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3"/>
  </p:handoutMasterIdLst>
  <p:sldIdLst>
    <p:sldId id="256" r:id="rId2"/>
    <p:sldId id="257" r:id="rId3"/>
    <p:sldId id="259" r:id="rId4"/>
    <p:sldId id="261" r:id="rId5"/>
    <p:sldId id="263" r:id="rId6"/>
    <p:sldId id="267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2" r:id="rId15"/>
    <p:sldId id="268" r:id="rId16"/>
    <p:sldId id="270" r:id="rId17"/>
    <p:sldId id="271" r:id="rId18"/>
    <p:sldId id="266" r:id="rId19"/>
    <p:sldId id="260" r:id="rId20"/>
    <p:sldId id="272" r:id="rId21"/>
    <p:sldId id="26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58" d="100"/>
          <a:sy n="58" d="100"/>
        </p:scale>
        <p:origin x="-7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8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873256-CB19-496F-BB79-8B2A1976DD69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0A433A-FBE8-497A-A2D9-9EA5DED4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05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CFF702-AE39-4CD2-B03D-32497E75BE01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4CEF42-E2DD-46CB-8451-D7C026C02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Elden</a:t>
            </a:r>
            <a:r>
              <a:rPr lang="en-US" dirty="0"/>
              <a:t> </a:t>
            </a:r>
            <a:r>
              <a:rPr lang="en-US" dirty="0" err="1"/>
              <a:t>Auker</a:t>
            </a:r>
            <a:r>
              <a:rPr lang="en-US" dirty="0"/>
              <a:t>:  From </a:t>
            </a:r>
            <a:r>
              <a:rPr lang="en-US" dirty="0" err="1"/>
              <a:t>Norcatur</a:t>
            </a:r>
            <a:r>
              <a:rPr lang="en-US" dirty="0"/>
              <a:t> to the World Series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Rodney </a:t>
            </a:r>
            <a:r>
              <a:rPr lang="en-US" dirty="0"/>
              <a:t>D. </a:t>
            </a:r>
            <a:r>
              <a:rPr lang="en-US" dirty="0" err="1" smtClean="0"/>
              <a:t>Merkle</a:t>
            </a:r>
            <a:r>
              <a:rPr lang="en-US" dirty="0" smtClean="0"/>
              <a:t>, Ph.D.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4: complete game loss to Oklahoma in Norman, OK, </a:t>
            </a:r>
            <a:r>
              <a:rPr lang="en-US" dirty="0"/>
              <a:t>4-3 in 10 innings </a:t>
            </a:r>
            <a:endParaRPr lang="en-US" dirty="0" smtClean="0"/>
          </a:p>
          <a:p>
            <a:r>
              <a:rPr lang="en-US" dirty="0" smtClean="0"/>
              <a:t>May 15:  three hour game - loss to University of Kansas, 22-16</a:t>
            </a:r>
          </a:p>
          <a:p>
            <a:r>
              <a:rPr lang="en-US" dirty="0" smtClean="0"/>
              <a:t>May 17: </a:t>
            </a:r>
            <a:r>
              <a:rPr lang="en-US" dirty="0" err="1"/>
              <a:t>Auker</a:t>
            </a:r>
            <a:r>
              <a:rPr lang="en-US" dirty="0"/>
              <a:t> pitched the last three innings in relief as Kansas State defeated Kansas 8 to 7 in 10 innings.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64646"/>
                </a:solidFill>
                <a:effectLst/>
              </a:rPr>
              <a:t>Junior Season – 1931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26: </a:t>
            </a:r>
            <a:r>
              <a:rPr lang="en-US" dirty="0" err="1"/>
              <a:t>Auker</a:t>
            </a:r>
            <a:r>
              <a:rPr lang="en-US" dirty="0"/>
              <a:t> single-handedly beat the </a:t>
            </a:r>
            <a:r>
              <a:rPr lang="en-US" dirty="0" smtClean="0"/>
              <a:t>Nebraska Cornhuskers, </a:t>
            </a:r>
            <a:r>
              <a:rPr lang="en-US" dirty="0"/>
              <a:t>20 </a:t>
            </a:r>
            <a:r>
              <a:rPr lang="en-US" dirty="0" smtClean="0"/>
              <a:t>- 4 in Manhattan, KS.</a:t>
            </a:r>
          </a:p>
          <a:p>
            <a:r>
              <a:rPr lang="en-US" dirty="0" smtClean="0"/>
              <a:t>Kansas Sate was 7-7 overall and 4-4, third place in the conference. </a:t>
            </a:r>
            <a:r>
              <a:rPr lang="en-US" dirty="0" err="1"/>
              <a:t>Auker</a:t>
            </a:r>
            <a:r>
              <a:rPr lang="en-US" dirty="0"/>
              <a:t> won all </a:t>
            </a:r>
            <a:r>
              <a:rPr lang="en-US" dirty="0" smtClean="0"/>
              <a:t>four </a:t>
            </a:r>
            <a:r>
              <a:rPr lang="en-US" dirty="0"/>
              <a:t>league contests while losing twice</a:t>
            </a:r>
            <a:r>
              <a:rPr lang="en-US" dirty="0" smtClean="0"/>
              <a:t>. </a:t>
            </a:r>
            <a:r>
              <a:rPr lang="en-US" dirty="0" err="1"/>
              <a:t>Auker</a:t>
            </a:r>
            <a:r>
              <a:rPr lang="en-US" dirty="0"/>
              <a:t> was 4-3 on the mound, overall.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Season - 1931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26: </a:t>
            </a:r>
            <a:r>
              <a:rPr lang="en-US" dirty="0"/>
              <a:t>In </a:t>
            </a:r>
            <a:r>
              <a:rPr lang="en-US" dirty="0" err="1"/>
              <a:t>Elden’s</a:t>
            </a:r>
            <a:r>
              <a:rPr lang="en-US" dirty="0"/>
              <a:t> first mound duty, Kansas State </a:t>
            </a:r>
            <a:r>
              <a:rPr lang="en-US" dirty="0" smtClean="0"/>
              <a:t>defeated Oklahoma 5-0 </a:t>
            </a:r>
            <a:r>
              <a:rPr lang="en-US" dirty="0"/>
              <a:t>in Manhattan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April 29: Missouri Tigers beat Kansas State 14-5.  </a:t>
            </a:r>
            <a:r>
              <a:rPr lang="en-US" dirty="0" err="1" smtClean="0"/>
              <a:t>Auker</a:t>
            </a:r>
            <a:r>
              <a:rPr lang="en-US" dirty="0" smtClean="0"/>
              <a:t> walked 8 and allowed 13 hits.</a:t>
            </a:r>
          </a:p>
          <a:p>
            <a:r>
              <a:rPr lang="en-US" dirty="0" smtClean="0"/>
              <a:t>May 6: </a:t>
            </a:r>
            <a:r>
              <a:rPr lang="en-US" dirty="0" err="1" smtClean="0"/>
              <a:t>Auker</a:t>
            </a:r>
            <a:r>
              <a:rPr lang="en-US" dirty="0" smtClean="0"/>
              <a:t> </a:t>
            </a:r>
            <a:r>
              <a:rPr lang="en-US" dirty="0"/>
              <a:t>tossed a 5 hit complete game to shut out Iowa State </a:t>
            </a:r>
            <a:r>
              <a:rPr lang="en-US" dirty="0" smtClean="0"/>
              <a:t>Cyclones, 1-0 in Ames, IA.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Senior Season – 1932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12: </a:t>
            </a:r>
            <a:r>
              <a:rPr lang="en-US" dirty="0"/>
              <a:t>Kansas State defeated the College of Emporia (Emporia State University) 12 to 1 as </a:t>
            </a:r>
            <a:r>
              <a:rPr lang="en-US" dirty="0" err="1"/>
              <a:t>Auker</a:t>
            </a:r>
            <a:r>
              <a:rPr lang="en-US" dirty="0"/>
              <a:t> garnered the </a:t>
            </a:r>
            <a:r>
              <a:rPr lang="en-US" dirty="0" smtClean="0"/>
              <a:t>victory.</a:t>
            </a:r>
          </a:p>
          <a:p>
            <a:r>
              <a:rPr lang="en-US" dirty="0" smtClean="0"/>
              <a:t>May 17: </a:t>
            </a:r>
            <a:r>
              <a:rPr lang="en-US" dirty="0" err="1"/>
              <a:t>Auker</a:t>
            </a:r>
            <a:r>
              <a:rPr lang="en-US" dirty="0"/>
              <a:t> pitched Kansas State to a </a:t>
            </a:r>
            <a:r>
              <a:rPr lang="en-US" dirty="0" smtClean="0"/>
              <a:t>12-1 win against the Kansas Jayhawks in Lawrence.</a:t>
            </a:r>
          </a:p>
          <a:p>
            <a:r>
              <a:rPr lang="en-US" dirty="0" smtClean="0"/>
              <a:t>May 18: </a:t>
            </a:r>
            <a:r>
              <a:rPr lang="en-US" dirty="0" err="1"/>
              <a:t>Auker</a:t>
            </a:r>
            <a:r>
              <a:rPr lang="en-US" dirty="0"/>
              <a:t> led Kansas State to an 8 to 4 victory over Kansas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Season - 1932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limited travel during </a:t>
            </a:r>
            <a:r>
              <a:rPr lang="en-US" dirty="0" err="1" smtClean="0"/>
              <a:t>Auker’s</a:t>
            </a:r>
            <a:r>
              <a:rPr lang="en-US" dirty="0" smtClean="0"/>
              <a:t> three seasons, Kansas State University only competed in 44 games, winning 27, losing 16, and one game ended in a tie.  Overall, </a:t>
            </a:r>
            <a:r>
              <a:rPr lang="en-US" dirty="0" err="1" smtClean="0"/>
              <a:t>Auker</a:t>
            </a:r>
            <a:r>
              <a:rPr lang="en-US" dirty="0" smtClean="0"/>
              <a:t> was 14-4 as a pitcher. </a:t>
            </a:r>
          </a:p>
          <a:p>
            <a:r>
              <a:rPr lang="en-US" dirty="0" smtClean="0"/>
              <a:t>In the Big Six Conference, Kansas </a:t>
            </a:r>
            <a:r>
              <a:rPr lang="en-US" dirty="0"/>
              <a:t>State was 18-11 with </a:t>
            </a:r>
            <a:r>
              <a:rPr lang="en-US" dirty="0" err="1"/>
              <a:t>Auker</a:t>
            </a:r>
            <a:r>
              <a:rPr lang="en-US" dirty="0"/>
              <a:t> winning 11 and losing only three games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1930-1932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039280" cy="25146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7856"/>
                <a:gridCol w="1607856"/>
                <a:gridCol w="1607856"/>
                <a:gridCol w="1607856"/>
                <a:gridCol w="1607856"/>
              </a:tblGrid>
              <a:tr h="917681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Year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Games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Complete Games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Overall Record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Conference</a:t>
                      </a:r>
                      <a:r>
                        <a:rPr lang="en-US" sz="1900" baseline="0" dirty="0" smtClean="0"/>
                        <a:t> Record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</a:tr>
              <a:tr h="39923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1930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5-0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4-0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</a:tr>
              <a:tr h="39923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1931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7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4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4-3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4-2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</a:tr>
              <a:tr h="39923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1931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6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6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5-1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3-0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</a:tr>
              <a:tr h="39923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Total 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18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14-4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11-2</a:t>
                      </a:r>
                      <a:endParaRPr lang="en-US" sz="1900" dirty="0"/>
                    </a:p>
                  </a:txBody>
                  <a:tcPr marL="98440" marR="98440" marT="49220" marB="4922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</a:t>
            </a:r>
            <a:r>
              <a:rPr lang="en-US" dirty="0" err="1"/>
              <a:t>Elden</a:t>
            </a:r>
            <a:r>
              <a:rPr lang="en-US" dirty="0"/>
              <a:t> </a:t>
            </a:r>
            <a:r>
              <a:rPr lang="en-US" dirty="0" err="1"/>
              <a:t>Auker’s</a:t>
            </a:r>
            <a:r>
              <a:rPr lang="en-US" dirty="0"/>
              <a:t> Kansas State </a:t>
            </a:r>
            <a:r>
              <a:rPr lang="en-US" dirty="0" smtClean="0"/>
              <a:t>Career Pitching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2133600"/>
          <a:ext cx="5949069" cy="28193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3023"/>
                <a:gridCol w="1983023"/>
                <a:gridCol w="1983023"/>
              </a:tblGrid>
              <a:tr h="8498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Batting</a:t>
                      </a:r>
                    </a:p>
                    <a:p>
                      <a:r>
                        <a:rPr lang="en-US" sz="1800" kern="1200" dirty="0" smtClean="0"/>
                        <a:t>AB      H     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</a:t>
                      </a:r>
                      <a:endParaRPr lang="en-US" dirty="0"/>
                    </a:p>
                  </a:txBody>
                  <a:tcPr/>
                </a:tc>
              </a:tr>
              <a:tr h="4923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14       4       1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.285</a:t>
                      </a:r>
                      <a:endParaRPr lang="en-US" dirty="0"/>
                    </a:p>
                  </a:txBody>
                  <a:tcPr/>
                </a:tc>
              </a:tr>
              <a:tr h="4923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*         *</a:t>
                      </a:r>
                      <a:r>
                        <a:rPr lang="en-US" baseline="0" dirty="0" smtClean="0"/>
                        <a:t>   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4923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33     12</a:t>
                      </a:r>
                      <a:r>
                        <a:rPr lang="en-US" baseline="0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.364</a:t>
                      </a:r>
                      <a:endParaRPr lang="en-US" dirty="0"/>
                    </a:p>
                  </a:txBody>
                  <a:tcPr/>
                </a:tc>
              </a:tr>
              <a:tr h="4923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*         *</a:t>
                      </a:r>
                      <a:r>
                        <a:rPr lang="en-US" baseline="0" dirty="0" smtClean="0"/>
                        <a:t>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</a:t>
            </a:r>
            <a:r>
              <a:rPr lang="en-US" dirty="0" err="1"/>
              <a:t>Elden</a:t>
            </a:r>
            <a:r>
              <a:rPr lang="en-US" dirty="0"/>
              <a:t> </a:t>
            </a:r>
            <a:r>
              <a:rPr lang="en-US" dirty="0" err="1"/>
              <a:t>Auker’s</a:t>
            </a:r>
            <a:r>
              <a:rPr lang="en-US" dirty="0"/>
              <a:t> Kansas State </a:t>
            </a:r>
            <a:r>
              <a:rPr lang="en-US" dirty="0" smtClean="0"/>
              <a:t>Career Batting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2133600"/>
          <a:ext cx="5949069" cy="23270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3023"/>
                <a:gridCol w="1983023"/>
                <a:gridCol w="1983023"/>
              </a:tblGrid>
              <a:tr h="8498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Regular Season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Conference</a:t>
                      </a:r>
                      <a:endParaRPr lang="en-US" dirty="0"/>
                    </a:p>
                  </a:txBody>
                  <a:tcPr/>
                </a:tc>
              </a:tr>
              <a:tr h="4923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13-3-1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9-3 (1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923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4-4</a:t>
                      </a:r>
                      <a:r>
                        <a:rPr lang="en-US" baseline="0" dirty="0" smtClean="0"/>
                        <a:t> (3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923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5-4 (3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</a:t>
            </a:r>
            <a:r>
              <a:rPr lang="en-US" dirty="0"/>
              <a:t>Kansas </a:t>
            </a:r>
            <a:r>
              <a:rPr lang="en-US"/>
              <a:t>State </a:t>
            </a:r>
            <a:r>
              <a:rPr lang="en-US" smtClean="0"/>
              <a:t>Baseball </a:t>
            </a:r>
            <a:r>
              <a:rPr lang="en-US" dirty="0"/>
              <a:t>Team Record 1930-1932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graduation, he was offered </a:t>
            </a:r>
            <a:r>
              <a:rPr lang="en-US" dirty="0"/>
              <a:t>a contract for $6,000 from the Chicago Bears ($500 per game).  Instead </a:t>
            </a:r>
            <a:r>
              <a:rPr lang="en-US" dirty="0" smtClean="0"/>
              <a:t>he </a:t>
            </a:r>
            <a:r>
              <a:rPr lang="en-US" dirty="0"/>
              <a:t>chose the biggest sport during that era, baseball and embarked on a ten-year major league career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Detroit Tigers 1933-1938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Boston Red Sox 1939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St. Louis Browns 1940-1942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/>
              <a:t>of Kansas Sports Hall of </a:t>
            </a:r>
            <a:r>
              <a:rPr lang="en-US" dirty="0" smtClean="0"/>
              <a:t>Fame</a:t>
            </a:r>
          </a:p>
          <a:p>
            <a:r>
              <a:rPr lang="en-US" dirty="0" smtClean="0"/>
              <a:t>Kansas </a:t>
            </a:r>
            <a:r>
              <a:rPr lang="en-US" dirty="0"/>
              <a:t>State University Sports Hall of Fame (</a:t>
            </a:r>
            <a:r>
              <a:rPr lang="en-US" dirty="0" smtClean="0"/>
              <a:t>1990)</a:t>
            </a:r>
          </a:p>
          <a:p>
            <a:r>
              <a:rPr lang="en-US" dirty="0" smtClean="0"/>
              <a:t>Kansas </a:t>
            </a:r>
            <a:r>
              <a:rPr lang="en-US" dirty="0"/>
              <a:t>State University Baseball All Century Team (2000)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Inducted into: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purpose of this research is to chronicle the collegiate pitching exploits of </a:t>
            </a:r>
            <a:r>
              <a:rPr lang="en-US" dirty="0" err="1">
                <a:solidFill>
                  <a:srgbClr val="000000"/>
                </a:solidFill>
              </a:rPr>
              <a:t>Elden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Auker</a:t>
            </a:r>
            <a:r>
              <a:rPr lang="en-US" dirty="0">
                <a:solidFill>
                  <a:srgbClr val="000000"/>
                </a:solidFill>
              </a:rPr>
              <a:t> at Kansas State University.  He is the only Kansas State baseball player to compete in the Major League World Series.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Elden</a:t>
            </a:r>
            <a:r>
              <a:rPr lang="en-US" dirty="0" smtClean="0"/>
              <a:t> Leroy </a:t>
            </a:r>
            <a:r>
              <a:rPr lang="en-US" dirty="0" err="1" smtClean="0"/>
              <a:t>Auker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2002 Kansas State University Baseball Media Guide</a:t>
            </a:r>
          </a:p>
          <a:p>
            <a:pPr>
              <a:buNone/>
            </a:pPr>
            <a:endParaRPr lang="en-US" dirty="0"/>
          </a:p>
          <a:p>
            <a:r>
              <a:rPr lang="en-US" i="1" dirty="0"/>
              <a:t>Manhattan Mercury</a:t>
            </a:r>
            <a:r>
              <a:rPr lang="en-US" dirty="0"/>
              <a:t> 1930, 1931, 1932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362" y="1371600"/>
            <a:ext cx="8037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Rodney </a:t>
            </a:r>
            <a:r>
              <a:rPr lang="en-US" sz="2400" dirty="0"/>
              <a:t>D. </a:t>
            </a:r>
            <a:r>
              <a:rPr lang="en-US" sz="2400" dirty="0" err="1" smtClean="0"/>
              <a:t>Merkle</a:t>
            </a:r>
            <a:r>
              <a:rPr lang="en-US" sz="2400" dirty="0" smtClean="0"/>
              <a:t>, Ph.D.</a:t>
            </a:r>
          </a:p>
          <a:p>
            <a:pPr algn="ctr"/>
            <a:r>
              <a:rPr lang="en-US" sz="2400" dirty="0" smtClean="0"/>
              <a:t>Associate Professor </a:t>
            </a:r>
            <a:r>
              <a:rPr lang="en-US" sz="2400" dirty="0"/>
              <a:t>of Business/Program Director</a:t>
            </a:r>
          </a:p>
          <a:p>
            <a:pPr algn="ctr"/>
            <a:r>
              <a:rPr lang="en-US" sz="2400" dirty="0"/>
              <a:t>Heartland Community College</a:t>
            </a:r>
          </a:p>
          <a:p>
            <a:pPr algn="ctr"/>
            <a:r>
              <a:rPr lang="en-US" sz="2400" dirty="0"/>
              <a:t>Social &amp; Business Sciences Division, ICN 2007 </a:t>
            </a:r>
          </a:p>
          <a:p>
            <a:pPr algn="ctr"/>
            <a:r>
              <a:rPr lang="en-US" sz="2400" dirty="0"/>
              <a:t>1500 </a:t>
            </a:r>
            <a:r>
              <a:rPr lang="en-US" sz="2400" dirty="0" err="1"/>
              <a:t>Raab</a:t>
            </a:r>
            <a:r>
              <a:rPr lang="en-US" sz="2400" dirty="0"/>
              <a:t> Road</a:t>
            </a:r>
          </a:p>
          <a:p>
            <a:pPr algn="ctr"/>
            <a:r>
              <a:rPr lang="en-US" sz="2400" dirty="0"/>
              <a:t>Normal, IL  61761</a:t>
            </a:r>
          </a:p>
          <a:p>
            <a:pPr algn="ctr"/>
            <a:r>
              <a:rPr lang="en-US" sz="2400" dirty="0"/>
              <a:t>Phone: (309) 268-8572</a:t>
            </a:r>
          </a:p>
          <a:p>
            <a:pPr algn="ctr"/>
            <a:r>
              <a:rPr lang="en-US" sz="2400" dirty="0"/>
              <a:t>E-mail:  rod.merkle@heartland.edu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</a:t>
            </a:r>
            <a:r>
              <a:rPr lang="en-US" dirty="0"/>
              <a:t>September 21, 1910 in rural </a:t>
            </a:r>
            <a:r>
              <a:rPr lang="en-US" dirty="0" err="1"/>
              <a:t>Norcatur</a:t>
            </a:r>
            <a:r>
              <a:rPr lang="en-US" dirty="0"/>
              <a:t>, Kansas (population 482 in 1910 and only </a:t>
            </a:r>
            <a:r>
              <a:rPr lang="en-US" dirty="0" smtClean="0"/>
              <a:t>151 </a:t>
            </a:r>
            <a:r>
              <a:rPr lang="en-US" dirty="0"/>
              <a:t>in the </a:t>
            </a:r>
            <a:r>
              <a:rPr lang="en-US" dirty="0" smtClean="0"/>
              <a:t>2010 </a:t>
            </a:r>
            <a:r>
              <a:rPr lang="en-US" dirty="0"/>
              <a:t>census</a:t>
            </a:r>
            <a:r>
              <a:rPr lang="en-US" dirty="0" smtClean="0"/>
              <a:t>).  Died August 4, 2006</a:t>
            </a:r>
          </a:p>
          <a:p>
            <a:r>
              <a:rPr lang="en-US" dirty="0" smtClean="0"/>
              <a:t>He aspired </a:t>
            </a:r>
            <a:r>
              <a:rPr lang="en-US" dirty="0"/>
              <a:t>to attend college to become a doctor, but did not have money for tuition so he accepted an athletic scholarship.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Elden</a:t>
            </a:r>
            <a:r>
              <a:rPr lang="en-US" dirty="0" smtClean="0"/>
              <a:t> </a:t>
            </a:r>
            <a:r>
              <a:rPr lang="en-US" dirty="0" err="1" smtClean="0"/>
              <a:t>Auker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Basketball:  varsity letters:  </a:t>
            </a:r>
            <a:r>
              <a:rPr lang="en-US" dirty="0"/>
              <a:t>1930, 1931, and 1932, captaining the squad in </a:t>
            </a:r>
            <a:r>
              <a:rPr lang="en-US" dirty="0" smtClean="0"/>
              <a:t>1931-1932</a:t>
            </a:r>
          </a:p>
          <a:p>
            <a:r>
              <a:rPr lang="en-US" dirty="0" smtClean="0"/>
              <a:t>Baseball:  1930, 1931, and 1932 leading the Wildcats to the Big Six Conference Championship in 1930; first team All-America Honor in 1932</a:t>
            </a:r>
          </a:p>
          <a:p>
            <a:r>
              <a:rPr lang="en-US" dirty="0" smtClean="0"/>
              <a:t>Football: defensive back/half-back; letter </a:t>
            </a:r>
            <a:r>
              <a:rPr lang="en-US" dirty="0"/>
              <a:t>winner in 1929, 1930, and </a:t>
            </a:r>
            <a:r>
              <a:rPr lang="en-US" dirty="0" smtClean="0"/>
              <a:t>in 1931 All </a:t>
            </a:r>
            <a:r>
              <a:rPr lang="en-US" dirty="0"/>
              <a:t>Conference </a:t>
            </a:r>
            <a:r>
              <a:rPr lang="en-US" dirty="0" smtClean="0"/>
              <a:t>honors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One of the greatest athletes in Kansas State University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1930 to 1932, the average household income was $</a:t>
            </a:r>
            <a:r>
              <a:rPr lang="en-US" dirty="0" smtClean="0"/>
              <a:t>1,828</a:t>
            </a:r>
          </a:p>
          <a:p>
            <a:r>
              <a:rPr lang="en-US" dirty="0" smtClean="0"/>
              <a:t>A </a:t>
            </a:r>
            <a:r>
              <a:rPr lang="en-US" dirty="0"/>
              <a:t>new house cost $</a:t>
            </a:r>
            <a:r>
              <a:rPr lang="en-US" dirty="0" smtClean="0"/>
              <a:t>6,819</a:t>
            </a:r>
          </a:p>
          <a:p>
            <a:r>
              <a:rPr lang="en-US" dirty="0" smtClean="0"/>
              <a:t>A </a:t>
            </a:r>
            <a:r>
              <a:rPr lang="en-US" dirty="0"/>
              <a:t>new car, $</a:t>
            </a:r>
            <a:r>
              <a:rPr lang="en-US" dirty="0" smtClean="0"/>
              <a:t>620</a:t>
            </a:r>
          </a:p>
          <a:p>
            <a:r>
              <a:rPr lang="en-US" dirty="0" smtClean="0"/>
              <a:t>A </a:t>
            </a:r>
            <a:r>
              <a:rPr lang="en-US" dirty="0"/>
              <a:t>gallon of gas, ten </a:t>
            </a:r>
            <a:r>
              <a:rPr lang="en-US" dirty="0" smtClean="0"/>
              <a:t>cents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Dust Bowl and Depression 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1928-1947:  Iowa State, Kansas, Kansas State, Missouri, Nebraska, and </a:t>
            </a:r>
            <a:r>
              <a:rPr lang="en-US" dirty="0" smtClean="0"/>
              <a:t>Oklahoma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Six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21: </a:t>
            </a:r>
            <a:r>
              <a:rPr lang="en-US" dirty="0"/>
              <a:t>complete game </a:t>
            </a:r>
            <a:r>
              <a:rPr lang="en-US" dirty="0" smtClean="0"/>
              <a:t>victory, 1-0 over </a:t>
            </a:r>
            <a:r>
              <a:rPr lang="en-US" dirty="0"/>
              <a:t>St. </a:t>
            </a:r>
            <a:r>
              <a:rPr lang="en-US" dirty="0" smtClean="0"/>
              <a:t>Mary’s (Kansas)</a:t>
            </a:r>
          </a:p>
          <a:p>
            <a:r>
              <a:rPr lang="en-US" dirty="0" smtClean="0"/>
              <a:t>May 16: won </a:t>
            </a:r>
            <a:r>
              <a:rPr lang="en-US" dirty="0"/>
              <a:t>his first Big Six Conference game, </a:t>
            </a:r>
            <a:r>
              <a:rPr lang="en-US" dirty="0" smtClean="0"/>
              <a:t>7-1, over Iowa State University in Ames, IA</a:t>
            </a:r>
          </a:p>
          <a:p>
            <a:r>
              <a:rPr lang="en-US" dirty="0" smtClean="0"/>
              <a:t>May 20: 9-7 victory over Oklahoma Sooners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Sophomore Season - 1930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23: complete game win 3-1 over Nebraska</a:t>
            </a:r>
          </a:p>
          <a:p>
            <a:r>
              <a:rPr lang="en-US" dirty="0"/>
              <a:t>May 27 at Lawrence, </a:t>
            </a:r>
            <a:r>
              <a:rPr lang="en-US" dirty="0" smtClean="0"/>
              <a:t>Kansas: </a:t>
            </a:r>
            <a:r>
              <a:rPr lang="en-US" dirty="0" err="1"/>
              <a:t>Auker</a:t>
            </a:r>
            <a:r>
              <a:rPr lang="en-US" dirty="0"/>
              <a:t> subdued the Jayhawks 8 to 2 in the opening game</a:t>
            </a:r>
            <a:r>
              <a:rPr lang="en-US" dirty="0" smtClean="0"/>
              <a:t>. Kansas State won the second game which tied them with </a:t>
            </a:r>
            <a:r>
              <a:rPr lang="en-US" dirty="0"/>
              <a:t>Oklahoma for the 1930 Big Six Conference Championship with a mark of 9-3 in league action.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Sophomore Season - 1930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10: </a:t>
            </a:r>
            <a:r>
              <a:rPr lang="en-US" dirty="0" err="1"/>
              <a:t>Auker</a:t>
            </a:r>
            <a:r>
              <a:rPr lang="en-US" dirty="0"/>
              <a:t> was the losing pitcher in the season opener to Haskell </a:t>
            </a:r>
            <a:r>
              <a:rPr lang="en-US" dirty="0" smtClean="0"/>
              <a:t>Institute, 17 </a:t>
            </a:r>
            <a:r>
              <a:rPr lang="en-US" dirty="0"/>
              <a:t>to 5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April 17: complete game win over </a:t>
            </a:r>
            <a:r>
              <a:rPr lang="en-US" dirty="0"/>
              <a:t>University of Missouri in Columbia, Missouri, 6 to 4 in 10 </a:t>
            </a:r>
            <a:r>
              <a:rPr lang="en-US" dirty="0" smtClean="0"/>
              <a:t>innings.</a:t>
            </a:r>
          </a:p>
          <a:p>
            <a:r>
              <a:rPr lang="en-US" dirty="0" smtClean="0"/>
              <a:t>April 27: </a:t>
            </a:r>
            <a:r>
              <a:rPr lang="en-US" dirty="0">
                <a:solidFill>
                  <a:prstClr val="black"/>
                </a:solidFill>
              </a:rPr>
              <a:t>complete game win over University of </a:t>
            </a:r>
            <a:r>
              <a:rPr lang="en-US" dirty="0" smtClean="0">
                <a:solidFill>
                  <a:prstClr val="black"/>
                </a:solidFill>
              </a:rPr>
              <a:t>Kansas in</a:t>
            </a:r>
            <a:r>
              <a:rPr lang="en-US" dirty="0" smtClean="0"/>
              <a:t> Lawrence, 4-3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Junior Season – 1931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442</TotalTime>
  <Words>939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Elden Auker:  From Norcatur to the World Series</vt:lpstr>
      <vt:lpstr>Elden Leroy Auker</vt:lpstr>
      <vt:lpstr>Elden Auker</vt:lpstr>
      <vt:lpstr>One of the greatest athletes in Kansas State University history</vt:lpstr>
      <vt:lpstr>Dust Bowl and Depression Era</vt:lpstr>
      <vt:lpstr>Big Six Conference</vt:lpstr>
      <vt:lpstr>Sophomore Season - 1930</vt:lpstr>
      <vt:lpstr>Sophomore Season - 1930</vt:lpstr>
      <vt:lpstr>Junior Season – 1931</vt:lpstr>
      <vt:lpstr>Junior Season – 1931</vt:lpstr>
      <vt:lpstr>Junior Season - 1931</vt:lpstr>
      <vt:lpstr>Senior Season – 1932</vt:lpstr>
      <vt:lpstr>Senior Season - 1932</vt:lpstr>
      <vt:lpstr>1930-1932</vt:lpstr>
      <vt:lpstr>  Elden Auker’s Kansas State Career Pitching Statistics</vt:lpstr>
      <vt:lpstr>  Elden Auker’s Kansas State Career Batting Statistics</vt:lpstr>
      <vt:lpstr>  Kansas State Baseball Team Record 1930-1932</vt:lpstr>
      <vt:lpstr>Career Decision</vt:lpstr>
      <vt:lpstr>Inducted into:</vt:lpstr>
      <vt:lpstr>References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Elden Auker:  From Norcatur to the World Series</dc:title>
  <dc:creator>Jeanne Merkle</dc:creator>
  <cp:lastModifiedBy>Neal Traven</cp:lastModifiedBy>
  <cp:revision>36</cp:revision>
  <cp:lastPrinted>2012-05-21T20:41:02Z</cp:lastPrinted>
  <dcterms:created xsi:type="dcterms:W3CDTF">2012-05-17T23:25:01Z</dcterms:created>
  <dcterms:modified xsi:type="dcterms:W3CDTF">2012-06-23T19:24:18Z</dcterms:modified>
</cp:coreProperties>
</file>