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8" r:id="rId3"/>
    <p:sldId id="257" r:id="rId4"/>
    <p:sldId id="258" r:id="rId5"/>
    <p:sldId id="270" r:id="rId6"/>
    <p:sldId id="268" r:id="rId7"/>
    <p:sldId id="259" r:id="rId8"/>
    <p:sldId id="260" r:id="rId9"/>
    <p:sldId id="271" r:id="rId10"/>
    <p:sldId id="262" r:id="rId11"/>
    <p:sldId id="265" r:id="rId12"/>
    <p:sldId id="263" r:id="rId13"/>
    <p:sldId id="267" r:id="rId14"/>
    <p:sldId id="273" r:id="rId15"/>
    <p:sldId id="269" r:id="rId16"/>
    <p:sldId id="275" r:id="rId17"/>
    <p:sldId id="279" r:id="rId18"/>
    <p:sldId id="276" r:id="rId1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5" autoAdjust="0"/>
    <p:restoredTop sz="94660"/>
  </p:normalViewPr>
  <p:slideViewPr>
    <p:cSldViewPr>
      <p:cViewPr>
        <p:scale>
          <a:sx n="50" d="100"/>
          <a:sy n="50" d="100"/>
        </p:scale>
        <p:origin x="-159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7ABE353-5479-41FC-89BC-FD700BA2E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3123F14-1618-4310-8B1D-4AFBD0B5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0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09987E5-8D9D-4772-8080-6915607FE7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17713CB-4F28-4E6D-BC80-EAF98F02A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3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713CB-4F28-4E6D-BC80-EAF98F02A6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1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9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8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4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5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3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2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661AF-26B9-413A-9348-E63FC44EA20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29FA2-BA91-4993-A3F1-6D0D5171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Dodgers in Jersey City: The Giants-Dodgers Games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John J. Burbridge, Jr. and John R. Harris</a:t>
            </a:r>
          </a:p>
          <a:p>
            <a:r>
              <a:rPr lang="en-US" b="1" dirty="0" smtClean="0"/>
              <a:t>SABR 47</a:t>
            </a:r>
          </a:p>
          <a:p>
            <a:r>
              <a:rPr lang="en-US" b="1" dirty="0" smtClean="0"/>
              <a:t>June 30,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615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Giants-Dodgers Game</a:t>
            </a:r>
            <a:br>
              <a:rPr lang="en-US" b="1" dirty="0" smtClean="0"/>
            </a:br>
            <a:r>
              <a:rPr lang="en-US" b="1" dirty="0" smtClean="0"/>
              <a:t>August 15, 1956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Both </a:t>
            </a:r>
            <a:r>
              <a:rPr lang="en-US" b="1" dirty="0" err="1" smtClean="0"/>
              <a:t>Antonelli</a:t>
            </a:r>
            <a:r>
              <a:rPr lang="en-US" b="1" dirty="0" smtClean="0"/>
              <a:t> and </a:t>
            </a:r>
            <a:r>
              <a:rPr lang="en-US" b="1" dirty="0" err="1" smtClean="0"/>
              <a:t>Newcombe</a:t>
            </a:r>
            <a:r>
              <a:rPr lang="en-US" b="1" dirty="0" smtClean="0"/>
              <a:t> were sharp and there was no score after three innings</a:t>
            </a:r>
          </a:p>
          <a:p>
            <a:r>
              <a:rPr lang="en-US" b="1" dirty="0" smtClean="0"/>
              <a:t>Willie Mays hit a home run as second batter in the top of the fourth (out of Roosevelt Stadium?)</a:t>
            </a:r>
          </a:p>
          <a:p>
            <a:r>
              <a:rPr lang="en-US" b="1" dirty="0" err="1" smtClean="0"/>
              <a:t>Antonelli</a:t>
            </a:r>
            <a:r>
              <a:rPr lang="en-US" b="1" dirty="0" smtClean="0"/>
              <a:t> retired 15 batters in a row between 2</a:t>
            </a:r>
            <a:r>
              <a:rPr lang="en-US" b="1" baseline="30000" dirty="0" smtClean="0"/>
              <a:t>nd</a:t>
            </a:r>
            <a:r>
              <a:rPr lang="en-US" b="1" dirty="0" smtClean="0"/>
              <a:t> and 7</a:t>
            </a:r>
            <a:r>
              <a:rPr lang="en-US" b="1" baseline="30000" dirty="0" smtClean="0"/>
              <a:t>th</a:t>
            </a:r>
            <a:r>
              <a:rPr lang="en-US" b="1" dirty="0" smtClean="0"/>
              <a:t> innings</a:t>
            </a:r>
          </a:p>
          <a:p>
            <a:r>
              <a:rPr lang="en-US" b="1" dirty="0" smtClean="0"/>
              <a:t>Charlie Neal doubled in 8</a:t>
            </a:r>
            <a:r>
              <a:rPr lang="en-US" b="1" baseline="30000" dirty="0" smtClean="0"/>
              <a:t>th</a:t>
            </a:r>
            <a:r>
              <a:rPr lang="en-US" b="1" dirty="0" smtClean="0"/>
              <a:t> inning and was the only Dodger to reach 2</a:t>
            </a:r>
            <a:r>
              <a:rPr lang="en-US" b="1" baseline="30000" dirty="0" smtClean="0"/>
              <a:t>nd</a:t>
            </a:r>
            <a:r>
              <a:rPr lang="en-US" b="1" dirty="0" smtClean="0"/>
              <a:t> base</a:t>
            </a:r>
          </a:p>
          <a:p>
            <a:r>
              <a:rPr lang="en-US" b="1" dirty="0" err="1" smtClean="0"/>
              <a:t>Antonelli</a:t>
            </a:r>
            <a:r>
              <a:rPr lang="en-US" b="1" dirty="0" smtClean="0"/>
              <a:t> was masterful allowing two hits, one walk and striking out 11- ”Best game I ever pitched”, Johnny </a:t>
            </a:r>
            <a:r>
              <a:rPr lang="en-US" b="1" dirty="0" err="1" smtClean="0"/>
              <a:t>Antonelli</a:t>
            </a:r>
            <a:r>
              <a:rPr lang="en-US" b="1" dirty="0" smtClean="0"/>
              <a:t>, 5/24/2017.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59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Giants-Dodgers Game</a:t>
            </a:r>
            <a:br>
              <a:rPr lang="en-US" b="1" dirty="0" smtClean="0"/>
            </a:br>
            <a:r>
              <a:rPr lang="en-US" b="1" dirty="0" smtClean="0"/>
              <a:t>August 15, 1956</a:t>
            </a:r>
            <a:br>
              <a:rPr lang="en-US" b="1" dirty="0" smtClean="0"/>
            </a:br>
            <a:r>
              <a:rPr lang="en-US" b="1" dirty="0" smtClean="0"/>
              <a:t>Stars of the Game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196306"/>
            <a:ext cx="5238750" cy="3333750"/>
          </a:xfrm>
        </p:spPr>
      </p:pic>
    </p:spTree>
    <p:extLst>
      <p:ext uri="{BB962C8B-B14F-4D97-AF65-F5344CB8AC3E}">
        <p14:creationId xmlns:p14="http://schemas.microsoft.com/office/powerpoint/2010/main" val="319074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First Year in Jersey 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Attendance was disappointing </a:t>
            </a:r>
          </a:p>
          <a:p>
            <a:r>
              <a:rPr lang="en-US" b="1" dirty="0" smtClean="0"/>
              <a:t>Jersey City experience did not appear to create great anxiety in New York officials</a:t>
            </a:r>
          </a:p>
          <a:p>
            <a:r>
              <a:rPr lang="en-US" b="1" dirty="0" smtClean="0"/>
              <a:t>O’Malley stated in August 1956 that the current number of games in Jersey City were appropriate</a:t>
            </a:r>
          </a:p>
          <a:p>
            <a:r>
              <a:rPr lang="en-US" b="1" dirty="0" smtClean="0"/>
              <a:t>Dodgers win the pennant in 1956 but lose to the Yankees in World Series as Jersey City Johnny </a:t>
            </a:r>
            <a:r>
              <a:rPr lang="en-US" b="1" dirty="0" err="1" smtClean="0"/>
              <a:t>Kucks</a:t>
            </a:r>
            <a:r>
              <a:rPr lang="en-US" b="1" dirty="0" smtClean="0"/>
              <a:t> shuts out Dodgers in Game 7</a:t>
            </a:r>
          </a:p>
          <a:p>
            <a:r>
              <a:rPr lang="en-US" b="1" dirty="0" smtClean="0"/>
              <a:t>And now to the 1957 game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311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Giants-Dodgers Game</a:t>
            </a:r>
            <a:br>
              <a:rPr lang="en-US" b="1" dirty="0" smtClean="0"/>
            </a:br>
            <a:r>
              <a:rPr lang="en-US" b="1" dirty="0" smtClean="0"/>
              <a:t>August 7, 1957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It’s </a:t>
            </a:r>
            <a:r>
              <a:rPr lang="en-US" sz="2800" b="1" dirty="0" err="1" smtClean="0"/>
              <a:t>Antonelli</a:t>
            </a:r>
            <a:r>
              <a:rPr lang="en-US" sz="2800" b="1" dirty="0" smtClean="0"/>
              <a:t>  vs. </a:t>
            </a:r>
            <a:r>
              <a:rPr lang="en-US" sz="2800" b="1" dirty="0" err="1" smtClean="0"/>
              <a:t>Newcombe</a:t>
            </a:r>
            <a:r>
              <a:rPr lang="en-US" sz="2800" b="1" dirty="0" smtClean="0"/>
              <a:t> once again</a:t>
            </a:r>
          </a:p>
          <a:p>
            <a:r>
              <a:rPr lang="en-US" sz="2800" b="1" dirty="0" err="1" smtClean="0"/>
              <a:t>Newcombe</a:t>
            </a:r>
            <a:r>
              <a:rPr lang="en-US" sz="2800" b="1" dirty="0" smtClean="0"/>
              <a:t> pitched into the 9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inning with the Dodgers leading 5-3 </a:t>
            </a:r>
          </a:p>
          <a:p>
            <a:r>
              <a:rPr lang="en-US" sz="2800" b="1" dirty="0" smtClean="0"/>
              <a:t>Giants scored 5 runs in the 9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with a 3 run pinch-hit HR by Hank Sauer the big blow</a:t>
            </a:r>
          </a:p>
          <a:p>
            <a:r>
              <a:rPr lang="en-US" sz="2800" b="1" dirty="0" err="1" smtClean="0"/>
              <a:t>Newcombe</a:t>
            </a:r>
            <a:r>
              <a:rPr lang="en-US" sz="2800" b="1" dirty="0" smtClean="0"/>
              <a:t> was booed and one report in the Jersey Journal said he spit at the crowd</a:t>
            </a:r>
          </a:p>
          <a:p>
            <a:r>
              <a:rPr lang="en-US" sz="2800" b="1" dirty="0" smtClean="0"/>
              <a:t>Marv Grissom was the WP with three scoreless innings of relief</a:t>
            </a:r>
          </a:p>
          <a:p>
            <a:r>
              <a:rPr lang="en-US" sz="2800" b="1" dirty="0" smtClean="0"/>
              <a:t>The Giants swept the Dodgers in the two Jersey City games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0752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Giants Dodgers Game</a:t>
            </a:r>
            <a:br>
              <a:rPr lang="en-US" sz="3200" b="1" dirty="0" smtClean="0"/>
            </a:br>
            <a:r>
              <a:rPr lang="en-US" sz="3200" b="1" dirty="0" smtClean="0"/>
              <a:t>August 7, 1957</a:t>
            </a:r>
            <a:br>
              <a:rPr lang="en-US" sz="3200" b="1" dirty="0" smtClean="0"/>
            </a:br>
            <a:r>
              <a:rPr lang="en-US" sz="3200" b="1" dirty="0" smtClean="0"/>
              <a:t>Stars of the Game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Hank Sauer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761"/>
            <a:ext cx="4040188" cy="3309515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Marv Grissom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514600"/>
            <a:ext cx="2971800" cy="3264694"/>
          </a:xfrm>
        </p:spPr>
      </p:pic>
    </p:spTree>
    <p:extLst>
      <p:ext uri="{BB962C8B-B14F-4D97-AF65-F5344CB8AC3E}">
        <p14:creationId xmlns:p14="http://schemas.microsoft.com/office/powerpoint/2010/main" val="159551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Experiment Is Over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Giants voted to move to SF on August 17, 1957</a:t>
            </a:r>
          </a:p>
          <a:p>
            <a:r>
              <a:rPr lang="en-US" b="1" dirty="0" smtClean="0"/>
              <a:t>The Dodgers played two more games in Jersey City in August and September, winning one and losing one</a:t>
            </a:r>
          </a:p>
          <a:p>
            <a:r>
              <a:rPr lang="en-US" b="1" dirty="0" smtClean="0"/>
              <a:t>The Dodgers announced the move to LA at season’s end</a:t>
            </a:r>
          </a:p>
          <a:p>
            <a:r>
              <a:rPr lang="en-US" b="1" dirty="0" smtClean="0"/>
              <a:t>What did the Dodgers accomplish by playing in Jersey City? More in the Poster Session…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51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Left for Jersey City?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With Dodgers leaving, there was some hope that the Dodgers experiment would result in a minor league franchise</a:t>
            </a:r>
          </a:p>
          <a:p>
            <a:r>
              <a:rPr lang="en-US" b="1" dirty="0" smtClean="0"/>
              <a:t>The Havana Sugar Kings moved to Jersey City in 1960</a:t>
            </a:r>
          </a:p>
          <a:p>
            <a:r>
              <a:rPr lang="en-US" b="1" dirty="0" smtClean="0"/>
              <a:t>The Sugar Kings moved at the end of 1961 season</a:t>
            </a:r>
          </a:p>
          <a:p>
            <a:r>
              <a:rPr lang="en-US" b="1" dirty="0" smtClean="0"/>
              <a:t>Minor league baseball does return in the 1970s but without much support!!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5380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Dodgers increased their revenue with the Jersey City experience</a:t>
            </a:r>
          </a:p>
          <a:p>
            <a:r>
              <a:rPr lang="en-US" b="1" dirty="0" smtClean="0"/>
              <a:t>The Jersey City games did not sway Robert Moses or Robert Wagner to meet O’Malley’s desires</a:t>
            </a:r>
          </a:p>
          <a:p>
            <a:r>
              <a:rPr lang="en-US" b="1" dirty="0" smtClean="0"/>
              <a:t>Jersey City received exposure that probably contributed to the Sugar Kings moving there in 1960</a:t>
            </a:r>
          </a:p>
          <a:p>
            <a:r>
              <a:rPr lang="en-US" b="1" dirty="0" smtClean="0"/>
              <a:t>The Giants sweep of the Dodgers made 1956 and 1957 a bit more palatable for a Jersey City native who is a Giants fan!!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890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8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Trivia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pitcher was the winning pitcher against the Brooklyn Dodgers in three different ballparks in the same year</a:t>
            </a:r>
            <a:r>
              <a:rPr lang="en-US" b="1" dirty="0"/>
              <a:t> </a:t>
            </a:r>
            <a:r>
              <a:rPr lang="en-US" b="1" dirty="0" smtClean="0"/>
              <a:t>during the regular season?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18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Dodgers in Jersey 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/>
              <a:t>In August 1955 Walter O’Malley announced that the Brooklyn Dodgers would play seven games in Jersey City in both the 1956 and 1957 seasons. </a:t>
            </a:r>
          </a:p>
          <a:p>
            <a:r>
              <a:rPr lang="en-US" sz="2600" b="1" dirty="0" smtClean="0"/>
              <a:t>Dodgers </a:t>
            </a:r>
            <a:r>
              <a:rPr lang="en-US" sz="2600" b="1" dirty="0" smtClean="0"/>
              <a:t>would pay $10,000 per year for use </a:t>
            </a:r>
            <a:r>
              <a:rPr lang="en-US" sz="2600" b="1" dirty="0" smtClean="0"/>
              <a:t>of Roosevelt  Stadium, upgrade the ballpark and receive both the gate and parking receipts</a:t>
            </a:r>
          </a:p>
          <a:p>
            <a:r>
              <a:rPr lang="en-US" sz="2600" b="1" dirty="0" smtClean="0"/>
              <a:t>O’Malley </a:t>
            </a:r>
            <a:r>
              <a:rPr lang="en-US" sz="2600" b="1" dirty="0" smtClean="0"/>
              <a:t>also said Dodgers would not play in </a:t>
            </a:r>
            <a:r>
              <a:rPr lang="en-US" sz="2600" b="1" dirty="0" err="1" smtClean="0"/>
              <a:t>Ebbets</a:t>
            </a:r>
            <a:r>
              <a:rPr lang="en-US" sz="2600" b="1" dirty="0" smtClean="0"/>
              <a:t> Field in 1958 and Jersey City may be a viable alternative</a:t>
            </a:r>
          </a:p>
          <a:p>
            <a:r>
              <a:rPr lang="en-US" sz="2600" b="1" dirty="0" smtClean="0"/>
              <a:t>It is surmised that O’Malley felt this announcement would put further pressure on politicians and officials to provide the Dodgers with a new stadium in Brooklyn</a:t>
            </a:r>
          </a:p>
          <a:p>
            <a:endParaRPr lang="en-US" sz="2600" b="1" dirty="0" smtClean="0"/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23912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Directly across the Hudson River from lower Manhattan</a:t>
            </a:r>
          </a:p>
          <a:p>
            <a:r>
              <a:rPr lang="en-US" sz="2800" b="1" dirty="0" smtClean="0"/>
              <a:t>Home to Roosevelt Stadium </a:t>
            </a:r>
          </a:p>
          <a:p>
            <a:r>
              <a:rPr lang="en-US" sz="2800" b="1" dirty="0" smtClean="0"/>
              <a:t>Jersey City Giants played in </a:t>
            </a:r>
            <a:r>
              <a:rPr lang="en-US" sz="2800" b="1" dirty="0" smtClean="0"/>
              <a:t>the International </a:t>
            </a:r>
            <a:r>
              <a:rPr lang="en-US" sz="2800" b="1" dirty="0" smtClean="0"/>
              <a:t>League between 1937 and 1950</a:t>
            </a:r>
          </a:p>
          <a:p>
            <a:r>
              <a:rPr lang="en-US" sz="2800" b="1" dirty="0" smtClean="0"/>
              <a:t>Jackie Robinson made his professional debut in Jersey City in 1946</a:t>
            </a:r>
          </a:p>
          <a:p>
            <a:r>
              <a:rPr lang="en-US" sz="2800" b="1" dirty="0" smtClean="0"/>
              <a:t>Limited public transportation to Roosevelt Stadium which is on west side of City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870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Roosevelt Stadium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62" y="1600200"/>
            <a:ext cx="6001276" cy="4525963"/>
          </a:xfrm>
        </p:spPr>
      </p:pic>
    </p:spTree>
    <p:extLst>
      <p:ext uri="{BB962C8B-B14F-4D97-AF65-F5344CB8AC3E}">
        <p14:creationId xmlns:p14="http://schemas.microsoft.com/office/powerpoint/2010/main" val="381145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Handshake for the Ages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5437690" cy="4686300"/>
          </a:xfrm>
        </p:spPr>
      </p:pic>
    </p:spTree>
    <p:extLst>
      <p:ext uri="{BB962C8B-B14F-4D97-AF65-F5344CB8AC3E}">
        <p14:creationId xmlns:p14="http://schemas.microsoft.com/office/powerpoint/2010/main" val="319747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1956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The First Six Games in Jersey City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plan was for the Dodgers to play each of the NL teams once each season</a:t>
            </a:r>
          </a:p>
          <a:p>
            <a:r>
              <a:rPr lang="en-US" b="1" dirty="0" smtClean="0"/>
              <a:t>The first game was played on April 12, 1956 against the Philadelphia Phillies. Dodgers won 4-3 before a disappointing 12,214</a:t>
            </a:r>
          </a:p>
          <a:p>
            <a:r>
              <a:rPr lang="en-US" b="1" dirty="0" smtClean="0"/>
              <a:t>The Dodgers managed to win the next five games in Jersey City with only the Braves game a sellout</a:t>
            </a:r>
          </a:p>
          <a:p>
            <a:r>
              <a:rPr lang="en-US" b="1" dirty="0" smtClean="0"/>
              <a:t>And now to the anticipated Giants-Dodgers 1956 game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245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Giants-Dodgers Game</a:t>
            </a:r>
            <a:br>
              <a:rPr lang="en-US" b="1" dirty="0" smtClean="0"/>
            </a:br>
            <a:r>
              <a:rPr lang="en-US" b="1" dirty="0" smtClean="0"/>
              <a:t>August 15, 1956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Giants were struggling with a 40-66 record while the Dodgers were in first place with a record of 60-45</a:t>
            </a:r>
          </a:p>
          <a:p>
            <a:r>
              <a:rPr lang="en-US" b="1" dirty="0" smtClean="0"/>
              <a:t>Second game of a three game series - Giants won first game 3-1 with three runs in the 8th</a:t>
            </a:r>
            <a:endParaRPr lang="en-US" b="1" baseline="30000" dirty="0"/>
          </a:p>
          <a:p>
            <a:r>
              <a:rPr lang="en-US" b="1" dirty="0" smtClean="0"/>
              <a:t>Robinson, Reese, Hodges and Snider were in Dodgers lineup while Mays, Dusty Rhodes and </a:t>
            </a:r>
            <a:r>
              <a:rPr lang="en-US" b="1" dirty="0" err="1" smtClean="0"/>
              <a:t>Antonelli</a:t>
            </a:r>
            <a:r>
              <a:rPr lang="en-US" b="1" dirty="0" smtClean="0"/>
              <a:t> played on 1954 Giants 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1244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Opposing Pitchers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Johnny </a:t>
            </a:r>
            <a:r>
              <a:rPr lang="en-US" dirty="0" err="1" smtClean="0"/>
              <a:t>Antonelli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77" y="2174875"/>
            <a:ext cx="3143634" cy="3951288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Don </a:t>
            </a:r>
            <a:r>
              <a:rPr lang="en-US" dirty="0" err="1" smtClean="0"/>
              <a:t>Newcombe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842" y="2174875"/>
            <a:ext cx="2388140" cy="3951288"/>
          </a:xfrm>
        </p:spPr>
      </p:pic>
    </p:spTree>
    <p:extLst>
      <p:ext uri="{BB962C8B-B14F-4D97-AF65-F5344CB8AC3E}">
        <p14:creationId xmlns:p14="http://schemas.microsoft.com/office/powerpoint/2010/main" val="119110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786</Words>
  <Application>Microsoft Office PowerPoint</Application>
  <PresentationFormat>On-screen Show (4:3)</PresentationFormat>
  <Paragraphs>71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Dodgers in Jersey City: The Giants-Dodgers Games</vt:lpstr>
      <vt:lpstr>Trivia Question</vt:lpstr>
      <vt:lpstr>The Dodgers in Jersey City</vt:lpstr>
      <vt:lpstr>Jersey City</vt:lpstr>
      <vt:lpstr>Roosevelt Stadium</vt:lpstr>
      <vt:lpstr>A Handshake for the Ages</vt:lpstr>
      <vt:lpstr> 1956 The First Six Games in Jersey City </vt:lpstr>
      <vt:lpstr>The Giants-Dodgers Game August 15, 1956</vt:lpstr>
      <vt:lpstr>The Opposing Pitchers</vt:lpstr>
      <vt:lpstr>The Giants-Dodgers Game August 15, 1956</vt:lpstr>
      <vt:lpstr>The Giants-Dodgers Game August 15, 1956 Stars of the Game</vt:lpstr>
      <vt:lpstr>The First Year in Jersey City</vt:lpstr>
      <vt:lpstr>The Giants-Dodgers Game August 7, 1957</vt:lpstr>
      <vt:lpstr>The Giants Dodgers Game August 7, 1957 Stars of the Game</vt:lpstr>
      <vt:lpstr>The Experiment Is Over!!</vt:lpstr>
      <vt:lpstr>What’s Left for Jersey City?</vt:lpstr>
      <vt:lpstr>Conclusions</vt:lpstr>
      <vt:lpstr>Questions!!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Dodgers in Jersey City: The Giants-Dodgers Games</dc:title>
  <dc:creator>John Burbridge</dc:creator>
  <cp:lastModifiedBy>John Burbridge</cp:lastModifiedBy>
  <cp:revision>51</cp:revision>
  <cp:lastPrinted>2017-06-24T16:46:45Z</cp:lastPrinted>
  <dcterms:created xsi:type="dcterms:W3CDTF">2017-05-08T23:37:44Z</dcterms:created>
  <dcterms:modified xsi:type="dcterms:W3CDTF">2017-06-26T19:30:31Z</dcterms:modified>
</cp:coreProperties>
</file>