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2"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Lst>
  <p:sldSz cy="5143500" cx="9144000"/>
  <p:notesSz cx="6858000" cy="9144000"/>
  <p:embeddedFontLst>
    <p:embeddedFont>
      <p:font typeface="Raleway"/>
      <p:regular r:id="rId45"/>
      <p:bold r:id="rId46"/>
      <p:italic r:id="rId47"/>
      <p:boldItalic r:id="rId48"/>
    </p:embeddedFont>
    <p:embeddedFont>
      <p:font typeface="Big Shoulders Text Medium"/>
      <p:regular r:id="rId49"/>
      <p:bold r:id="rId50"/>
    </p:embeddedFont>
    <p:embeddedFont>
      <p:font typeface="Allerta"/>
      <p:regular r:id="rId51"/>
    </p:embeddedFont>
    <p:embeddedFont>
      <p:font typeface="Big Shoulders Text"/>
      <p:regular r:id="rId52"/>
      <p:bold r:id="rId53"/>
    </p:embeddedFont>
    <p:embeddedFont>
      <p:font typeface="Big Shoulders Text ExtraBold"/>
      <p:bold r:id="rId54"/>
    </p:embeddedFont>
    <p:embeddedFont>
      <p:font typeface="Big Shoulders Text Light"/>
      <p:regular r:id="rId55"/>
      <p:bold r:id="rId5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A2F55F2F-0C9B-4B8C-A9F7-DBE60460BA1E}">
  <a:tblStyle styleId="{A2F55F2F-0C9B-4B8C-A9F7-DBE60460BA1E}"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font" Target="fonts/Raleway-bold.fntdata"/><Relationship Id="rId45" Type="http://schemas.openxmlformats.org/officeDocument/2006/relationships/font" Target="fonts/Raleway-regular.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Raleway-boldItalic.fntdata"/><Relationship Id="rId47" Type="http://schemas.openxmlformats.org/officeDocument/2006/relationships/font" Target="fonts/Raleway-italic.fntdata"/><Relationship Id="rId49" Type="http://schemas.openxmlformats.org/officeDocument/2006/relationships/font" Target="fonts/BigShouldersTextMedium-regular.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font" Target="fonts/Allerta-regular.fntdata"/><Relationship Id="rId50" Type="http://schemas.openxmlformats.org/officeDocument/2006/relationships/font" Target="fonts/BigShouldersTextMedium-bold.fntdata"/><Relationship Id="rId53" Type="http://schemas.openxmlformats.org/officeDocument/2006/relationships/font" Target="fonts/BigShouldersText-bold.fntdata"/><Relationship Id="rId52" Type="http://schemas.openxmlformats.org/officeDocument/2006/relationships/font" Target="fonts/BigShouldersText-regular.fntdata"/><Relationship Id="rId11" Type="http://schemas.openxmlformats.org/officeDocument/2006/relationships/slide" Target="slides/slide6.xml"/><Relationship Id="rId55" Type="http://schemas.openxmlformats.org/officeDocument/2006/relationships/font" Target="fonts/BigShouldersTextLight-regular.fntdata"/><Relationship Id="rId10" Type="http://schemas.openxmlformats.org/officeDocument/2006/relationships/slide" Target="slides/slide5.xml"/><Relationship Id="rId54" Type="http://schemas.openxmlformats.org/officeDocument/2006/relationships/font" Target="fonts/BigShouldersTextExtraBold-bold.fntdata"/><Relationship Id="rId13" Type="http://schemas.openxmlformats.org/officeDocument/2006/relationships/slide" Target="slides/slide8.xml"/><Relationship Id="rId12" Type="http://schemas.openxmlformats.org/officeDocument/2006/relationships/slide" Target="slides/slide7.xml"/><Relationship Id="rId56" Type="http://schemas.openxmlformats.org/officeDocument/2006/relationships/font" Target="fonts/BigShouldersTextLight-bold.fntdata"/><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6" name="Shape 506"/>
        <p:cNvGrpSpPr/>
        <p:nvPr/>
      </p:nvGrpSpPr>
      <p:grpSpPr>
        <a:xfrm>
          <a:off x="0" y="0"/>
          <a:ext cx="0" cy="0"/>
          <a:chOff x="0" y="0"/>
          <a:chExt cx="0" cy="0"/>
        </a:xfrm>
      </p:grpSpPr>
      <p:sp>
        <p:nvSpPr>
          <p:cNvPr id="507" name="Google Shape;507;g237b751451d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8" name="Google Shape;508;g237b751451d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5" name="Shape 815"/>
        <p:cNvGrpSpPr/>
        <p:nvPr/>
      </p:nvGrpSpPr>
      <p:grpSpPr>
        <a:xfrm>
          <a:off x="0" y="0"/>
          <a:ext cx="0" cy="0"/>
          <a:chOff x="0" y="0"/>
          <a:chExt cx="0" cy="0"/>
        </a:xfrm>
      </p:grpSpPr>
      <p:sp>
        <p:nvSpPr>
          <p:cNvPr id="816" name="Google Shape;816;g2b027c3321f_0_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7" name="Google Shape;817;g2b027c3321f_0_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2" name="Shape 822"/>
        <p:cNvGrpSpPr/>
        <p:nvPr/>
      </p:nvGrpSpPr>
      <p:grpSpPr>
        <a:xfrm>
          <a:off x="0" y="0"/>
          <a:ext cx="0" cy="0"/>
          <a:chOff x="0" y="0"/>
          <a:chExt cx="0" cy="0"/>
        </a:xfrm>
      </p:grpSpPr>
      <p:sp>
        <p:nvSpPr>
          <p:cNvPr id="823" name="Google Shape;823;g2ca2870cd9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4" name="Google Shape;824;g2ca2870cd9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0" name="Shape 830"/>
        <p:cNvGrpSpPr/>
        <p:nvPr/>
      </p:nvGrpSpPr>
      <p:grpSpPr>
        <a:xfrm>
          <a:off x="0" y="0"/>
          <a:ext cx="0" cy="0"/>
          <a:chOff x="0" y="0"/>
          <a:chExt cx="0" cy="0"/>
        </a:xfrm>
      </p:grpSpPr>
      <p:sp>
        <p:nvSpPr>
          <p:cNvPr id="831" name="Google Shape;831;g2b027c3321f_0_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2" name="Google Shape;832;g2b027c3321f_0_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7" name="Shape 837"/>
        <p:cNvGrpSpPr/>
        <p:nvPr/>
      </p:nvGrpSpPr>
      <p:grpSpPr>
        <a:xfrm>
          <a:off x="0" y="0"/>
          <a:ext cx="0" cy="0"/>
          <a:chOff x="0" y="0"/>
          <a:chExt cx="0" cy="0"/>
        </a:xfrm>
      </p:grpSpPr>
      <p:sp>
        <p:nvSpPr>
          <p:cNvPr id="838" name="Google Shape;838;g2b027c3321f_0_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9" name="Google Shape;839;g2b027c3321f_0_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4" name="Shape 844"/>
        <p:cNvGrpSpPr/>
        <p:nvPr/>
      </p:nvGrpSpPr>
      <p:grpSpPr>
        <a:xfrm>
          <a:off x="0" y="0"/>
          <a:ext cx="0" cy="0"/>
          <a:chOff x="0" y="0"/>
          <a:chExt cx="0" cy="0"/>
        </a:xfrm>
      </p:grpSpPr>
      <p:sp>
        <p:nvSpPr>
          <p:cNvPr id="845" name="Google Shape;845;g2b027c3321f_0_1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6" name="Google Shape;846;g2b027c3321f_0_1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2" name="Shape 852"/>
        <p:cNvGrpSpPr/>
        <p:nvPr/>
      </p:nvGrpSpPr>
      <p:grpSpPr>
        <a:xfrm>
          <a:off x="0" y="0"/>
          <a:ext cx="0" cy="0"/>
          <a:chOff x="0" y="0"/>
          <a:chExt cx="0" cy="0"/>
        </a:xfrm>
      </p:grpSpPr>
      <p:sp>
        <p:nvSpPr>
          <p:cNvPr id="853" name="Google Shape;853;g2b027c3321f_0_2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4" name="Google Shape;854;g2b027c3321f_0_2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9" name="Shape 859"/>
        <p:cNvGrpSpPr/>
        <p:nvPr/>
      </p:nvGrpSpPr>
      <p:grpSpPr>
        <a:xfrm>
          <a:off x="0" y="0"/>
          <a:ext cx="0" cy="0"/>
          <a:chOff x="0" y="0"/>
          <a:chExt cx="0" cy="0"/>
        </a:xfrm>
      </p:grpSpPr>
      <p:sp>
        <p:nvSpPr>
          <p:cNvPr id="860" name="Google Shape;860;g2b027c3321f_0_1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1" name="Google Shape;861;g2b027c3321f_0_1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5" name="Shape 865"/>
        <p:cNvGrpSpPr/>
        <p:nvPr/>
      </p:nvGrpSpPr>
      <p:grpSpPr>
        <a:xfrm>
          <a:off x="0" y="0"/>
          <a:ext cx="0" cy="0"/>
          <a:chOff x="0" y="0"/>
          <a:chExt cx="0" cy="0"/>
        </a:xfrm>
      </p:grpSpPr>
      <p:sp>
        <p:nvSpPr>
          <p:cNvPr id="866" name="Google Shape;866;g2b027c3321f_0_1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7" name="Google Shape;867;g2b027c3321f_0_1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1" name="Shape 871"/>
        <p:cNvGrpSpPr/>
        <p:nvPr/>
      </p:nvGrpSpPr>
      <p:grpSpPr>
        <a:xfrm>
          <a:off x="0" y="0"/>
          <a:ext cx="0" cy="0"/>
          <a:chOff x="0" y="0"/>
          <a:chExt cx="0" cy="0"/>
        </a:xfrm>
      </p:grpSpPr>
      <p:sp>
        <p:nvSpPr>
          <p:cNvPr id="872" name="Google Shape;872;g2b027c3321f_0_1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3" name="Google Shape;873;g2b027c3321f_0_1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9" name="Shape 879"/>
        <p:cNvGrpSpPr/>
        <p:nvPr/>
      </p:nvGrpSpPr>
      <p:grpSpPr>
        <a:xfrm>
          <a:off x="0" y="0"/>
          <a:ext cx="0" cy="0"/>
          <a:chOff x="0" y="0"/>
          <a:chExt cx="0" cy="0"/>
        </a:xfrm>
      </p:grpSpPr>
      <p:sp>
        <p:nvSpPr>
          <p:cNvPr id="880" name="Google Shape;880;g2ca2870cd9b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1" name="Google Shape;881;g2ca2870cd9b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6" name="Shape 746"/>
        <p:cNvGrpSpPr/>
        <p:nvPr/>
      </p:nvGrpSpPr>
      <p:grpSpPr>
        <a:xfrm>
          <a:off x="0" y="0"/>
          <a:ext cx="0" cy="0"/>
          <a:chOff x="0" y="0"/>
          <a:chExt cx="0" cy="0"/>
        </a:xfrm>
      </p:grpSpPr>
      <p:sp>
        <p:nvSpPr>
          <p:cNvPr id="747" name="Google Shape;747;g237c32e470e_0_26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8" name="Google Shape;748;g237c32e470e_0_26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5" name="Shape 885"/>
        <p:cNvGrpSpPr/>
        <p:nvPr/>
      </p:nvGrpSpPr>
      <p:grpSpPr>
        <a:xfrm>
          <a:off x="0" y="0"/>
          <a:ext cx="0" cy="0"/>
          <a:chOff x="0" y="0"/>
          <a:chExt cx="0" cy="0"/>
        </a:xfrm>
      </p:grpSpPr>
      <p:sp>
        <p:nvSpPr>
          <p:cNvPr id="886" name="Google Shape;886;g2b027c3321f_0_1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7" name="Google Shape;887;g2b027c3321f_0_1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2" name="Shape 892"/>
        <p:cNvGrpSpPr/>
        <p:nvPr/>
      </p:nvGrpSpPr>
      <p:grpSpPr>
        <a:xfrm>
          <a:off x="0" y="0"/>
          <a:ext cx="0" cy="0"/>
          <a:chOff x="0" y="0"/>
          <a:chExt cx="0" cy="0"/>
        </a:xfrm>
      </p:grpSpPr>
      <p:sp>
        <p:nvSpPr>
          <p:cNvPr id="893" name="Google Shape;893;g2b027c3321f_0_1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4" name="Google Shape;894;g2b027c3321f_0_1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9" name="Shape 899"/>
        <p:cNvGrpSpPr/>
        <p:nvPr/>
      </p:nvGrpSpPr>
      <p:grpSpPr>
        <a:xfrm>
          <a:off x="0" y="0"/>
          <a:ext cx="0" cy="0"/>
          <a:chOff x="0" y="0"/>
          <a:chExt cx="0" cy="0"/>
        </a:xfrm>
      </p:grpSpPr>
      <p:sp>
        <p:nvSpPr>
          <p:cNvPr id="900" name="Google Shape;900;g2b027c3321f_0_1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1" name="Google Shape;901;g2b027c3321f_0_1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5" name="Shape 905"/>
        <p:cNvGrpSpPr/>
        <p:nvPr/>
      </p:nvGrpSpPr>
      <p:grpSpPr>
        <a:xfrm>
          <a:off x="0" y="0"/>
          <a:ext cx="0" cy="0"/>
          <a:chOff x="0" y="0"/>
          <a:chExt cx="0" cy="0"/>
        </a:xfrm>
      </p:grpSpPr>
      <p:sp>
        <p:nvSpPr>
          <p:cNvPr id="906" name="Google Shape;906;g2b027c3321f_0_1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7" name="Google Shape;907;g2b027c3321f_0_1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3" name="Shape 913"/>
        <p:cNvGrpSpPr/>
        <p:nvPr/>
      </p:nvGrpSpPr>
      <p:grpSpPr>
        <a:xfrm>
          <a:off x="0" y="0"/>
          <a:ext cx="0" cy="0"/>
          <a:chOff x="0" y="0"/>
          <a:chExt cx="0" cy="0"/>
        </a:xfrm>
      </p:grpSpPr>
      <p:sp>
        <p:nvSpPr>
          <p:cNvPr id="914" name="Google Shape;914;g2ca2870cd9b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5" name="Google Shape;915;g2ca2870cd9b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1" name="Shape 921"/>
        <p:cNvGrpSpPr/>
        <p:nvPr/>
      </p:nvGrpSpPr>
      <p:grpSpPr>
        <a:xfrm>
          <a:off x="0" y="0"/>
          <a:ext cx="0" cy="0"/>
          <a:chOff x="0" y="0"/>
          <a:chExt cx="0" cy="0"/>
        </a:xfrm>
      </p:grpSpPr>
      <p:sp>
        <p:nvSpPr>
          <p:cNvPr id="922" name="Google Shape;922;g2b027c3321f_0_2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3" name="Google Shape;923;g2b027c3321f_0_2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8" name="Shape 928"/>
        <p:cNvGrpSpPr/>
        <p:nvPr/>
      </p:nvGrpSpPr>
      <p:grpSpPr>
        <a:xfrm>
          <a:off x="0" y="0"/>
          <a:ext cx="0" cy="0"/>
          <a:chOff x="0" y="0"/>
          <a:chExt cx="0" cy="0"/>
        </a:xfrm>
      </p:grpSpPr>
      <p:sp>
        <p:nvSpPr>
          <p:cNvPr id="929" name="Google Shape;929;g2b027c3321f_0_2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0" name="Google Shape;930;g2b027c3321f_0_2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6" name="Shape 936"/>
        <p:cNvGrpSpPr/>
        <p:nvPr/>
      </p:nvGrpSpPr>
      <p:grpSpPr>
        <a:xfrm>
          <a:off x="0" y="0"/>
          <a:ext cx="0" cy="0"/>
          <a:chOff x="0" y="0"/>
          <a:chExt cx="0" cy="0"/>
        </a:xfrm>
      </p:grpSpPr>
      <p:sp>
        <p:nvSpPr>
          <p:cNvPr id="937" name="Google Shape;937;g2b027c3321f_0_2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8" name="Google Shape;938;g2b027c3321f_0_2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2" name="Shape 942"/>
        <p:cNvGrpSpPr/>
        <p:nvPr/>
      </p:nvGrpSpPr>
      <p:grpSpPr>
        <a:xfrm>
          <a:off x="0" y="0"/>
          <a:ext cx="0" cy="0"/>
          <a:chOff x="0" y="0"/>
          <a:chExt cx="0" cy="0"/>
        </a:xfrm>
      </p:grpSpPr>
      <p:sp>
        <p:nvSpPr>
          <p:cNvPr id="943" name="Google Shape;943;g2b027c3321f_0_2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4" name="Google Shape;944;g2b027c3321f_0_2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9" name="Shape 949"/>
        <p:cNvGrpSpPr/>
        <p:nvPr/>
      </p:nvGrpSpPr>
      <p:grpSpPr>
        <a:xfrm>
          <a:off x="0" y="0"/>
          <a:ext cx="0" cy="0"/>
          <a:chOff x="0" y="0"/>
          <a:chExt cx="0" cy="0"/>
        </a:xfrm>
      </p:grpSpPr>
      <p:sp>
        <p:nvSpPr>
          <p:cNvPr id="950" name="Google Shape;950;g2b027c3321f_0_2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1" name="Google Shape;951;g2b027c3321f_0_2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0" name="Shape 760"/>
        <p:cNvGrpSpPr/>
        <p:nvPr/>
      </p:nvGrpSpPr>
      <p:grpSpPr>
        <a:xfrm>
          <a:off x="0" y="0"/>
          <a:ext cx="0" cy="0"/>
          <a:chOff x="0" y="0"/>
          <a:chExt cx="0" cy="0"/>
        </a:xfrm>
      </p:grpSpPr>
      <p:sp>
        <p:nvSpPr>
          <p:cNvPr id="761" name="Google Shape;761;g1125d80b419_0_2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2" name="Google Shape;762;g1125d80b419_0_2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6" name="Shape 956"/>
        <p:cNvGrpSpPr/>
        <p:nvPr/>
      </p:nvGrpSpPr>
      <p:grpSpPr>
        <a:xfrm>
          <a:off x="0" y="0"/>
          <a:ext cx="0" cy="0"/>
          <a:chOff x="0" y="0"/>
          <a:chExt cx="0" cy="0"/>
        </a:xfrm>
      </p:grpSpPr>
      <p:sp>
        <p:nvSpPr>
          <p:cNvPr id="957" name="Google Shape;957;g2b027c3321f_0_2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8" name="Google Shape;958;g2b027c3321f_0_2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4" name="Shape 964"/>
        <p:cNvGrpSpPr/>
        <p:nvPr/>
      </p:nvGrpSpPr>
      <p:grpSpPr>
        <a:xfrm>
          <a:off x="0" y="0"/>
          <a:ext cx="0" cy="0"/>
          <a:chOff x="0" y="0"/>
          <a:chExt cx="0" cy="0"/>
        </a:xfrm>
      </p:grpSpPr>
      <p:sp>
        <p:nvSpPr>
          <p:cNvPr id="965" name="Google Shape;965;g2b027c3321f_0_2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6" name="Google Shape;966;g2b027c3321f_0_2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1" name="Shape 971"/>
        <p:cNvGrpSpPr/>
        <p:nvPr/>
      </p:nvGrpSpPr>
      <p:grpSpPr>
        <a:xfrm>
          <a:off x="0" y="0"/>
          <a:ext cx="0" cy="0"/>
          <a:chOff x="0" y="0"/>
          <a:chExt cx="0" cy="0"/>
        </a:xfrm>
      </p:grpSpPr>
      <p:sp>
        <p:nvSpPr>
          <p:cNvPr id="972" name="Google Shape;972;g2b027c3321f_0_2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3" name="Google Shape;973;g2b027c3321f_0_2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7" name="Shape 977"/>
        <p:cNvGrpSpPr/>
        <p:nvPr/>
      </p:nvGrpSpPr>
      <p:grpSpPr>
        <a:xfrm>
          <a:off x="0" y="0"/>
          <a:ext cx="0" cy="0"/>
          <a:chOff x="0" y="0"/>
          <a:chExt cx="0" cy="0"/>
        </a:xfrm>
      </p:grpSpPr>
      <p:sp>
        <p:nvSpPr>
          <p:cNvPr id="978" name="Google Shape;978;g2b027c3321f_0_2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9" name="Google Shape;979;g2b027c3321f_0_2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5" name="Shape 985"/>
        <p:cNvGrpSpPr/>
        <p:nvPr/>
      </p:nvGrpSpPr>
      <p:grpSpPr>
        <a:xfrm>
          <a:off x="0" y="0"/>
          <a:ext cx="0" cy="0"/>
          <a:chOff x="0" y="0"/>
          <a:chExt cx="0" cy="0"/>
        </a:xfrm>
      </p:grpSpPr>
      <p:sp>
        <p:nvSpPr>
          <p:cNvPr id="986" name="Google Shape;986;g2b027c3321f_0_2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7" name="Google Shape;987;g2b027c3321f_0_2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1" name="Shape 991"/>
        <p:cNvGrpSpPr/>
        <p:nvPr/>
      </p:nvGrpSpPr>
      <p:grpSpPr>
        <a:xfrm>
          <a:off x="0" y="0"/>
          <a:ext cx="0" cy="0"/>
          <a:chOff x="0" y="0"/>
          <a:chExt cx="0" cy="0"/>
        </a:xfrm>
      </p:grpSpPr>
      <p:sp>
        <p:nvSpPr>
          <p:cNvPr id="992" name="Google Shape;992;g2b027c3321f_0_2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3" name="Google Shape;993;g2b027c3321f_0_2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9" name="Shape 999"/>
        <p:cNvGrpSpPr/>
        <p:nvPr/>
      </p:nvGrpSpPr>
      <p:grpSpPr>
        <a:xfrm>
          <a:off x="0" y="0"/>
          <a:ext cx="0" cy="0"/>
          <a:chOff x="0" y="0"/>
          <a:chExt cx="0" cy="0"/>
        </a:xfrm>
      </p:grpSpPr>
      <p:sp>
        <p:nvSpPr>
          <p:cNvPr id="1000" name="Google Shape;1000;g2b027c3321f_0_3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1" name="Google Shape;1001;g2b027c3321f_0_3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5" name="Shape 1005"/>
        <p:cNvGrpSpPr/>
        <p:nvPr/>
      </p:nvGrpSpPr>
      <p:grpSpPr>
        <a:xfrm>
          <a:off x="0" y="0"/>
          <a:ext cx="0" cy="0"/>
          <a:chOff x="0" y="0"/>
          <a:chExt cx="0" cy="0"/>
        </a:xfrm>
      </p:grpSpPr>
      <p:sp>
        <p:nvSpPr>
          <p:cNvPr id="1006" name="Google Shape;1006;g2b027c3321f_0_3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7" name="Google Shape;1007;g2b027c3321f_0_3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2" name="Shape 1012"/>
        <p:cNvGrpSpPr/>
        <p:nvPr/>
      </p:nvGrpSpPr>
      <p:grpSpPr>
        <a:xfrm>
          <a:off x="0" y="0"/>
          <a:ext cx="0" cy="0"/>
          <a:chOff x="0" y="0"/>
          <a:chExt cx="0" cy="0"/>
        </a:xfrm>
      </p:grpSpPr>
      <p:sp>
        <p:nvSpPr>
          <p:cNvPr id="1013" name="Google Shape;1013;g1125d80b419_0_2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4" name="Google Shape;1014;g1125d80b419_0_2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4" name="Shape 1254"/>
        <p:cNvGrpSpPr/>
        <p:nvPr/>
      </p:nvGrpSpPr>
      <p:grpSpPr>
        <a:xfrm>
          <a:off x="0" y="0"/>
          <a:ext cx="0" cy="0"/>
          <a:chOff x="0" y="0"/>
          <a:chExt cx="0" cy="0"/>
        </a:xfrm>
      </p:grpSpPr>
      <p:sp>
        <p:nvSpPr>
          <p:cNvPr id="1255" name="Google Shape;1255;g237c32e470e_0_3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6" name="Google Shape;1256;g237c32e470e_0_3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9" name="Shape 769"/>
        <p:cNvGrpSpPr/>
        <p:nvPr/>
      </p:nvGrpSpPr>
      <p:grpSpPr>
        <a:xfrm>
          <a:off x="0" y="0"/>
          <a:ext cx="0" cy="0"/>
          <a:chOff x="0" y="0"/>
          <a:chExt cx="0" cy="0"/>
        </a:xfrm>
      </p:grpSpPr>
      <p:sp>
        <p:nvSpPr>
          <p:cNvPr id="770" name="Google Shape;770;g2b027c3321f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1" name="Google Shape;771;g2b027c3321f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8" name="Shape 778"/>
        <p:cNvGrpSpPr/>
        <p:nvPr/>
      </p:nvGrpSpPr>
      <p:grpSpPr>
        <a:xfrm>
          <a:off x="0" y="0"/>
          <a:ext cx="0" cy="0"/>
          <a:chOff x="0" y="0"/>
          <a:chExt cx="0" cy="0"/>
        </a:xfrm>
      </p:grpSpPr>
      <p:sp>
        <p:nvSpPr>
          <p:cNvPr id="779" name="Google Shape;779;g237c32e470e_0_26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0" name="Google Shape;780;g237c32e470e_0_26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5" name="Shape 785"/>
        <p:cNvGrpSpPr/>
        <p:nvPr/>
      </p:nvGrpSpPr>
      <p:grpSpPr>
        <a:xfrm>
          <a:off x="0" y="0"/>
          <a:ext cx="0" cy="0"/>
          <a:chOff x="0" y="0"/>
          <a:chExt cx="0" cy="0"/>
        </a:xfrm>
      </p:grpSpPr>
      <p:sp>
        <p:nvSpPr>
          <p:cNvPr id="786" name="Google Shape;786;g2b027c3321f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7" name="Google Shape;787;g2b027c3321f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4" name="Shape 794"/>
        <p:cNvGrpSpPr/>
        <p:nvPr/>
      </p:nvGrpSpPr>
      <p:grpSpPr>
        <a:xfrm>
          <a:off x="0" y="0"/>
          <a:ext cx="0" cy="0"/>
          <a:chOff x="0" y="0"/>
          <a:chExt cx="0" cy="0"/>
        </a:xfrm>
      </p:grpSpPr>
      <p:sp>
        <p:nvSpPr>
          <p:cNvPr id="795" name="Google Shape;795;g2b027c3321f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6" name="Google Shape;796;g2b027c3321f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1" name="Shape 801"/>
        <p:cNvGrpSpPr/>
        <p:nvPr/>
      </p:nvGrpSpPr>
      <p:grpSpPr>
        <a:xfrm>
          <a:off x="0" y="0"/>
          <a:ext cx="0" cy="0"/>
          <a:chOff x="0" y="0"/>
          <a:chExt cx="0" cy="0"/>
        </a:xfrm>
      </p:grpSpPr>
      <p:sp>
        <p:nvSpPr>
          <p:cNvPr id="802" name="Google Shape;802;g2b027c3321f_0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3" name="Google Shape;803;g2b027c3321f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8" name="Shape 808"/>
        <p:cNvGrpSpPr/>
        <p:nvPr/>
      </p:nvGrpSpPr>
      <p:grpSpPr>
        <a:xfrm>
          <a:off x="0" y="0"/>
          <a:ext cx="0" cy="0"/>
          <a:chOff x="0" y="0"/>
          <a:chExt cx="0" cy="0"/>
        </a:xfrm>
      </p:grpSpPr>
      <p:sp>
        <p:nvSpPr>
          <p:cNvPr id="809" name="Google Shape;809;g2b027c3321f_0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0" name="Google Shape;810;g2b027c3321f_0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 name="Shape 8"/>
        <p:cNvGrpSpPr/>
        <p:nvPr/>
      </p:nvGrpSpPr>
      <p:grpSpPr>
        <a:xfrm>
          <a:off x="0" y="0"/>
          <a:ext cx="0" cy="0"/>
          <a:chOff x="0" y="0"/>
          <a:chExt cx="0" cy="0"/>
        </a:xfrm>
      </p:grpSpPr>
      <p:sp>
        <p:nvSpPr>
          <p:cNvPr id="9" name="Google Shape;9;p2"/>
          <p:cNvSpPr txBox="1"/>
          <p:nvPr>
            <p:ph type="ctrTitle"/>
          </p:nvPr>
        </p:nvSpPr>
        <p:spPr>
          <a:xfrm>
            <a:off x="3881617" y="1413350"/>
            <a:ext cx="4547400" cy="1834200"/>
          </a:xfrm>
          <a:prstGeom prst="rect">
            <a:avLst/>
          </a:prstGeom>
          <a:noFill/>
          <a:ln>
            <a:noFill/>
          </a:ln>
          <a:effectLst>
            <a:outerShdw rotWithShape="0" algn="bl" dir="3900000" dist="47625">
              <a:schemeClr val="dk2"/>
            </a:outerShdw>
          </a:effectLst>
        </p:spPr>
        <p:txBody>
          <a:bodyPr anchorCtr="0" anchor="ctr" bIns="91425" lIns="91425" spcFirstLastPara="1" rIns="91425" wrap="square" tIns="91425">
            <a:noAutofit/>
          </a:bodyPr>
          <a:lstStyle>
            <a:lvl1pPr lvl="0" algn="ctr">
              <a:spcBef>
                <a:spcPts val="0"/>
              </a:spcBef>
              <a:spcAft>
                <a:spcPts val="0"/>
              </a:spcAft>
              <a:buClr>
                <a:srgbClr val="191919"/>
              </a:buClr>
              <a:buSzPts val="5200"/>
              <a:buNone/>
              <a:defRPr sz="5800"/>
            </a:lvl1pPr>
            <a:lvl2pPr lvl="1" algn="ctr">
              <a:lnSpc>
                <a:spcPct val="100000"/>
              </a:lnSpc>
              <a:spcBef>
                <a:spcPts val="0"/>
              </a:spcBef>
              <a:spcAft>
                <a:spcPts val="0"/>
              </a:spcAft>
              <a:buClr>
                <a:srgbClr val="191919"/>
              </a:buClr>
              <a:buSzPts val="5200"/>
              <a:buNone/>
              <a:defRPr sz="5200">
                <a:solidFill>
                  <a:srgbClr val="191919"/>
                </a:solidFill>
              </a:defRPr>
            </a:lvl2pPr>
            <a:lvl3pPr lvl="2" algn="ctr">
              <a:lnSpc>
                <a:spcPct val="100000"/>
              </a:lnSpc>
              <a:spcBef>
                <a:spcPts val="0"/>
              </a:spcBef>
              <a:spcAft>
                <a:spcPts val="0"/>
              </a:spcAft>
              <a:buClr>
                <a:srgbClr val="191919"/>
              </a:buClr>
              <a:buSzPts val="5200"/>
              <a:buNone/>
              <a:defRPr sz="5200">
                <a:solidFill>
                  <a:srgbClr val="191919"/>
                </a:solidFill>
              </a:defRPr>
            </a:lvl3pPr>
            <a:lvl4pPr lvl="3" algn="ctr">
              <a:lnSpc>
                <a:spcPct val="100000"/>
              </a:lnSpc>
              <a:spcBef>
                <a:spcPts val="0"/>
              </a:spcBef>
              <a:spcAft>
                <a:spcPts val="0"/>
              </a:spcAft>
              <a:buClr>
                <a:srgbClr val="191919"/>
              </a:buClr>
              <a:buSzPts val="5200"/>
              <a:buNone/>
              <a:defRPr sz="5200">
                <a:solidFill>
                  <a:srgbClr val="191919"/>
                </a:solidFill>
              </a:defRPr>
            </a:lvl4pPr>
            <a:lvl5pPr lvl="4" algn="ctr">
              <a:lnSpc>
                <a:spcPct val="100000"/>
              </a:lnSpc>
              <a:spcBef>
                <a:spcPts val="0"/>
              </a:spcBef>
              <a:spcAft>
                <a:spcPts val="0"/>
              </a:spcAft>
              <a:buClr>
                <a:srgbClr val="191919"/>
              </a:buClr>
              <a:buSzPts val="5200"/>
              <a:buNone/>
              <a:defRPr sz="5200">
                <a:solidFill>
                  <a:srgbClr val="191919"/>
                </a:solidFill>
              </a:defRPr>
            </a:lvl5pPr>
            <a:lvl6pPr lvl="5" algn="ctr">
              <a:lnSpc>
                <a:spcPct val="100000"/>
              </a:lnSpc>
              <a:spcBef>
                <a:spcPts val="0"/>
              </a:spcBef>
              <a:spcAft>
                <a:spcPts val="0"/>
              </a:spcAft>
              <a:buClr>
                <a:srgbClr val="191919"/>
              </a:buClr>
              <a:buSzPts val="5200"/>
              <a:buNone/>
              <a:defRPr sz="5200">
                <a:solidFill>
                  <a:srgbClr val="191919"/>
                </a:solidFill>
              </a:defRPr>
            </a:lvl6pPr>
            <a:lvl7pPr lvl="6" algn="ctr">
              <a:lnSpc>
                <a:spcPct val="100000"/>
              </a:lnSpc>
              <a:spcBef>
                <a:spcPts val="0"/>
              </a:spcBef>
              <a:spcAft>
                <a:spcPts val="0"/>
              </a:spcAft>
              <a:buClr>
                <a:srgbClr val="191919"/>
              </a:buClr>
              <a:buSzPts val="5200"/>
              <a:buNone/>
              <a:defRPr sz="5200">
                <a:solidFill>
                  <a:srgbClr val="191919"/>
                </a:solidFill>
              </a:defRPr>
            </a:lvl7pPr>
            <a:lvl8pPr lvl="7" algn="ctr">
              <a:lnSpc>
                <a:spcPct val="100000"/>
              </a:lnSpc>
              <a:spcBef>
                <a:spcPts val="0"/>
              </a:spcBef>
              <a:spcAft>
                <a:spcPts val="0"/>
              </a:spcAft>
              <a:buClr>
                <a:srgbClr val="191919"/>
              </a:buClr>
              <a:buSzPts val="5200"/>
              <a:buNone/>
              <a:defRPr sz="5200">
                <a:solidFill>
                  <a:srgbClr val="191919"/>
                </a:solidFill>
              </a:defRPr>
            </a:lvl8pPr>
            <a:lvl9pPr lvl="8" algn="ctr">
              <a:lnSpc>
                <a:spcPct val="100000"/>
              </a:lnSpc>
              <a:spcBef>
                <a:spcPts val="0"/>
              </a:spcBef>
              <a:spcAft>
                <a:spcPts val="0"/>
              </a:spcAft>
              <a:buClr>
                <a:srgbClr val="191919"/>
              </a:buClr>
              <a:buSzPts val="5200"/>
              <a:buNone/>
              <a:defRPr sz="5200">
                <a:solidFill>
                  <a:srgbClr val="191919"/>
                </a:solidFill>
              </a:defRPr>
            </a:lvl9pPr>
          </a:lstStyle>
          <a:p/>
        </p:txBody>
      </p:sp>
      <p:sp>
        <p:nvSpPr>
          <p:cNvPr id="10" name="Google Shape;10;p2"/>
          <p:cNvSpPr txBox="1"/>
          <p:nvPr>
            <p:ph idx="1" type="subTitle"/>
          </p:nvPr>
        </p:nvSpPr>
        <p:spPr>
          <a:xfrm>
            <a:off x="3881450" y="3389350"/>
            <a:ext cx="4547400" cy="3408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1200"/>
              <a:buNone/>
              <a:defRPr sz="14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grpSp>
        <p:nvGrpSpPr>
          <p:cNvPr id="11" name="Google Shape;11;p2"/>
          <p:cNvGrpSpPr/>
          <p:nvPr/>
        </p:nvGrpSpPr>
        <p:grpSpPr>
          <a:xfrm flipH="1" rot="10800000">
            <a:off x="-50" y="4608500"/>
            <a:ext cx="9144090" cy="538177"/>
            <a:chOff x="-828687" y="840847"/>
            <a:chExt cx="9144090" cy="538177"/>
          </a:xfrm>
        </p:grpSpPr>
        <p:sp>
          <p:nvSpPr>
            <p:cNvPr id="12" name="Google Shape;12;p2"/>
            <p:cNvSpPr/>
            <p:nvPr/>
          </p:nvSpPr>
          <p:spPr>
            <a:xfrm>
              <a:off x="-828676" y="1127828"/>
              <a:ext cx="9144078" cy="228890"/>
            </a:xfrm>
            <a:custGeom>
              <a:rect b="b" l="l" r="r" t="t"/>
              <a:pathLst>
                <a:path extrusionOk="0" h="5563" w="203507">
                  <a:moveTo>
                    <a:pt x="0" y="0"/>
                  </a:moveTo>
                  <a:lnTo>
                    <a:pt x="0" y="5562"/>
                  </a:lnTo>
                  <a:lnTo>
                    <a:pt x="203506" y="5562"/>
                  </a:lnTo>
                  <a:lnTo>
                    <a:pt x="203506"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a:off x="-828687" y="840847"/>
              <a:ext cx="9144078" cy="286922"/>
            </a:xfrm>
            <a:custGeom>
              <a:rect b="b" l="l" r="r" t="t"/>
              <a:pathLst>
                <a:path extrusionOk="0" h="5564" w="203507">
                  <a:moveTo>
                    <a:pt x="0" y="1"/>
                  </a:moveTo>
                  <a:lnTo>
                    <a:pt x="0" y="5563"/>
                  </a:lnTo>
                  <a:lnTo>
                    <a:pt x="203506" y="5563"/>
                  </a:lnTo>
                  <a:lnTo>
                    <a:pt x="203506"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 name="Google Shape;14;p2"/>
            <p:cNvSpPr/>
            <p:nvPr/>
          </p:nvSpPr>
          <p:spPr>
            <a:xfrm>
              <a:off x="-828676" y="1334423"/>
              <a:ext cx="9144078" cy="44601"/>
            </a:xfrm>
            <a:custGeom>
              <a:rect b="b" l="l" r="r" t="t"/>
              <a:pathLst>
                <a:path extrusionOk="0" h="1084" w="203507">
                  <a:moveTo>
                    <a:pt x="0" y="0"/>
                  </a:moveTo>
                  <a:lnTo>
                    <a:pt x="0" y="1083"/>
                  </a:lnTo>
                  <a:lnTo>
                    <a:pt x="203506" y="1083"/>
                  </a:lnTo>
                  <a:lnTo>
                    <a:pt x="203506"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 name="Google Shape;15;p2"/>
          <p:cNvGrpSpPr/>
          <p:nvPr/>
        </p:nvGrpSpPr>
        <p:grpSpPr>
          <a:xfrm>
            <a:off x="-25" y="105167"/>
            <a:ext cx="9144078" cy="439358"/>
            <a:chOff x="-25" y="105167"/>
            <a:chExt cx="9144078" cy="439358"/>
          </a:xfrm>
        </p:grpSpPr>
        <p:sp>
          <p:nvSpPr>
            <p:cNvPr id="16" name="Google Shape;16;p2"/>
            <p:cNvSpPr/>
            <p:nvPr/>
          </p:nvSpPr>
          <p:spPr>
            <a:xfrm>
              <a:off x="3729825" y="201000"/>
              <a:ext cx="5414135" cy="55625"/>
            </a:xfrm>
            <a:custGeom>
              <a:rect b="b" l="l" r="r" t="t"/>
              <a:pathLst>
                <a:path extrusionOk="0" h="1084" w="132286">
                  <a:moveTo>
                    <a:pt x="0" y="1"/>
                  </a:moveTo>
                  <a:lnTo>
                    <a:pt x="0" y="1084"/>
                  </a:lnTo>
                  <a:lnTo>
                    <a:pt x="132285" y="1084"/>
                  </a:lnTo>
                  <a:lnTo>
                    <a:pt x="13228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 name="Google Shape;17;p2"/>
            <p:cNvSpPr/>
            <p:nvPr/>
          </p:nvSpPr>
          <p:spPr>
            <a:xfrm>
              <a:off x="-25" y="488903"/>
              <a:ext cx="9144078" cy="55623"/>
            </a:xfrm>
            <a:custGeom>
              <a:rect b="b" l="l" r="r" t="t"/>
              <a:pathLst>
                <a:path extrusionOk="0" h="1084" w="203507">
                  <a:moveTo>
                    <a:pt x="0" y="0"/>
                  </a:moveTo>
                  <a:lnTo>
                    <a:pt x="0" y="1084"/>
                  </a:lnTo>
                  <a:lnTo>
                    <a:pt x="203506" y="1084"/>
                  </a:lnTo>
                  <a:lnTo>
                    <a:pt x="203506"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8" name="Google Shape;18;p2"/>
            <p:cNvGrpSpPr/>
            <p:nvPr/>
          </p:nvGrpSpPr>
          <p:grpSpPr>
            <a:xfrm>
              <a:off x="113324" y="105167"/>
              <a:ext cx="3456779" cy="226028"/>
              <a:chOff x="113324" y="105167"/>
              <a:chExt cx="3456779" cy="226028"/>
            </a:xfrm>
          </p:grpSpPr>
          <p:sp>
            <p:nvSpPr>
              <p:cNvPr id="19" name="Google Shape;19;p2"/>
              <p:cNvSpPr/>
              <p:nvPr/>
            </p:nvSpPr>
            <p:spPr>
              <a:xfrm>
                <a:off x="828700" y="105167"/>
                <a:ext cx="237628" cy="226028"/>
              </a:xfrm>
              <a:custGeom>
                <a:rect b="b" l="l" r="r" t="t"/>
                <a:pathLst>
                  <a:path extrusionOk="0" h="6021" w="6330">
                    <a:moveTo>
                      <a:pt x="3165" y="1"/>
                    </a:moveTo>
                    <a:lnTo>
                      <a:pt x="2187" y="1982"/>
                    </a:lnTo>
                    <a:lnTo>
                      <a:pt x="0" y="2300"/>
                    </a:lnTo>
                    <a:lnTo>
                      <a:pt x="1583" y="3842"/>
                    </a:lnTo>
                    <a:lnTo>
                      <a:pt x="1209" y="6020"/>
                    </a:lnTo>
                    <a:lnTo>
                      <a:pt x="3165" y="4992"/>
                    </a:lnTo>
                    <a:lnTo>
                      <a:pt x="5120" y="6020"/>
                    </a:lnTo>
                    <a:lnTo>
                      <a:pt x="4747" y="3842"/>
                    </a:lnTo>
                    <a:lnTo>
                      <a:pt x="6329" y="2300"/>
                    </a:lnTo>
                    <a:lnTo>
                      <a:pt x="4143" y="1982"/>
                    </a:lnTo>
                    <a:lnTo>
                      <a:pt x="316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2"/>
              <p:cNvSpPr/>
              <p:nvPr/>
            </p:nvSpPr>
            <p:spPr>
              <a:xfrm>
                <a:off x="471012" y="105167"/>
                <a:ext cx="237628" cy="226028"/>
              </a:xfrm>
              <a:custGeom>
                <a:rect b="b" l="l" r="r" t="t"/>
                <a:pathLst>
                  <a:path extrusionOk="0" h="6021" w="6330">
                    <a:moveTo>
                      <a:pt x="3165" y="1"/>
                    </a:moveTo>
                    <a:lnTo>
                      <a:pt x="2187" y="1982"/>
                    </a:lnTo>
                    <a:lnTo>
                      <a:pt x="1" y="2300"/>
                    </a:lnTo>
                    <a:lnTo>
                      <a:pt x="1583" y="3842"/>
                    </a:lnTo>
                    <a:lnTo>
                      <a:pt x="1210" y="6020"/>
                    </a:lnTo>
                    <a:lnTo>
                      <a:pt x="3165" y="4992"/>
                    </a:lnTo>
                    <a:lnTo>
                      <a:pt x="5121" y="6020"/>
                    </a:lnTo>
                    <a:lnTo>
                      <a:pt x="5121" y="6020"/>
                    </a:lnTo>
                    <a:lnTo>
                      <a:pt x="4747" y="3842"/>
                    </a:lnTo>
                    <a:lnTo>
                      <a:pt x="6329" y="2300"/>
                    </a:lnTo>
                    <a:lnTo>
                      <a:pt x="4142" y="1982"/>
                    </a:lnTo>
                    <a:lnTo>
                      <a:pt x="316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2"/>
              <p:cNvSpPr/>
              <p:nvPr/>
            </p:nvSpPr>
            <p:spPr>
              <a:xfrm>
                <a:off x="113324" y="105167"/>
                <a:ext cx="237628" cy="226028"/>
              </a:xfrm>
              <a:custGeom>
                <a:rect b="b" l="l" r="r" t="t"/>
                <a:pathLst>
                  <a:path extrusionOk="0" h="6021" w="6330">
                    <a:moveTo>
                      <a:pt x="3166" y="1"/>
                    </a:moveTo>
                    <a:lnTo>
                      <a:pt x="2187" y="1982"/>
                    </a:lnTo>
                    <a:lnTo>
                      <a:pt x="0" y="2300"/>
                    </a:lnTo>
                    <a:lnTo>
                      <a:pt x="1582" y="3842"/>
                    </a:lnTo>
                    <a:lnTo>
                      <a:pt x="1209" y="6020"/>
                    </a:lnTo>
                    <a:lnTo>
                      <a:pt x="3166" y="4992"/>
                    </a:lnTo>
                    <a:lnTo>
                      <a:pt x="5121" y="6020"/>
                    </a:lnTo>
                    <a:lnTo>
                      <a:pt x="4748" y="3842"/>
                    </a:lnTo>
                    <a:lnTo>
                      <a:pt x="6330" y="2300"/>
                    </a:lnTo>
                    <a:lnTo>
                      <a:pt x="4143" y="1982"/>
                    </a:lnTo>
                    <a:lnTo>
                      <a:pt x="3166"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p2"/>
              <p:cNvSpPr/>
              <p:nvPr/>
            </p:nvSpPr>
            <p:spPr>
              <a:xfrm>
                <a:off x="1186388" y="105167"/>
                <a:ext cx="237628" cy="226028"/>
              </a:xfrm>
              <a:custGeom>
                <a:rect b="b" l="l" r="r" t="t"/>
                <a:pathLst>
                  <a:path extrusionOk="0" h="6021" w="6330">
                    <a:moveTo>
                      <a:pt x="3165" y="1"/>
                    </a:moveTo>
                    <a:lnTo>
                      <a:pt x="2187" y="1982"/>
                    </a:lnTo>
                    <a:lnTo>
                      <a:pt x="0" y="2300"/>
                    </a:lnTo>
                    <a:lnTo>
                      <a:pt x="1583" y="3842"/>
                    </a:lnTo>
                    <a:lnTo>
                      <a:pt x="1209" y="6020"/>
                    </a:lnTo>
                    <a:lnTo>
                      <a:pt x="3165" y="4992"/>
                    </a:lnTo>
                    <a:lnTo>
                      <a:pt x="5121" y="6020"/>
                    </a:lnTo>
                    <a:lnTo>
                      <a:pt x="4747" y="3842"/>
                    </a:lnTo>
                    <a:lnTo>
                      <a:pt x="6330" y="2300"/>
                    </a:lnTo>
                    <a:lnTo>
                      <a:pt x="4143" y="1982"/>
                    </a:lnTo>
                    <a:lnTo>
                      <a:pt x="316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 name="Google Shape;23;p2"/>
              <p:cNvSpPr/>
              <p:nvPr/>
            </p:nvSpPr>
            <p:spPr>
              <a:xfrm>
                <a:off x="1544075" y="105167"/>
                <a:ext cx="237628" cy="226028"/>
              </a:xfrm>
              <a:custGeom>
                <a:rect b="b" l="l" r="r" t="t"/>
                <a:pathLst>
                  <a:path extrusionOk="0" h="6021" w="6330">
                    <a:moveTo>
                      <a:pt x="3165" y="1"/>
                    </a:moveTo>
                    <a:lnTo>
                      <a:pt x="2187" y="1982"/>
                    </a:lnTo>
                    <a:lnTo>
                      <a:pt x="1" y="2300"/>
                    </a:lnTo>
                    <a:lnTo>
                      <a:pt x="1583" y="3842"/>
                    </a:lnTo>
                    <a:lnTo>
                      <a:pt x="1209" y="6020"/>
                    </a:lnTo>
                    <a:lnTo>
                      <a:pt x="3165" y="4992"/>
                    </a:lnTo>
                    <a:lnTo>
                      <a:pt x="5120" y="6020"/>
                    </a:lnTo>
                    <a:lnTo>
                      <a:pt x="4747" y="3842"/>
                    </a:lnTo>
                    <a:lnTo>
                      <a:pt x="6329" y="2300"/>
                    </a:lnTo>
                    <a:lnTo>
                      <a:pt x="4143" y="1982"/>
                    </a:lnTo>
                    <a:lnTo>
                      <a:pt x="316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 name="Google Shape;24;p2"/>
              <p:cNvSpPr/>
              <p:nvPr/>
            </p:nvSpPr>
            <p:spPr>
              <a:xfrm>
                <a:off x="1901763" y="105167"/>
                <a:ext cx="237628" cy="226028"/>
              </a:xfrm>
              <a:custGeom>
                <a:rect b="b" l="l" r="r" t="t"/>
                <a:pathLst>
                  <a:path extrusionOk="0" h="6021" w="6330">
                    <a:moveTo>
                      <a:pt x="3164" y="1"/>
                    </a:moveTo>
                    <a:lnTo>
                      <a:pt x="2187" y="1982"/>
                    </a:lnTo>
                    <a:lnTo>
                      <a:pt x="0" y="2300"/>
                    </a:lnTo>
                    <a:lnTo>
                      <a:pt x="1582" y="3842"/>
                    </a:lnTo>
                    <a:lnTo>
                      <a:pt x="1209" y="6020"/>
                    </a:lnTo>
                    <a:lnTo>
                      <a:pt x="3164" y="4992"/>
                    </a:lnTo>
                    <a:lnTo>
                      <a:pt x="5121" y="6020"/>
                    </a:lnTo>
                    <a:lnTo>
                      <a:pt x="4747" y="3842"/>
                    </a:lnTo>
                    <a:lnTo>
                      <a:pt x="6330" y="2300"/>
                    </a:lnTo>
                    <a:lnTo>
                      <a:pt x="4143" y="1982"/>
                    </a:lnTo>
                    <a:lnTo>
                      <a:pt x="3164"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 name="Google Shape;25;p2"/>
              <p:cNvSpPr/>
              <p:nvPr/>
            </p:nvSpPr>
            <p:spPr>
              <a:xfrm>
                <a:off x="2259451" y="105167"/>
                <a:ext cx="237591" cy="226028"/>
              </a:xfrm>
              <a:custGeom>
                <a:rect b="b" l="l" r="r" t="t"/>
                <a:pathLst>
                  <a:path extrusionOk="0" h="6021" w="6329">
                    <a:moveTo>
                      <a:pt x="3165" y="1"/>
                    </a:moveTo>
                    <a:lnTo>
                      <a:pt x="2187" y="1982"/>
                    </a:lnTo>
                    <a:lnTo>
                      <a:pt x="1" y="2300"/>
                    </a:lnTo>
                    <a:lnTo>
                      <a:pt x="1583" y="3842"/>
                    </a:lnTo>
                    <a:lnTo>
                      <a:pt x="1209" y="6020"/>
                    </a:lnTo>
                    <a:lnTo>
                      <a:pt x="3165" y="4992"/>
                    </a:lnTo>
                    <a:lnTo>
                      <a:pt x="5121" y="6020"/>
                    </a:lnTo>
                    <a:lnTo>
                      <a:pt x="4747" y="3842"/>
                    </a:lnTo>
                    <a:lnTo>
                      <a:pt x="6329" y="2300"/>
                    </a:lnTo>
                    <a:lnTo>
                      <a:pt x="4142" y="1982"/>
                    </a:lnTo>
                    <a:lnTo>
                      <a:pt x="316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 name="Google Shape;26;p2"/>
              <p:cNvSpPr/>
              <p:nvPr/>
            </p:nvSpPr>
            <p:spPr>
              <a:xfrm>
                <a:off x="3332475" y="105167"/>
                <a:ext cx="237628" cy="226028"/>
              </a:xfrm>
              <a:custGeom>
                <a:rect b="b" l="l" r="r" t="t"/>
                <a:pathLst>
                  <a:path extrusionOk="0" h="6021" w="6330">
                    <a:moveTo>
                      <a:pt x="3165" y="1"/>
                    </a:moveTo>
                    <a:lnTo>
                      <a:pt x="2187" y="1982"/>
                    </a:lnTo>
                    <a:lnTo>
                      <a:pt x="0" y="2300"/>
                    </a:lnTo>
                    <a:lnTo>
                      <a:pt x="1583" y="3842"/>
                    </a:lnTo>
                    <a:lnTo>
                      <a:pt x="1209" y="6020"/>
                    </a:lnTo>
                    <a:lnTo>
                      <a:pt x="3165" y="4992"/>
                    </a:lnTo>
                    <a:lnTo>
                      <a:pt x="5120" y="6020"/>
                    </a:lnTo>
                    <a:lnTo>
                      <a:pt x="4747" y="3842"/>
                    </a:lnTo>
                    <a:lnTo>
                      <a:pt x="6329" y="2300"/>
                    </a:lnTo>
                    <a:lnTo>
                      <a:pt x="4143" y="1982"/>
                    </a:lnTo>
                    <a:lnTo>
                      <a:pt x="316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2"/>
              <p:cNvSpPr/>
              <p:nvPr/>
            </p:nvSpPr>
            <p:spPr>
              <a:xfrm>
                <a:off x="2974787" y="105167"/>
                <a:ext cx="237628" cy="226028"/>
              </a:xfrm>
              <a:custGeom>
                <a:rect b="b" l="l" r="r" t="t"/>
                <a:pathLst>
                  <a:path extrusionOk="0" h="6021" w="6330">
                    <a:moveTo>
                      <a:pt x="3165" y="1"/>
                    </a:moveTo>
                    <a:lnTo>
                      <a:pt x="2187" y="1982"/>
                    </a:lnTo>
                    <a:lnTo>
                      <a:pt x="1" y="2300"/>
                    </a:lnTo>
                    <a:lnTo>
                      <a:pt x="1583" y="3842"/>
                    </a:lnTo>
                    <a:lnTo>
                      <a:pt x="1210" y="6020"/>
                    </a:lnTo>
                    <a:lnTo>
                      <a:pt x="3165" y="4992"/>
                    </a:lnTo>
                    <a:lnTo>
                      <a:pt x="5121" y="6020"/>
                    </a:lnTo>
                    <a:lnTo>
                      <a:pt x="5121" y="6020"/>
                    </a:lnTo>
                    <a:lnTo>
                      <a:pt x="4747" y="3842"/>
                    </a:lnTo>
                    <a:lnTo>
                      <a:pt x="6329" y="2300"/>
                    </a:lnTo>
                    <a:lnTo>
                      <a:pt x="4142" y="1982"/>
                    </a:lnTo>
                    <a:lnTo>
                      <a:pt x="316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 name="Google Shape;28;p2"/>
              <p:cNvSpPr/>
              <p:nvPr/>
            </p:nvSpPr>
            <p:spPr>
              <a:xfrm>
                <a:off x="2617099" y="105167"/>
                <a:ext cx="237628" cy="226028"/>
              </a:xfrm>
              <a:custGeom>
                <a:rect b="b" l="l" r="r" t="t"/>
                <a:pathLst>
                  <a:path extrusionOk="0" h="6021" w="6330">
                    <a:moveTo>
                      <a:pt x="3166" y="1"/>
                    </a:moveTo>
                    <a:lnTo>
                      <a:pt x="2187" y="1982"/>
                    </a:lnTo>
                    <a:lnTo>
                      <a:pt x="0" y="2300"/>
                    </a:lnTo>
                    <a:lnTo>
                      <a:pt x="1582" y="3842"/>
                    </a:lnTo>
                    <a:lnTo>
                      <a:pt x="1209" y="6020"/>
                    </a:lnTo>
                    <a:lnTo>
                      <a:pt x="3166" y="4992"/>
                    </a:lnTo>
                    <a:lnTo>
                      <a:pt x="5121" y="6020"/>
                    </a:lnTo>
                    <a:lnTo>
                      <a:pt x="4748" y="3842"/>
                    </a:lnTo>
                    <a:lnTo>
                      <a:pt x="6330" y="2300"/>
                    </a:lnTo>
                    <a:lnTo>
                      <a:pt x="4143" y="1982"/>
                    </a:lnTo>
                    <a:lnTo>
                      <a:pt x="3166"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77" name="Shape 177"/>
        <p:cNvGrpSpPr/>
        <p:nvPr/>
      </p:nvGrpSpPr>
      <p:grpSpPr>
        <a:xfrm>
          <a:off x="0" y="0"/>
          <a:ext cx="0" cy="0"/>
          <a:chOff x="0" y="0"/>
          <a:chExt cx="0" cy="0"/>
        </a:xfrm>
      </p:grpSpPr>
      <p:sp>
        <p:nvSpPr>
          <p:cNvPr id="178" name="Google Shape;178;p11"/>
          <p:cNvSpPr txBox="1"/>
          <p:nvPr>
            <p:ph hasCustomPrompt="1" type="title"/>
          </p:nvPr>
        </p:nvSpPr>
        <p:spPr>
          <a:xfrm>
            <a:off x="2821050" y="1710250"/>
            <a:ext cx="3501900" cy="1121700"/>
          </a:xfrm>
          <a:prstGeom prst="rect">
            <a:avLst/>
          </a:prstGeom>
          <a:solidFill>
            <a:schemeClr val="lt2"/>
          </a:solidFill>
        </p:spPr>
        <p:txBody>
          <a:bodyPr anchorCtr="0" anchor="ctr" bIns="91425" lIns="91425" spcFirstLastPara="1" rIns="91425" wrap="square" tIns="91425">
            <a:noAutofit/>
          </a:bodyPr>
          <a:lstStyle>
            <a:lvl1pPr lvl="0" algn="ctr">
              <a:spcBef>
                <a:spcPts val="0"/>
              </a:spcBef>
              <a:spcAft>
                <a:spcPts val="0"/>
              </a:spcAft>
              <a:buSzPts val="9600"/>
              <a:buNone/>
              <a:defRPr sz="72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179" name="Google Shape;179;p11"/>
          <p:cNvSpPr txBox="1"/>
          <p:nvPr>
            <p:ph idx="1" type="subTitle"/>
          </p:nvPr>
        </p:nvSpPr>
        <p:spPr>
          <a:xfrm>
            <a:off x="2821050" y="2998250"/>
            <a:ext cx="3501900" cy="435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600"/>
              <a:buNone/>
              <a:defRPr sz="1400"/>
            </a:lvl1pPr>
            <a:lvl2pPr lvl="1" rtl="0" algn="ctr">
              <a:lnSpc>
                <a:spcPct val="100000"/>
              </a:lnSpc>
              <a:spcBef>
                <a:spcPts val="0"/>
              </a:spcBef>
              <a:spcAft>
                <a:spcPts val="0"/>
              </a:spcAft>
              <a:buSzPts val="1600"/>
              <a:buNone/>
              <a:defRPr sz="1600"/>
            </a:lvl2pPr>
            <a:lvl3pPr lvl="2" rtl="0" algn="ctr">
              <a:lnSpc>
                <a:spcPct val="100000"/>
              </a:lnSpc>
              <a:spcBef>
                <a:spcPts val="0"/>
              </a:spcBef>
              <a:spcAft>
                <a:spcPts val="0"/>
              </a:spcAft>
              <a:buSzPts val="1600"/>
              <a:buNone/>
              <a:defRPr sz="1600"/>
            </a:lvl3pPr>
            <a:lvl4pPr lvl="3" rtl="0" algn="ctr">
              <a:lnSpc>
                <a:spcPct val="100000"/>
              </a:lnSpc>
              <a:spcBef>
                <a:spcPts val="0"/>
              </a:spcBef>
              <a:spcAft>
                <a:spcPts val="0"/>
              </a:spcAft>
              <a:buSzPts val="1600"/>
              <a:buNone/>
              <a:defRPr sz="1600"/>
            </a:lvl4pPr>
            <a:lvl5pPr lvl="4" rtl="0" algn="ctr">
              <a:lnSpc>
                <a:spcPct val="100000"/>
              </a:lnSpc>
              <a:spcBef>
                <a:spcPts val="0"/>
              </a:spcBef>
              <a:spcAft>
                <a:spcPts val="0"/>
              </a:spcAft>
              <a:buSzPts val="1600"/>
              <a:buNone/>
              <a:defRPr sz="1600"/>
            </a:lvl5pPr>
            <a:lvl6pPr lvl="5" rtl="0" algn="ctr">
              <a:lnSpc>
                <a:spcPct val="100000"/>
              </a:lnSpc>
              <a:spcBef>
                <a:spcPts val="0"/>
              </a:spcBef>
              <a:spcAft>
                <a:spcPts val="0"/>
              </a:spcAft>
              <a:buSzPts val="1600"/>
              <a:buNone/>
              <a:defRPr sz="1600"/>
            </a:lvl6pPr>
            <a:lvl7pPr lvl="6" rtl="0" algn="ctr">
              <a:lnSpc>
                <a:spcPct val="100000"/>
              </a:lnSpc>
              <a:spcBef>
                <a:spcPts val="0"/>
              </a:spcBef>
              <a:spcAft>
                <a:spcPts val="0"/>
              </a:spcAft>
              <a:buSzPts val="1600"/>
              <a:buNone/>
              <a:defRPr sz="1600"/>
            </a:lvl7pPr>
            <a:lvl8pPr lvl="7" rtl="0" algn="ctr">
              <a:lnSpc>
                <a:spcPct val="100000"/>
              </a:lnSpc>
              <a:spcBef>
                <a:spcPts val="0"/>
              </a:spcBef>
              <a:spcAft>
                <a:spcPts val="0"/>
              </a:spcAft>
              <a:buSzPts val="1600"/>
              <a:buNone/>
              <a:defRPr sz="1600"/>
            </a:lvl8pPr>
            <a:lvl9pPr lvl="8" rtl="0" algn="ctr">
              <a:lnSpc>
                <a:spcPct val="100000"/>
              </a:lnSpc>
              <a:spcBef>
                <a:spcPts val="0"/>
              </a:spcBef>
              <a:spcAft>
                <a:spcPts val="0"/>
              </a:spcAft>
              <a:buSzPts val="1600"/>
              <a:buNone/>
              <a:defRPr sz="1600"/>
            </a:lvl9pPr>
          </a:lstStyle>
          <a:p/>
        </p:txBody>
      </p:sp>
      <p:grpSp>
        <p:nvGrpSpPr>
          <p:cNvPr id="180" name="Google Shape;180;p11"/>
          <p:cNvGrpSpPr/>
          <p:nvPr/>
        </p:nvGrpSpPr>
        <p:grpSpPr>
          <a:xfrm>
            <a:off x="-25" y="105167"/>
            <a:ext cx="9144078" cy="439358"/>
            <a:chOff x="-25" y="105167"/>
            <a:chExt cx="9144078" cy="439358"/>
          </a:xfrm>
        </p:grpSpPr>
        <p:sp>
          <p:nvSpPr>
            <p:cNvPr id="181" name="Google Shape;181;p11"/>
            <p:cNvSpPr/>
            <p:nvPr/>
          </p:nvSpPr>
          <p:spPr>
            <a:xfrm>
              <a:off x="3729825" y="201000"/>
              <a:ext cx="5414135" cy="55625"/>
            </a:xfrm>
            <a:custGeom>
              <a:rect b="b" l="l" r="r" t="t"/>
              <a:pathLst>
                <a:path extrusionOk="0" h="1084" w="132286">
                  <a:moveTo>
                    <a:pt x="0" y="1"/>
                  </a:moveTo>
                  <a:lnTo>
                    <a:pt x="0" y="1084"/>
                  </a:lnTo>
                  <a:lnTo>
                    <a:pt x="132285" y="1084"/>
                  </a:lnTo>
                  <a:lnTo>
                    <a:pt x="13228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11"/>
            <p:cNvSpPr/>
            <p:nvPr/>
          </p:nvSpPr>
          <p:spPr>
            <a:xfrm>
              <a:off x="-25" y="488903"/>
              <a:ext cx="9144078" cy="55623"/>
            </a:xfrm>
            <a:custGeom>
              <a:rect b="b" l="l" r="r" t="t"/>
              <a:pathLst>
                <a:path extrusionOk="0" h="1084" w="203507">
                  <a:moveTo>
                    <a:pt x="0" y="0"/>
                  </a:moveTo>
                  <a:lnTo>
                    <a:pt x="0" y="1084"/>
                  </a:lnTo>
                  <a:lnTo>
                    <a:pt x="203506" y="1084"/>
                  </a:lnTo>
                  <a:lnTo>
                    <a:pt x="203506"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83" name="Google Shape;183;p11"/>
            <p:cNvGrpSpPr/>
            <p:nvPr/>
          </p:nvGrpSpPr>
          <p:grpSpPr>
            <a:xfrm>
              <a:off x="113324" y="105167"/>
              <a:ext cx="3456779" cy="226028"/>
              <a:chOff x="113324" y="105167"/>
              <a:chExt cx="3456779" cy="226028"/>
            </a:xfrm>
          </p:grpSpPr>
          <p:sp>
            <p:nvSpPr>
              <p:cNvPr id="184" name="Google Shape;184;p11"/>
              <p:cNvSpPr/>
              <p:nvPr/>
            </p:nvSpPr>
            <p:spPr>
              <a:xfrm>
                <a:off x="828700" y="105167"/>
                <a:ext cx="237628" cy="226028"/>
              </a:xfrm>
              <a:custGeom>
                <a:rect b="b" l="l" r="r" t="t"/>
                <a:pathLst>
                  <a:path extrusionOk="0" h="6021" w="6330">
                    <a:moveTo>
                      <a:pt x="3165" y="1"/>
                    </a:moveTo>
                    <a:lnTo>
                      <a:pt x="2187" y="1982"/>
                    </a:lnTo>
                    <a:lnTo>
                      <a:pt x="0" y="2300"/>
                    </a:lnTo>
                    <a:lnTo>
                      <a:pt x="1583" y="3842"/>
                    </a:lnTo>
                    <a:lnTo>
                      <a:pt x="1209" y="6020"/>
                    </a:lnTo>
                    <a:lnTo>
                      <a:pt x="3165" y="4992"/>
                    </a:lnTo>
                    <a:lnTo>
                      <a:pt x="5120" y="6020"/>
                    </a:lnTo>
                    <a:lnTo>
                      <a:pt x="4747" y="3842"/>
                    </a:lnTo>
                    <a:lnTo>
                      <a:pt x="6329" y="2300"/>
                    </a:lnTo>
                    <a:lnTo>
                      <a:pt x="4143" y="1982"/>
                    </a:lnTo>
                    <a:lnTo>
                      <a:pt x="316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11"/>
              <p:cNvSpPr/>
              <p:nvPr/>
            </p:nvSpPr>
            <p:spPr>
              <a:xfrm>
                <a:off x="471012" y="105167"/>
                <a:ext cx="237628" cy="226028"/>
              </a:xfrm>
              <a:custGeom>
                <a:rect b="b" l="l" r="r" t="t"/>
                <a:pathLst>
                  <a:path extrusionOk="0" h="6021" w="6330">
                    <a:moveTo>
                      <a:pt x="3165" y="1"/>
                    </a:moveTo>
                    <a:lnTo>
                      <a:pt x="2187" y="1982"/>
                    </a:lnTo>
                    <a:lnTo>
                      <a:pt x="1" y="2300"/>
                    </a:lnTo>
                    <a:lnTo>
                      <a:pt x="1583" y="3842"/>
                    </a:lnTo>
                    <a:lnTo>
                      <a:pt x="1210" y="6020"/>
                    </a:lnTo>
                    <a:lnTo>
                      <a:pt x="3165" y="4992"/>
                    </a:lnTo>
                    <a:lnTo>
                      <a:pt x="5121" y="6020"/>
                    </a:lnTo>
                    <a:lnTo>
                      <a:pt x="5121" y="6020"/>
                    </a:lnTo>
                    <a:lnTo>
                      <a:pt x="4747" y="3842"/>
                    </a:lnTo>
                    <a:lnTo>
                      <a:pt x="6329" y="2300"/>
                    </a:lnTo>
                    <a:lnTo>
                      <a:pt x="4142" y="1982"/>
                    </a:lnTo>
                    <a:lnTo>
                      <a:pt x="316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11"/>
              <p:cNvSpPr/>
              <p:nvPr/>
            </p:nvSpPr>
            <p:spPr>
              <a:xfrm>
                <a:off x="113324" y="105167"/>
                <a:ext cx="237628" cy="226028"/>
              </a:xfrm>
              <a:custGeom>
                <a:rect b="b" l="l" r="r" t="t"/>
                <a:pathLst>
                  <a:path extrusionOk="0" h="6021" w="6330">
                    <a:moveTo>
                      <a:pt x="3166" y="1"/>
                    </a:moveTo>
                    <a:lnTo>
                      <a:pt x="2187" y="1982"/>
                    </a:lnTo>
                    <a:lnTo>
                      <a:pt x="0" y="2300"/>
                    </a:lnTo>
                    <a:lnTo>
                      <a:pt x="1582" y="3842"/>
                    </a:lnTo>
                    <a:lnTo>
                      <a:pt x="1209" y="6020"/>
                    </a:lnTo>
                    <a:lnTo>
                      <a:pt x="3166" y="4992"/>
                    </a:lnTo>
                    <a:lnTo>
                      <a:pt x="5121" y="6020"/>
                    </a:lnTo>
                    <a:lnTo>
                      <a:pt x="4748" y="3842"/>
                    </a:lnTo>
                    <a:lnTo>
                      <a:pt x="6330" y="2300"/>
                    </a:lnTo>
                    <a:lnTo>
                      <a:pt x="4143" y="1982"/>
                    </a:lnTo>
                    <a:lnTo>
                      <a:pt x="3166"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11"/>
              <p:cNvSpPr/>
              <p:nvPr/>
            </p:nvSpPr>
            <p:spPr>
              <a:xfrm>
                <a:off x="1186388" y="105167"/>
                <a:ext cx="237628" cy="226028"/>
              </a:xfrm>
              <a:custGeom>
                <a:rect b="b" l="l" r="r" t="t"/>
                <a:pathLst>
                  <a:path extrusionOk="0" h="6021" w="6330">
                    <a:moveTo>
                      <a:pt x="3165" y="1"/>
                    </a:moveTo>
                    <a:lnTo>
                      <a:pt x="2187" y="1982"/>
                    </a:lnTo>
                    <a:lnTo>
                      <a:pt x="0" y="2300"/>
                    </a:lnTo>
                    <a:lnTo>
                      <a:pt x="1583" y="3842"/>
                    </a:lnTo>
                    <a:lnTo>
                      <a:pt x="1209" y="6020"/>
                    </a:lnTo>
                    <a:lnTo>
                      <a:pt x="3165" y="4992"/>
                    </a:lnTo>
                    <a:lnTo>
                      <a:pt x="5121" y="6020"/>
                    </a:lnTo>
                    <a:lnTo>
                      <a:pt x="4747" y="3842"/>
                    </a:lnTo>
                    <a:lnTo>
                      <a:pt x="6330" y="2300"/>
                    </a:lnTo>
                    <a:lnTo>
                      <a:pt x="4143" y="1982"/>
                    </a:lnTo>
                    <a:lnTo>
                      <a:pt x="316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11"/>
              <p:cNvSpPr/>
              <p:nvPr/>
            </p:nvSpPr>
            <p:spPr>
              <a:xfrm>
                <a:off x="1544075" y="105167"/>
                <a:ext cx="237628" cy="226028"/>
              </a:xfrm>
              <a:custGeom>
                <a:rect b="b" l="l" r="r" t="t"/>
                <a:pathLst>
                  <a:path extrusionOk="0" h="6021" w="6330">
                    <a:moveTo>
                      <a:pt x="3165" y="1"/>
                    </a:moveTo>
                    <a:lnTo>
                      <a:pt x="2187" y="1982"/>
                    </a:lnTo>
                    <a:lnTo>
                      <a:pt x="1" y="2300"/>
                    </a:lnTo>
                    <a:lnTo>
                      <a:pt x="1583" y="3842"/>
                    </a:lnTo>
                    <a:lnTo>
                      <a:pt x="1209" y="6020"/>
                    </a:lnTo>
                    <a:lnTo>
                      <a:pt x="3165" y="4992"/>
                    </a:lnTo>
                    <a:lnTo>
                      <a:pt x="5120" y="6020"/>
                    </a:lnTo>
                    <a:lnTo>
                      <a:pt x="4747" y="3842"/>
                    </a:lnTo>
                    <a:lnTo>
                      <a:pt x="6329" y="2300"/>
                    </a:lnTo>
                    <a:lnTo>
                      <a:pt x="4143" y="1982"/>
                    </a:lnTo>
                    <a:lnTo>
                      <a:pt x="316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11"/>
              <p:cNvSpPr/>
              <p:nvPr/>
            </p:nvSpPr>
            <p:spPr>
              <a:xfrm>
                <a:off x="1901763" y="105167"/>
                <a:ext cx="237628" cy="226028"/>
              </a:xfrm>
              <a:custGeom>
                <a:rect b="b" l="l" r="r" t="t"/>
                <a:pathLst>
                  <a:path extrusionOk="0" h="6021" w="6330">
                    <a:moveTo>
                      <a:pt x="3164" y="1"/>
                    </a:moveTo>
                    <a:lnTo>
                      <a:pt x="2187" y="1982"/>
                    </a:lnTo>
                    <a:lnTo>
                      <a:pt x="0" y="2300"/>
                    </a:lnTo>
                    <a:lnTo>
                      <a:pt x="1582" y="3842"/>
                    </a:lnTo>
                    <a:lnTo>
                      <a:pt x="1209" y="6020"/>
                    </a:lnTo>
                    <a:lnTo>
                      <a:pt x="3164" y="4992"/>
                    </a:lnTo>
                    <a:lnTo>
                      <a:pt x="5121" y="6020"/>
                    </a:lnTo>
                    <a:lnTo>
                      <a:pt x="4747" y="3842"/>
                    </a:lnTo>
                    <a:lnTo>
                      <a:pt x="6330" y="2300"/>
                    </a:lnTo>
                    <a:lnTo>
                      <a:pt x="4143" y="1982"/>
                    </a:lnTo>
                    <a:lnTo>
                      <a:pt x="3164"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11"/>
              <p:cNvSpPr/>
              <p:nvPr/>
            </p:nvSpPr>
            <p:spPr>
              <a:xfrm>
                <a:off x="2259451" y="105167"/>
                <a:ext cx="237591" cy="226028"/>
              </a:xfrm>
              <a:custGeom>
                <a:rect b="b" l="l" r="r" t="t"/>
                <a:pathLst>
                  <a:path extrusionOk="0" h="6021" w="6329">
                    <a:moveTo>
                      <a:pt x="3165" y="1"/>
                    </a:moveTo>
                    <a:lnTo>
                      <a:pt x="2187" y="1982"/>
                    </a:lnTo>
                    <a:lnTo>
                      <a:pt x="1" y="2300"/>
                    </a:lnTo>
                    <a:lnTo>
                      <a:pt x="1583" y="3842"/>
                    </a:lnTo>
                    <a:lnTo>
                      <a:pt x="1209" y="6020"/>
                    </a:lnTo>
                    <a:lnTo>
                      <a:pt x="3165" y="4992"/>
                    </a:lnTo>
                    <a:lnTo>
                      <a:pt x="5121" y="6020"/>
                    </a:lnTo>
                    <a:lnTo>
                      <a:pt x="4747" y="3842"/>
                    </a:lnTo>
                    <a:lnTo>
                      <a:pt x="6329" y="2300"/>
                    </a:lnTo>
                    <a:lnTo>
                      <a:pt x="4142" y="1982"/>
                    </a:lnTo>
                    <a:lnTo>
                      <a:pt x="316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11"/>
              <p:cNvSpPr/>
              <p:nvPr/>
            </p:nvSpPr>
            <p:spPr>
              <a:xfrm>
                <a:off x="3332475" y="105167"/>
                <a:ext cx="237628" cy="226028"/>
              </a:xfrm>
              <a:custGeom>
                <a:rect b="b" l="l" r="r" t="t"/>
                <a:pathLst>
                  <a:path extrusionOk="0" h="6021" w="6330">
                    <a:moveTo>
                      <a:pt x="3165" y="1"/>
                    </a:moveTo>
                    <a:lnTo>
                      <a:pt x="2187" y="1982"/>
                    </a:lnTo>
                    <a:lnTo>
                      <a:pt x="0" y="2300"/>
                    </a:lnTo>
                    <a:lnTo>
                      <a:pt x="1583" y="3842"/>
                    </a:lnTo>
                    <a:lnTo>
                      <a:pt x="1209" y="6020"/>
                    </a:lnTo>
                    <a:lnTo>
                      <a:pt x="3165" y="4992"/>
                    </a:lnTo>
                    <a:lnTo>
                      <a:pt x="5120" y="6020"/>
                    </a:lnTo>
                    <a:lnTo>
                      <a:pt x="4747" y="3842"/>
                    </a:lnTo>
                    <a:lnTo>
                      <a:pt x="6329" y="2300"/>
                    </a:lnTo>
                    <a:lnTo>
                      <a:pt x="4143" y="1982"/>
                    </a:lnTo>
                    <a:lnTo>
                      <a:pt x="316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11"/>
              <p:cNvSpPr/>
              <p:nvPr/>
            </p:nvSpPr>
            <p:spPr>
              <a:xfrm>
                <a:off x="2974787" y="105167"/>
                <a:ext cx="237628" cy="226028"/>
              </a:xfrm>
              <a:custGeom>
                <a:rect b="b" l="l" r="r" t="t"/>
                <a:pathLst>
                  <a:path extrusionOk="0" h="6021" w="6330">
                    <a:moveTo>
                      <a:pt x="3165" y="1"/>
                    </a:moveTo>
                    <a:lnTo>
                      <a:pt x="2187" y="1982"/>
                    </a:lnTo>
                    <a:lnTo>
                      <a:pt x="1" y="2300"/>
                    </a:lnTo>
                    <a:lnTo>
                      <a:pt x="1583" y="3842"/>
                    </a:lnTo>
                    <a:lnTo>
                      <a:pt x="1210" y="6020"/>
                    </a:lnTo>
                    <a:lnTo>
                      <a:pt x="3165" y="4992"/>
                    </a:lnTo>
                    <a:lnTo>
                      <a:pt x="5121" y="6020"/>
                    </a:lnTo>
                    <a:lnTo>
                      <a:pt x="5121" y="6020"/>
                    </a:lnTo>
                    <a:lnTo>
                      <a:pt x="4747" y="3842"/>
                    </a:lnTo>
                    <a:lnTo>
                      <a:pt x="6329" y="2300"/>
                    </a:lnTo>
                    <a:lnTo>
                      <a:pt x="4142" y="1982"/>
                    </a:lnTo>
                    <a:lnTo>
                      <a:pt x="316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11"/>
              <p:cNvSpPr/>
              <p:nvPr/>
            </p:nvSpPr>
            <p:spPr>
              <a:xfrm>
                <a:off x="2617099" y="105167"/>
                <a:ext cx="237628" cy="226028"/>
              </a:xfrm>
              <a:custGeom>
                <a:rect b="b" l="l" r="r" t="t"/>
                <a:pathLst>
                  <a:path extrusionOk="0" h="6021" w="6330">
                    <a:moveTo>
                      <a:pt x="3166" y="1"/>
                    </a:moveTo>
                    <a:lnTo>
                      <a:pt x="2187" y="1982"/>
                    </a:lnTo>
                    <a:lnTo>
                      <a:pt x="0" y="2300"/>
                    </a:lnTo>
                    <a:lnTo>
                      <a:pt x="1582" y="3842"/>
                    </a:lnTo>
                    <a:lnTo>
                      <a:pt x="1209" y="6020"/>
                    </a:lnTo>
                    <a:lnTo>
                      <a:pt x="3166" y="4992"/>
                    </a:lnTo>
                    <a:lnTo>
                      <a:pt x="5121" y="6020"/>
                    </a:lnTo>
                    <a:lnTo>
                      <a:pt x="4748" y="3842"/>
                    </a:lnTo>
                    <a:lnTo>
                      <a:pt x="6330" y="2300"/>
                    </a:lnTo>
                    <a:lnTo>
                      <a:pt x="4143" y="1982"/>
                    </a:lnTo>
                    <a:lnTo>
                      <a:pt x="3166"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94" name="Google Shape;194;p11"/>
          <p:cNvGrpSpPr/>
          <p:nvPr/>
        </p:nvGrpSpPr>
        <p:grpSpPr>
          <a:xfrm>
            <a:off x="25" y="4608500"/>
            <a:ext cx="9144000" cy="535003"/>
            <a:chOff x="25" y="4608500"/>
            <a:chExt cx="9144000" cy="535003"/>
          </a:xfrm>
        </p:grpSpPr>
        <p:sp>
          <p:nvSpPr>
            <p:cNvPr id="195" name="Google Shape;195;p11"/>
            <p:cNvSpPr/>
            <p:nvPr/>
          </p:nvSpPr>
          <p:spPr>
            <a:xfrm>
              <a:off x="25" y="4608500"/>
              <a:ext cx="9144000" cy="2721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11"/>
            <p:cNvSpPr/>
            <p:nvPr/>
          </p:nvSpPr>
          <p:spPr>
            <a:xfrm>
              <a:off x="25" y="4871395"/>
              <a:ext cx="9144000" cy="1101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11"/>
            <p:cNvSpPr/>
            <p:nvPr/>
          </p:nvSpPr>
          <p:spPr>
            <a:xfrm>
              <a:off x="25" y="4981503"/>
              <a:ext cx="9144000" cy="1620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noFill/>
      </p:bgPr>
    </p:bg>
    <p:spTree>
      <p:nvGrpSpPr>
        <p:cNvPr id="198" name="Shape 198"/>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BLANK_1_1">
    <p:spTree>
      <p:nvGrpSpPr>
        <p:cNvPr id="199" name="Shape 199"/>
        <p:cNvGrpSpPr/>
        <p:nvPr/>
      </p:nvGrpSpPr>
      <p:grpSpPr>
        <a:xfrm>
          <a:off x="0" y="0"/>
          <a:ext cx="0" cy="0"/>
          <a:chOff x="0" y="0"/>
          <a:chExt cx="0" cy="0"/>
        </a:xfrm>
      </p:grpSpPr>
      <p:sp>
        <p:nvSpPr>
          <p:cNvPr id="200" name="Google Shape;200;p13"/>
          <p:cNvSpPr txBox="1"/>
          <p:nvPr>
            <p:ph type="title"/>
          </p:nvPr>
        </p:nvSpPr>
        <p:spPr>
          <a:xfrm>
            <a:off x="720000" y="521225"/>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201" name="Google Shape;201;p13"/>
          <p:cNvSpPr txBox="1"/>
          <p:nvPr>
            <p:ph hasCustomPrompt="1" idx="2" type="title"/>
          </p:nvPr>
        </p:nvSpPr>
        <p:spPr>
          <a:xfrm>
            <a:off x="1091500" y="1408644"/>
            <a:ext cx="691800" cy="655500"/>
          </a:xfrm>
          <a:prstGeom prst="rect">
            <a:avLst/>
          </a:prstGeom>
          <a:solidFill>
            <a:schemeClr val="lt2"/>
          </a:solidFill>
        </p:spPr>
        <p:txBody>
          <a:bodyPr anchorCtr="0" anchor="b" bIns="91425" lIns="91425" spcFirstLastPara="1" rIns="91425" wrap="square" tIns="91425">
            <a:noAutofit/>
          </a:bodyPr>
          <a:lstStyle>
            <a:lvl1pPr lvl="0" rtl="0" algn="ctr">
              <a:spcBef>
                <a:spcPts val="0"/>
              </a:spcBef>
              <a:spcAft>
                <a:spcPts val="0"/>
              </a:spcAft>
              <a:buSzPts val="6200"/>
              <a:buNone/>
              <a:defRPr/>
            </a:lvl1pPr>
            <a:lvl2pPr lvl="1" rtl="0" algn="ctr">
              <a:spcBef>
                <a:spcPts val="0"/>
              </a:spcBef>
              <a:spcAft>
                <a:spcPts val="0"/>
              </a:spcAft>
              <a:buSzPts val="6200"/>
              <a:buNone/>
              <a:defRPr sz="6200"/>
            </a:lvl2pPr>
            <a:lvl3pPr lvl="2" rtl="0" algn="ctr">
              <a:spcBef>
                <a:spcPts val="0"/>
              </a:spcBef>
              <a:spcAft>
                <a:spcPts val="0"/>
              </a:spcAft>
              <a:buSzPts val="6200"/>
              <a:buNone/>
              <a:defRPr sz="6200"/>
            </a:lvl3pPr>
            <a:lvl4pPr lvl="3" rtl="0" algn="ctr">
              <a:spcBef>
                <a:spcPts val="0"/>
              </a:spcBef>
              <a:spcAft>
                <a:spcPts val="0"/>
              </a:spcAft>
              <a:buSzPts val="6200"/>
              <a:buNone/>
              <a:defRPr sz="6200"/>
            </a:lvl4pPr>
            <a:lvl5pPr lvl="4" rtl="0" algn="ctr">
              <a:spcBef>
                <a:spcPts val="0"/>
              </a:spcBef>
              <a:spcAft>
                <a:spcPts val="0"/>
              </a:spcAft>
              <a:buSzPts val="6200"/>
              <a:buNone/>
              <a:defRPr sz="6200"/>
            </a:lvl5pPr>
            <a:lvl6pPr lvl="5" rtl="0" algn="ctr">
              <a:spcBef>
                <a:spcPts val="0"/>
              </a:spcBef>
              <a:spcAft>
                <a:spcPts val="0"/>
              </a:spcAft>
              <a:buSzPts val="6200"/>
              <a:buNone/>
              <a:defRPr sz="6200"/>
            </a:lvl6pPr>
            <a:lvl7pPr lvl="6" rtl="0" algn="ctr">
              <a:spcBef>
                <a:spcPts val="0"/>
              </a:spcBef>
              <a:spcAft>
                <a:spcPts val="0"/>
              </a:spcAft>
              <a:buSzPts val="6200"/>
              <a:buNone/>
              <a:defRPr sz="6200"/>
            </a:lvl7pPr>
            <a:lvl8pPr lvl="7" rtl="0" algn="ctr">
              <a:spcBef>
                <a:spcPts val="0"/>
              </a:spcBef>
              <a:spcAft>
                <a:spcPts val="0"/>
              </a:spcAft>
              <a:buSzPts val="6200"/>
              <a:buNone/>
              <a:defRPr sz="6200"/>
            </a:lvl8pPr>
            <a:lvl9pPr lvl="8" rtl="0" algn="ctr">
              <a:spcBef>
                <a:spcPts val="0"/>
              </a:spcBef>
              <a:spcAft>
                <a:spcPts val="0"/>
              </a:spcAft>
              <a:buSzPts val="6200"/>
              <a:buNone/>
              <a:defRPr sz="6200"/>
            </a:lvl9pPr>
          </a:lstStyle>
          <a:p>
            <a:r>
              <a:t>xx%</a:t>
            </a:r>
          </a:p>
        </p:txBody>
      </p:sp>
      <p:sp>
        <p:nvSpPr>
          <p:cNvPr id="202" name="Google Shape;202;p13"/>
          <p:cNvSpPr txBox="1"/>
          <p:nvPr>
            <p:ph idx="1" type="subTitle"/>
          </p:nvPr>
        </p:nvSpPr>
        <p:spPr>
          <a:xfrm>
            <a:off x="1935700" y="1408644"/>
            <a:ext cx="2285100" cy="655500"/>
          </a:xfrm>
          <a:prstGeom prst="rect">
            <a:avLst/>
          </a:prstGeom>
          <a:ln>
            <a:noFill/>
          </a:ln>
          <a:effectLst>
            <a:outerShdw rotWithShape="0" algn="bl" dir="3900000" dist="47625">
              <a:schemeClr val="dk2"/>
            </a:outerShdw>
          </a:effectLst>
        </p:spPr>
        <p:txBody>
          <a:bodyPr anchorCtr="0" anchor="ctr" bIns="91425" lIns="91425" spcFirstLastPara="1" rIns="91425" wrap="square" tIns="91425">
            <a:noAutofit/>
          </a:bodyPr>
          <a:lstStyle>
            <a:lvl1pPr lvl="0" rtl="0">
              <a:lnSpc>
                <a:spcPct val="100000"/>
              </a:lnSpc>
              <a:spcBef>
                <a:spcPts val="0"/>
              </a:spcBef>
              <a:spcAft>
                <a:spcPts val="0"/>
              </a:spcAft>
              <a:buClr>
                <a:schemeClr val="dk1"/>
              </a:buClr>
              <a:buSzPts val="2400"/>
              <a:buFont typeface="Raleway"/>
              <a:buNone/>
              <a:defRPr sz="2000">
                <a:solidFill>
                  <a:schemeClr val="dk1"/>
                </a:solidFill>
                <a:latin typeface="Big Shoulders Text ExtraBold"/>
                <a:ea typeface="Big Shoulders Text ExtraBold"/>
                <a:cs typeface="Big Shoulders Text ExtraBold"/>
                <a:sym typeface="Big Shoulders Text ExtraBold"/>
              </a:defRPr>
            </a:lvl1pPr>
            <a:lvl2pPr lvl="1"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2pPr>
            <a:lvl3pPr lvl="2"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3pPr>
            <a:lvl4pPr lvl="3"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4pPr>
            <a:lvl5pPr lvl="4"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5pPr>
            <a:lvl6pPr lvl="5"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6pPr>
            <a:lvl7pPr lvl="6"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7pPr>
            <a:lvl8pPr lvl="7"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8pPr>
            <a:lvl9pPr lvl="8"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9pPr>
          </a:lstStyle>
          <a:p/>
        </p:txBody>
      </p:sp>
      <p:sp>
        <p:nvSpPr>
          <p:cNvPr id="203" name="Google Shape;203;p13"/>
          <p:cNvSpPr txBox="1"/>
          <p:nvPr>
            <p:ph hasCustomPrompt="1" idx="3" type="title"/>
          </p:nvPr>
        </p:nvSpPr>
        <p:spPr>
          <a:xfrm>
            <a:off x="1091500" y="2473619"/>
            <a:ext cx="691800" cy="655500"/>
          </a:xfrm>
          <a:prstGeom prst="rect">
            <a:avLst/>
          </a:prstGeom>
          <a:solidFill>
            <a:schemeClr val="lt2"/>
          </a:solidFill>
        </p:spPr>
        <p:txBody>
          <a:bodyPr anchorCtr="0" anchor="b" bIns="91425" lIns="91425" spcFirstLastPara="1" rIns="91425" wrap="square" tIns="91425">
            <a:noAutofit/>
          </a:bodyPr>
          <a:lstStyle>
            <a:lvl1pPr lvl="0" rtl="0" algn="ctr">
              <a:spcBef>
                <a:spcPts val="0"/>
              </a:spcBef>
              <a:spcAft>
                <a:spcPts val="0"/>
              </a:spcAft>
              <a:buSzPts val="6200"/>
              <a:buNone/>
              <a:defRPr/>
            </a:lvl1pPr>
            <a:lvl2pPr lvl="1" rtl="0" algn="ctr">
              <a:spcBef>
                <a:spcPts val="0"/>
              </a:spcBef>
              <a:spcAft>
                <a:spcPts val="0"/>
              </a:spcAft>
              <a:buSzPts val="6200"/>
              <a:buNone/>
              <a:defRPr sz="6200"/>
            </a:lvl2pPr>
            <a:lvl3pPr lvl="2" rtl="0" algn="ctr">
              <a:spcBef>
                <a:spcPts val="0"/>
              </a:spcBef>
              <a:spcAft>
                <a:spcPts val="0"/>
              </a:spcAft>
              <a:buSzPts val="6200"/>
              <a:buNone/>
              <a:defRPr sz="6200"/>
            </a:lvl3pPr>
            <a:lvl4pPr lvl="3" rtl="0" algn="ctr">
              <a:spcBef>
                <a:spcPts val="0"/>
              </a:spcBef>
              <a:spcAft>
                <a:spcPts val="0"/>
              </a:spcAft>
              <a:buSzPts val="6200"/>
              <a:buNone/>
              <a:defRPr sz="6200"/>
            </a:lvl4pPr>
            <a:lvl5pPr lvl="4" rtl="0" algn="ctr">
              <a:spcBef>
                <a:spcPts val="0"/>
              </a:spcBef>
              <a:spcAft>
                <a:spcPts val="0"/>
              </a:spcAft>
              <a:buSzPts val="6200"/>
              <a:buNone/>
              <a:defRPr sz="6200"/>
            </a:lvl5pPr>
            <a:lvl6pPr lvl="5" rtl="0" algn="ctr">
              <a:spcBef>
                <a:spcPts val="0"/>
              </a:spcBef>
              <a:spcAft>
                <a:spcPts val="0"/>
              </a:spcAft>
              <a:buSzPts val="6200"/>
              <a:buNone/>
              <a:defRPr sz="6200"/>
            </a:lvl6pPr>
            <a:lvl7pPr lvl="6" rtl="0" algn="ctr">
              <a:spcBef>
                <a:spcPts val="0"/>
              </a:spcBef>
              <a:spcAft>
                <a:spcPts val="0"/>
              </a:spcAft>
              <a:buSzPts val="6200"/>
              <a:buNone/>
              <a:defRPr sz="6200"/>
            </a:lvl7pPr>
            <a:lvl8pPr lvl="7" rtl="0" algn="ctr">
              <a:spcBef>
                <a:spcPts val="0"/>
              </a:spcBef>
              <a:spcAft>
                <a:spcPts val="0"/>
              </a:spcAft>
              <a:buSzPts val="6200"/>
              <a:buNone/>
              <a:defRPr sz="6200"/>
            </a:lvl8pPr>
            <a:lvl9pPr lvl="8" rtl="0" algn="ctr">
              <a:spcBef>
                <a:spcPts val="0"/>
              </a:spcBef>
              <a:spcAft>
                <a:spcPts val="0"/>
              </a:spcAft>
              <a:buSzPts val="6200"/>
              <a:buNone/>
              <a:defRPr sz="6200"/>
            </a:lvl9pPr>
          </a:lstStyle>
          <a:p>
            <a:r>
              <a:t>xx%</a:t>
            </a:r>
          </a:p>
        </p:txBody>
      </p:sp>
      <p:sp>
        <p:nvSpPr>
          <p:cNvPr id="204" name="Google Shape;204;p13"/>
          <p:cNvSpPr txBox="1"/>
          <p:nvPr>
            <p:ph idx="4" type="subTitle"/>
          </p:nvPr>
        </p:nvSpPr>
        <p:spPr>
          <a:xfrm>
            <a:off x="1935700" y="2473619"/>
            <a:ext cx="2285100" cy="655500"/>
          </a:xfrm>
          <a:prstGeom prst="rect">
            <a:avLst/>
          </a:prstGeom>
          <a:ln>
            <a:noFill/>
          </a:ln>
          <a:effectLst>
            <a:outerShdw rotWithShape="0" algn="bl" dir="3900000" dist="47625">
              <a:schemeClr val="dk2"/>
            </a:outerShdw>
          </a:effectLst>
        </p:spPr>
        <p:txBody>
          <a:bodyPr anchorCtr="0" anchor="ctr" bIns="91425" lIns="91425" spcFirstLastPara="1" rIns="91425" wrap="square" tIns="91425">
            <a:noAutofit/>
          </a:bodyPr>
          <a:lstStyle>
            <a:lvl1pPr lvl="0" rtl="0">
              <a:lnSpc>
                <a:spcPct val="100000"/>
              </a:lnSpc>
              <a:spcBef>
                <a:spcPts val="0"/>
              </a:spcBef>
              <a:spcAft>
                <a:spcPts val="0"/>
              </a:spcAft>
              <a:buClr>
                <a:schemeClr val="dk1"/>
              </a:buClr>
              <a:buSzPts val="2400"/>
              <a:buFont typeface="Raleway"/>
              <a:buNone/>
              <a:defRPr sz="2000">
                <a:solidFill>
                  <a:schemeClr val="dk1"/>
                </a:solidFill>
                <a:latin typeface="Big Shoulders Text ExtraBold"/>
                <a:ea typeface="Big Shoulders Text ExtraBold"/>
                <a:cs typeface="Big Shoulders Text ExtraBold"/>
                <a:sym typeface="Big Shoulders Text ExtraBold"/>
              </a:defRPr>
            </a:lvl1pPr>
            <a:lvl2pPr lvl="1"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2pPr>
            <a:lvl3pPr lvl="2"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3pPr>
            <a:lvl4pPr lvl="3"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4pPr>
            <a:lvl5pPr lvl="4"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5pPr>
            <a:lvl6pPr lvl="5"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6pPr>
            <a:lvl7pPr lvl="6"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7pPr>
            <a:lvl8pPr lvl="7"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8pPr>
            <a:lvl9pPr lvl="8"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9pPr>
          </a:lstStyle>
          <a:p/>
        </p:txBody>
      </p:sp>
      <p:sp>
        <p:nvSpPr>
          <p:cNvPr id="205" name="Google Shape;205;p13"/>
          <p:cNvSpPr txBox="1"/>
          <p:nvPr>
            <p:ph hasCustomPrompt="1" idx="5" type="title"/>
          </p:nvPr>
        </p:nvSpPr>
        <p:spPr>
          <a:xfrm>
            <a:off x="1091500" y="3538594"/>
            <a:ext cx="691800" cy="655500"/>
          </a:xfrm>
          <a:prstGeom prst="rect">
            <a:avLst/>
          </a:prstGeom>
          <a:solidFill>
            <a:schemeClr val="lt2"/>
          </a:solidFill>
        </p:spPr>
        <p:txBody>
          <a:bodyPr anchorCtr="0" anchor="b" bIns="91425" lIns="91425" spcFirstLastPara="1" rIns="91425" wrap="square" tIns="91425">
            <a:noAutofit/>
          </a:bodyPr>
          <a:lstStyle>
            <a:lvl1pPr lvl="0" rtl="0" algn="ctr">
              <a:spcBef>
                <a:spcPts val="0"/>
              </a:spcBef>
              <a:spcAft>
                <a:spcPts val="0"/>
              </a:spcAft>
              <a:buSzPts val="6200"/>
              <a:buNone/>
              <a:defRPr/>
            </a:lvl1pPr>
            <a:lvl2pPr lvl="1" rtl="0" algn="ctr">
              <a:spcBef>
                <a:spcPts val="0"/>
              </a:spcBef>
              <a:spcAft>
                <a:spcPts val="0"/>
              </a:spcAft>
              <a:buSzPts val="6200"/>
              <a:buNone/>
              <a:defRPr sz="6200"/>
            </a:lvl2pPr>
            <a:lvl3pPr lvl="2" rtl="0" algn="ctr">
              <a:spcBef>
                <a:spcPts val="0"/>
              </a:spcBef>
              <a:spcAft>
                <a:spcPts val="0"/>
              </a:spcAft>
              <a:buSzPts val="6200"/>
              <a:buNone/>
              <a:defRPr sz="6200"/>
            </a:lvl3pPr>
            <a:lvl4pPr lvl="3" rtl="0" algn="ctr">
              <a:spcBef>
                <a:spcPts val="0"/>
              </a:spcBef>
              <a:spcAft>
                <a:spcPts val="0"/>
              </a:spcAft>
              <a:buSzPts val="6200"/>
              <a:buNone/>
              <a:defRPr sz="6200"/>
            </a:lvl4pPr>
            <a:lvl5pPr lvl="4" rtl="0" algn="ctr">
              <a:spcBef>
                <a:spcPts val="0"/>
              </a:spcBef>
              <a:spcAft>
                <a:spcPts val="0"/>
              </a:spcAft>
              <a:buSzPts val="6200"/>
              <a:buNone/>
              <a:defRPr sz="6200"/>
            </a:lvl5pPr>
            <a:lvl6pPr lvl="5" rtl="0" algn="ctr">
              <a:spcBef>
                <a:spcPts val="0"/>
              </a:spcBef>
              <a:spcAft>
                <a:spcPts val="0"/>
              </a:spcAft>
              <a:buSzPts val="6200"/>
              <a:buNone/>
              <a:defRPr sz="6200"/>
            </a:lvl6pPr>
            <a:lvl7pPr lvl="6" rtl="0" algn="ctr">
              <a:spcBef>
                <a:spcPts val="0"/>
              </a:spcBef>
              <a:spcAft>
                <a:spcPts val="0"/>
              </a:spcAft>
              <a:buSzPts val="6200"/>
              <a:buNone/>
              <a:defRPr sz="6200"/>
            </a:lvl7pPr>
            <a:lvl8pPr lvl="7" rtl="0" algn="ctr">
              <a:spcBef>
                <a:spcPts val="0"/>
              </a:spcBef>
              <a:spcAft>
                <a:spcPts val="0"/>
              </a:spcAft>
              <a:buSzPts val="6200"/>
              <a:buNone/>
              <a:defRPr sz="6200"/>
            </a:lvl8pPr>
            <a:lvl9pPr lvl="8" rtl="0" algn="ctr">
              <a:spcBef>
                <a:spcPts val="0"/>
              </a:spcBef>
              <a:spcAft>
                <a:spcPts val="0"/>
              </a:spcAft>
              <a:buSzPts val="6200"/>
              <a:buNone/>
              <a:defRPr sz="6200"/>
            </a:lvl9pPr>
          </a:lstStyle>
          <a:p>
            <a:r>
              <a:t>xx%</a:t>
            </a:r>
          </a:p>
        </p:txBody>
      </p:sp>
      <p:sp>
        <p:nvSpPr>
          <p:cNvPr id="206" name="Google Shape;206;p13"/>
          <p:cNvSpPr txBox="1"/>
          <p:nvPr>
            <p:ph idx="6" type="subTitle"/>
          </p:nvPr>
        </p:nvSpPr>
        <p:spPr>
          <a:xfrm>
            <a:off x="1935700" y="3538594"/>
            <a:ext cx="2285100" cy="655500"/>
          </a:xfrm>
          <a:prstGeom prst="rect">
            <a:avLst/>
          </a:prstGeom>
          <a:ln>
            <a:noFill/>
          </a:ln>
          <a:effectLst>
            <a:outerShdw rotWithShape="0" algn="bl" dir="3900000" dist="47625">
              <a:schemeClr val="dk2"/>
            </a:outerShdw>
          </a:effectLst>
        </p:spPr>
        <p:txBody>
          <a:bodyPr anchorCtr="0" anchor="ctr" bIns="91425" lIns="91425" spcFirstLastPara="1" rIns="91425" wrap="square" tIns="91425">
            <a:noAutofit/>
          </a:bodyPr>
          <a:lstStyle>
            <a:lvl1pPr lvl="0" rtl="0">
              <a:lnSpc>
                <a:spcPct val="100000"/>
              </a:lnSpc>
              <a:spcBef>
                <a:spcPts val="0"/>
              </a:spcBef>
              <a:spcAft>
                <a:spcPts val="0"/>
              </a:spcAft>
              <a:buClr>
                <a:schemeClr val="dk1"/>
              </a:buClr>
              <a:buSzPts val="2400"/>
              <a:buFont typeface="Raleway"/>
              <a:buNone/>
              <a:defRPr sz="2000">
                <a:solidFill>
                  <a:schemeClr val="dk1"/>
                </a:solidFill>
                <a:latin typeface="Big Shoulders Text ExtraBold"/>
                <a:ea typeface="Big Shoulders Text ExtraBold"/>
                <a:cs typeface="Big Shoulders Text ExtraBold"/>
                <a:sym typeface="Big Shoulders Text ExtraBold"/>
              </a:defRPr>
            </a:lvl1pPr>
            <a:lvl2pPr lvl="1"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2pPr>
            <a:lvl3pPr lvl="2"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3pPr>
            <a:lvl4pPr lvl="3"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4pPr>
            <a:lvl5pPr lvl="4"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5pPr>
            <a:lvl6pPr lvl="5"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6pPr>
            <a:lvl7pPr lvl="6"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7pPr>
            <a:lvl8pPr lvl="7"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8pPr>
            <a:lvl9pPr lvl="8"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9pPr>
          </a:lstStyle>
          <a:p/>
        </p:txBody>
      </p:sp>
      <p:sp>
        <p:nvSpPr>
          <p:cNvPr id="207" name="Google Shape;207;p13"/>
          <p:cNvSpPr txBox="1"/>
          <p:nvPr>
            <p:ph hasCustomPrompt="1" idx="7" type="title"/>
          </p:nvPr>
        </p:nvSpPr>
        <p:spPr>
          <a:xfrm>
            <a:off x="4923200" y="1408644"/>
            <a:ext cx="691800" cy="655500"/>
          </a:xfrm>
          <a:prstGeom prst="rect">
            <a:avLst/>
          </a:prstGeom>
          <a:solidFill>
            <a:schemeClr val="lt2"/>
          </a:solidFill>
        </p:spPr>
        <p:txBody>
          <a:bodyPr anchorCtr="0" anchor="b" bIns="91425" lIns="91425" spcFirstLastPara="1" rIns="91425" wrap="square" tIns="91425">
            <a:noAutofit/>
          </a:bodyPr>
          <a:lstStyle>
            <a:lvl1pPr lvl="0" rtl="0" algn="ctr">
              <a:spcBef>
                <a:spcPts val="0"/>
              </a:spcBef>
              <a:spcAft>
                <a:spcPts val="0"/>
              </a:spcAft>
              <a:buSzPts val="6200"/>
              <a:buNone/>
              <a:defRPr/>
            </a:lvl1pPr>
            <a:lvl2pPr lvl="1" rtl="0" algn="ctr">
              <a:spcBef>
                <a:spcPts val="0"/>
              </a:spcBef>
              <a:spcAft>
                <a:spcPts val="0"/>
              </a:spcAft>
              <a:buSzPts val="6200"/>
              <a:buNone/>
              <a:defRPr sz="6200"/>
            </a:lvl2pPr>
            <a:lvl3pPr lvl="2" rtl="0" algn="ctr">
              <a:spcBef>
                <a:spcPts val="0"/>
              </a:spcBef>
              <a:spcAft>
                <a:spcPts val="0"/>
              </a:spcAft>
              <a:buSzPts val="6200"/>
              <a:buNone/>
              <a:defRPr sz="6200"/>
            </a:lvl3pPr>
            <a:lvl4pPr lvl="3" rtl="0" algn="ctr">
              <a:spcBef>
                <a:spcPts val="0"/>
              </a:spcBef>
              <a:spcAft>
                <a:spcPts val="0"/>
              </a:spcAft>
              <a:buSzPts val="6200"/>
              <a:buNone/>
              <a:defRPr sz="6200"/>
            </a:lvl4pPr>
            <a:lvl5pPr lvl="4" rtl="0" algn="ctr">
              <a:spcBef>
                <a:spcPts val="0"/>
              </a:spcBef>
              <a:spcAft>
                <a:spcPts val="0"/>
              </a:spcAft>
              <a:buSzPts val="6200"/>
              <a:buNone/>
              <a:defRPr sz="6200"/>
            </a:lvl5pPr>
            <a:lvl6pPr lvl="5" rtl="0" algn="ctr">
              <a:spcBef>
                <a:spcPts val="0"/>
              </a:spcBef>
              <a:spcAft>
                <a:spcPts val="0"/>
              </a:spcAft>
              <a:buSzPts val="6200"/>
              <a:buNone/>
              <a:defRPr sz="6200"/>
            </a:lvl6pPr>
            <a:lvl7pPr lvl="6" rtl="0" algn="ctr">
              <a:spcBef>
                <a:spcPts val="0"/>
              </a:spcBef>
              <a:spcAft>
                <a:spcPts val="0"/>
              </a:spcAft>
              <a:buSzPts val="6200"/>
              <a:buNone/>
              <a:defRPr sz="6200"/>
            </a:lvl7pPr>
            <a:lvl8pPr lvl="7" rtl="0" algn="ctr">
              <a:spcBef>
                <a:spcPts val="0"/>
              </a:spcBef>
              <a:spcAft>
                <a:spcPts val="0"/>
              </a:spcAft>
              <a:buSzPts val="6200"/>
              <a:buNone/>
              <a:defRPr sz="6200"/>
            </a:lvl8pPr>
            <a:lvl9pPr lvl="8" rtl="0" algn="ctr">
              <a:spcBef>
                <a:spcPts val="0"/>
              </a:spcBef>
              <a:spcAft>
                <a:spcPts val="0"/>
              </a:spcAft>
              <a:buSzPts val="6200"/>
              <a:buNone/>
              <a:defRPr sz="6200"/>
            </a:lvl9pPr>
          </a:lstStyle>
          <a:p>
            <a:r>
              <a:t>xx%</a:t>
            </a:r>
          </a:p>
        </p:txBody>
      </p:sp>
      <p:sp>
        <p:nvSpPr>
          <p:cNvPr id="208" name="Google Shape;208;p13"/>
          <p:cNvSpPr txBox="1"/>
          <p:nvPr>
            <p:ph idx="8" type="subTitle"/>
          </p:nvPr>
        </p:nvSpPr>
        <p:spPr>
          <a:xfrm>
            <a:off x="5767400" y="1408644"/>
            <a:ext cx="2285100" cy="655500"/>
          </a:xfrm>
          <a:prstGeom prst="rect">
            <a:avLst/>
          </a:prstGeom>
          <a:ln>
            <a:noFill/>
          </a:ln>
          <a:effectLst>
            <a:outerShdw rotWithShape="0" algn="bl" dir="3900000" dist="47625">
              <a:schemeClr val="dk2"/>
            </a:outerShdw>
          </a:effectLst>
        </p:spPr>
        <p:txBody>
          <a:bodyPr anchorCtr="0" anchor="ctr" bIns="91425" lIns="91425" spcFirstLastPara="1" rIns="91425" wrap="square" tIns="91425">
            <a:noAutofit/>
          </a:bodyPr>
          <a:lstStyle>
            <a:lvl1pPr lvl="0" rtl="0">
              <a:lnSpc>
                <a:spcPct val="100000"/>
              </a:lnSpc>
              <a:spcBef>
                <a:spcPts val="0"/>
              </a:spcBef>
              <a:spcAft>
                <a:spcPts val="0"/>
              </a:spcAft>
              <a:buClr>
                <a:schemeClr val="dk1"/>
              </a:buClr>
              <a:buSzPts val="2400"/>
              <a:buFont typeface="Raleway"/>
              <a:buNone/>
              <a:defRPr sz="2000">
                <a:solidFill>
                  <a:schemeClr val="dk1"/>
                </a:solidFill>
                <a:latin typeface="Big Shoulders Text ExtraBold"/>
                <a:ea typeface="Big Shoulders Text ExtraBold"/>
                <a:cs typeface="Big Shoulders Text ExtraBold"/>
                <a:sym typeface="Big Shoulders Text ExtraBold"/>
              </a:defRPr>
            </a:lvl1pPr>
            <a:lvl2pPr lvl="1"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2pPr>
            <a:lvl3pPr lvl="2"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3pPr>
            <a:lvl4pPr lvl="3"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4pPr>
            <a:lvl5pPr lvl="4"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5pPr>
            <a:lvl6pPr lvl="5"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6pPr>
            <a:lvl7pPr lvl="6"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7pPr>
            <a:lvl8pPr lvl="7"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8pPr>
            <a:lvl9pPr lvl="8"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9pPr>
          </a:lstStyle>
          <a:p/>
        </p:txBody>
      </p:sp>
      <p:sp>
        <p:nvSpPr>
          <p:cNvPr id="209" name="Google Shape;209;p13"/>
          <p:cNvSpPr txBox="1"/>
          <p:nvPr>
            <p:ph hasCustomPrompt="1" idx="9" type="title"/>
          </p:nvPr>
        </p:nvSpPr>
        <p:spPr>
          <a:xfrm>
            <a:off x="4923200" y="2473619"/>
            <a:ext cx="691800" cy="655500"/>
          </a:xfrm>
          <a:prstGeom prst="rect">
            <a:avLst/>
          </a:prstGeom>
          <a:solidFill>
            <a:schemeClr val="lt2"/>
          </a:solidFill>
        </p:spPr>
        <p:txBody>
          <a:bodyPr anchorCtr="0" anchor="b" bIns="91425" lIns="91425" spcFirstLastPara="1" rIns="91425" wrap="square" tIns="91425">
            <a:noAutofit/>
          </a:bodyPr>
          <a:lstStyle>
            <a:lvl1pPr lvl="0" rtl="0" algn="ctr">
              <a:spcBef>
                <a:spcPts val="0"/>
              </a:spcBef>
              <a:spcAft>
                <a:spcPts val="0"/>
              </a:spcAft>
              <a:buSzPts val="6200"/>
              <a:buNone/>
              <a:defRPr/>
            </a:lvl1pPr>
            <a:lvl2pPr lvl="1" rtl="0" algn="ctr">
              <a:spcBef>
                <a:spcPts val="0"/>
              </a:spcBef>
              <a:spcAft>
                <a:spcPts val="0"/>
              </a:spcAft>
              <a:buSzPts val="6200"/>
              <a:buNone/>
              <a:defRPr sz="6200"/>
            </a:lvl2pPr>
            <a:lvl3pPr lvl="2" rtl="0" algn="ctr">
              <a:spcBef>
                <a:spcPts val="0"/>
              </a:spcBef>
              <a:spcAft>
                <a:spcPts val="0"/>
              </a:spcAft>
              <a:buSzPts val="6200"/>
              <a:buNone/>
              <a:defRPr sz="6200"/>
            </a:lvl3pPr>
            <a:lvl4pPr lvl="3" rtl="0" algn="ctr">
              <a:spcBef>
                <a:spcPts val="0"/>
              </a:spcBef>
              <a:spcAft>
                <a:spcPts val="0"/>
              </a:spcAft>
              <a:buSzPts val="6200"/>
              <a:buNone/>
              <a:defRPr sz="6200"/>
            </a:lvl4pPr>
            <a:lvl5pPr lvl="4" rtl="0" algn="ctr">
              <a:spcBef>
                <a:spcPts val="0"/>
              </a:spcBef>
              <a:spcAft>
                <a:spcPts val="0"/>
              </a:spcAft>
              <a:buSzPts val="6200"/>
              <a:buNone/>
              <a:defRPr sz="6200"/>
            </a:lvl5pPr>
            <a:lvl6pPr lvl="5" rtl="0" algn="ctr">
              <a:spcBef>
                <a:spcPts val="0"/>
              </a:spcBef>
              <a:spcAft>
                <a:spcPts val="0"/>
              </a:spcAft>
              <a:buSzPts val="6200"/>
              <a:buNone/>
              <a:defRPr sz="6200"/>
            </a:lvl6pPr>
            <a:lvl7pPr lvl="6" rtl="0" algn="ctr">
              <a:spcBef>
                <a:spcPts val="0"/>
              </a:spcBef>
              <a:spcAft>
                <a:spcPts val="0"/>
              </a:spcAft>
              <a:buSzPts val="6200"/>
              <a:buNone/>
              <a:defRPr sz="6200"/>
            </a:lvl7pPr>
            <a:lvl8pPr lvl="7" rtl="0" algn="ctr">
              <a:spcBef>
                <a:spcPts val="0"/>
              </a:spcBef>
              <a:spcAft>
                <a:spcPts val="0"/>
              </a:spcAft>
              <a:buSzPts val="6200"/>
              <a:buNone/>
              <a:defRPr sz="6200"/>
            </a:lvl8pPr>
            <a:lvl9pPr lvl="8" rtl="0" algn="ctr">
              <a:spcBef>
                <a:spcPts val="0"/>
              </a:spcBef>
              <a:spcAft>
                <a:spcPts val="0"/>
              </a:spcAft>
              <a:buSzPts val="6200"/>
              <a:buNone/>
              <a:defRPr sz="6200"/>
            </a:lvl9pPr>
          </a:lstStyle>
          <a:p>
            <a:r>
              <a:t>xx%</a:t>
            </a:r>
          </a:p>
        </p:txBody>
      </p:sp>
      <p:sp>
        <p:nvSpPr>
          <p:cNvPr id="210" name="Google Shape;210;p13"/>
          <p:cNvSpPr txBox="1"/>
          <p:nvPr>
            <p:ph idx="13" type="subTitle"/>
          </p:nvPr>
        </p:nvSpPr>
        <p:spPr>
          <a:xfrm>
            <a:off x="5767400" y="2473619"/>
            <a:ext cx="2285100" cy="655500"/>
          </a:xfrm>
          <a:prstGeom prst="rect">
            <a:avLst/>
          </a:prstGeom>
          <a:ln>
            <a:noFill/>
          </a:ln>
          <a:effectLst>
            <a:outerShdw rotWithShape="0" algn="bl" dir="3900000" dist="47625">
              <a:schemeClr val="dk2"/>
            </a:outerShdw>
          </a:effectLst>
        </p:spPr>
        <p:txBody>
          <a:bodyPr anchorCtr="0" anchor="ctr" bIns="91425" lIns="91425" spcFirstLastPara="1" rIns="91425" wrap="square" tIns="91425">
            <a:noAutofit/>
          </a:bodyPr>
          <a:lstStyle>
            <a:lvl1pPr lvl="0" rtl="0">
              <a:lnSpc>
                <a:spcPct val="100000"/>
              </a:lnSpc>
              <a:spcBef>
                <a:spcPts val="0"/>
              </a:spcBef>
              <a:spcAft>
                <a:spcPts val="0"/>
              </a:spcAft>
              <a:buClr>
                <a:schemeClr val="dk1"/>
              </a:buClr>
              <a:buSzPts val="2400"/>
              <a:buFont typeface="Raleway"/>
              <a:buNone/>
              <a:defRPr sz="2000">
                <a:solidFill>
                  <a:schemeClr val="dk1"/>
                </a:solidFill>
                <a:latin typeface="Big Shoulders Text ExtraBold"/>
                <a:ea typeface="Big Shoulders Text ExtraBold"/>
                <a:cs typeface="Big Shoulders Text ExtraBold"/>
                <a:sym typeface="Big Shoulders Text ExtraBold"/>
              </a:defRPr>
            </a:lvl1pPr>
            <a:lvl2pPr lvl="1"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2pPr>
            <a:lvl3pPr lvl="2"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3pPr>
            <a:lvl4pPr lvl="3"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4pPr>
            <a:lvl5pPr lvl="4"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5pPr>
            <a:lvl6pPr lvl="5"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6pPr>
            <a:lvl7pPr lvl="6"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7pPr>
            <a:lvl8pPr lvl="7"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8pPr>
            <a:lvl9pPr lvl="8"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9pPr>
          </a:lstStyle>
          <a:p/>
        </p:txBody>
      </p:sp>
      <p:sp>
        <p:nvSpPr>
          <p:cNvPr id="211" name="Google Shape;211;p13"/>
          <p:cNvSpPr txBox="1"/>
          <p:nvPr>
            <p:ph hasCustomPrompt="1" idx="14" type="title"/>
          </p:nvPr>
        </p:nvSpPr>
        <p:spPr>
          <a:xfrm>
            <a:off x="4923200" y="3538594"/>
            <a:ext cx="691800" cy="655500"/>
          </a:xfrm>
          <a:prstGeom prst="rect">
            <a:avLst/>
          </a:prstGeom>
          <a:solidFill>
            <a:schemeClr val="lt2"/>
          </a:solidFill>
        </p:spPr>
        <p:txBody>
          <a:bodyPr anchorCtr="0" anchor="b" bIns="91425" lIns="91425" spcFirstLastPara="1" rIns="91425" wrap="square" tIns="91425">
            <a:noAutofit/>
          </a:bodyPr>
          <a:lstStyle>
            <a:lvl1pPr lvl="0" rtl="0" algn="ctr">
              <a:spcBef>
                <a:spcPts val="0"/>
              </a:spcBef>
              <a:spcAft>
                <a:spcPts val="0"/>
              </a:spcAft>
              <a:buSzPts val="6200"/>
              <a:buNone/>
              <a:defRPr/>
            </a:lvl1pPr>
            <a:lvl2pPr lvl="1" rtl="0" algn="ctr">
              <a:spcBef>
                <a:spcPts val="0"/>
              </a:spcBef>
              <a:spcAft>
                <a:spcPts val="0"/>
              </a:spcAft>
              <a:buSzPts val="6200"/>
              <a:buNone/>
              <a:defRPr sz="6200"/>
            </a:lvl2pPr>
            <a:lvl3pPr lvl="2" rtl="0" algn="ctr">
              <a:spcBef>
                <a:spcPts val="0"/>
              </a:spcBef>
              <a:spcAft>
                <a:spcPts val="0"/>
              </a:spcAft>
              <a:buSzPts val="6200"/>
              <a:buNone/>
              <a:defRPr sz="6200"/>
            </a:lvl3pPr>
            <a:lvl4pPr lvl="3" rtl="0" algn="ctr">
              <a:spcBef>
                <a:spcPts val="0"/>
              </a:spcBef>
              <a:spcAft>
                <a:spcPts val="0"/>
              </a:spcAft>
              <a:buSzPts val="6200"/>
              <a:buNone/>
              <a:defRPr sz="6200"/>
            </a:lvl4pPr>
            <a:lvl5pPr lvl="4" rtl="0" algn="ctr">
              <a:spcBef>
                <a:spcPts val="0"/>
              </a:spcBef>
              <a:spcAft>
                <a:spcPts val="0"/>
              </a:spcAft>
              <a:buSzPts val="6200"/>
              <a:buNone/>
              <a:defRPr sz="6200"/>
            </a:lvl5pPr>
            <a:lvl6pPr lvl="5" rtl="0" algn="ctr">
              <a:spcBef>
                <a:spcPts val="0"/>
              </a:spcBef>
              <a:spcAft>
                <a:spcPts val="0"/>
              </a:spcAft>
              <a:buSzPts val="6200"/>
              <a:buNone/>
              <a:defRPr sz="6200"/>
            </a:lvl6pPr>
            <a:lvl7pPr lvl="6" rtl="0" algn="ctr">
              <a:spcBef>
                <a:spcPts val="0"/>
              </a:spcBef>
              <a:spcAft>
                <a:spcPts val="0"/>
              </a:spcAft>
              <a:buSzPts val="6200"/>
              <a:buNone/>
              <a:defRPr sz="6200"/>
            </a:lvl7pPr>
            <a:lvl8pPr lvl="7" rtl="0" algn="ctr">
              <a:spcBef>
                <a:spcPts val="0"/>
              </a:spcBef>
              <a:spcAft>
                <a:spcPts val="0"/>
              </a:spcAft>
              <a:buSzPts val="6200"/>
              <a:buNone/>
              <a:defRPr sz="6200"/>
            </a:lvl8pPr>
            <a:lvl9pPr lvl="8" rtl="0" algn="ctr">
              <a:spcBef>
                <a:spcPts val="0"/>
              </a:spcBef>
              <a:spcAft>
                <a:spcPts val="0"/>
              </a:spcAft>
              <a:buSzPts val="6200"/>
              <a:buNone/>
              <a:defRPr sz="6200"/>
            </a:lvl9pPr>
          </a:lstStyle>
          <a:p>
            <a:r>
              <a:t>xx%</a:t>
            </a:r>
          </a:p>
        </p:txBody>
      </p:sp>
      <p:sp>
        <p:nvSpPr>
          <p:cNvPr id="212" name="Google Shape;212;p13"/>
          <p:cNvSpPr txBox="1"/>
          <p:nvPr>
            <p:ph idx="15" type="subTitle"/>
          </p:nvPr>
        </p:nvSpPr>
        <p:spPr>
          <a:xfrm>
            <a:off x="5767400" y="3538594"/>
            <a:ext cx="2285100" cy="655500"/>
          </a:xfrm>
          <a:prstGeom prst="rect">
            <a:avLst/>
          </a:prstGeom>
          <a:ln>
            <a:noFill/>
          </a:ln>
          <a:effectLst>
            <a:outerShdw rotWithShape="0" algn="bl" dir="3900000" dist="47625">
              <a:schemeClr val="dk2"/>
            </a:outerShdw>
          </a:effectLst>
        </p:spPr>
        <p:txBody>
          <a:bodyPr anchorCtr="0" anchor="ctr" bIns="91425" lIns="91425" spcFirstLastPara="1" rIns="91425" wrap="square" tIns="91425">
            <a:noAutofit/>
          </a:bodyPr>
          <a:lstStyle>
            <a:lvl1pPr lvl="0" rtl="0">
              <a:lnSpc>
                <a:spcPct val="100000"/>
              </a:lnSpc>
              <a:spcBef>
                <a:spcPts val="0"/>
              </a:spcBef>
              <a:spcAft>
                <a:spcPts val="0"/>
              </a:spcAft>
              <a:buClr>
                <a:schemeClr val="dk1"/>
              </a:buClr>
              <a:buSzPts val="2400"/>
              <a:buFont typeface="Raleway"/>
              <a:buNone/>
              <a:defRPr sz="2000">
                <a:solidFill>
                  <a:schemeClr val="dk1"/>
                </a:solidFill>
                <a:latin typeface="Big Shoulders Text ExtraBold"/>
                <a:ea typeface="Big Shoulders Text ExtraBold"/>
                <a:cs typeface="Big Shoulders Text ExtraBold"/>
                <a:sym typeface="Big Shoulders Text ExtraBold"/>
              </a:defRPr>
            </a:lvl1pPr>
            <a:lvl2pPr lvl="1"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2pPr>
            <a:lvl3pPr lvl="2"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3pPr>
            <a:lvl4pPr lvl="3"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4pPr>
            <a:lvl5pPr lvl="4"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5pPr>
            <a:lvl6pPr lvl="5"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6pPr>
            <a:lvl7pPr lvl="6"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7pPr>
            <a:lvl8pPr lvl="7"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8pPr>
            <a:lvl9pPr lvl="8"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9pPr>
          </a:lstStyle>
          <a:p/>
        </p:txBody>
      </p:sp>
      <p:grpSp>
        <p:nvGrpSpPr>
          <p:cNvPr id="213" name="Google Shape;213;p13"/>
          <p:cNvGrpSpPr/>
          <p:nvPr/>
        </p:nvGrpSpPr>
        <p:grpSpPr>
          <a:xfrm flipH="1" rot="10800000">
            <a:off x="-50" y="4608500"/>
            <a:ext cx="9144090" cy="538177"/>
            <a:chOff x="-828687" y="840847"/>
            <a:chExt cx="9144090" cy="538177"/>
          </a:xfrm>
        </p:grpSpPr>
        <p:sp>
          <p:nvSpPr>
            <p:cNvPr id="214" name="Google Shape;214;p13"/>
            <p:cNvSpPr/>
            <p:nvPr/>
          </p:nvSpPr>
          <p:spPr>
            <a:xfrm>
              <a:off x="-828676" y="1127828"/>
              <a:ext cx="9144078" cy="228890"/>
            </a:xfrm>
            <a:custGeom>
              <a:rect b="b" l="l" r="r" t="t"/>
              <a:pathLst>
                <a:path extrusionOk="0" h="5563" w="203507">
                  <a:moveTo>
                    <a:pt x="0" y="0"/>
                  </a:moveTo>
                  <a:lnTo>
                    <a:pt x="0" y="5562"/>
                  </a:lnTo>
                  <a:lnTo>
                    <a:pt x="203506" y="5562"/>
                  </a:lnTo>
                  <a:lnTo>
                    <a:pt x="203506"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13"/>
            <p:cNvSpPr/>
            <p:nvPr/>
          </p:nvSpPr>
          <p:spPr>
            <a:xfrm>
              <a:off x="-828687" y="840847"/>
              <a:ext cx="9144078" cy="286922"/>
            </a:xfrm>
            <a:custGeom>
              <a:rect b="b" l="l" r="r" t="t"/>
              <a:pathLst>
                <a:path extrusionOk="0" h="5564" w="203507">
                  <a:moveTo>
                    <a:pt x="0" y="1"/>
                  </a:moveTo>
                  <a:lnTo>
                    <a:pt x="0" y="5563"/>
                  </a:lnTo>
                  <a:lnTo>
                    <a:pt x="203506" y="5563"/>
                  </a:lnTo>
                  <a:lnTo>
                    <a:pt x="203506"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13"/>
            <p:cNvSpPr/>
            <p:nvPr/>
          </p:nvSpPr>
          <p:spPr>
            <a:xfrm>
              <a:off x="-828676" y="1334423"/>
              <a:ext cx="9144078" cy="44601"/>
            </a:xfrm>
            <a:custGeom>
              <a:rect b="b" l="l" r="r" t="t"/>
              <a:pathLst>
                <a:path extrusionOk="0" h="1084" w="203507">
                  <a:moveTo>
                    <a:pt x="0" y="0"/>
                  </a:moveTo>
                  <a:lnTo>
                    <a:pt x="0" y="1083"/>
                  </a:lnTo>
                  <a:lnTo>
                    <a:pt x="203506" y="1083"/>
                  </a:lnTo>
                  <a:lnTo>
                    <a:pt x="203506"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17" name="Google Shape;217;p13"/>
          <p:cNvGrpSpPr/>
          <p:nvPr/>
        </p:nvGrpSpPr>
        <p:grpSpPr>
          <a:xfrm flipH="1">
            <a:off x="-25" y="105167"/>
            <a:ext cx="9144078" cy="439358"/>
            <a:chOff x="-25" y="105167"/>
            <a:chExt cx="9144078" cy="439358"/>
          </a:xfrm>
        </p:grpSpPr>
        <p:sp>
          <p:nvSpPr>
            <p:cNvPr id="218" name="Google Shape;218;p13"/>
            <p:cNvSpPr/>
            <p:nvPr/>
          </p:nvSpPr>
          <p:spPr>
            <a:xfrm>
              <a:off x="3729825" y="201000"/>
              <a:ext cx="5414135" cy="55625"/>
            </a:xfrm>
            <a:custGeom>
              <a:rect b="b" l="l" r="r" t="t"/>
              <a:pathLst>
                <a:path extrusionOk="0" h="1084" w="132286">
                  <a:moveTo>
                    <a:pt x="0" y="1"/>
                  </a:moveTo>
                  <a:lnTo>
                    <a:pt x="0" y="1084"/>
                  </a:lnTo>
                  <a:lnTo>
                    <a:pt x="132285" y="1084"/>
                  </a:lnTo>
                  <a:lnTo>
                    <a:pt x="13228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13"/>
            <p:cNvSpPr/>
            <p:nvPr/>
          </p:nvSpPr>
          <p:spPr>
            <a:xfrm>
              <a:off x="-25" y="488903"/>
              <a:ext cx="9144078" cy="55623"/>
            </a:xfrm>
            <a:custGeom>
              <a:rect b="b" l="l" r="r" t="t"/>
              <a:pathLst>
                <a:path extrusionOk="0" h="1084" w="203507">
                  <a:moveTo>
                    <a:pt x="0" y="0"/>
                  </a:moveTo>
                  <a:lnTo>
                    <a:pt x="0" y="1084"/>
                  </a:lnTo>
                  <a:lnTo>
                    <a:pt x="203506" y="1084"/>
                  </a:lnTo>
                  <a:lnTo>
                    <a:pt x="203506"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20" name="Google Shape;220;p13"/>
            <p:cNvGrpSpPr/>
            <p:nvPr/>
          </p:nvGrpSpPr>
          <p:grpSpPr>
            <a:xfrm>
              <a:off x="113324" y="105167"/>
              <a:ext cx="3456779" cy="226028"/>
              <a:chOff x="113324" y="105167"/>
              <a:chExt cx="3456779" cy="226028"/>
            </a:xfrm>
          </p:grpSpPr>
          <p:sp>
            <p:nvSpPr>
              <p:cNvPr id="221" name="Google Shape;221;p13"/>
              <p:cNvSpPr/>
              <p:nvPr/>
            </p:nvSpPr>
            <p:spPr>
              <a:xfrm>
                <a:off x="828700" y="105167"/>
                <a:ext cx="237628" cy="226028"/>
              </a:xfrm>
              <a:custGeom>
                <a:rect b="b" l="l" r="r" t="t"/>
                <a:pathLst>
                  <a:path extrusionOk="0" h="6021" w="6330">
                    <a:moveTo>
                      <a:pt x="3165" y="1"/>
                    </a:moveTo>
                    <a:lnTo>
                      <a:pt x="2187" y="1982"/>
                    </a:lnTo>
                    <a:lnTo>
                      <a:pt x="0" y="2300"/>
                    </a:lnTo>
                    <a:lnTo>
                      <a:pt x="1583" y="3842"/>
                    </a:lnTo>
                    <a:lnTo>
                      <a:pt x="1209" y="6020"/>
                    </a:lnTo>
                    <a:lnTo>
                      <a:pt x="3165" y="4992"/>
                    </a:lnTo>
                    <a:lnTo>
                      <a:pt x="5120" y="6020"/>
                    </a:lnTo>
                    <a:lnTo>
                      <a:pt x="4747" y="3842"/>
                    </a:lnTo>
                    <a:lnTo>
                      <a:pt x="6329" y="2300"/>
                    </a:lnTo>
                    <a:lnTo>
                      <a:pt x="4143" y="1982"/>
                    </a:lnTo>
                    <a:lnTo>
                      <a:pt x="316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13"/>
              <p:cNvSpPr/>
              <p:nvPr/>
            </p:nvSpPr>
            <p:spPr>
              <a:xfrm>
                <a:off x="471012" y="105167"/>
                <a:ext cx="237628" cy="226028"/>
              </a:xfrm>
              <a:custGeom>
                <a:rect b="b" l="l" r="r" t="t"/>
                <a:pathLst>
                  <a:path extrusionOk="0" h="6021" w="6330">
                    <a:moveTo>
                      <a:pt x="3165" y="1"/>
                    </a:moveTo>
                    <a:lnTo>
                      <a:pt x="2187" y="1982"/>
                    </a:lnTo>
                    <a:lnTo>
                      <a:pt x="1" y="2300"/>
                    </a:lnTo>
                    <a:lnTo>
                      <a:pt x="1583" y="3842"/>
                    </a:lnTo>
                    <a:lnTo>
                      <a:pt x="1210" y="6020"/>
                    </a:lnTo>
                    <a:lnTo>
                      <a:pt x="3165" y="4992"/>
                    </a:lnTo>
                    <a:lnTo>
                      <a:pt x="5121" y="6020"/>
                    </a:lnTo>
                    <a:lnTo>
                      <a:pt x="5121" y="6020"/>
                    </a:lnTo>
                    <a:lnTo>
                      <a:pt x="4747" y="3842"/>
                    </a:lnTo>
                    <a:lnTo>
                      <a:pt x="6329" y="2300"/>
                    </a:lnTo>
                    <a:lnTo>
                      <a:pt x="4142" y="1982"/>
                    </a:lnTo>
                    <a:lnTo>
                      <a:pt x="316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13"/>
              <p:cNvSpPr/>
              <p:nvPr/>
            </p:nvSpPr>
            <p:spPr>
              <a:xfrm>
                <a:off x="113324" y="105167"/>
                <a:ext cx="237628" cy="226028"/>
              </a:xfrm>
              <a:custGeom>
                <a:rect b="b" l="l" r="r" t="t"/>
                <a:pathLst>
                  <a:path extrusionOk="0" h="6021" w="6330">
                    <a:moveTo>
                      <a:pt x="3166" y="1"/>
                    </a:moveTo>
                    <a:lnTo>
                      <a:pt x="2187" y="1982"/>
                    </a:lnTo>
                    <a:lnTo>
                      <a:pt x="0" y="2300"/>
                    </a:lnTo>
                    <a:lnTo>
                      <a:pt x="1582" y="3842"/>
                    </a:lnTo>
                    <a:lnTo>
                      <a:pt x="1209" y="6020"/>
                    </a:lnTo>
                    <a:lnTo>
                      <a:pt x="3166" y="4992"/>
                    </a:lnTo>
                    <a:lnTo>
                      <a:pt x="5121" y="6020"/>
                    </a:lnTo>
                    <a:lnTo>
                      <a:pt x="4748" y="3842"/>
                    </a:lnTo>
                    <a:lnTo>
                      <a:pt x="6330" y="2300"/>
                    </a:lnTo>
                    <a:lnTo>
                      <a:pt x="4143" y="1982"/>
                    </a:lnTo>
                    <a:lnTo>
                      <a:pt x="3166"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p13"/>
              <p:cNvSpPr/>
              <p:nvPr/>
            </p:nvSpPr>
            <p:spPr>
              <a:xfrm>
                <a:off x="1186388" y="105167"/>
                <a:ext cx="237628" cy="226028"/>
              </a:xfrm>
              <a:custGeom>
                <a:rect b="b" l="l" r="r" t="t"/>
                <a:pathLst>
                  <a:path extrusionOk="0" h="6021" w="6330">
                    <a:moveTo>
                      <a:pt x="3165" y="1"/>
                    </a:moveTo>
                    <a:lnTo>
                      <a:pt x="2187" y="1982"/>
                    </a:lnTo>
                    <a:lnTo>
                      <a:pt x="0" y="2300"/>
                    </a:lnTo>
                    <a:lnTo>
                      <a:pt x="1583" y="3842"/>
                    </a:lnTo>
                    <a:lnTo>
                      <a:pt x="1209" y="6020"/>
                    </a:lnTo>
                    <a:lnTo>
                      <a:pt x="3165" y="4992"/>
                    </a:lnTo>
                    <a:lnTo>
                      <a:pt x="5121" y="6020"/>
                    </a:lnTo>
                    <a:lnTo>
                      <a:pt x="4747" y="3842"/>
                    </a:lnTo>
                    <a:lnTo>
                      <a:pt x="6330" y="2300"/>
                    </a:lnTo>
                    <a:lnTo>
                      <a:pt x="4143" y="1982"/>
                    </a:lnTo>
                    <a:lnTo>
                      <a:pt x="316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13"/>
              <p:cNvSpPr/>
              <p:nvPr/>
            </p:nvSpPr>
            <p:spPr>
              <a:xfrm>
                <a:off x="1544075" y="105167"/>
                <a:ext cx="237628" cy="226028"/>
              </a:xfrm>
              <a:custGeom>
                <a:rect b="b" l="l" r="r" t="t"/>
                <a:pathLst>
                  <a:path extrusionOk="0" h="6021" w="6330">
                    <a:moveTo>
                      <a:pt x="3165" y="1"/>
                    </a:moveTo>
                    <a:lnTo>
                      <a:pt x="2187" y="1982"/>
                    </a:lnTo>
                    <a:lnTo>
                      <a:pt x="1" y="2300"/>
                    </a:lnTo>
                    <a:lnTo>
                      <a:pt x="1583" y="3842"/>
                    </a:lnTo>
                    <a:lnTo>
                      <a:pt x="1209" y="6020"/>
                    </a:lnTo>
                    <a:lnTo>
                      <a:pt x="3165" y="4992"/>
                    </a:lnTo>
                    <a:lnTo>
                      <a:pt x="5120" y="6020"/>
                    </a:lnTo>
                    <a:lnTo>
                      <a:pt x="4747" y="3842"/>
                    </a:lnTo>
                    <a:lnTo>
                      <a:pt x="6329" y="2300"/>
                    </a:lnTo>
                    <a:lnTo>
                      <a:pt x="4143" y="1982"/>
                    </a:lnTo>
                    <a:lnTo>
                      <a:pt x="316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13"/>
              <p:cNvSpPr/>
              <p:nvPr/>
            </p:nvSpPr>
            <p:spPr>
              <a:xfrm>
                <a:off x="1901763" y="105167"/>
                <a:ext cx="237628" cy="226028"/>
              </a:xfrm>
              <a:custGeom>
                <a:rect b="b" l="l" r="r" t="t"/>
                <a:pathLst>
                  <a:path extrusionOk="0" h="6021" w="6330">
                    <a:moveTo>
                      <a:pt x="3164" y="1"/>
                    </a:moveTo>
                    <a:lnTo>
                      <a:pt x="2187" y="1982"/>
                    </a:lnTo>
                    <a:lnTo>
                      <a:pt x="0" y="2300"/>
                    </a:lnTo>
                    <a:lnTo>
                      <a:pt x="1582" y="3842"/>
                    </a:lnTo>
                    <a:lnTo>
                      <a:pt x="1209" y="6020"/>
                    </a:lnTo>
                    <a:lnTo>
                      <a:pt x="3164" y="4992"/>
                    </a:lnTo>
                    <a:lnTo>
                      <a:pt x="5121" y="6020"/>
                    </a:lnTo>
                    <a:lnTo>
                      <a:pt x="4747" y="3842"/>
                    </a:lnTo>
                    <a:lnTo>
                      <a:pt x="6330" y="2300"/>
                    </a:lnTo>
                    <a:lnTo>
                      <a:pt x="4143" y="1982"/>
                    </a:lnTo>
                    <a:lnTo>
                      <a:pt x="3164"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13"/>
              <p:cNvSpPr/>
              <p:nvPr/>
            </p:nvSpPr>
            <p:spPr>
              <a:xfrm>
                <a:off x="2259451" y="105167"/>
                <a:ext cx="237591" cy="226028"/>
              </a:xfrm>
              <a:custGeom>
                <a:rect b="b" l="l" r="r" t="t"/>
                <a:pathLst>
                  <a:path extrusionOk="0" h="6021" w="6329">
                    <a:moveTo>
                      <a:pt x="3165" y="1"/>
                    </a:moveTo>
                    <a:lnTo>
                      <a:pt x="2187" y="1982"/>
                    </a:lnTo>
                    <a:lnTo>
                      <a:pt x="1" y="2300"/>
                    </a:lnTo>
                    <a:lnTo>
                      <a:pt x="1583" y="3842"/>
                    </a:lnTo>
                    <a:lnTo>
                      <a:pt x="1209" y="6020"/>
                    </a:lnTo>
                    <a:lnTo>
                      <a:pt x="3165" y="4992"/>
                    </a:lnTo>
                    <a:lnTo>
                      <a:pt x="5121" y="6020"/>
                    </a:lnTo>
                    <a:lnTo>
                      <a:pt x="4747" y="3842"/>
                    </a:lnTo>
                    <a:lnTo>
                      <a:pt x="6329" y="2300"/>
                    </a:lnTo>
                    <a:lnTo>
                      <a:pt x="4142" y="1982"/>
                    </a:lnTo>
                    <a:lnTo>
                      <a:pt x="316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13"/>
              <p:cNvSpPr/>
              <p:nvPr/>
            </p:nvSpPr>
            <p:spPr>
              <a:xfrm>
                <a:off x="3332475" y="105167"/>
                <a:ext cx="237628" cy="226028"/>
              </a:xfrm>
              <a:custGeom>
                <a:rect b="b" l="l" r="r" t="t"/>
                <a:pathLst>
                  <a:path extrusionOk="0" h="6021" w="6330">
                    <a:moveTo>
                      <a:pt x="3165" y="1"/>
                    </a:moveTo>
                    <a:lnTo>
                      <a:pt x="2187" y="1982"/>
                    </a:lnTo>
                    <a:lnTo>
                      <a:pt x="0" y="2300"/>
                    </a:lnTo>
                    <a:lnTo>
                      <a:pt x="1583" y="3842"/>
                    </a:lnTo>
                    <a:lnTo>
                      <a:pt x="1209" y="6020"/>
                    </a:lnTo>
                    <a:lnTo>
                      <a:pt x="3165" y="4992"/>
                    </a:lnTo>
                    <a:lnTo>
                      <a:pt x="5120" y="6020"/>
                    </a:lnTo>
                    <a:lnTo>
                      <a:pt x="4747" y="3842"/>
                    </a:lnTo>
                    <a:lnTo>
                      <a:pt x="6329" y="2300"/>
                    </a:lnTo>
                    <a:lnTo>
                      <a:pt x="4143" y="1982"/>
                    </a:lnTo>
                    <a:lnTo>
                      <a:pt x="316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13"/>
              <p:cNvSpPr/>
              <p:nvPr/>
            </p:nvSpPr>
            <p:spPr>
              <a:xfrm>
                <a:off x="2974787" y="105167"/>
                <a:ext cx="237628" cy="226028"/>
              </a:xfrm>
              <a:custGeom>
                <a:rect b="b" l="l" r="r" t="t"/>
                <a:pathLst>
                  <a:path extrusionOk="0" h="6021" w="6330">
                    <a:moveTo>
                      <a:pt x="3165" y="1"/>
                    </a:moveTo>
                    <a:lnTo>
                      <a:pt x="2187" y="1982"/>
                    </a:lnTo>
                    <a:lnTo>
                      <a:pt x="1" y="2300"/>
                    </a:lnTo>
                    <a:lnTo>
                      <a:pt x="1583" y="3842"/>
                    </a:lnTo>
                    <a:lnTo>
                      <a:pt x="1210" y="6020"/>
                    </a:lnTo>
                    <a:lnTo>
                      <a:pt x="3165" y="4992"/>
                    </a:lnTo>
                    <a:lnTo>
                      <a:pt x="5121" y="6020"/>
                    </a:lnTo>
                    <a:lnTo>
                      <a:pt x="5121" y="6020"/>
                    </a:lnTo>
                    <a:lnTo>
                      <a:pt x="4747" y="3842"/>
                    </a:lnTo>
                    <a:lnTo>
                      <a:pt x="6329" y="2300"/>
                    </a:lnTo>
                    <a:lnTo>
                      <a:pt x="4142" y="1982"/>
                    </a:lnTo>
                    <a:lnTo>
                      <a:pt x="316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13"/>
              <p:cNvSpPr/>
              <p:nvPr/>
            </p:nvSpPr>
            <p:spPr>
              <a:xfrm>
                <a:off x="2617099" y="105167"/>
                <a:ext cx="237628" cy="226028"/>
              </a:xfrm>
              <a:custGeom>
                <a:rect b="b" l="l" r="r" t="t"/>
                <a:pathLst>
                  <a:path extrusionOk="0" h="6021" w="6330">
                    <a:moveTo>
                      <a:pt x="3166" y="1"/>
                    </a:moveTo>
                    <a:lnTo>
                      <a:pt x="2187" y="1982"/>
                    </a:lnTo>
                    <a:lnTo>
                      <a:pt x="0" y="2300"/>
                    </a:lnTo>
                    <a:lnTo>
                      <a:pt x="1582" y="3842"/>
                    </a:lnTo>
                    <a:lnTo>
                      <a:pt x="1209" y="6020"/>
                    </a:lnTo>
                    <a:lnTo>
                      <a:pt x="3166" y="4992"/>
                    </a:lnTo>
                    <a:lnTo>
                      <a:pt x="5121" y="6020"/>
                    </a:lnTo>
                    <a:lnTo>
                      <a:pt x="4748" y="3842"/>
                    </a:lnTo>
                    <a:lnTo>
                      <a:pt x="6330" y="2300"/>
                    </a:lnTo>
                    <a:lnTo>
                      <a:pt x="4143" y="1982"/>
                    </a:lnTo>
                    <a:lnTo>
                      <a:pt x="3166"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TITLE_ONLY_1">
    <p:spTree>
      <p:nvGrpSpPr>
        <p:cNvPr id="231" name="Shape 231"/>
        <p:cNvGrpSpPr/>
        <p:nvPr/>
      </p:nvGrpSpPr>
      <p:grpSpPr>
        <a:xfrm>
          <a:off x="0" y="0"/>
          <a:ext cx="0" cy="0"/>
          <a:chOff x="0" y="0"/>
          <a:chExt cx="0" cy="0"/>
        </a:xfrm>
      </p:grpSpPr>
      <p:sp>
        <p:nvSpPr>
          <p:cNvPr id="232" name="Google Shape;232;p14"/>
          <p:cNvSpPr txBox="1"/>
          <p:nvPr>
            <p:ph type="title"/>
          </p:nvPr>
        </p:nvSpPr>
        <p:spPr>
          <a:xfrm>
            <a:off x="720000" y="521225"/>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Font typeface="Big Shoulders Text ExtraBold"/>
              <a:buNone/>
              <a:defRPr b="0">
                <a:latin typeface="Big Shoulders Text ExtraBold"/>
                <a:ea typeface="Big Shoulders Text ExtraBold"/>
                <a:cs typeface="Big Shoulders Text ExtraBold"/>
                <a:sym typeface="Big Shoulders Text ExtraBold"/>
              </a:defRPr>
            </a:lvl1pPr>
            <a:lvl2pPr lvl="1" rtl="0">
              <a:spcBef>
                <a:spcPts val="0"/>
              </a:spcBef>
              <a:spcAft>
                <a:spcPts val="0"/>
              </a:spcAft>
              <a:buSzPts val="3000"/>
              <a:buFont typeface="Big Shoulders Text ExtraBold"/>
              <a:buNone/>
              <a:defRPr b="0">
                <a:latin typeface="Big Shoulders Text ExtraBold"/>
                <a:ea typeface="Big Shoulders Text ExtraBold"/>
                <a:cs typeface="Big Shoulders Text ExtraBold"/>
                <a:sym typeface="Big Shoulders Text ExtraBold"/>
              </a:defRPr>
            </a:lvl2pPr>
            <a:lvl3pPr lvl="2" rtl="0">
              <a:spcBef>
                <a:spcPts val="0"/>
              </a:spcBef>
              <a:spcAft>
                <a:spcPts val="0"/>
              </a:spcAft>
              <a:buSzPts val="3000"/>
              <a:buFont typeface="Big Shoulders Text ExtraBold"/>
              <a:buNone/>
              <a:defRPr b="0">
                <a:latin typeface="Big Shoulders Text ExtraBold"/>
                <a:ea typeface="Big Shoulders Text ExtraBold"/>
                <a:cs typeface="Big Shoulders Text ExtraBold"/>
                <a:sym typeface="Big Shoulders Text ExtraBold"/>
              </a:defRPr>
            </a:lvl3pPr>
            <a:lvl4pPr lvl="3" rtl="0">
              <a:spcBef>
                <a:spcPts val="0"/>
              </a:spcBef>
              <a:spcAft>
                <a:spcPts val="0"/>
              </a:spcAft>
              <a:buSzPts val="3000"/>
              <a:buFont typeface="Big Shoulders Text ExtraBold"/>
              <a:buNone/>
              <a:defRPr b="0">
                <a:latin typeface="Big Shoulders Text ExtraBold"/>
                <a:ea typeface="Big Shoulders Text ExtraBold"/>
                <a:cs typeface="Big Shoulders Text ExtraBold"/>
                <a:sym typeface="Big Shoulders Text ExtraBold"/>
              </a:defRPr>
            </a:lvl4pPr>
            <a:lvl5pPr lvl="4" rtl="0">
              <a:spcBef>
                <a:spcPts val="0"/>
              </a:spcBef>
              <a:spcAft>
                <a:spcPts val="0"/>
              </a:spcAft>
              <a:buSzPts val="3000"/>
              <a:buFont typeface="Big Shoulders Text ExtraBold"/>
              <a:buNone/>
              <a:defRPr b="0">
                <a:latin typeface="Big Shoulders Text ExtraBold"/>
                <a:ea typeface="Big Shoulders Text ExtraBold"/>
                <a:cs typeface="Big Shoulders Text ExtraBold"/>
                <a:sym typeface="Big Shoulders Text ExtraBold"/>
              </a:defRPr>
            </a:lvl5pPr>
            <a:lvl6pPr lvl="5" rtl="0">
              <a:spcBef>
                <a:spcPts val="0"/>
              </a:spcBef>
              <a:spcAft>
                <a:spcPts val="0"/>
              </a:spcAft>
              <a:buSzPts val="3000"/>
              <a:buFont typeface="Big Shoulders Text ExtraBold"/>
              <a:buNone/>
              <a:defRPr b="0">
                <a:latin typeface="Big Shoulders Text ExtraBold"/>
                <a:ea typeface="Big Shoulders Text ExtraBold"/>
                <a:cs typeface="Big Shoulders Text ExtraBold"/>
                <a:sym typeface="Big Shoulders Text ExtraBold"/>
              </a:defRPr>
            </a:lvl6pPr>
            <a:lvl7pPr lvl="6" rtl="0">
              <a:spcBef>
                <a:spcPts val="0"/>
              </a:spcBef>
              <a:spcAft>
                <a:spcPts val="0"/>
              </a:spcAft>
              <a:buSzPts val="3000"/>
              <a:buFont typeface="Big Shoulders Text ExtraBold"/>
              <a:buNone/>
              <a:defRPr b="0">
                <a:latin typeface="Big Shoulders Text ExtraBold"/>
                <a:ea typeface="Big Shoulders Text ExtraBold"/>
                <a:cs typeface="Big Shoulders Text ExtraBold"/>
                <a:sym typeface="Big Shoulders Text ExtraBold"/>
              </a:defRPr>
            </a:lvl7pPr>
            <a:lvl8pPr lvl="7" rtl="0">
              <a:spcBef>
                <a:spcPts val="0"/>
              </a:spcBef>
              <a:spcAft>
                <a:spcPts val="0"/>
              </a:spcAft>
              <a:buSzPts val="3000"/>
              <a:buFont typeface="Big Shoulders Text ExtraBold"/>
              <a:buNone/>
              <a:defRPr b="0">
                <a:latin typeface="Big Shoulders Text ExtraBold"/>
                <a:ea typeface="Big Shoulders Text ExtraBold"/>
                <a:cs typeface="Big Shoulders Text ExtraBold"/>
                <a:sym typeface="Big Shoulders Text ExtraBold"/>
              </a:defRPr>
            </a:lvl8pPr>
            <a:lvl9pPr lvl="8" rtl="0">
              <a:spcBef>
                <a:spcPts val="0"/>
              </a:spcBef>
              <a:spcAft>
                <a:spcPts val="0"/>
              </a:spcAft>
              <a:buSzPts val="3000"/>
              <a:buFont typeface="Big Shoulders Text ExtraBold"/>
              <a:buNone/>
              <a:defRPr b="0">
                <a:latin typeface="Big Shoulders Text ExtraBold"/>
                <a:ea typeface="Big Shoulders Text ExtraBold"/>
                <a:cs typeface="Big Shoulders Text ExtraBold"/>
                <a:sym typeface="Big Shoulders Text ExtraBold"/>
              </a:defRPr>
            </a:lvl9pPr>
          </a:lstStyle>
          <a:p/>
        </p:txBody>
      </p:sp>
      <p:grpSp>
        <p:nvGrpSpPr>
          <p:cNvPr id="233" name="Google Shape;233;p14"/>
          <p:cNvGrpSpPr/>
          <p:nvPr/>
        </p:nvGrpSpPr>
        <p:grpSpPr>
          <a:xfrm flipH="1" rot="10800000">
            <a:off x="-50" y="4694250"/>
            <a:ext cx="9144090" cy="452420"/>
            <a:chOff x="-828687" y="926604"/>
            <a:chExt cx="9144090" cy="452420"/>
          </a:xfrm>
        </p:grpSpPr>
        <p:sp>
          <p:nvSpPr>
            <p:cNvPr id="234" name="Google Shape;234;p14"/>
            <p:cNvSpPr/>
            <p:nvPr/>
          </p:nvSpPr>
          <p:spPr>
            <a:xfrm>
              <a:off x="-828687" y="926604"/>
              <a:ext cx="9144078" cy="430131"/>
            </a:xfrm>
            <a:custGeom>
              <a:rect b="b" l="l" r="r" t="t"/>
              <a:pathLst>
                <a:path extrusionOk="0" h="5563" w="203507">
                  <a:moveTo>
                    <a:pt x="0" y="0"/>
                  </a:moveTo>
                  <a:lnTo>
                    <a:pt x="0" y="5562"/>
                  </a:lnTo>
                  <a:lnTo>
                    <a:pt x="203506" y="5562"/>
                  </a:lnTo>
                  <a:lnTo>
                    <a:pt x="203506"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14"/>
            <p:cNvSpPr/>
            <p:nvPr/>
          </p:nvSpPr>
          <p:spPr>
            <a:xfrm>
              <a:off x="-828676" y="1334423"/>
              <a:ext cx="9144078" cy="44601"/>
            </a:xfrm>
            <a:custGeom>
              <a:rect b="b" l="l" r="r" t="t"/>
              <a:pathLst>
                <a:path extrusionOk="0" h="1084" w="203507">
                  <a:moveTo>
                    <a:pt x="0" y="0"/>
                  </a:moveTo>
                  <a:lnTo>
                    <a:pt x="0" y="1083"/>
                  </a:lnTo>
                  <a:lnTo>
                    <a:pt x="203506" y="1083"/>
                  </a:lnTo>
                  <a:lnTo>
                    <a:pt x="203506"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36" name="Google Shape;236;p14"/>
          <p:cNvGrpSpPr/>
          <p:nvPr/>
        </p:nvGrpSpPr>
        <p:grpSpPr>
          <a:xfrm>
            <a:off x="-25" y="105167"/>
            <a:ext cx="9144078" cy="439358"/>
            <a:chOff x="-25" y="105167"/>
            <a:chExt cx="9144078" cy="439358"/>
          </a:xfrm>
        </p:grpSpPr>
        <p:sp>
          <p:nvSpPr>
            <p:cNvPr id="237" name="Google Shape;237;p14"/>
            <p:cNvSpPr/>
            <p:nvPr/>
          </p:nvSpPr>
          <p:spPr>
            <a:xfrm>
              <a:off x="3729825" y="201000"/>
              <a:ext cx="5414135" cy="55625"/>
            </a:xfrm>
            <a:custGeom>
              <a:rect b="b" l="l" r="r" t="t"/>
              <a:pathLst>
                <a:path extrusionOk="0" h="1084" w="132286">
                  <a:moveTo>
                    <a:pt x="0" y="1"/>
                  </a:moveTo>
                  <a:lnTo>
                    <a:pt x="0" y="1084"/>
                  </a:lnTo>
                  <a:lnTo>
                    <a:pt x="132285" y="1084"/>
                  </a:lnTo>
                  <a:lnTo>
                    <a:pt x="13228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14"/>
            <p:cNvSpPr/>
            <p:nvPr/>
          </p:nvSpPr>
          <p:spPr>
            <a:xfrm>
              <a:off x="-25" y="488903"/>
              <a:ext cx="9144078" cy="55623"/>
            </a:xfrm>
            <a:custGeom>
              <a:rect b="b" l="l" r="r" t="t"/>
              <a:pathLst>
                <a:path extrusionOk="0" h="1084" w="203507">
                  <a:moveTo>
                    <a:pt x="0" y="0"/>
                  </a:moveTo>
                  <a:lnTo>
                    <a:pt x="0" y="1084"/>
                  </a:lnTo>
                  <a:lnTo>
                    <a:pt x="203506" y="1084"/>
                  </a:lnTo>
                  <a:lnTo>
                    <a:pt x="203506"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39" name="Google Shape;239;p14"/>
            <p:cNvGrpSpPr/>
            <p:nvPr/>
          </p:nvGrpSpPr>
          <p:grpSpPr>
            <a:xfrm>
              <a:off x="113324" y="105167"/>
              <a:ext cx="3456779" cy="226028"/>
              <a:chOff x="113324" y="105167"/>
              <a:chExt cx="3456779" cy="226028"/>
            </a:xfrm>
          </p:grpSpPr>
          <p:sp>
            <p:nvSpPr>
              <p:cNvPr id="240" name="Google Shape;240;p14"/>
              <p:cNvSpPr/>
              <p:nvPr/>
            </p:nvSpPr>
            <p:spPr>
              <a:xfrm>
                <a:off x="828700" y="105167"/>
                <a:ext cx="237628" cy="226028"/>
              </a:xfrm>
              <a:custGeom>
                <a:rect b="b" l="l" r="r" t="t"/>
                <a:pathLst>
                  <a:path extrusionOk="0" h="6021" w="6330">
                    <a:moveTo>
                      <a:pt x="3165" y="1"/>
                    </a:moveTo>
                    <a:lnTo>
                      <a:pt x="2187" y="1982"/>
                    </a:lnTo>
                    <a:lnTo>
                      <a:pt x="0" y="2300"/>
                    </a:lnTo>
                    <a:lnTo>
                      <a:pt x="1583" y="3842"/>
                    </a:lnTo>
                    <a:lnTo>
                      <a:pt x="1209" y="6020"/>
                    </a:lnTo>
                    <a:lnTo>
                      <a:pt x="3165" y="4992"/>
                    </a:lnTo>
                    <a:lnTo>
                      <a:pt x="5120" y="6020"/>
                    </a:lnTo>
                    <a:lnTo>
                      <a:pt x="4747" y="3842"/>
                    </a:lnTo>
                    <a:lnTo>
                      <a:pt x="6329" y="2300"/>
                    </a:lnTo>
                    <a:lnTo>
                      <a:pt x="4143" y="1982"/>
                    </a:lnTo>
                    <a:lnTo>
                      <a:pt x="316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14"/>
              <p:cNvSpPr/>
              <p:nvPr/>
            </p:nvSpPr>
            <p:spPr>
              <a:xfrm>
                <a:off x="471012" y="105167"/>
                <a:ext cx="237628" cy="226028"/>
              </a:xfrm>
              <a:custGeom>
                <a:rect b="b" l="l" r="r" t="t"/>
                <a:pathLst>
                  <a:path extrusionOk="0" h="6021" w="6330">
                    <a:moveTo>
                      <a:pt x="3165" y="1"/>
                    </a:moveTo>
                    <a:lnTo>
                      <a:pt x="2187" y="1982"/>
                    </a:lnTo>
                    <a:lnTo>
                      <a:pt x="1" y="2300"/>
                    </a:lnTo>
                    <a:lnTo>
                      <a:pt x="1583" y="3842"/>
                    </a:lnTo>
                    <a:lnTo>
                      <a:pt x="1210" y="6020"/>
                    </a:lnTo>
                    <a:lnTo>
                      <a:pt x="3165" y="4992"/>
                    </a:lnTo>
                    <a:lnTo>
                      <a:pt x="5121" y="6020"/>
                    </a:lnTo>
                    <a:lnTo>
                      <a:pt x="5121" y="6020"/>
                    </a:lnTo>
                    <a:lnTo>
                      <a:pt x="4747" y="3842"/>
                    </a:lnTo>
                    <a:lnTo>
                      <a:pt x="6329" y="2300"/>
                    </a:lnTo>
                    <a:lnTo>
                      <a:pt x="4142" y="1982"/>
                    </a:lnTo>
                    <a:lnTo>
                      <a:pt x="316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14"/>
              <p:cNvSpPr/>
              <p:nvPr/>
            </p:nvSpPr>
            <p:spPr>
              <a:xfrm>
                <a:off x="113324" y="105167"/>
                <a:ext cx="237628" cy="226028"/>
              </a:xfrm>
              <a:custGeom>
                <a:rect b="b" l="l" r="r" t="t"/>
                <a:pathLst>
                  <a:path extrusionOk="0" h="6021" w="6330">
                    <a:moveTo>
                      <a:pt x="3166" y="1"/>
                    </a:moveTo>
                    <a:lnTo>
                      <a:pt x="2187" y="1982"/>
                    </a:lnTo>
                    <a:lnTo>
                      <a:pt x="0" y="2300"/>
                    </a:lnTo>
                    <a:lnTo>
                      <a:pt x="1582" y="3842"/>
                    </a:lnTo>
                    <a:lnTo>
                      <a:pt x="1209" y="6020"/>
                    </a:lnTo>
                    <a:lnTo>
                      <a:pt x="3166" y="4992"/>
                    </a:lnTo>
                    <a:lnTo>
                      <a:pt x="5121" y="6020"/>
                    </a:lnTo>
                    <a:lnTo>
                      <a:pt x="4748" y="3842"/>
                    </a:lnTo>
                    <a:lnTo>
                      <a:pt x="6330" y="2300"/>
                    </a:lnTo>
                    <a:lnTo>
                      <a:pt x="4143" y="1982"/>
                    </a:lnTo>
                    <a:lnTo>
                      <a:pt x="3166"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14"/>
              <p:cNvSpPr/>
              <p:nvPr/>
            </p:nvSpPr>
            <p:spPr>
              <a:xfrm>
                <a:off x="1186388" y="105167"/>
                <a:ext cx="237628" cy="226028"/>
              </a:xfrm>
              <a:custGeom>
                <a:rect b="b" l="l" r="r" t="t"/>
                <a:pathLst>
                  <a:path extrusionOk="0" h="6021" w="6330">
                    <a:moveTo>
                      <a:pt x="3165" y="1"/>
                    </a:moveTo>
                    <a:lnTo>
                      <a:pt x="2187" y="1982"/>
                    </a:lnTo>
                    <a:lnTo>
                      <a:pt x="0" y="2300"/>
                    </a:lnTo>
                    <a:lnTo>
                      <a:pt x="1583" y="3842"/>
                    </a:lnTo>
                    <a:lnTo>
                      <a:pt x="1209" y="6020"/>
                    </a:lnTo>
                    <a:lnTo>
                      <a:pt x="3165" y="4992"/>
                    </a:lnTo>
                    <a:lnTo>
                      <a:pt x="5121" y="6020"/>
                    </a:lnTo>
                    <a:lnTo>
                      <a:pt x="4747" y="3842"/>
                    </a:lnTo>
                    <a:lnTo>
                      <a:pt x="6330" y="2300"/>
                    </a:lnTo>
                    <a:lnTo>
                      <a:pt x="4143" y="1982"/>
                    </a:lnTo>
                    <a:lnTo>
                      <a:pt x="316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14"/>
              <p:cNvSpPr/>
              <p:nvPr/>
            </p:nvSpPr>
            <p:spPr>
              <a:xfrm>
                <a:off x="1544075" y="105167"/>
                <a:ext cx="237628" cy="226028"/>
              </a:xfrm>
              <a:custGeom>
                <a:rect b="b" l="l" r="r" t="t"/>
                <a:pathLst>
                  <a:path extrusionOk="0" h="6021" w="6330">
                    <a:moveTo>
                      <a:pt x="3165" y="1"/>
                    </a:moveTo>
                    <a:lnTo>
                      <a:pt x="2187" y="1982"/>
                    </a:lnTo>
                    <a:lnTo>
                      <a:pt x="1" y="2300"/>
                    </a:lnTo>
                    <a:lnTo>
                      <a:pt x="1583" y="3842"/>
                    </a:lnTo>
                    <a:lnTo>
                      <a:pt x="1209" y="6020"/>
                    </a:lnTo>
                    <a:lnTo>
                      <a:pt x="3165" y="4992"/>
                    </a:lnTo>
                    <a:lnTo>
                      <a:pt x="5120" y="6020"/>
                    </a:lnTo>
                    <a:lnTo>
                      <a:pt x="4747" y="3842"/>
                    </a:lnTo>
                    <a:lnTo>
                      <a:pt x="6329" y="2300"/>
                    </a:lnTo>
                    <a:lnTo>
                      <a:pt x="4143" y="1982"/>
                    </a:lnTo>
                    <a:lnTo>
                      <a:pt x="316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14"/>
              <p:cNvSpPr/>
              <p:nvPr/>
            </p:nvSpPr>
            <p:spPr>
              <a:xfrm>
                <a:off x="1901763" y="105167"/>
                <a:ext cx="237628" cy="226028"/>
              </a:xfrm>
              <a:custGeom>
                <a:rect b="b" l="l" r="r" t="t"/>
                <a:pathLst>
                  <a:path extrusionOk="0" h="6021" w="6330">
                    <a:moveTo>
                      <a:pt x="3164" y="1"/>
                    </a:moveTo>
                    <a:lnTo>
                      <a:pt x="2187" y="1982"/>
                    </a:lnTo>
                    <a:lnTo>
                      <a:pt x="0" y="2300"/>
                    </a:lnTo>
                    <a:lnTo>
                      <a:pt x="1582" y="3842"/>
                    </a:lnTo>
                    <a:lnTo>
                      <a:pt x="1209" y="6020"/>
                    </a:lnTo>
                    <a:lnTo>
                      <a:pt x="3164" y="4992"/>
                    </a:lnTo>
                    <a:lnTo>
                      <a:pt x="5121" y="6020"/>
                    </a:lnTo>
                    <a:lnTo>
                      <a:pt x="4747" y="3842"/>
                    </a:lnTo>
                    <a:lnTo>
                      <a:pt x="6330" y="2300"/>
                    </a:lnTo>
                    <a:lnTo>
                      <a:pt x="4143" y="1982"/>
                    </a:lnTo>
                    <a:lnTo>
                      <a:pt x="3164"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14"/>
              <p:cNvSpPr/>
              <p:nvPr/>
            </p:nvSpPr>
            <p:spPr>
              <a:xfrm>
                <a:off x="2259451" y="105167"/>
                <a:ext cx="237591" cy="226028"/>
              </a:xfrm>
              <a:custGeom>
                <a:rect b="b" l="l" r="r" t="t"/>
                <a:pathLst>
                  <a:path extrusionOk="0" h="6021" w="6329">
                    <a:moveTo>
                      <a:pt x="3165" y="1"/>
                    </a:moveTo>
                    <a:lnTo>
                      <a:pt x="2187" y="1982"/>
                    </a:lnTo>
                    <a:lnTo>
                      <a:pt x="1" y="2300"/>
                    </a:lnTo>
                    <a:lnTo>
                      <a:pt x="1583" y="3842"/>
                    </a:lnTo>
                    <a:lnTo>
                      <a:pt x="1209" y="6020"/>
                    </a:lnTo>
                    <a:lnTo>
                      <a:pt x="3165" y="4992"/>
                    </a:lnTo>
                    <a:lnTo>
                      <a:pt x="5121" y="6020"/>
                    </a:lnTo>
                    <a:lnTo>
                      <a:pt x="4747" y="3842"/>
                    </a:lnTo>
                    <a:lnTo>
                      <a:pt x="6329" y="2300"/>
                    </a:lnTo>
                    <a:lnTo>
                      <a:pt x="4142" y="1982"/>
                    </a:lnTo>
                    <a:lnTo>
                      <a:pt x="316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14"/>
              <p:cNvSpPr/>
              <p:nvPr/>
            </p:nvSpPr>
            <p:spPr>
              <a:xfrm>
                <a:off x="3332475" y="105167"/>
                <a:ext cx="237628" cy="226028"/>
              </a:xfrm>
              <a:custGeom>
                <a:rect b="b" l="l" r="r" t="t"/>
                <a:pathLst>
                  <a:path extrusionOk="0" h="6021" w="6330">
                    <a:moveTo>
                      <a:pt x="3165" y="1"/>
                    </a:moveTo>
                    <a:lnTo>
                      <a:pt x="2187" y="1982"/>
                    </a:lnTo>
                    <a:lnTo>
                      <a:pt x="0" y="2300"/>
                    </a:lnTo>
                    <a:lnTo>
                      <a:pt x="1583" y="3842"/>
                    </a:lnTo>
                    <a:lnTo>
                      <a:pt x="1209" y="6020"/>
                    </a:lnTo>
                    <a:lnTo>
                      <a:pt x="3165" y="4992"/>
                    </a:lnTo>
                    <a:lnTo>
                      <a:pt x="5120" y="6020"/>
                    </a:lnTo>
                    <a:lnTo>
                      <a:pt x="4747" y="3842"/>
                    </a:lnTo>
                    <a:lnTo>
                      <a:pt x="6329" y="2300"/>
                    </a:lnTo>
                    <a:lnTo>
                      <a:pt x="4143" y="1982"/>
                    </a:lnTo>
                    <a:lnTo>
                      <a:pt x="316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14"/>
              <p:cNvSpPr/>
              <p:nvPr/>
            </p:nvSpPr>
            <p:spPr>
              <a:xfrm>
                <a:off x="2974787" y="105167"/>
                <a:ext cx="237628" cy="226028"/>
              </a:xfrm>
              <a:custGeom>
                <a:rect b="b" l="l" r="r" t="t"/>
                <a:pathLst>
                  <a:path extrusionOk="0" h="6021" w="6330">
                    <a:moveTo>
                      <a:pt x="3165" y="1"/>
                    </a:moveTo>
                    <a:lnTo>
                      <a:pt x="2187" y="1982"/>
                    </a:lnTo>
                    <a:lnTo>
                      <a:pt x="1" y="2300"/>
                    </a:lnTo>
                    <a:lnTo>
                      <a:pt x="1583" y="3842"/>
                    </a:lnTo>
                    <a:lnTo>
                      <a:pt x="1210" y="6020"/>
                    </a:lnTo>
                    <a:lnTo>
                      <a:pt x="3165" y="4992"/>
                    </a:lnTo>
                    <a:lnTo>
                      <a:pt x="5121" y="6020"/>
                    </a:lnTo>
                    <a:lnTo>
                      <a:pt x="5121" y="6020"/>
                    </a:lnTo>
                    <a:lnTo>
                      <a:pt x="4747" y="3842"/>
                    </a:lnTo>
                    <a:lnTo>
                      <a:pt x="6329" y="2300"/>
                    </a:lnTo>
                    <a:lnTo>
                      <a:pt x="4142" y="1982"/>
                    </a:lnTo>
                    <a:lnTo>
                      <a:pt x="316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14"/>
              <p:cNvSpPr/>
              <p:nvPr/>
            </p:nvSpPr>
            <p:spPr>
              <a:xfrm>
                <a:off x="2617099" y="105167"/>
                <a:ext cx="237628" cy="226028"/>
              </a:xfrm>
              <a:custGeom>
                <a:rect b="b" l="l" r="r" t="t"/>
                <a:pathLst>
                  <a:path extrusionOk="0" h="6021" w="6330">
                    <a:moveTo>
                      <a:pt x="3166" y="1"/>
                    </a:moveTo>
                    <a:lnTo>
                      <a:pt x="2187" y="1982"/>
                    </a:lnTo>
                    <a:lnTo>
                      <a:pt x="0" y="2300"/>
                    </a:lnTo>
                    <a:lnTo>
                      <a:pt x="1582" y="3842"/>
                    </a:lnTo>
                    <a:lnTo>
                      <a:pt x="1209" y="6020"/>
                    </a:lnTo>
                    <a:lnTo>
                      <a:pt x="3166" y="4992"/>
                    </a:lnTo>
                    <a:lnTo>
                      <a:pt x="5121" y="6020"/>
                    </a:lnTo>
                    <a:lnTo>
                      <a:pt x="4748" y="3842"/>
                    </a:lnTo>
                    <a:lnTo>
                      <a:pt x="6330" y="2300"/>
                    </a:lnTo>
                    <a:lnTo>
                      <a:pt x="4143" y="1982"/>
                    </a:lnTo>
                    <a:lnTo>
                      <a:pt x="3166"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TITLE_ONLY_2">
    <p:spTree>
      <p:nvGrpSpPr>
        <p:cNvPr id="250" name="Shape 250"/>
        <p:cNvGrpSpPr/>
        <p:nvPr/>
      </p:nvGrpSpPr>
      <p:grpSpPr>
        <a:xfrm>
          <a:off x="0" y="0"/>
          <a:ext cx="0" cy="0"/>
          <a:chOff x="0" y="0"/>
          <a:chExt cx="0" cy="0"/>
        </a:xfrm>
      </p:grpSpPr>
      <p:sp>
        <p:nvSpPr>
          <p:cNvPr id="251" name="Google Shape;251;p15"/>
          <p:cNvSpPr txBox="1"/>
          <p:nvPr>
            <p:ph type="title"/>
          </p:nvPr>
        </p:nvSpPr>
        <p:spPr>
          <a:xfrm>
            <a:off x="720000" y="521225"/>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Font typeface="Big Shoulders Text ExtraBold"/>
              <a:buNone/>
              <a:defRPr b="0">
                <a:latin typeface="Big Shoulders Text ExtraBold"/>
                <a:ea typeface="Big Shoulders Text ExtraBold"/>
                <a:cs typeface="Big Shoulders Text ExtraBold"/>
                <a:sym typeface="Big Shoulders Text ExtraBold"/>
              </a:defRPr>
            </a:lvl1pPr>
            <a:lvl2pPr lvl="1" rtl="0">
              <a:spcBef>
                <a:spcPts val="0"/>
              </a:spcBef>
              <a:spcAft>
                <a:spcPts val="0"/>
              </a:spcAft>
              <a:buSzPts val="3000"/>
              <a:buFont typeface="Big Shoulders Text ExtraBold"/>
              <a:buNone/>
              <a:defRPr b="0">
                <a:latin typeface="Big Shoulders Text ExtraBold"/>
                <a:ea typeface="Big Shoulders Text ExtraBold"/>
                <a:cs typeface="Big Shoulders Text ExtraBold"/>
                <a:sym typeface="Big Shoulders Text ExtraBold"/>
              </a:defRPr>
            </a:lvl2pPr>
            <a:lvl3pPr lvl="2" rtl="0">
              <a:spcBef>
                <a:spcPts val="0"/>
              </a:spcBef>
              <a:spcAft>
                <a:spcPts val="0"/>
              </a:spcAft>
              <a:buSzPts val="3000"/>
              <a:buFont typeface="Big Shoulders Text ExtraBold"/>
              <a:buNone/>
              <a:defRPr b="0">
                <a:latin typeface="Big Shoulders Text ExtraBold"/>
                <a:ea typeface="Big Shoulders Text ExtraBold"/>
                <a:cs typeface="Big Shoulders Text ExtraBold"/>
                <a:sym typeface="Big Shoulders Text ExtraBold"/>
              </a:defRPr>
            </a:lvl3pPr>
            <a:lvl4pPr lvl="3" rtl="0">
              <a:spcBef>
                <a:spcPts val="0"/>
              </a:spcBef>
              <a:spcAft>
                <a:spcPts val="0"/>
              </a:spcAft>
              <a:buSzPts val="3000"/>
              <a:buFont typeface="Big Shoulders Text ExtraBold"/>
              <a:buNone/>
              <a:defRPr b="0">
                <a:latin typeface="Big Shoulders Text ExtraBold"/>
                <a:ea typeface="Big Shoulders Text ExtraBold"/>
                <a:cs typeface="Big Shoulders Text ExtraBold"/>
                <a:sym typeface="Big Shoulders Text ExtraBold"/>
              </a:defRPr>
            </a:lvl4pPr>
            <a:lvl5pPr lvl="4" rtl="0">
              <a:spcBef>
                <a:spcPts val="0"/>
              </a:spcBef>
              <a:spcAft>
                <a:spcPts val="0"/>
              </a:spcAft>
              <a:buSzPts val="3000"/>
              <a:buFont typeface="Big Shoulders Text ExtraBold"/>
              <a:buNone/>
              <a:defRPr b="0">
                <a:latin typeface="Big Shoulders Text ExtraBold"/>
                <a:ea typeface="Big Shoulders Text ExtraBold"/>
                <a:cs typeface="Big Shoulders Text ExtraBold"/>
                <a:sym typeface="Big Shoulders Text ExtraBold"/>
              </a:defRPr>
            </a:lvl5pPr>
            <a:lvl6pPr lvl="5" rtl="0">
              <a:spcBef>
                <a:spcPts val="0"/>
              </a:spcBef>
              <a:spcAft>
                <a:spcPts val="0"/>
              </a:spcAft>
              <a:buSzPts val="3000"/>
              <a:buFont typeface="Big Shoulders Text ExtraBold"/>
              <a:buNone/>
              <a:defRPr b="0">
                <a:latin typeface="Big Shoulders Text ExtraBold"/>
                <a:ea typeface="Big Shoulders Text ExtraBold"/>
                <a:cs typeface="Big Shoulders Text ExtraBold"/>
                <a:sym typeface="Big Shoulders Text ExtraBold"/>
              </a:defRPr>
            </a:lvl6pPr>
            <a:lvl7pPr lvl="6" rtl="0">
              <a:spcBef>
                <a:spcPts val="0"/>
              </a:spcBef>
              <a:spcAft>
                <a:spcPts val="0"/>
              </a:spcAft>
              <a:buSzPts val="3000"/>
              <a:buFont typeface="Big Shoulders Text ExtraBold"/>
              <a:buNone/>
              <a:defRPr b="0">
                <a:latin typeface="Big Shoulders Text ExtraBold"/>
                <a:ea typeface="Big Shoulders Text ExtraBold"/>
                <a:cs typeface="Big Shoulders Text ExtraBold"/>
                <a:sym typeface="Big Shoulders Text ExtraBold"/>
              </a:defRPr>
            </a:lvl7pPr>
            <a:lvl8pPr lvl="7" rtl="0">
              <a:spcBef>
                <a:spcPts val="0"/>
              </a:spcBef>
              <a:spcAft>
                <a:spcPts val="0"/>
              </a:spcAft>
              <a:buSzPts val="3000"/>
              <a:buFont typeface="Big Shoulders Text ExtraBold"/>
              <a:buNone/>
              <a:defRPr b="0">
                <a:latin typeface="Big Shoulders Text ExtraBold"/>
                <a:ea typeface="Big Shoulders Text ExtraBold"/>
                <a:cs typeface="Big Shoulders Text ExtraBold"/>
                <a:sym typeface="Big Shoulders Text ExtraBold"/>
              </a:defRPr>
            </a:lvl8pPr>
            <a:lvl9pPr lvl="8" rtl="0">
              <a:spcBef>
                <a:spcPts val="0"/>
              </a:spcBef>
              <a:spcAft>
                <a:spcPts val="0"/>
              </a:spcAft>
              <a:buSzPts val="3000"/>
              <a:buFont typeface="Big Shoulders Text ExtraBold"/>
              <a:buNone/>
              <a:defRPr b="0">
                <a:latin typeface="Big Shoulders Text ExtraBold"/>
                <a:ea typeface="Big Shoulders Text ExtraBold"/>
                <a:cs typeface="Big Shoulders Text ExtraBold"/>
                <a:sym typeface="Big Shoulders Text ExtraBold"/>
              </a:defRPr>
            </a:lvl9pPr>
          </a:lstStyle>
          <a:p/>
        </p:txBody>
      </p:sp>
      <p:grpSp>
        <p:nvGrpSpPr>
          <p:cNvPr id="252" name="Google Shape;252;p15"/>
          <p:cNvGrpSpPr/>
          <p:nvPr/>
        </p:nvGrpSpPr>
        <p:grpSpPr>
          <a:xfrm>
            <a:off x="25" y="4608500"/>
            <a:ext cx="9144000" cy="535003"/>
            <a:chOff x="25" y="4608500"/>
            <a:chExt cx="9144000" cy="535003"/>
          </a:xfrm>
        </p:grpSpPr>
        <p:sp>
          <p:nvSpPr>
            <p:cNvPr id="253" name="Google Shape;253;p15"/>
            <p:cNvSpPr/>
            <p:nvPr/>
          </p:nvSpPr>
          <p:spPr>
            <a:xfrm>
              <a:off x="25" y="4608500"/>
              <a:ext cx="9144000" cy="2721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15"/>
            <p:cNvSpPr/>
            <p:nvPr/>
          </p:nvSpPr>
          <p:spPr>
            <a:xfrm>
              <a:off x="25" y="4871395"/>
              <a:ext cx="9144000" cy="1101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15"/>
            <p:cNvSpPr/>
            <p:nvPr/>
          </p:nvSpPr>
          <p:spPr>
            <a:xfrm>
              <a:off x="25" y="4981503"/>
              <a:ext cx="9144000" cy="1620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56" name="Google Shape;256;p15"/>
          <p:cNvGrpSpPr/>
          <p:nvPr/>
        </p:nvGrpSpPr>
        <p:grpSpPr>
          <a:xfrm flipH="1">
            <a:off x="-25" y="105167"/>
            <a:ext cx="9144078" cy="439358"/>
            <a:chOff x="-25" y="105167"/>
            <a:chExt cx="9144078" cy="439358"/>
          </a:xfrm>
        </p:grpSpPr>
        <p:sp>
          <p:nvSpPr>
            <p:cNvPr id="257" name="Google Shape;257;p15"/>
            <p:cNvSpPr/>
            <p:nvPr/>
          </p:nvSpPr>
          <p:spPr>
            <a:xfrm>
              <a:off x="3729825" y="201000"/>
              <a:ext cx="5414135" cy="55625"/>
            </a:xfrm>
            <a:custGeom>
              <a:rect b="b" l="l" r="r" t="t"/>
              <a:pathLst>
                <a:path extrusionOk="0" h="1084" w="132286">
                  <a:moveTo>
                    <a:pt x="0" y="1"/>
                  </a:moveTo>
                  <a:lnTo>
                    <a:pt x="0" y="1084"/>
                  </a:lnTo>
                  <a:lnTo>
                    <a:pt x="132285" y="1084"/>
                  </a:lnTo>
                  <a:lnTo>
                    <a:pt x="13228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15"/>
            <p:cNvSpPr/>
            <p:nvPr/>
          </p:nvSpPr>
          <p:spPr>
            <a:xfrm>
              <a:off x="-25" y="488903"/>
              <a:ext cx="9144078" cy="55623"/>
            </a:xfrm>
            <a:custGeom>
              <a:rect b="b" l="l" r="r" t="t"/>
              <a:pathLst>
                <a:path extrusionOk="0" h="1084" w="203507">
                  <a:moveTo>
                    <a:pt x="0" y="0"/>
                  </a:moveTo>
                  <a:lnTo>
                    <a:pt x="0" y="1084"/>
                  </a:lnTo>
                  <a:lnTo>
                    <a:pt x="203506" y="1084"/>
                  </a:lnTo>
                  <a:lnTo>
                    <a:pt x="203506"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59" name="Google Shape;259;p15"/>
            <p:cNvGrpSpPr/>
            <p:nvPr/>
          </p:nvGrpSpPr>
          <p:grpSpPr>
            <a:xfrm>
              <a:off x="113324" y="105167"/>
              <a:ext cx="3456779" cy="226028"/>
              <a:chOff x="113324" y="105167"/>
              <a:chExt cx="3456779" cy="226028"/>
            </a:xfrm>
          </p:grpSpPr>
          <p:sp>
            <p:nvSpPr>
              <p:cNvPr id="260" name="Google Shape;260;p15"/>
              <p:cNvSpPr/>
              <p:nvPr/>
            </p:nvSpPr>
            <p:spPr>
              <a:xfrm>
                <a:off x="828700" y="105167"/>
                <a:ext cx="237628" cy="226028"/>
              </a:xfrm>
              <a:custGeom>
                <a:rect b="b" l="l" r="r" t="t"/>
                <a:pathLst>
                  <a:path extrusionOk="0" h="6021" w="6330">
                    <a:moveTo>
                      <a:pt x="3165" y="1"/>
                    </a:moveTo>
                    <a:lnTo>
                      <a:pt x="2187" y="1982"/>
                    </a:lnTo>
                    <a:lnTo>
                      <a:pt x="0" y="2300"/>
                    </a:lnTo>
                    <a:lnTo>
                      <a:pt x="1583" y="3842"/>
                    </a:lnTo>
                    <a:lnTo>
                      <a:pt x="1209" y="6020"/>
                    </a:lnTo>
                    <a:lnTo>
                      <a:pt x="3165" y="4992"/>
                    </a:lnTo>
                    <a:lnTo>
                      <a:pt x="5120" y="6020"/>
                    </a:lnTo>
                    <a:lnTo>
                      <a:pt x="4747" y="3842"/>
                    </a:lnTo>
                    <a:lnTo>
                      <a:pt x="6329" y="2300"/>
                    </a:lnTo>
                    <a:lnTo>
                      <a:pt x="4143" y="1982"/>
                    </a:lnTo>
                    <a:lnTo>
                      <a:pt x="316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15"/>
              <p:cNvSpPr/>
              <p:nvPr/>
            </p:nvSpPr>
            <p:spPr>
              <a:xfrm>
                <a:off x="471012" y="105167"/>
                <a:ext cx="237628" cy="226028"/>
              </a:xfrm>
              <a:custGeom>
                <a:rect b="b" l="l" r="r" t="t"/>
                <a:pathLst>
                  <a:path extrusionOk="0" h="6021" w="6330">
                    <a:moveTo>
                      <a:pt x="3165" y="1"/>
                    </a:moveTo>
                    <a:lnTo>
                      <a:pt x="2187" y="1982"/>
                    </a:lnTo>
                    <a:lnTo>
                      <a:pt x="1" y="2300"/>
                    </a:lnTo>
                    <a:lnTo>
                      <a:pt x="1583" y="3842"/>
                    </a:lnTo>
                    <a:lnTo>
                      <a:pt x="1210" y="6020"/>
                    </a:lnTo>
                    <a:lnTo>
                      <a:pt x="3165" y="4992"/>
                    </a:lnTo>
                    <a:lnTo>
                      <a:pt x="5121" y="6020"/>
                    </a:lnTo>
                    <a:lnTo>
                      <a:pt x="5121" y="6020"/>
                    </a:lnTo>
                    <a:lnTo>
                      <a:pt x="4747" y="3842"/>
                    </a:lnTo>
                    <a:lnTo>
                      <a:pt x="6329" y="2300"/>
                    </a:lnTo>
                    <a:lnTo>
                      <a:pt x="4142" y="1982"/>
                    </a:lnTo>
                    <a:lnTo>
                      <a:pt x="316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15"/>
              <p:cNvSpPr/>
              <p:nvPr/>
            </p:nvSpPr>
            <p:spPr>
              <a:xfrm>
                <a:off x="113324" y="105167"/>
                <a:ext cx="237628" cy="226028"/>
              </a:xfrm>
              <a:custGeom>
                <a:rect b="b" l="l" r="r" t="t"/>
                <a:pathLst>
                  <a:path extrusionOk="0" h="6021" w="6330">
                    <a:moveTo>
                      <a:pt x="3166" y="1"/>
                    </a:moveTo>
                    <a:lnTo>
                      <a:pt x="2187" y="1982"/>
                    </a:lnTo>
                    <a:lnTo>
                      <a:pt x="0" y="2300"/>
                    </a:lnTo>
                    <a:lnTo>
                      <a:pt x="1582" y="3842"/>
                    </a:lnTo>
                    <a:lnTo>
                      <a:pt x="1209" y="6020"/>
                    </a:lnTo>
                    <a:lnTo>
                      <a:pt x="3166" y="4992"/>
                    </a:lnTo>
                    <a:lnTo>
                      <a:pt x="5121" y="6020"/>
                    </a:lnTo>
                    <a:lnTo>
                      <a:pt x="4748" y="3842"/>
                    </a:lnTo>
                    <a:lnTo>
                      <a:pt x="6330" y="2300"/>
                    </a:lnTo>
                    <a:lnTo>
                      <a:pt x="4143" y="1982"/>
                    </a:lnTo>
                    <a:lnTo>
                      <a:pt x="3166"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15"/>
              <p:cNvSpPr/>
              <p:nvPr/>
            </p:nvSpPr>
            <p:spPr>
              <a:xfrm>
                <a:off x="1186388" y="105167"/>
                <a:ext cx="237628" cy="226028"/>
              </a:xfrm>
              <a:custGeom>
                <a:rect b="b" l="l" r="r" t="t"/>
                <a:pathLst>
                  <a:path extrusionOk="0" h="6021" w="6330">
                    <a:moveTo>
                      <a:pt x="3165" y="1"/>
                    </a:moveTo>
                    <a:lnTo>
                      <a:pt x="2187" y="1982"/>
                    </a:lnTo>
                    <a:lnTo>
                      <a:pt x="0" y="2300"/>
                    </a:lnTo>
                    <a:lnTo>
                      <a:pt x="1583" y="3842"/>
                    </a:lnTo>
                    <a:lnTo>
                      <a:pt x="1209" y="6020"/>
                    </a:lnTo>
                    <a:lnTo>
                      <a:pt x="3165" y="4992"/>
                    </a:lnTo>
                    <a:lnTo>
                      <a:pt x="5121" y="6020"/>
                    </a:lnTo>
                    <a:lnTo>
                      <a:pt x="4747" y="3842"/>
                    </a:lnTo>
                    <a:lnTo>
                      <a:pt x="6330" y="2300"/>
                    </a:lnTo>
                    <a:lnTo>
                      <a:pt x="4143" y="1982"/>
                    </a:lnTo>
                    <a:lnTo>
                      <a:pt x="316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15"/>
              <p:cNvSpPr/>
              <p:nvPr/>
            </p:nvSpPr>
            <p:spPr>
              <a:xfrm>
                <a:off x="1544075" y="105167"/>
                <a:ext cx="237628" cy="226028"/>
              </a:xfrm>
              <a:custGeom>
                <a:rect b="b" l="l" r="r" t="t"/>
                <a:pathLst>
                  <a:path extrusionOk="0" h="6021" w="6330">
                    <a:moveTo>
                      <a:pt x="3165" y="1"/>
                    </a:moveTo>
                    <a:lnTo>
                      <a:pt x="2187" y="1982"/>
                    </a:lnTo>
                    <a:lnTo>
                      <a:pt x="1" y="2300"/>
                    </a:lnTo>
                    <a:lnTo>
                      <a:pt x="1583" y="3842"/>
                    </a:lnTo>
                    <a:lnTo>
                      <a:pt x="1209" y="6020"/>
                    </a:lnTo>
                    <a:lnTo>
                      <a:pt x="3165" y="4992"/>
                    </a:lnTo>
                    <a:lnTo>
                      <a:pt x="5120" y="6020"/>
                    </a:lnTo>
                    <a:lnTo>
                      <a:pt x="4747" y="3842"/>
                    </a:lnTo>
                    <a:lnTo>
                      <a:pt x="6329" y="2300"/>
                    </a:lnTo>
                    <a:lnTo>
                      <a:pt x="4143" y="1982"/>
                    </a:lnTo>
                    <a:lnTo>
                      <a:pt x="316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15"/>
              <p:cNvSpPr/>
              <p:nvPr/>
            </p:nvSpPr>
            <p:spPr>
              <a:xfrm>
                <a:off x="1901763" y="105167"/>
                <a:ext cx="237628" cy="226028"/>
              </a:xfrm>
              <a:custGeom>
                <a:rect b="b" l="l" r="r" t="t"/>
                <a:pathLst>
                  <a:path extrusionOk="0" h="6021" w="6330">
                    <a:moveTo>
                      <a:pt x="3164" y="1"/>
                    </a:moveTo>
                    <a:lnTo>
                      <a:pt x="2187" y="1982"/>
                    </a:lnTo>
                    <a:lnTo>
                      <a:pt x="0" y="2300"/>
                    </a:lnTo>
                    <a:lnTo>
                      <a:pt x="1582" y="3842"/>
                    </a:lnTo>
                    <a:lnTo>
                      <a:pt x="1209" y="6020"/>
                    </a:lnTo>
                    <a:lnTo>
                      <a:pt x="3164" y="4992"/>
                    </a:lnTo>
                    <a:lnTo>
                      <a:pt x="5121" y="6020"/>
                    </a:lnTo>
                    <a:lnTo>
                      <a:pt x="4747" y="3842"/>
                    </a:lnTo>
                    <a:lnTo>
                      <a:pt x="6330" y="2300"/>
                    </a:lnTo>
                    <a:lnTo>
                      <a:pt x="4143" y="1982"/>
                    </a:lnTo>
                    <a:lnTo>
                      <a:pt x="3164"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15"/>
              <p:cNvSpPr/>
              <p:nvPr/>
            </p:nvSpPr>
            <p:spPr>
              <a:xfrm>
                <a:off x="2259451" y="105167"/>
                <a:ext cx="237591" cy="226028"/>
              </a:xfrm>
              <a:custGeom>
                <a:rect b="b" l="l" r="r" t="t"/>
                <a:pathLst>
                  <a:path extrusionOk="0" h="6021" w="6329">
                    <a:moveTo>
                      <a:pt x="3165" y="1"/>
                    </a:moveTo>
                    <a:lnTo>
                      <a:pt x="2187" y="1982"/>
                    </a:lnTo>
                    <a:lnTo>
                      <a:pt x="1" y="2300"/>
                    </a:lnTo>
                    <a:lnTo>
                      <a:pt x="1583" y="3842"/>
                    </a:lnTo>
                    <a:lnTo>
                      <a:pt x="1209" y="6020"/>
                    </a:lnTo>
                    <a:lnTo>
                      <a:pt x="3165" y="4992"/>
                    </a:lnTo>
                    <a:lnTo>
                      <a:pt x="5121" y="6020"/>
                    </a:lnTo>
                    <a:lnTo>
                      <a:pt x="4747" y="3842"/>
                    </a:lnTo>
                    <a:lnTo>
                      <a:pt x="6329" y="2300"/>
                    </a:lnTo>
                    <a:lnTo>
                      <a:pt x="4142" y="1982"/>
                    </a:lnTo>
                    <a:lnTo>
                      <a:pt x="316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15"/>
              <p:cNvSpPr/>
              <p:nvPr/>
            </p:nvSpPr>
            <p:spPr>
              <a:xfrm>
                <a:off x="3332475" y="105167"/>
                <a:ext cx="237628" cy="226028"/>
              </a:xfrm>
              <a:custGeom>
                <a:rect b="b" l="l" r="r" t="t"/>
                <a:pathLst>
                  <a:path extrusionOk="0" h="6021" w="6330">
                    <a:moveTo>
                      <a:pt x="3165" y="1"/>
                    </a:moveTo>
                    <a:lnTo>
                      <a:pt x="2187" y="1982"/>
                    </a:lnTo>
                    <a:lnTo>
                      <a:pt x="0" y="2300"/>
                    </a:lnTo>
                    <a:lnTo>
                      <a:pt x="1583" y="3842"/>
                    </a:lnTo>
                    <a:lnTo>
                      <a:pt x="1209" y="6020"/>
                    </a:lnTo>
                    <a:lnTo>
                      <a:pt x="3165" y="4992"/>
                    </a:lnTo>
                    <a:lnTo>
                      <a:pt x="5120" y="6020"/>
                    </a:lnTo>
                    <a:lnTo>
                      <a:pt x="4747" y="3842"/>
                    </a:lnTo>
                    <a:lnTo>
                      <a:pt x="6329" y="2300"/>
                    </a:lnTo>
                    <a:lnTo>
                      <a:pt x="4143" y="1982"/>
                    </a:lnTo>
                    <a:lnTo>
                      <a:pt x="316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15"/>
              <p:cNvSpPr/>
              <p:nvPr/>
            </p:nvSpPr>
            <p:spPr>
              <a:xfrm>
                <a:off x="2974787" y="105167"/>
                <a:ext cx="237628" cy="226028"/>
              </a:xfrm>
              <a:custGeom>
                <a:rect b="b" l="l" r="r" t="t"/>
                <a:pathLst>
                  <a:path extrusionOk="0" h="6021" w="6330">
                    <a:moveTo>
                      <a:pt x="3165" y="1"/>
                    </a:moveTo>
                    <a:lnTo>
                      <a:pt x="2187" y="1982"/>
                    </a:lnTo>
                    <a:lnTo>
                      <a:pt x="1" y="2300"/>
                    </a:lnTo>
                    <a:lnTo>
                      <a:pt x="1583" y="3842"/>
                    </a:lnTo>
                    <a:lnTo>
                      <a:pt x="1210" y="6020"/>
                    </a:lnTo>
                    <a:lnTo>
                      <a:pt x="3165" y="4992"/>
                    </a:lnTo>
                    <a:lnTo>
                      <a:pt x="5121" y="6020"/>
                    </a:lnTo>
                    <a:lnTo>
                      <a:pt x="5121" y="6020"/>
                    </a:lnTo>
                    <a:lnTo>
                      <a:pt x="4747" y="3842"/>
                    </a:lnTo>
                    <a:lnTo>
                      <a:pt x="6329" y="2300"/>
                    </a:lnTo>
                    <a:lnTo>
                      <a:pt x="4142" y="1982"/>
                    </a:lnTo>
                    <a:lnTo>
                      <a:pt x="316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15"/>
              <p:cNvSpPr/>
              <p:nvPr/>
            </p:nvSpPr>
            <p:spPr>
              <a:xfrm>
                <a:off x="2617099" y="105167"/>
                <a:ext cx="237628" cy="226028"/>
              </a:xfrm>
              <a:custGeom>
                <a:rect b="b" l="l" r="r" t="t"/>
                <a:pathLst>
                  <a:path extrusionOk="0" h="6021" w="6330">
                    <a:moveTo>
                      <a:pt x="3166" y="1"/>
                    </a:moveTo>
                    <a:lnTo>
                      <a:pt x="2187" y="1982"/>
                    </a:lnTo>
                    <a:lnTo>
                      <a:pt x="0" y="2300"/>
                    </a:lnTo>
                    <a:lnTo>
                      <a:pt x="1582" y="3842"/>
                    </a:lnTo>
                    <a:lnTo>
                      <a:pt x="1209" y="6020"/>
                    </a:lnTo>
                    <a:lnTo>
                      <a:pt x="3166" y="4992"/>
                    </a:lnTo>
                    <a:lnTo>
                      <a:pt x="5121" y="6020"/>
                    </a:lnTo>
                    <a:lnTo>
                      <a:pt x="4748" y="3842"/>
                    </a:lnTo>
                    <a:lnTo>
                      <a:pt x="6330" y="2300"/>
                    </a:lnTo>
                    <a:lnTo>
                      <a:pt x="4143" y="1982"/>
                    </a:lnTo>
                    <a:lnTo>
                      <a:pt x="3166"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CUSTOM">
    <p:spTree>
      <p:nvGrpSpPr>
        <p:cNvPr id="270" name="Shape 270"/>
        <p:cNvGrpSpPr/>
        <p:nvPr/>
      </p:nvGrpSpPr>
      <p:grpSpPr>
        <a:xfrm>
          <a:off x="0" y="0"/>
          <a:ext cx="0" cy="0"/>
          <a:chOff x="0" y="0"/>
          <a:chExt cx="0" cy="0"/>
        </a:xfrm>
      </p:grpSpPr>
      <p:sp>
        <p:nvSpPr>
          <p:cNvPr id="271" name="Google Shape;271;p16"/>
          <p:cNvSpPr txBox="1"/>
          <p:nvPr>
            <p:ph idx="1" type="subTitle"/>
          </p:nvPr>
        </p:nvSpPr>
        <p:spPr>
          <a:xfrm>
            <a:off x="715100" y="2004013"/>
            <a:ext cx="4486500" cy="1903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AutoNum type="arabicPeriod"/>
              <a:defRPr/>
            </a:lvl1pPr>
            <a:lvl2pPr lvl="1" rtl="0">
              <a:lnSpc>
                <a:spcPct val="100000"/>
              </a:lnSpc>
              <a:spcBef>
                <a:spcPts val="0"/>
              </a:spcBef>
              <a:spcAft>
                <a:spcPts val="0"/>
              </a:spcAft>
              <a:buSzPts val="1600"/>
              <a:buAutoNum type="alphaLcPeriod"/>
              <a:defRPr sz="1600"/>
            </a:lvl2pPr>
            <a:lvl3pPr lvl="2" rtl="0">
              <a:lnSpc>
                <a:spcPct val="100000"/>
              </a:lnSpc>
              <a:spcBef>
                <a:spcPts val="0"/>
              </a:spcBef>
              <a:spcAft>
                <a:spcPts val="0"/>
              </a:spcAft>
              <a:buSzPts val="1600"/>
              <a:buAutoNum type="romanLcPeriod"/>
              <a:defRPr sz="1600"/>
            </a:lvl3pPr>
            <a:lvl4pPr lvl="3" rtl="0">
              <a:lnSpc>
                <a:spcPct val="100000"/>
              </a:lnSpc>
              <a:spcBef>
                <a:spcPts val="0"/>
              </a:spcBef>
              <a:spcAft>
                <a:spcPts val="0"/>
              </a:spcAft>
              <a:buSzPts val="1600"/>
              <a:buAutoNum type="arabicPeriod"/>
              <a:defRPr sz="1600"/>
            </a:lvl4pPr>
            <a:lvl5pPr lvl="4" rtl="0">
              <a:lnSpc>
                <a:spcPct val="100000"/>
              </a:lnSpc>
              <a:spcBef>
                <a:spcPts val="0"/>
              </a:spcBef>
              <a:spcAft>
                <a:spcPts val="0"/>
              </a:spcAft>
              <a:buSzPts val="1600"/>
              <a:buAutoNum type="alphaLcPeriod"/>
              <a:defRPr sz="1600"/>
            </a:lvl5pPr>
            <a:lvl6pPr lvl="5" rtl="0">
              <a:lnSpc>
                <a:spcPct val="100000"/>
              </a:lnSpc>
              <a:spcBef>
                <a:spcPts val="0"/>
              </a:spcBef>
              <a:spcAft>
                <a:spcPts val="0"/>
              </a:spcAft>
              <a:buSzPts val="1600"/>
              <a:buAutoNum type="romanLcPeriod"/>
              <a:defRPr sz="1600"/>
            </a:lvl6pPr>
            <a:lvl7pPr lvl="6" rtl="0">
              <a:lnSpc>
                <a:spcPct val="100000"/>
              </a:lnSpc>
              <a:spcBef>
                <a:spcPts val="0"/>
              </a:spcBef>
              <a:spcAft>
                <a:spcPts val="0"/>
              </a:spcAft>
              <a:buSzPts val="1600"/>
              <a:buAutoNum type="arabicPeriod"/>
              <a:defRPr sz="1600"/>
            </a:lvl7pPr>
            <a:lvl8pPr lvl="7" rtl="0">
              <a:lnSpc>
                <a:spcPct val="100000"/>
              </a:lnSpc>
              <a:spcBef>
                <a:spcPts val="0"/>
              </a:spcBef>
              <a:spcAft>
                <a:spcPts val="0"/>
              </a:spcAft>
              <a:buSzPts val="1600"/>
              <a:buAutoNum type="alphaLcPeriod"/>
              <a:defRPr sz="1600"/>
            </a:lvl8pPr>
            <a:lvl9pPr lvl="8" rtl="0">
              <a:lnSpc>
                <a:spcPct val="100000"/>
              </a:lnSpc>
              <a:spcBef>
                <a:spcPts val="0"/>
              </a:spcBef>
              <a:spcAft>
                <a:spcPts val="0"/>
              </a:spcAft>
              <a:buSzPts val="1600"/>
              <a:buAutoNum type="romanLcPeriod"/>
              <a:defRPr sz="1600"/>
            </a:lvl9pPr>
          </a:lstStyle>
          <a:p/>
        </p:txBody>
      </p:sp>
      <p:sp>
        <p:nvSpPr>
          <p:cNvPr id="272" name="Google Shape;272;p16"/>
          <p:cNvSpPr txBox="1"/>
          <p:nvPr>
            <p:ph type="title"/>
          </p:nvPr>
        </p:nvSpPr>
        <p:spPr>
          <a:xfrm>
            <a:off x="715100" y="1236288"/>
            <a:ext cx="4486500" cy="715800"/>
          </a:xfrm>
          <a:prstGeom prst="rect">
            <a:avLst/>
          </a:prstGeom>
        </p:spPr>
        <p:txBody>
          <a:bodyPr anchorCtr="0" anchor="b"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grpSp>
        <p:nvGrpSpPr>
          <p:cNvPr id="273" name="Google Shape;273;p16"/>
          <p:cNvGrpSpPr/>
          <p:nvPr/>
        </p:nvGrpSpPr>
        <p:grpSpPr>
          <a:xfrm>
            <a:off x="-25" y="105167"/>
            <a:ext cx="9144078" cy="439358"/>
            <a:chOff x="-25" y="105167"/>
            <a:chExt cx="9144078" cy="439358"/>
          </a:xfrm>
        </p:grpSpPr>
        <p:sp>
          <p:nvSpPr>
            <p:cNvPr id="274" name="Google Shape;274;p16"/>
            <p:cNvSpPr/>
            <p:nvPr/>
          </p:nvSpPr>
          <p:spPr>
            <a:xfrm>
              <a:off x="3729825" y="201000"/>
              <a:ext cx="5414135" cy="55625"/>
            </a:xfrm>
            <a:custGeom>
              <a:rect b="b" l="l" r="r" t="t"/>
              <a:pathLst>
                <a:path extrusionOk="0" h="1084" w="132286">
                  <a:moveTo>
                    <a:pt x="0" y="1"/>
                  </a:moveTo>
                  <a:lnTo>
                    <a:pt x="0" y="1084"/>
                  </a:lnTo>
                  <a:lnTo>
                    <a:pt x="132285" y="1084"/>
                  </a:lnTo>
                  <a:lnTo>
                    <a:pt x="13228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16"/>
            <p:cNvSpPr/>
            <p:nvPr/>
          </p:nvSpPr>
          <p:spPr>
            <a:xfrm>
              <a:off x="-25" y="488903"/>
              <a:ext cx="9144078" cy="55623"/>
            </a:xfrm>
            <a:custGeom>
              <a:rect b="b" l="l" r="r" t="t"/>
              <a:pathLst>
                <a:path extrusionOk="0" h="1084" w="203507">
                  <a:moveTo>
                    <a:pt x="0" y="0"/>
                  </a:moveTo>
                  <a:lnTo>
                    <a:pt x="0" y="1084"/>
                  </a:lnTo>
                  <a:lnTo>
                    <a:pt x="203506" y="1084"/>
                  </a:lnTo>
                  <a:lnTo>
                    <a:pt x="203506"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76" name="Google Shape;276;p16"/>
            <p:cNvGrpSpPr/>
            <p:nvPr/>
          </p:nvGrpSpPr>
          <p:grpSpPr>
            <a:xfrm>
              <a:off x="113324" y="105167"/>
              <a:ext cx="3456779" cy="226028"/>
              <a:chOff x="113324" y="105167"/>
              <a:chExt cx="3456779" cy="226028"/>
            </a:xfrm>
          </p:grpSpPr>
          <p:sp>
            <p:nvSpPr>
              <p:cNvPr id="277" name="Google Shape;277;p16"/>
              <p:cNvSpPr/>
              <p:nvPr/>
            </p:nvSpPr>
            <p:spPr>
              <a:xfrm>
                <a:off x="828700" y="105167"/>
                <a:ext cx="237628" cy="226028"/>
              </a:xfrm>
              <a:custGeom>
                <a:rect b="b" l="l" r="r" t="t"/>
                <a:pathLst>
                  <a:path extrusionOk="0" h="6021" w="6330">
                    <a:moveTo>
                      <a:pt x="3165" y="1"/>
                    </a:moveTo>
                    <a:lnTo>
                      <a:pt x="2187" y="1982"/>
                    </a:lnTo>
                    <a:lnTo>
                      <a:pt x="0" y="2300"/>
                    </a:lnTo>
                    <a:lnTo>
                      <a:pt x="1583" y="3842"/>
                    </a:lnTo>
                    <a:lnTo>
                      <a:pt x="1209" y="6020"/>
                    </a:lnTo>
                    <a:lnTo>
                      <a:pt x="3165" y="4992"/>
                    </a:lnTo>
                    <a:lnTo>
                      <a:pt x="5120" y="6020"/>
                    </a:lnTo>
                    <a:lnTo>
                      <a:pt x="4747" y="3842"/>
                    </a:lnTo>
                    <a:lnTo>
                      <a:pt x="6329" y="2300"/>
                    </a:lnTo>
                    <a:lnTo>
                      <a:pt x="4143" y="1982"/>
                    </a:lnTo>
                    <a:lnTo>
                      <a:pt x="316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16"/>
              <p:cNvSpPr/>
              <p:nvPr/>
            </p:nvSpPr>
            <p:spPr>
              <a:xfrm>
                <a:off x="471012" y="105167"/>
                <a:ext cx="237628" cy="226028"/>
              </a:xfrm>
              <a:custGeom>
                <a:rect b="b" l="l" r="r" t="t"/>
                <a:pathLst>
                  <a:path extrusionOk="0" h="6021" w="6330">
                    <a:moveTo>
                      <a:pt x="3165" y="1"/>
                    </a:moveTo>
                    <a:lnTo>
                      <a:pt x="2187" y="1982"/>
                    </a:lnTo>
                    <a:lnTo>
                      <a:pt x="1" y="2300"/>
                    </a:lnTo>
                    <a:lnTo>
                      <a:pt x="1583" y="3842"/>
                    </a:lnTo>
                    <a:lnTo>
                      <a:pt x="1210" y="6020"/>
                    </a:lnTo>
                    <a:lnTo>
                      <a:pt x="3165" y="4992"/>
                    </a:lnTo>
                    <a:lnTo>
                      <a:pt x="5121" y="6020"/>
                    </a:lnTo>
                    <a:lnTo>
                      <a:pt x="5121" y="6020"/>
                    </a:lnTo>
                    <a:lnTo>
                      <a:pt x="4747" y="3842"/>
                    </a:lnTo>
                    <a:lnTo>
                      <a:pt x="6329" y="2300"/>
                    </a:lnTo>
                    <a:lnTo>
                      <a:pt x="4142" y="1982"/>
                    </a:lnTo>
                    <a:lnTo>
                      <a:pt x="316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16"/>
              <p:cNvSpPr/>
              <p:nvPr/>
            </p:nvSpPr>
            <p:spPr>
              <a:xfrm>
                <a:off x="113324" y="105167"/>
                <a:ext cx="237628" cy="226028"/>
              </a:xfrm>
              <a:custGeom>
                <a:rect b="b" l="l" r="r" t="t"/>
                <a:pathLst>
                  <a:path extrusionOk="0" h="6021" w="6330">
                    <a:moveTo>
                      <a:pt x="3166" y="1"/>
                    </a:moveTo>
                    <a:lnTo>
                      <a:pt x="2187" y="1982"/>
                    </a:lnTo>
                    <a:lnTo>
                      <a:pt x="0" y="2300"/>
                    </a:lnTo>
                    <a:lnTo>
                      <a:pt x="1582" y="3842"/>
                    </a:lnTo>
                    <a:lnTo>
                      <a:pt x="1209" y="6020"/>
                    </a:lnTo>
                    <a:lnTo>
                      <a:pt x="3166" y="4992"/>
                    </a:lnTo>
                    <a:lnTo>
                      <a:pt x="5121" y="6020"/>
                    </a:lnTo>
                    <a:lnTo>
                      <a:pt x="4748" y="3842"/>
                    </a:lnTo>
                    <a:lnTo>
                      <a:pt x="6330" y="2300"/>
                    </a:lnTo>
                    <a:lnTo>
                      <a:pt x="4143" y="1982"/>
                    </a:lnTo>
                    <a:lnTo>
                      <a:pt x="3166"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16"/>
              <p:cNvSpPr/>
              <p:nvPr/>
            </p:nvSpPr>
            <p:spPr>
              <a:xfrm>
                <a:off x="1186388" y="105167"/>
                <a:ext cx="237628" cy="226028"/>
              </a:xfrm>
              <a:custGeom>
                <a:rect b="b" l="l" r="r" t="t"/>
                <a:pathLst>
                  <a:path extrusionOk="0" h="6021" w="6330">
                    <a:moveTo>
                      <a:pt x="3165" y="1"/>
                    </a:moveTo>
                    <a:lnTo>
                      <a:pt x="2187" y="1982"/>
                    </a:lnTo>
                    <a:lnTo>
                      <a:pt x="0" y="2300"/>
                    </a:lnTo>
                    <a:lnTo>
                      <a:pt x="1583" y="3842"/>
                    </a:lnTo>
                    <a:lnTo>
                      <a:pt x="1209" y="6020"/>
                    </a:lnTo>
                    <a:lnTo>
                      <a:pt x="3165" y="4992"/>
                    </a:lnTo>
                    <a:lnTo>
                      <a:pt x="5121" y="6020"/>
                    </a:lnTo>
                    <a:lnTo>
                      <a:pt x="4747" y="3842"/>
                    </a:lnTo>
                    <a:lnTo>
                      <a:pt x="6330" y="2300"/>
                    </a:lnTo>
                    <a:lnTo>
                      <a:pt x="4143" y="1982"/>
                    </a:lnTo>
                    <a:lnTo>
                      <a:pt x="316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16"/>
              <p:cNvSpPr/>
              <p:nvPr/>
            </p:nvSpPr>
            <p:spPr>
              <a:xfrm>
                <a:off x="1544075" y="105167"/>
                <a:ext cx="237628" cy="226028"/>
              </a:xfrm>
              <a:custGeom>
                <a:rect b="b" l="l" r="r" t="t"/>
                <a:pathLst>
                  <a:path extrusionOk="0" h="6021" w="6330">
                    <a:moveTo>
                      <a:pt x="3165" y="1"/>
                    </a:moveTo>
                    <a:lnTo>
                      <a:pt x="2187" y="1982"/>
                    </a:lnTo>
                    <a:lnTo>
                      <a:pt x="1" y="2300"/>
                    </a:lnTo>
                    <a:lnTo>
                      <a:pt x="1583" y="3842"/>
                    </a:lnTo>
                    <a:lnTo>
                      <a:pt x="1209" y="6020"/>
                    </a:lnTo>
                    <a:lnTo>
                      <a:pt x="3165" y="4992"/>
                    </a:lnTo>
                    <a:lnTo>
                      <a:pt x="5120" y="6020"/>
                    </a:lnTo>
                    <a:lnTo>
                      <a:pt x="4747" y="3842"/>
                    </a:lnTo>
                    <a:lnTo>
                      <a:pt x="6329" y="2300"/>
                    </a:lnTo>
                    <a:lnTo>
                      <a:pt x="4143" y="1982"/>
                    </a:lnTo>
                    <a:lnTo>
                      <a:pt x="316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16"/>
              <p:cNvSpPr/>
              <p:nvPr/>
            </p:nvSpPr>
            <p:spPr>
              <a:xfrm>
                <a:off x="1901763" y="105167"/>
                <a:ext cx="237628" cy="226028"/>
              </a:xfrm>
              <a:custGeom>
                <a:rect b="b" l="l" r="r" t="t"/>
                <a:pathLst>
                  <a:path extrusionOk="0" h="6021" w="6330">
                    <a:moveTo>
                      <a:pt x="3164" y="1"/>
                    </a:moveTo>
                    <a:lnTo>
                      <a:pt x="2187" y="1982"/>
                    </a:lnTo>
                    <a:lnTo>
                      <a:pt x="0" y="2300"/>
                    </a:lnTo>
                    <a:lnTo>
                      <a:pt x="1582" y="3842"/>
                    </a:lnTo>
                    <a:lnTo>
                      <a:pt x="1209" y="6020"/>
                    </a:lnTo>
                    <a:lnTo>
                      <a:pt x="3164" y="4992"/>
                    </a:lnTo>
                    <a:lnTo>
                      <a:pt x="5121" y="6020"/>
                    </a:lnTo>
                    <a:lnTo>
                      <a:pt x="4747" y="3842"/>
                    </a:lnTo>
                    <a:lnTo>
                      <a:pt x="6330" y="2300"/>
                    </a:lnTo>
                    <a:lnTo>
                      <a:pt x="4143" y="1982"/>
                    </a:lnTo>
                    <a:lnTo>
                      <a:pt x="3164"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p16"/>
              <p:cNvSpPr/>
              <p:nvPr/>
            </p:nvSpPr>
            <p:spPr>
              <a:xfrm>
                <a:off x="2259451" y="105167"/>
                <a:ext cx="237591" cy="226028"/>
              </a:xfrm>
              <a:custGeom>
                <a:rect b="b" l="l" r="r" t="t"/>
                <a:pathLst>
                  <a:path extrusionOk="0" h="6021" w="6329">
                    <a:moveTo>
                      <a:pt x="3165" y="1"/>
                    </a:moveTo>
                    <a:lnTo>
                      <a:pt x="2187" y="1982"/>
                    </a:lnTo>
                    <a:lnTo>
                      <a:pt x="1" y="2300"/>
                    </a:lnTo>
                    <a:lnTo>
                      <a:pt x="1583" y="3842"/>
                    </a:lnTo>
                    <a:lnTo>
                      <a:pt x="1209" y="6020"/>
                    </a:lnTo>
                    <a:lnTo>
                      <a:pt x="3165" y="4992"/>
                    </a:lnTo>
                    <a:lnTo>
                      <a:pt x="5121" y="6020"/>
                    </a:lnTo>
                    <a:lnTo>
                      <a:pt x="4747" y="3842"/>
                    </a:lnTo>
                    <a:lnTo>
                      <a:pt x="6329" y="2300"/>
                    </a:lnTo>
                    <a:lnTo>
                      <a:pt x="4142" y="1982"/>
                    </a:lnTo>
                    <a:lnTo>
                      <a:pt x="316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16"/>
              <p:cNvSpPr/>
              <p:nvPr/>
            </p:nvSpPr>
            <p:spPr>
              <a:xfrm>
                <a:off x="3332475" y="105167"/>
                <a:ext cx="237628" cy="226028"/>
              </a:xfrm>
              <a:custGeom>
                <a:rect b="b" l="l" r="r" t="t"/>
                <a:pathLst>
                  <a:path extrusionOk="0" h="6021" w="6330">
                    <a:moveTo>
                      <a:pt x="3165" y="1"/>
                    </a:moveTo>
                    <a:lnTo>
                      <a:pt x="2187" y="1982"/>
                    </a:lnTo>
                    <a:lnTo>
                      <a:pt x="0" y="2300"/>
                    </a:lnTo>
                    <a:lnTo>
                      <a:pt x="1583" y="3842"/>
                    </a:lnTo>
                    <a:lnTo>
                      <a:pt x="1209" y="6020"/>
                    </a:lnTo>
                    <a:lnTo>
                      <a:pt x="3165" y="4992"/>
                    </a:lnTo>
                    <a:lnTo>
                      <a:pt x="5120" y="6020"/>
                    </a:lnTo>
                    <a:lnTo>
                      <a:pt x="4747" y="3842"/>
                    </a:lnTo>
                    <a:lnTo>
                      <a:pt x="6329" y="2300"/>
                    </a:lnTo>
                    <a:lnTo>
                      <a:pt x="4143" y="1982"/>
                    </a:lnTo>
                    <a:lnTo>
                      <a:pt x="316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16"/>
              <p:cNvSpPr/>
              <p:nvPr/>
            </p:nvSpPr>
            <p:spPr>
              <a:xfrm>
                <a:off x="2974787" y="105167"/>
                <a:ext cx="237628" cy="226028"/>
              </a:xfrm>
              <a:custGeom>
                <a:rect b="b" l="l" r="r" t="t"/>
                <a:pathLst>
                  <a:path extrusionOk="0" h="6021" w="6330">
                    <a:moveTo>
                      <a:pt x="3165" y="1"/>
                    </a:moveTo>
                    <a:lnTo>
                      <a:pt x="2187" y="1982"/>
                    </a:lnTo>
                    <a:lnTo>
                      <a:pt x="1" y="2300"/>
                    </a:lnTo>
                    <a:lnTo>
                      <a:pt x="1583" y="3842"/>
                    </a:lnTo>
                    <a:lnTo>
                      <a:pt x="1210" y="6020"/>
                    </a:lnTo>
                    <a:lnTo>
                      <a:pt x="3165" y="4992"/>
                    </a:lnTo>
                    <a:lnTo>
                      <a:pt x="5121" y="6020"/>
                    </a:lnTo>
                    <a:lnTo>
                      <a:pt x="5121" y="6020"/>
                    </a:lnTo>
                    <a:lnTo>
                      <a:pt x="4747" y="3842"/>
                    </a:lnTo>
                    <a:lnTo>
                      <a:pt x="6329" y="2300"/>
                    </a:lnTo>
                    <a:lnTo>
                      <a:pt x="4142" y="1982"/>
                    </a:lnTo>
                    <a:lnTo>
                      <a:pt x="316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16"/>
              <p:cNvSpPr/>
              <p:nvPr/>
            </p:nvSpPr>
            <p:spPr>
              <a:xfrm>
                <a:off x="2617099" y="105167"/>
                <a:ext cx="237628" cy="226028"/>
              </a:xfrm>
              <a:custGeom>
                <a:rect b="b" l="l" r="r" t="t"/>
                <a:pathLst>
                  <a:path extrusionOk="0" h="6021" w="6330">
                    <a:moveTo>
                      <a:pt x="3166" y="1"/>
                    </a:moveTo>
                    <a:lnTo>
                      <a:pt x="2187" y="1982"/>
                    </a:lnTo>
                    <a:lnTo>
                      <a:pt x="0" y="2300"/>
                    </a:lnTo>
                    <a:lnTo>
                      <a:pt x="1582" y="3842"/>
                    </a:lnTo>
                    <a:lnTo>
                      <a:pt x="1209" y="6020"/>
                    </a:lnTo>
                    <a:lnTo>
                      <a:pt x="3166" y="4992"/>
                    </a:lnTo>
                    <a:lnTo>
                      <a:pt x="5121" y="6020"/>
                    </a:lnTo>
                    <a:lnTo>
                      <a:pt x="4748" y="3842"/>
                    </a:lnTo>
                    <a:lnTo>
                      <a:pt x="6330" y="2300"/>
                    </a:lnTo>
                    <a:lnTo>
                      <a:pt x="4143" y="1982"/>
                    </a:lnTo>
                    <a:lnTo>
                      <a:pt x="3166"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87" name="Google Shape;287;p16"/>
          <p:cNvGrpSpPr/>
          <p:nvPr/>
        </p:nvGrpSpPr>
        <p:grpSpPr>
          <a:xfrm>
            <a:off x="25" y="4608500"/>
            <a:ext cx="9144000" cy="535003"/>
            <a:chOff x="25" y="4608500"/>
            <a:chExt cx="9144000" cy="535003"/>
          </a:xfrm>
        </p:grpSpPr>
        <p:sp>
          <p:nvSpPr>
            <p:cNvPr id="288" name="Google Shape;288;p16"/>
            <p:cNvSpPr/>
            <p:nvPr/>
          </p:nvSpPr>
          <p:spPr>
            <a:xfrm>
              <a:off x="25" y="4608500"/>
              <a:ext cx="9144000" cy="2721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16"/>
            <p:cNvSpPr/>
            <p:nvPr/>
          </p:nvSpPr>
          <p:spPr>
            <a:xfrm>
              <a:off x="25" y="4871395"/>
              <a:ext cx="9144000" cy="1101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16"/>
            <p:cNvSpPr/>
            <p:nvPr/>
          </p:nvSpPr>
          <p:spPr>
            <a:xfrm>
              <a:off x="25" y="4981503"/>
              <a:ext cx="9144000" cy="1620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1">
  <p:cSld name="TITLE_AND_BODY_1">
    <p:spTree>
      <p:nvGrpSpPr>
        <p:cNvPr id="291" name="Shape 291"/>
        <p:cNvGrpSpPr/>
        <p:nvPr/>
      </p:nvGrpSpPr>
      <p:grpSpPr>
        <a:xfrm>
          <a:off x="0" y="0"/>
          <a:ext cx="0" cy="0"/>
          <a:chOff x="0" y="0"/>
          <a:chExt cx="0" cy="0"/>
        </a:xfrm>
      </p:grpSpPr>
      <p:sp>
        <p:nvSpPr>
          <p:cNvPr id="292" name="Google Shape;292;p17"/>
          <p:cNvSpPr txBox="1"/>
          <p:nvPr>
            <p:ph type="title"/>
          </p:nvPr>
        </p:nvSpPr>
        <p:spPr>
          <a:xfrm>
            <a:off x="720000" y="521225"/>
            <a:ext cx="7704000" cy="5727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3000"/>
              <a:buNone/>
              <a:defRPr/>
            </a:lvl1pPr>
            <a:lvl2pPr lvl="1" rtl="0">
              <a:lnSpc>
                <a:spcPct val="100000"/>
              </a:lnSpc>
              <a:spcBef>
                <a:spcPts val="0"/>
              </a:spcBef>
              <a:spcAft>
                <a:spcPts val="0"/>
              </a:spcAft>
              <a:buSzPts val="3000"/>
              <a:buNone/>
              <a:defRPr/>
            </a:lvl2pPr>
            <a:lvl3pPr lvl="2" rtl="0">
              <a:lnSpc>
                <a:spcPct val="100000"/>
              </a:lnSpc>
              <a:spcBef>
                <a:spcPts val="0"/>
              </a:spcBef>
              <a:spcAft>
                <a:spcPts val="0"/>
              </a:spcAft>
              <a:buSzPts val="3000"/>
              <a:buNone/>
              <a:defRPr/>
            </a:lvl3pPr>
            <a:lvl4pPr lvl="3" rtl="0">
              <a:lnSpc>
                <a:spcPct val="100000"/>
              </a:lnSpc>
              <a:spcBef>
                <a:spcPts val="0"/>
              </a:spcBef>
              <a:spcAft>
                <a:spcPts val="0"/>
              </a:spcAft>
              <a:buSzPts val="3000"/>
              <a:buNone/>
              <a:defRPr/>
            </a:lvl4pPr>
            <a:lvl5pPr lvl="4" rtl="0">
              <a:lnSpc>
                <a:spcPct val="100000"/>
              </a:lnSpc>
              <a:spcBef>
                <a:spcPts val="0"/>
              </a:spcBef>
              <a:spcAft>
                <a:spcPts val="0"/>
              </a:spcAft>
              <a:buSzPts val="3000"/>
              <a:buNone/>
              <a:defRPr/>
            </a:lvl5pPr>
            <a:lvl6pPr lvl="5" rtl="0">
              <a:lnSpc>
                <a:spcPct val="100000"/>
              </a:lnSpc>
              <a:spcBef>
                <a:spcPts val="0"/>
              </a:spcBef>
              <a:spcAft>
                <a:spcPts val="0"/>
              </a:spcAft>
              <a:buSzPts val="3000"/>
              <a:buNone/>
              <a:defRPr/>
            </a:lvl6pPr>
            <a:lvl7pPr lvl="6" rtl="0">
              <a:lnSpc>
                <a:spcPct val="100000"/>
              </a:lnSpc>
              <a:spcBef>
                <a:spcPts val="0"/>
              </a:spcBef>
              <a:spcAft>
                <a:spcPts val="0"/>
              </a:spcAft>
              <a:buSzPts val="3000"/>
              <a:buNone/>
              <a:defRPr/>
            </a:lvl7pPr>
            <a:lvl8pPr lvl="7" rtl="0">
              <a:lnSpc>
                <a:spcPct val="100000"/>
              </a:lnSpc>
              <a:spcBef>
                <a:spcPts val="0"/>
              </a:spcBef>
              <a:spcAft>
                <a:spcPts val="0"/>
              </a:spcAft>
              <a:buSzPts val="3000"/>
              <a:buNone/>
              <a:defRPr/>
            </a:lvl8pPr>
            <a:lvl9pPr lvl="8" rtl="0">
              <a:lnSpc>
                <a:spcPct val="100000"/>
              </a:lnSpc>
              <a:spcBef>
                <a:spcPts val="0"/>
              </a:spcBef>
              <a:spcAft>
                <a:spcPts val="0"/>
              </a:spcAft>
              <a:buSzPts val="3000"/>
              <a:buNone/>
              <a:defRPr/>
            </a:lvl9pPr>
          </a:lstStyle>
          <a:p/>
        </p:txBody>
      </p:sp>
      <p:sp>
        <p:nvSpPr>
          <p:cNvPr id="293" name="Google Shape;293;p17"/>
          <p:cNvSpPr txBox="1"/>
          <p:nvPr>
            <p:ph idx="1" type="body"/>
          </p:nvPr>
        </p:nvSpPr>
        <p:spPr>
          <a:xfrm>
            <a:off x="720000" y="1152475"/>
            <a:ext cx="7704000" cy="1022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a:lvl1pPr>
            <a:lvl2pPr indent="-304800" lvl="1" marL="914400" rtl="0">
              <a:lnSpc>
                <a:spcPct val="100000"/>
              </a:lnSpc>
              <a:spcBef>
                <a:spcPts val="0"/>
              </a:spcBef>
              <a:spcAft>
                <a:spcPts val="0"/>
              </a:spcAft>
              <a:buSzPts val="1200"/>
              <a:buChar char="○"/>
              <a:defRPr/>
            </a:lvl2pPr>
            <a:lvl3pPr indent="-304800" lvl="2" marL="1371600" rtl="0">
              <a:lnSpc>
                <a:spcPct val="100000"/>
              </a:lnSpc>
              <a:spcBef>
                <a:spcPts val="0"/>
              </a:spcBef>
              <a:spcAft>
                <a:spcPts val="0"/>
              </a:spcAft>
              <a:buSzPts val="1200"/>
              <a:buChar char="■"/>
              <a:defRPr/>
            </a:lvl3pPr>
            <a:lvl4pPr indent="-304800" lvl="3" marL="1828800" rtl="0">
              <a:lnSpc>
                <a:spcPct val="100000"/>
              </a:lnSpc>
              <a:spcBef>
                <a:spcPts val="0"/>
              </a:spcBef>
              <a:spcAft>
                <a:spcPts val="0"/>
              </a:spcAft>
              <a:buSzPts val="1200"/>
              <a:buChar char="●"/>
              <a:defRPr/>
            </a:lvl4pPr>
            <a:lvl5pPr indent="-304800" lvl="4" marL="2286000" rtl="0">
              <a:lnSpc>
                <a:spcPct val="100000"/>
              </a:lnSpc>
              <a:spcBef>
                <a:spcPts val="0"/>
              </a:spcBef>
              <a:spcAft>
                <a:spcPts val="0"/>
              </a:spcAft>
              <a:buSzPts val="1200"/>
              <a:buChar char="○"/>
              <a:defRPr/>
            </a:lvl5pPr>
            <a:lvl6pPr indent="-304800" lvl="5" marL="2743200" rtl="0">
              <a:lnSpc>
                <a:spcPct val="100000"/>
              </a:lnSpc>
              <a:spcBef>
                <a:spcPts val="0"/>
              </a:spcBef>
              <a:spcAft>
                <a:spcPts val="0"/>
              </a:spcAft>
              <a:buSzPts val="1200"/>
              <a:buChar char="■"/>
              <a:defRPr/>
            </a:lvl6pPr>
            <a:lvl7pPr indent="-304800" lvl="6" marL="3200400" rtl="0">
              <a:lnSpc>
                <a:spcPct val="100000"/>
              </a:lnSpc>
              <a:spcBef>
                <a:spcPts val="0"/>
              </a:spcBef>
              <a:spcAft>
                <a:spcPts val="0"/>
              </a:spcAft>
              <a:buSzPts val="1200"/>
              <a:buChar char="●"/>
              <a:defRPr/>
            </a:lvl7pPr>
            <a:lvl8pPr indent="-304800" lvl="7" marL="3657600" rtl="0">
              <a:lnSpc>
                <a:spcPct val="100000"/>
              </a:lnSpc>
              <a:spcBef>
                <a:spcPts val="0"/>
              </a:spcBef>
              <a:spcAft>
                <a:spcPts val="0"/>
              </a:spcAft>
              <a:buSzPts val="1200"/>
              <a:buChar char="○"/>
              <a:defRPr/>
            </a:lvl8pPr>
            <a:lvl9pPr indent="-304800" lvl="8" marL="4114800" rtl="0">
              <a:lnSpc>
                <a:spcPct val="100000"/>
              </a:lnSpc>
              <a:spcBef>
                <a:spcPts val="0"/>
              </a:spcBef>
              <a:spcAft>
                <a:spcPts val="0"/>
              </a:spcAft>
              <a:buSzPts val="1200"/>
              <a:buChar char="■"/>
              <a:defRPr/>
            </a:lvl9pPr>
          </a:lstStyle>
          <a:p/>
        </p:txBody>
      </p:sp>
      <p:grpSp>
        <p:nvGrpSpPr>
          <p:cNvPr id="294" name="Google Shape;294;p17"/>
          <p:cNvGrpSpPr/>
          <p:nvPr/>
        </p:nvGrpSpPr>
        <p:grpSpPr>
          <a:xfrm flipH="1">
            <a:off x="-25" y="105167"/>
            <a:ext cx="9144078" cy="439358"/>
            <a:chOff x="-25" y="105167"/>
            <a:chExt cx="9144078" cy="439358"/>
          </a:xfrm>
        </p:grpSpPr>
        <p:sp>
          <p:nvSpPr>
            <p:cNvPr id="295" name="Google Shape;295;p17"/>
            <p:cNvSpPr/>
            <p:nvPr/>
          </p:nvSpPr>
          <p:spPr>
            <a:xfrm>
              <a:off x="3729825" y="201000"/>
              <a:ext cx="5414135" cy="55625"/>
            </a:xfrm>
            <a:custGeom>
              <a:rect b="b" l="l" r="r" t="t"/>
              <a:pathLst>
                <a:path extrusionOk="0" h="1084" w="132286">
                  <a:moveTo>
                    <a:pt x="0" y="1"/>
                  </a:moveTo>
                  <a:lnTo>
                    <a:pt x="0" y="1084"/>
                  </a:lnTo>
                  <a:lnTo>
                    <a:pt x="132285" y="1084"/>
                  </a:lnTo>
                  <a:lnTo>
                    <a:pt x="13228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17"/>
            <p:cNvSpPr/>
            <p:nvPr/>
          </p:nvSpPr>
          <p:spPr>
            <a:xfrm>
              <a:off x="-25" y="488903"/>
              <a:ext cx="9144078" cy="55623"/>
            </a:xfrm>
            <a:custGeom>
              <a:rect b="b" l="l" r="r" t="t"/>
              <a:pathLst>
                <a:path extrusionOk="0" h="1084" w="203507">
                  <a:moveTo>
                    <a:pt x="0" y="0"/>
                  </a:moveTo>
                  <a:lnTo>
                    <a:pt x="0" y="1084"/>
                  </a:lnTo>
                  <a:lnTo>
                    <a:pt x="203506" y="1084"/>
                  </a:lnTo>
                  <a:lnTo>
                    <a:pt x="203506"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97" name="Google Shape;297;p17"/>
            <p:cNvGrpSpPr/>
            <p:nvPr/>
          </p:nvGrpSpPr>
          <p:grpSpPr>
            <a:xfrm>
              <a:off x="113324" y="105167"/>
              <a:ext cx="3456779" cy="226028"/>
              <a:chOff x="113324" y="105167"/>
              <a:chExt cx="3456779" cy="226028"/>
            </a:xfrm>
          </p:grpSpPr>
          <p:sp>
            <p:nvSpPr>
              <p:cNvPr id="298" name="Google Shape;298;p17"/>
              <p:cNvSpPr/>
              <p:nvPr/>
            </p:nvSpPr>
            <p:spPr>
              <a:xfrm>
                <a:off x="828700" y="105167"/>
                <a:ext cx="237628" cy="226028"/>
              </a:xfrm>
              <a:custGeom>
                <a:rect b="b" l="l" r="r" t="t"/>
                <a:pathLst>
                  <a:path extrusionOk="0" h="6021" w="6330">
                    <a:moveTo>
                      <a:pt x="3165" y="1"/>
                    </a:moveTo>
                    <a:lnTo>
                      <a:pt x="2187" y="1982"/>
                    </a:lnTo>
                    <a:lnTo>
                      <a:pt x="0" y="2300"/>
                    </a:lnTo>
                    <a:lnTo>
                      <a:pt x="1583" y="3842"/>
                    </a:lnTo>
                    <a:lnTo>
                      <a:pt x="1209" y="6020"/>
                    </a:lnTo>
                    <a:lnTo>
                      <a:pt x="3165" y="4992"/>
                    </a:lnTo>
                    <a:lnTo>
                      <a:pt x="5120" y="6020"/>
                    </a:lnTo>
                    <a:lnTo>
                      <a:pt x="4747" y="3842"/>
                    </a:lnTo>
                    <a:lnTo>
                      <a:pt x="6329" y="2300"/>
                    </a:lnTo>
                    <a:lnTo>
                      <a:pt x="4143" y="1982"/>
                    </a:lnTo>
                    <a:lnTo>
                      <a:pt x="316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17"/>
              <p:cNvSpPr/>
              <p:nvPr/>
            </p:nvSpPr>
            <p:spPr>
              <a:xfrm>
                <a:off x="471012" y="105167"/>
                <a:ext cx="237628" cy="226028"/>
              </a:xfrm>
              <a:custGeom>
                <a:rect b="b" l="l" r="r" t="t"/>
                <a:pathLst>
                  <a:path extrusionOk="0" h="6021" w="6330">
                    <a:moveTo>
                      <a:pt x="3165" y="1"/>
                    </a:moveTo>
                    <a:lnTo>
                      <a:pt x="2187" y="1982"/>
                    </a:lnTo>
                    <a:lnTo>
                      <a:pt x="1" y="2300"/>
                    </a:lnTo>
                    <a:lnTo>
                      <a:pt x="1583" y="3842"/>
                    </a:lnTo>
                    <a:lnTo>
                      <a:pt x="1210" y="6020"/>
                    </a:lnTo>
                    <a:lnTo>
                      <a:pt x="3165" y="4992"/>
                    </a:lnTo>
                    <a:lnTo>
                      <a:pt x="5121" y="6020"/>
                    </a:lnTo>
                    <a:lnTo>
                      <a:pt x="5121" y="6020"/>
                    </a:lnTo>
                    <a:lnTo>
                      <a:pt x="4747" y="3842"/>
                    </a:lnTo>
                    <a:lnTo>
                      <a:pt x="6329" y="2300"/>
                    </a:lnTo>
                    <a:lnTo>
                      <a:pt x="4142" y="1982"/>
                    </a:lnTo>
                    <a:lnTo>
                      <a:pt x="316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17"/>
              <p:cNvSpPr/>
              <p:nvPr/>
            </p:nvSpPr>
            <p:spPr>
              <a:xfrm>
                <a:off x="113324" y="105167"/>
                <a:ext cx="237628" cy="226028"/>
              </a:xfrm>
              <a:custGeom>
                <a:rect b="b" l="l" r="r" t="t"/>
                <a:pathLst>
                  <a:path extrusionOk="0" h="6021" w="6330">
                    <a:moveTo>
                      <a:pt x="3166" y="1"/>
                    </a:moveTo>
                    <a:lnTo>
                      <a:pt x="2187" y="1982"/>
                    </a:lnTo>
                    <a:lnTo>
                      <a:pt x="0" y="2300"/>
                    </a:lnTo>
                    <a:lnTo>
                      <a:pt x="1582" y="3842"/>
                    </a:lnTo>
                    <a:lnTo>
                      <a:pt x="1209" y="6020"/>
                    </a:lnTo>
                    <a:lnTo>
                      <a:pt x="3166" y="4992"/>
                    </a:lnTo>
                    <a:lnTo>
                      <a:pt x="5121" y="6020"/>
                    </a:lnTo>
                    <a:lnTo>
                      <a:pt x="4748" y="3842"/>
                    </a:lnTo>
                    <a:lnTo>
                      <a:pt x="6330" y="2300"/>
                    </a:lnTo>
                    <a:lnTo>
                      <a:pt x="4143" y="1982"/>
                    </a:lnTo>
                    <a:lnTo>
                      <a:pt x="3166"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17"/>
              <p:cNvSpPr/>
              <p:nvPr/>
            </p:nvSpPr>
            <p:spPr>
              <a:xfrm>
                <a:off x="1186388" y="105167"/>
                <a:ext cx="237628" cy="226028"/>
              </a:xfrm>
              <a:custGeom>
                <a:rect b="b" l="l" r="r" t="t"/>
                <a:pathLst>
                  <a:path extrusionOk="0" h="6021" w="6330">
                    <a:moveTo>
                      <a:pt x="3165" y="1"/>
                    </a:moveTo>
                    <a:lnTo>
                      <a:pt x="2187" y="1982"/>
                    </a:lnTo>
                    <a:lnTo>
                      <a:pt x="0" y="2300"/>
                    </a:lnTo>
                    <a:lnTo>
                      <a:pt x="1583" y="3842"/>
                    </a:lnTo>
                    <a:lnTo>
                      <a:pt x="1209" y="6020"/>
                    </a:lnTo>
                    <a:lnTo>
                      <a:pt x="3165" y="4992"/>
                    </a:lnTo>
                    <a:lnTo>
                      <a:pt x="5121" y="6020"/>
                    </a:lnTo>
                    <a:lnTo>
                      <a:pt x="4747" y="3842"/>
                    </a:lnTo>
                    <a:lnTo>
                      <a:pt x="6330" y="2300"/>
                    </a:lnTo>
                    <a:lnTo>
                      <a:pt x="4143" y="1982"/>
                    </a:lnTo>
                    <a:lnTo>
                      <a:pt x="316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17"/>
              <p:cNvSpPr/>
              <p:nvPr/>
            </p:nvSpPr>
            <p:spPr>
              <a:xfrm>
                <a:off x="1544075" y="105167"/>
                <a:ext cx="237628" cy="226028"/>
              </a:xfrm>
              <a:custGeom>
                <a:rect b="b" l="l" r="r" t="t"/>
                <a:pathLst>
                  <a:path extrusionOk="0" h="6021" w="6330">
                    <a:moveTo>
                      <a:pt x="3165" y="1"/>
                    </a:moveTo>
                    <a:lnTo>
                      <a:pt x="2187" y="1982"/>
                    </a:lnTo>
                    <a:lnTo>
                      <a:pt x="1" y="2300"/>
                    </a:lnTo>
                    <a:lnTo>
                      <a:pt x="1583" y="3842"/>
                    </a:lnTo>
                    <a:lnTo>
                      <a:pt x="1209" y="6020"/>
                    </a:lnTo>
                    <a:lnTo>
                      <a:pt x="3165" y="4992"/>
                    </a:lnTo>
                    <a:lnTo>
                      <a:pt x="5120" y="6020"/>
                    </a:lnTo>
                    <a:lnTo>
                      <a:pt x="4747" y="3842"/>
                    </a:lnTo>
                    <a:lnTo>
                      <a:pt x="6329" y="2300"/>
                    </a:lnTo>
                    <a:lnTo>
                      <a:pt x="4143" y="1982"/>
                    </a:lnTo>
                    <a:lnTo>
                      <a:pt x="316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17"/>
              <p:cNvSpPr/>
              <p:nvPr/>
            </p:nvSpPr>
            <p:spPr>
              <a:xfrm>
                <a:off x="1901763" y="105167"/>
                <a:ext cx="237628" cy="226028"/>
              </a:xfrm>
              <a:custGeom>
                <a:rect b="b" l="l" r="r" t="t"/>
                <a:pathLst>
                  <a:path extrusionOk="0" h="6021" w="6330">
                    <a:moveTo>
                      <a:pt x="3164" y="1"/>
                    </a:moveTo>
                    <a:lnTo>
                      <a:pt x="2187" y="1982"/>
                    </a:lnTo>
                    <a:lnTo>
                      <a:pt x="0" y="2300"/>
                    </a:lnTo>
                    <a:lnTo>
                      <a:pt x="1582" y="3842"/>
                    </a:lnTo>
                    <a:lnTo>
                      <a:pt x="1209" y="6020"/>
                    </a:lnTo>
                    <a:lnTo>
                      <a:pt x="3164" y="4992"/>
                    </a:lnTo>
                    <a:lnTo>
                      <a:pt x="5121" y="6020"/>
                    </a:lnTo>
                    <a:lnTo>
                      <a:pt x="4747" y="3842"/>
                    </a:lnTo>
                    <a:lnTo>
                      <a:pt x="6330" y="2300"/>
                    </a:lnTo>
                    <a:lnTo>
                      <a:pt x="4143" y="1982"/>
                    </a:lnTo>
                    <a:lnTo>
                      <a:pt x="3164"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17"/>
              <p:cNvSpPr/>
              <p:nvPr/>
            </p:nvSpPr>
            <p:spPr>
              <a:xfrm>
                <a:off x="2259451" y="105167"/>
                <a:ext cx="237591" cy="226028"/>
              </a:xfrm>
              <a:custGeom>
                <a:rect b="b" l="l" r="r" t="t"/>
                <a:pathLst>
                  <a:path extrusionOk="0" h="6021" w="6329">
                    <a:moveTo>
                      <a:pt x="3165" y="1"/>
                    </a:moveTo>
                    <a:lnTo>
                      <a:pt x="2187" y="1982"/>
                    </a:lnTo>
                    <a:lnTo>
                      <a:pt x="1" y="2300"/>
                    </a:lnTo>
                    <a:lnTo>
                      <a:pt x="1583" y="3842"/>
                    </a:lnTo>
                    <a:lnTo>
                      <a:pt x="1209" y="6020"/>
                    </a:lnTo>
                    <a:lnTo>
                      <a:pt x="3165" y="4992"/>
                    </a:lnTo>
                    <a:lnTo>
                      <a:pt x="5121" y="6020"/>
                    </a:lnTo>
                    <a:lnTo>
                      <a:pt x="4747" y="3842"/>
                    </a:lnTo>
                    <a:lnTo>
                      <a:pt x="6329" y="2300"/>
                    </a:lnTo>
                    <a:lnTo>
                      <a:pt x="4142" y="1982"/>
                    </a:lnTo>
                    <a:lnTo>
                      <a:pt x="316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17"/>
              <p:cNvSpPr/>
              <p:nvPr/>
            </p:nvSpPr>
            <p:spPr>
              <a:xfrm>
                <a:off x="3332475" y="105167"/>
                <a:ext cx="237628" cy="226028"/>
              </a:xfrm>
              <a:custGeom>
                <a:rect b="b" l="l" r="r" t="t"/>
                <a:pathLst>
                  <a:path extrusionOk="0" h="6021" w="6330">
                    <a:moveTo>
                      <a:pt x="3165" y="1"/>
                    </a:moveTo>
                    <a:lnTo>
                      <a:pt x="2187" y="1982"/>
                    </a:lnTo>
                    <a:lnTo>
                      <a:pt x="0" y="2300"/>
                    </a:lnTo>
                    <a:lnTo>
                      <a:pt x="1583" y="3842"/>
                    </a:lnTo>
                    <a:lnTo>
                      <a:pt x="1209" y="6020"/>
                    </a:lnTo>
                    <a:lnTo>
                      <a:pt x="3165" y="4992"/>
                    </a:lnTo>
                    <a:lnTo>
                      <a:pt x="5120" y="6020"/>
                    </a:lnTo>
                    <a:lnTo>
                      <a:pt x="4747" y="3842"/>
                    </a:lnTo>
                    <a:lnTo>
                      <a:pt x="6329" y="2300"/>
                    </a:lnTo>
                    <a:lnTo>
                      <a:pt x="4143" y="1982"/>
                    </a:lnTo>
                    <a:lnTo>
                      <a:pt x="316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17"/>
              <p:cNvSpPr/>
              <p:nvPr/>
            </p:nvSpPr>
            <p:spPr>
              <a:xfrm>
                <a:off x="2974787" y="105167"/>
                <a:ext cx="237628" cy="226028"/>
              </a:xfrm>
              <a:custGeom>
                <a:rect b="b" l="l" r="r" t="t"/>
                <a:pathLst>
                  <a:path extrusionOk="0" h="6021" w="6330">
                    <a:moveTo>
                      <a:pt x="3165" y="1"/>
                    </a:moveTo>
                    <a:lnTo>
                      <a:pt x="2187" y="1982"/>
                    </a:lnTo>
                    <a:lnTo>
                      <a:pt x="1" y="2300"/>
                    </a:lnTo>
                    <a:lnTo>
                      <a:pt x="1583" y="3842"/>
                    </a:lnTo>
                    <a:lnTo>
                      <a:pt x="1210" y="6020"/>
                    </a:lnTo>
                    <a:lnTo>
                      <a:pt x="3165" y="4992"/>
                    </a:lnTo>
                    <a:lnTo>
                      <a:pt x="5121" y="6020"/>
                    </a:lnTo>
                    <a:lnTo>
                      <a:pt x="5121" y="6020"/>
                    </a:lnTo>
                    <a:lnTo>
                      <a:pt x="4747" y="3842"/>
                    </a:lnTo>
                    <a:lnTo>
                      <a:pt x="6329" y="2300"/>
                    </a:lnTo>
                    <a:lnTo>
                      <a:pt x="4142" y="1982"/>
                    </a:lnTo>
                    <a:lnTo>
                      <a:pt x="316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17"/>
              <p:cNvSpPr/>
              <p:nvPr/>
            </p:nvSpPr>
            <p:spPr>
              <a:xfrm>
                <a:off x="2617099" y="105167"/>
                <a:ext cx="237628" cy="226028"/>
              </a:xfrm>
              <a:custGeom>
                <a:rect b="b" l="l" r="r" t="t"/>
                <a:pathLst>
                  <a:path extrusionOk="0" h="6021" w="6330">
                    <a:moveTo>
                      <a:pt x="3166" y="1"/>
                    </a:moveTo>
                    <a:lnTo>
                      <a:pt x="2187" y="1982"/>
                    </a:lnTo>
                    <a:lnTo>
                      <a:pt x="0" y="2300"/>
                    </a:lnTo>
                    <a:lnTo>
                      <a:pt x="1582" y="3842"/>
                    </a:lnTo>
                    <a:lnTo>
                      <a:pt x="1209" y="6020"/>
                    </a:lnTo>
                    <a:lnTo>
                      <a:pt x="3166" y="4992"/>
                    </a:lnTo>
                    <a:lnTo>
                      <a:pt x="5121" y="6020"/>
                    </a:lnTo>
                    <a:lnTo>
                      <a:pt x="4748" y="3842"/>
                    </a:lnTo>
                    <a:lnTo>
                      <a:pt x="6330" y="2300"/>
                    </a:lnTo>
                    <a:lnTo>
                      <a:pt x="4143" y="1982"/>
                    </a:lnTo>
                    <a:lnTo>
                      <a:pt x="3166"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308" name="Google Shape;308;p17"/>
          <p:cNvGrpSpPr/>
          <p:nvPr/>
        </p:nvGrpSpPr>
        <p:grpSpPr>
          <a:xfrm>
            <a:off x="25" y="4608500"/>
            <a:ext cx="9144000" cy="535003"/>
            <a:chOff x="25" y="4608500"/>
            <a:chExt cx="9144000" cy="535003"/>
          </a:xfrm>
        </p:grpSpPr>
        <p:sp>
          <p:nvSpPr>
            <p:cNvPr id="309" name="Google Shape;309;p17"/>
            <p:cNvSpPr/>
            <p:nvPr/>
          </p:nvSpPr>
          <p:spPr>
            <a:xfrm>
              <a:off x="25" y="4608500"/>
              <a:ext cx="9144000" cy="2721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17"/>
            <p:cNvSpPr/>
            <p:nvPr/>
          </p:nvSpPr>
          <p:spPr>
            <a:xfrm>
              <a:off x="25" y="4871395"/>
              <a:ext cx="9144000" cy="1101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17"/>
            <p:cNvSpPr/>
            <p:nvPr/>
          </p:nvSpPr>
          <p:spPr>
            <a:xfrm>
              <a:off x="25" y="4981503"/>
              <a:ext cx="9144000" cy="1620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BLANK_1_1_1_2">
    <p:spTree>
      <p:nvGrpSpPr>
        <p:cNvPr id="312" name="Shape 312"/>
        <p:cNvGrpSpPr/>
        <p:nvPr/>
      </p:nvGrpSpPr>
      <p:grpSpPr>
        <a:xfrm>
          <a:off x="0" y="0"/>
          <a:ext cx="0" cy="0"/>
          <a:chOff x="0" y="0"/>
          <a:chExt cx="0" cy="0"/>
        </a:xfrm>
      </p:grpSpPr>
      <p:sp>
        <p:nvSpPr>
          <p:cNvPr id="313" name="Google Shape;313;p18"/>
          <p:cNvSpPr txBox="1"/>
          <p:nvPr>
            <p:ph type="title"/>
          </p:nvPr>
        </p:nvSpPr>
        <p:spPr>
          <a:xfrm>
            <a:off x="720000" y="521225"/>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314" name="Google Shape;314;p18"/>
          <p:cNvSpPr txBox="1"/>
          <p:nvPr>
            <p:ph idx="1" type="subTitle"/>
          </p:nvPr>
        </p:nvSpPr>
        <p:spPr>
          <a:xfrm>
            <a:off x="2837846" y="1326500"/>
            <a:ext cx="4326900" cy="418200"/>
          </a:xfrm>
          <a:prstGeom prst="rect">
            <a:avLst/>
          </a:prstGeom>
          <a:ln>
            <a:noFill/>
          </a:ln>
          <a:effectLst>
            <a:outerShdw rotWithShape="0" algn="bl" dir="3900000" dist="47625">
              <a:schemeClr val="dk2"/>
            </a:outerShdw>
          </a:effectLst>
        </p:spPr>
        <p:txBody>
          <a:bodyPr anchorCtr="0" anchor="b" bIns="91425" lIns="91425" spcFirstLastPara="1" rIns="91425" wrap="square" tIns="91425">
            <a:noAutofit/>
          </a:bodyPr>
          <a:lstStyle>
            <a:lvl1pPr lvl="0" rtl="0">
              <a:lnSpc>
                <a:spcPct val="100000"/>
              </a:lnSpc>
              <a:spcBef>
                <a:spcPts val="0"/>
              </a:spcBef>
              <a:spcAft>
                <a:spcPts val="0"/>
              </a:spcAft>
              <a:buClr>
                <a:schemeClr val="dk1"/>
              </a:buClr>
              <a:buSzPts val="2400"/>
              <a:buFont typeface="Raleway"/>
              <a:buNone/>
              <a:defRPr sz="2000">
                <a:solidFill>
                  <a:schemeClr val="dk1"/>
                </a:solidFill>
                <a:latin typeface="Big Shoulders Text ExtraBold"/>
                <a:ea typeface="Big Shoulders Text ExtraBold"/>
                <a:cs typeface="Big Shoulders Text ExtraBold"/>
                <a:sym typeface="Big Shoulders Text ExtraBold"/>
              </a:defRPr>
            </a:lvl1pPr>
            <a:lvl2pPr lvl="1"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2pPr>
            <a:lvl3pPr lvl="2"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3pPr>
            <a:lvl4pPr lvl="3"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4pPr>
            <a:lvl5pPr lvl="4"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5pPr>
            <a:lvl6pPr lvl="5"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6pPr>
            <a:lvl7pPr lvl="6"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7pPr>
            <a:lvl8pPr lvl="7"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8pPr>
            <a:lvl9pPr lvl="8"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9pPr>
          </a:lstStyle>
          <a:p/>
        </p:txBody>
      </p:sp>
      <p:sp>
        <p:nvSpPr>
          <p:cNvPr id="315" name="Google Shape;315;p18"/>
          <p:cNvSpPr txBox="1"/>
          <p:nvPr>
            <p:ph idx="2" type="subTitle"/>
          </p:nvPr>
        </p:nvSpPr>
        <p:spPr>
          <a:xfrm>
            <a:off x="2837846" y="1673700"/>
            <a:ext cx="4326900" cy="5727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316" name="Google Shape;316;p18"/>
          <p:cNvSpPr txBox="1"/>
          <p:nvPr>
            <p:ph idx="3" type="subTitle"/>
          </p:nvPr>
        </p:nvSpPr>
        <p:spPr>
          <a:xfrm>
            <a:off x="2837846" y="2769700"/>
            <a:ext cx="4326900" cy="5727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317" name="Google Shape;317;p18"/>
          <p:cNvSpPr txBox="1"/>
          <p:nvPr>
            <p:ph idx="4" type="subTitle"/>
          </p:nvPr>
        </p:nvSpPr>
        <p:spPr>
          <a:xfrm>
            <a:off x="2837846" y="3865700"/>
            <a:ext cx="4326900" cy="5727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318" name="Google Shape;318;p18"/>
          <p:cNvSpPr txBox="1"/>
          <p:nvPr>
            <p:ph idx="5" type="subTitle"/>
          </p:nvPr>
        </p:nvSpPr>
        <p:spPr>
          <a:xfrm>
            <a:off x="2837846" y="2422500"/>
            <a:ext cx="4326900" cy="418200"/>
          </a:xfrm>
          <a:prstGeom prst="rect">
            <a:avLst/>
          </a:prstGeom>
          <a:ln>
            <a:noFill/>
          </a:ln>
          <a:effectLst>
            <a:outerShdw rotWithShape="0" algn="bl" dir="3900000" dist="47625">
              <a:schemeClr val="dk2"/>
            </a:outerShdw>
          </a:effectLst>
        </p:spPr>
        <p:txBody>
          <a:bodyPr anchorCtr="0" anchor="b" bIns="91425" lIns="91425" spcFirstLastPara="1" rIns="91425" wrap="square" tIns="91425">
            <a:noAutofit/>
          </a:bodyPr>
          <a:lstStyle>
            <a:lvl1pPr lvl="0" rtl="0">
              <a:lnSpc>
                <a:spcPct val="100000"/>
              </a:lnSpc>
              <a:spcBef>
                <a:spcPts val="0"/>
              </a:spcBef>
              <a:spcAft>
                <a:spcPts val="0"/>
              </a:spcAft>
              <a:buClr>
                <a:schemeClr val="dk1"/>
              </a:buClr>
              <a:buSzPts val="2400"/>
              <a:buFont typeface="Raleway"/>
              <a:buNone/>
              <a:defRPr sz="2000">
                <a:solidFill>
                  <a:schemeClr val="dk1"/>
                </a:solidFill>
                <a:latin typeface="Big Shoulders Text ExtraBold"/>
                <a:ea typeface="Big Shoulders Text ExtraBold"/>
                <a:cs typeface="Big Shoulders Text ExtraBold"/>
                <a:sym typeface="Big Shoulders Text ExtraBold"/>
              </a:defRPr>
            </a:lvl1pPr>
            <a:lvl2pPr lvl="1"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2pPr>
            <a:lvl3pPr lvl="2"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3pPr>
            <a:lvl4pPr lvl="3"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4pPr>
            <a:lvl5pPr lvl="4"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5pPr>
            <a:lvl6pPr lvl="5"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6pPr>
            <a:lvl7pPr lvl="6"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7pPr>
            <a:lvl8pPr lvl="7"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8pPr>
            <a:lvl9pPr lvl="8"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9pPr>
          </a:lstStyle>
          <a:p/>
        </p:txBody>
      </p:sp>
      <p:sp>
        <p:nvSpPr>
          <p:cNvPr id="319" name="Google Shape;319;p18"/>
          <p:cNvSpPr txBox="1"/>
          <p:nvPr>
            <p:ph idx="6" type="subTitle"/>
          </p:nvPr>
        </p:nvSpPr>
        <p:spPr>
          <a:xfrm>
            <a:off x="2837846" y="3518500"/>
            <a:ext cx="4326900" cy="418200"/>
          </a:xfrm>
          <a:prstGeom prst="rect">
            <a:avLst/>
          </a:prstGeom>
          <a:ln>
            <a:noFill/>
          </a:ln>
          <a:effectLst>
            <a:outerShdw rotWithShape="0" algn="bl" dir="3900000" dist="47625">
              <a:schemeClr val="dk2"/>
            </a:outerShdw>
          </a:effectLst>
        </p:spPr>
        <p:txBody>
          <a:bodyPr anchorCtr="0" anchor="b" bIns="91425" lIns="91425" spcFirstLastPara="1" rIns="91425" wrap="square" tIns="91425">
            <a:noAutofit/>
          </a:bodyPr>
          <a:lstStyle>
            <a:lvl1pPr lvl="0" rtl="0">
              <a:lnSpc>
                <a:spcPct val="100000"/>
              </a:lnSpc>
              <a:spcBef>
                <a:spcPts val="0"/>
              </a:spcBef>
              <a:spcAft>
                <a:spcPts val="0"/>
              </a:spcAft>
              <a:buClr>
                <a:schemeClr val="dk1"/>
              </a:buClr>
              <a:buSzPts val="2400"/>
              <a:buFont typeface="Raleway"/>
              <a:buNone/>
              <a:defRPr sz="2000">
                <a:solidFill>
                  <a:schemeClr val="dk1"/>
                </a:solidFill>
                <a:latin typeface="Big Shoulders Text ExtraBold"/>
                <a:ea typeface="Big Shoulders Text ExtraBold"/>
                <a:cs typeface="Big Shoulders Text ExtraBold"/>
                <a:sym typeface="Big Shoulders Text ExtraBold"/>
              </a:defRPr>
            </a:lvl1pPr>
            <a:lvl2pPr lvl="1"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2pPr>
            <a:lvl3pPr lvl="2"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3pPr>
            <a:lvl4pPr lvl="3"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4pPr>
            <a:lvl5pPr lvl="4"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5pPr>
            <a:lvl6pPr lvl="5"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6pPr>
            <a:lvl7pPr lvl="6"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7pPr>
            <a:lvl8pPr lvl="7"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8pPr>
            <a:lvl9pPr lvl="8"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9pPr>
          </a:lstStyle>
          <a:p/>
        </p:txBody>
      </p:sp>
      <p:grpSp>
        <p:nvGrpSpPr>
          <p:cNvPr id="320" name="Google Shape;320;p18"/>
          <p:cNvGrpSpPr/>
          <p:nvPr/>
        </p:nvGrpSpPr>
        <p:grpSpPr>
          <a:xfrm>
            <a:off x="-25" y="105167"/>
            <a:ext cx="9144078" cy="439358"/>
            <a:chOff x="-25" y="105167"/>
            <a:chExt cx="9144078" cy="439358"/>
          </a:xfrm>
        </p:grpSpPr>
        <p:sp>
          <p:nvSpPr>
            <p:cNvPr id="321" name="Google Shape;321;p18"/>
            <p:cNvSpPr/>
            <p:nvPr/>
          </p:nvSpPr>
          <p:spPr>
            <a:xfrm>
              <a:off x="3729825" y="201000"/>
              <a:ext cx="5414135" cy="55625"/>
            </a:xfrm>
            <a:custGeom>
              <a:rect b="b" l="l" r="r" t="t"/>
              <a:pathLst>
                <a:path extrusionOk="0" h="1084" w="132286">
                  <a:moveTo>
                    <a:pt x="0" y="1"/>
                  </a:moveTo>
                  <a:lnTo>
                    <a:pt x="0" y="1084"/>
                  </a:lnTo>
                  <a:lnTo>
                    <a:pt x="132285" y="1084"/>
                  </a:lnTo>
                  <a:lnTo>
                    <a:pt x="13228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18"/>
            <p:cNvSpPr/>
            <p:nvPr/>
          </p:nvSpPr>
          <p:spPr>
            <a:xfrm>
              <a:off x="-25" y="488903"/>
              <a:ext cx="9144078" cy="55623"/>
            </a:xfrm>
            <a:custGeom>
              <a:rect b="b" l="l" r="r" t="t"/>
              <a:pathLst>
                <a:path extrusionOk="0" h="1084" w="203507">
                  <a:moveTo>
                    <a:pt x="0" y="0"/>
                  </a:moveTo>
                  <a:lnTo>
                    <a:pt x="0" y="1084"/>
                  </a:lnTo>
                  <a:lnTo>
                    <a:pt x="203506" y="1084"/>
                  </a:lnTo>
                  <a:lnTo>
                    <a:pt x="203506"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23" name="Google Shape;323;p18"/>
            <p:cNvGrpSpPr/>
            <p:nvPr/>
          </p:nvGrpSpPr>
          <p:grpSpPr>
            <a:xfrm>
              <a:off x="113324" y="105167"/>
              <a:ext cx="3456779" cy="226028"/>
              <a:chOff x="113324" y="105167"/>
              <a:chExt cx="3456779" cy="226028"/>
            </a:xfrm>
          </p:grpSpPr>
          <p:sp>
            <p:nvSpPr>
              <p:cNvPr id="324" name="Google Shape;324;p18"/>
              <p:cNvSpPr/>
              <p:nvPr/>
            </p:nvSpPr>
            <p:spPr>
              <a:xfrm>
                <a:off x="828700" y="105167"/>
                <a:ext cx="237628" cy="226028"/>
              </a:xfrm>
              <a:custGeom>
                <a:rect b="b" l="l" r="r" t="t"/>
                <a:pathLst>
                  <a:path extrusionOk="0" h="6021" w="6330">
                    <a:moveTo>
                      <a:pt x="3165" y="1"/>
                    </a:moveTo>
                    <a:lnTo>
                      <a:pt x="2187" y="1982"/>
                    </a:lnTo>
                    <a:lnTo>
                      <a:pt x="0" y="2300"/>
                    </a:lnTo>
                    <a:lnTo>
                      <a:pt x="1583" y="3842"/>
                    </a:lnTo>
                    <a:lnTo>
                      <a:pt x="1209" y="6020"/>
                    </a:lnTo>
                    <a:lnTo>
                      <a:pt x="3165" y="4992"/>
                    </a:lnTo>
                    <a:lnTo>
                      <a:pt x="5120" y="6020"/>
                    </a:lnTo>
                    <a:lnTo>
                      <a:pt x="4747" y="3842"/>
                    </a:lnTo>
                    <a:lnTo>
                      <a:pt x="6329" y="2300"/>
                    </a:lnTo>
                    <a:lnTo>
                      <a:pt x="4143" y="1982"/>
                    </a:lnTo>
                    <a:lnTo>
                      <a:pt x="316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18"/>
              <p:cNvSpPr/>
              <p:nvPr/>
            </p:nvSpPr>
            <p:spPr>
              <a:xfrm>
                <a:off x="471012" y="105167"/>
                <a:ext cx="237628" cy="226028"/>
              </a:xfrm>
              <a:custGeom>
                <a:rect b="b" l="l" r="r" t="t"/>
                <a:pathLst>
                  <a:path extrusionOk="0" h="6021" w="6330">
                    <a:moveTo>
                      <a:pt x="3165" y="1"/>
                    </a:moveTo>
                    <a:lnTo>
                      <a:pt x="2187" y="1982"/>
                    </a:lnTo>
                    <a:lnTo>
                      <a:pt x="1" y="2300"/>
                    </a:lnTo>
                    <a:lnTo>
                      <a:pt x="1583" y="3842"/>
                    </a:lnTo>
                    <a:lnTo>
                      <a:pt x="1210" y="6020"/>
                    </a:lnTo>
                    <a:lnTo>
                      <a:pt x="3165" y="4992"/>
                    </a:lnTo>
                    <a:lnTo>
                      <a:pt x="5121" y="6020"/>
                    </a:lnTo>
                    <a:lnTo>
                      <a:pt x="5121" y="6020"/>
                    </a:lnTo>
                    <a:lnTo>
                      <a:pt x="4747" y="3842"/>
                    </a:lnTo>
                    <a:lnTo>
                      <a:pt x="6329" y="2300"/>
                    </a:lnTo>
                    <a:lnTo>
                      <a:pt x="4142" y="1982"/>
                    </a:lnTo>
                    <a:lnTo>
                      <a:pt x="316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18"/>
              <p:cNvSpPr/>
              <p:nvPr/>
            </p:nvSpPr>
            <p:spPr>
              <a:xfrm>
                <a:off x="113324" y="105167"/>
                <a:ext cx="237628" cy="226028"/>
              </a:xfrm>
              <a:custGeom>
                <a:rect b="b" l="l" r="r" t="t"/>
                <a:pathLst>
                  <a:path extrusionOk="0" h="6021" w="6330">
                    <a:moveTo>
                      <a:pt x="3166" y="1"/>
                    </a:moveTo>
                    <a:lnTo>
                      <a:pt x="2187" y="1982"/>
                    </a:lnTo>
                    <a:lnTo>
                      <a:pt x="0" y="2300"/>
                    </a:lnTo>
                    <a:lnTo>
                      <a:pt x="1582" y="3842"/>
                    </a:lnTo>
                    <a:lnTo>
                      <a:pt x="1209" y="6020"/>
                    </a:lnTo>
                    <a:lnTo>
                      <a:pt x="3166" y="4992"/>
                    </a:lnTo>
                    <a:lnTo>
                      <a:pt x="5121" y="6020"/>
                    </a:lnTo>
                    <a:lnTo>
                      <a:pt x="4748" y="3842"/>
                    </a:lnTo>
                    <a:lnTo>
                      <a:pt x="6330" y="2300"/>
                    </a:lnTo>
                    <a:lnTo>
                      <a:pt x="4143" y="1982"/>
                    </a:lnTo>
                    <a:lnTo>
                      <a:pt x="3166"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p18"/>
              <p:cNvSpPr/>
              <p:nvPr/>
            </p:nvSpPr>
            <p:spPr>
              <a:xfrm>
                <a:off x="1186388" y="105167"/>
                <a:ext cx="237628" cy="226028"/>
              </a:xfrm>
              <a:custGeom>
                <a:rect b="b" l="l" r="r" t="t"/>
                <a:pathLst>
                  <a:path extrusionOk="0" h="6021" w="6330">
                    <a:moveTo>
                      <a:pt x="3165" y="1"/>
                    </a:moveTo>
                    <a:lnTo>
                      <a:pt x="2187" y="1982"/>
                    </a:lnTo>
                    <a:lnTo>
                      <a:pt x="0" y="2300"/>
                    </a:lnTo>
                    <a:lnTo>
                      <a:pt x="1583" y="3842"/>
                    </a:lnTo>
                    <a:lnTo>
                      <a:pt x="1209" y="6020"/>
                    </a:lnTo>
                    <a:lnTo>
                      <a:pt x="3165" y="4992"/>
                    </a:lnTo>
                    <a:lnTo>
                      <a:pt x="5121" y="6020"/>
                    </a:lnTo>
                    <a:lnTo>
                      <a:pt x="4747" y="3842"/>
                    </a:lnTo>
                    <a:lnTo>
                      <a:pt x="6330" y="2300"/>
                    </a:lnTo>
                    <a:lnTo>
                      <a:pt x="4143" y="1982"/>
                    </a:lnTo>
                    <a:lnTo>
                      <a:pt x="316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p18"/>
              <p:cNvSpPr/>
              <p:nvPr/>
            </p:nvSpPr>
            <p:spPr>
              <a:xfrm>
                <a:off x="1544075" y="105167"/>
                <a:ext cx="237628" cy="226028"/>
              </a:xfrm>
              <a:custGeom>
                <a:rect b="b" l="l" r="r" t="t"/>
                <a:pathLst>
                  <a:path extrusionOk="0" h="6021" w="6330">
                    <a:moveTo>
                      <a:pt x="3165" y="1"/>
                    </a:moveTo>
                    <a:lnTo>
                      <a:pt x="2187" y="1982"/>
                    </a:lnTo>
                    <a:lnTo>
                      <a:pt x="1" y="2300"/>
                    </a:lnTo>
                    <a:lnTo>
                      <a:pt x="1583" y="3842"/>
                    </a:lnTo>
                    <a:lnTo>
                      <a:pt x="1209" y="6020"/>
                    </a:lnTo>
                    <a:lnTo>
                      <a:pt x="3165" y="4992"/>
                    </a:lnTo>
                    <a:lnTo>
                      <a:pt x="5120" y="6020"/>
                    </a:lnTo>
                    <a:lnTo>
                      <a:pt x="4747" y="3842"/>
                    </a:lnTo>
                    <a:lnTo>
                      <a:pt x="6329" y="2300"/>
                    </a:lnTo>
                    <a:lnTo>
                      <a:pt x="4143" y="1982"/>
                    </a:lnTo>
                    <a:lnTo>
                      <a:pt x="316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p18"/>
              <p:cNvSpPr/>
              <p:nvPr/>
            </p:nvSpPr>
            <p:spPr>
              <a:xfrm>
                <a:off x="1901763" y="105167"/>
                <a:ext cx="237628" cy="226028"/>
              </a:xfrm>
              <a:custGeom>
                <a:rect b="b" l="l" r="r" t="t"/>
                <a:pathLst>
                  <a:path extrusionOk="0" h="6021" w="6330">
                    <a:moveTo>
                      <a:pt x="3164" y="1"/>
                    </a:moveTo>
                    <a:lnTo>
                      <a:pt x="2187" y="1982"/>
                    </a:lnTo>
                    <a:lnTo>
                      <a:pt x="0" y="2300"/>
                    </a:lnTo>
                    <a:lnTo>
                      <a:pt x="1582" y="3842"/>
                    </a:lnTo>
                    <a:lnTo>
                      <a:pt x="1209" y="6020"/>
                    </a:lnTo>
                    <a:lnTo>
                      <a:pt x="3164" y="4992"/>
                    </a:lnTo>
                    <a:lnTo>
                      <a:pt x="5121" y="6020"/>
                    </a:lnTo>
                    <a:lnTo>
                      <a:pt x="4747" y="3842"/>
                    </a:lnTo>
                    <a:lnTo>
                      <a:pt x="6330" y="2300"/>
                    </a:lnTo>
                    <a:lnTo>
                      <a:pt x="4143" y="1982"/>
                    </a:lnTo>
                    <a:lnTo>
                      <a:pt x="3164"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18"/>
              <p:cNvSpPr/>
              <p:nvPr/>
            </p:nvSpPr>
            <p:spPr>
              <a:xfrm>
                <a:off x="2259451" y="105167"/>
                <a:ext cx="237591" cy="226028"/>
              </a:xfrm>
              <a:custGeom>
                <a:rect b="b" l="l" r="r" t="t"/>
                <a:pathLst>
                  <a:path extrusionOk="0" h="6021" w="6329">
                    <a:moveTo>
                      <a:pt x="3165" y="1"/>
                    </a:moveTo>
                    <a:lnTo>
                      <a:pt x="2187" y="1982"/>
                    </a:lnTo>
                    <a:lnTo>
                      <a:pt x="1" y="2300"/>
                    </a:lnTo>
                    <a:lnTo>
                      <a:pt x="1583" y="3842"/>
                    </a:lnTo>
                    <a:lnTo>
                      <a:pt x="1209" y="6020"/>
                    </a:lnTo>
                    <a:lnTo>
                      <a:pt x="3165" y="4992"/>
                    </a:lnTo>
                    <a:lnTo>
                      <a:pt x="5121" y="6020"/>
                    </a:lnTo>
                    <a:lnTo>
                      <a:pt x="4747" y="3842"/>
                    </a:lnTo>
                    <a:lnTo>
                      <a:pt x="6329" y="2300"/>
                    </a:lnTo>
                    <a:lnTo>
                      <a:pt x="4142" y="1982"/>
                    </a:lnTo>
                    <a:lnTo>
                      <a:pt x="316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18"/>
              <p:cNvSpPr/>
              <p:nvPr/>
            </p:nvSpPr>
            <p:spPr>
              <a:xfrm>
                <a:off x="3332475" y="105167"/>
                <a:ext cx="237628" cy="226028"/>
              </a:xfrm>
              <a:custGeom>
                <a:rect b="b" l="l" r="r" t="t"/>
                <a:pathLst>
                  <a:path extrusionOk="0" h="6021" w="6330">
                    <a:moveTo>
                      <a:pt x="3165" y="1"/>
                    </a:moveTo>
                    <a:lnTo>
                      <a:pt x="2187" y="1982"/>
                    </a:lnTo>
                    <a:lnTo>
                      <a:pt x="0" y="2300"/>
                    </a:lnTo>
                    <a:lnTo>
                      <a:pt x="1583" y="3842"/>
                    </a:lnTo>
                    <a:lnTo>
                      <a:pt x="1209" y="6020"/>
                    </a:lnTo>
                    <a:lnTo>
                      <a:pt x="3165" y="4992"/>
                    </a:lnTo>
                    <a:lnTo>
                      <a:pt x="5120" y="6020"/>
                    </a:lnTo>
                    <a:lnTo>
                      <a:pt x="4747" y="3842"/>
                    </a:lnTo>
                    <a:lnTo>
                      <a:pt x="6329" y="2300"/>
                    </a:lnTo>
                    <a:lnTo>
                      <a:pt x="4143" y="1982"/>
                    </a:lnTo>
                    <a:lnTo>
                      <a:pt x="316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18"/>
              <p:cNvSpPr/>
              <p:nvPr/>
            </p:nvSpPr>
            <p:spPr>
              <a:xfrm>
                <a:off x="2974787" y="105167"/>
                <a:ext cx="237628" cy="226028"/>
              </a:xfrm>
              <a:custGeom>
                <a:rect b="b" l="l" r="r" t="t"/>
                <a:pathLst>
                  <a:path extrusionOk="0" h="6021" w="6330">
                    <a:moveTo>
                      <a:pt x="3165" y="1"/>
                    </a:moveTo>
                    <a:lnTo>
                      <a:pt x="2187" y="1982"/>
                    </a:lnTo>
                    <a:lnTo>
                      <a:pt x="1" y="2300"/>
                    </a:lnTo>
                    <a:lnTo>
                      <a:pt x="1583" y="3842"/>
                    </a:lnTo>
                    <a:lnTo>
                      <a:pt x="1210" y="6020"/>
                    </a:lnTo>
                    <a:lnTo>
                      <a:pt x="3165" y="4992"/>
                    </a:lnTo>
                    <a:lnTo>
                      <a:pt x="5121" y="6020"/>
                    </a:lnTo>
                    <a:lnTo>
                      <a:pt x="5121" y="6020"/>
                    </a:lnTo>
                    <a:lnTo>
                      <a:pt x="4747" y="3842"/>
                    </a:lnTo>
                    <a:lnTo>
                      <a:pt x="6329" y="2300"/>
                    </a:lnTo>
                    <a:lnTo>
                      <a:pt x="4142" y="1982"/>
                    </a:lnTo>
                    <a:lnTo>
                      <a:pt x="316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18"/>
              <p:cNvSpPr/>
              <p:nvPr/>
            </p:nvSpPr>
            <p:spPr>
              <a:xfrm>
                <a:off x="2617099" y="105167"/>
                <a:ext cx="237628" cy="226028"/>
              </a:xfrm>
              <a:custGeom>
                <a:rect b="b" l="l" r="r" t="t"/>
                <a:pathLst>
                  <a:path extrusionOk="0" h="6021" w="6330">
                    <a:moveTo>
                      <a:pt x="3166" y="1"/>
                    </a:moveTo>
                    <a:lnTo>
                      <a:pt x="2187" y="1982"/>
                    </a:lnTo>
                    <a:lnTo>
                      <a:pt x="0" y="2300"/>
                    </a:lnTo>
                    <a:lnTo>
                      <a:pt x="1582" y="3842"/>
                    </a:lnTo>
                    <a:lnTo>
                      <a:pt x="1209" y="6020"/>
                    </a:lnTo>
                    <a:lnTo>
                      <a:pt x="3166" y="4992"/>
                    </a:lnTo>
                    <a:lnTo>
                      <a:pt x="5121" y="6020"/>
                    </a:lnTo>
                    <a:lnTo>
                      <a:pt x="4748" y="3842"/>
                    </a:lnTo>
                    <a:lnTo>
                      <a:pt x="6330" y="2300"/>
                    </a:lnTo>
                    <a:lnTo>
                      <a:pt x="4143" y="1982"/>
                    </a:lnTo>
                    <a:lnTo>
                      <a:pt x="3166"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334" name="Google Shape;334;p18"/>
          <p:cNvGrpSpPr/>
          <p:nvPr/>
        </p:nvGrpSpPr>
        <p:grpSpPr>
          <a:xfrm flipH="1" rot="10800000">
            <a:off x="-50" y="4718052"/>
            <a:ext cx="9144078" cy="428624"/>
            <a:chOff x="-828687" y="840848"/>
            <a:chExt cx="9144078" cy="428624"/>
          </a:xfrm>
        </p:grpSpPr>
        <p:sp>
          <p:nvSpPr>
            <p:cNvPr id="335" name="Google Shape;335;p18"/>
            <p:cNvSpPr/>
            <p:nvPr/>
          </p:nvSpPr>
          <p:spPr>
            <a:xfrm>
              <a:off x="-828687" y="964675"/>
              <a:ext cx="9144078" cy="304797"/>
            </a:xfrm>
            <a:custGeom>
              <a:rect b="b" l="l" r="r" t="t"/>
              <a:pathLst>
                <a:path extrusionOk="0" h="5563" w="203507">
                  <a:moveTo>
                    <a:pt x="0" y="0"/>
                  </a:moveTo>
                  <a:lnTo>
                    <a:pt x="0" y="5562"/>
                  </a:lnTo>
                  <a:lnTo>
                    <a:pt x="203506" y="5562"/>
                  </a:lnTo>
                  <a:lnTo>
                    <a:pt x="203506"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p18"/>
            <p:cNvSpPr/>
            <p:nvPr/>
          </p:nvSpPr>
          <p:spPr>
            <a:xfrm>
              <a:off x="-828687" y="840848"/>
              <a:ext cx="9144078" cy="161926"/>
            </a:xfrm>
            <a:custGeom>
              <a:rect b="b" l="l" r="r" t="t"/>
              <a:pathLst>
                <a:path extrusionOk="0" h="5564" w="203507">
                  <a:moveTo>
                    <a:pt x="0" y="1"/>
                  </a:moveTo>
                  <a:lnTo>
                    <a:pt x="0" y="5563"/>
                  </a:lnTo>
                  <a:lnTo>
                    <a:pt x="203506" y="5563"/>
                  </a:lnTo>
                  <a:lnTo>
                    <a:pt x="203506"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BLANK_1_1_1_1">
    <p:spTree>
      <p:nvGrpSpPr>
        <p:cNvPr id="337" name="Shape 337"/>
        <p:cNvGrpSpPr/>
        <p:nvPr/>
      </p:nvGrpSpPr>
      <p:grpSpPr>
        <a:xfrm>
          <a:off x="0" y="0"/>
          <a:ext cx="0" cy="0"/>
          <a:chOff x="0" y="0"/>
          <a:chExt cx="0" cy="0"/>
        </a:xfrm>
      </p:grpSpPr>
      <p:sp>
        <p:nvSpPr>
          <p:cNvPr id="338" name="Google Shape;338;p19"/>
          <p:cNvSpPr txBox="1"/>
          <p:nvPr>
            <p:ph type="title"/>
          </p:nvPr>
        </p:nvSpPr>
        <p:spPr>
          <a:xfrm>
            <a:off x="720000" y="521225"/>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339" name="Google Shape;339;p19"/>
          <p:cNvSpPr txBox="1"/>
          <p:nvPr>
            <p:ph idx="1" type="subTitle"/>
          </p:nvPr>
        </p:nvSpPr>
        <p:spPr>
          <a:xfrm>
            <a:off x="735012" y="1239800"/>
            <a:ext cx="2826900" cy="525900"/>
          </a:xfrm>
          <a:prstGeom prst="rect">
            <a:avLst/>
          </a:prstGeom>
          <a:ln>
            <a:noFill/>
          </a:ln>
          <a:effectLst>
            <a:outerShdw rotWithShape="0" algn="bl" dir="3900000" dist="47625">
              <a:schemeClr val="dk2"/>
            </a:outerShdw>
          </a:effectLst>
        </p:spPr>
        <p:txBody>
          <a:bodyPr anchorCtr="0" anchor="b" bIns="91425" lIns="91425" spcFirstLastPara="1" rIns="91425" wrap="square" tIns="91425">
            <a:noAutofit/>
          </a:bodyPr>
          <a:lstStyle>
            <a:lvl1pPr lvl="0" rtl="0" algn="r">
              <a:lnSpc>
                <a:spcPct val="100000"/>
              </a:lnSpc>
              <a:spcBef>
                <a:spcPts val="0"/>
              </a:spcBef>
              <a:spcAft>
                <a:spcPts val="0"/>
              </a:spcAft>
              <a:buClr>
                <a:schemeClr val="dk1"/>
              </a:buClr>
              <a:buSzPts val="2400"/>
              <a:buFont typeface="Raleway"/>
              <a:buNone/>
              <a:defRPr sz="2000">
                <a:solidFill>
                  <a:schemeClr val="dk1"/>
                </a:solidFill>
                <a:latin typeface="Big Shoulders Text ExtraBold"/>
                <a:ea typeface="Big Shoulders Text ExtraBold"/>
                <a:cs typeface="Big Shoulders Text ExtraBold"/>
                <a:sym typeface="Big Shoulders Text ExtraBold"/>
              </a:defRPr>
            </a:lvl1pPr>
            <a:lvl2pPr lvl="1"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2pPr>
            <a:lvl3pPr lvl="2"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3pPr>
            <a:lvl4pPr lvl="3"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4pPr>
            <a:lvl5pPr lvl="4"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5pPr>
            <a:lvl6pPr lvl="5"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6pPr>
            <a:lvl7pPr lvl="6"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7pPr>
            <a:lvl8pPr lvl="7"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8pPr>
            <a:lvl9pPr lvl="8"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9pPr>
          </a:lstStyle>
          <a:p/>
        </p:txBody>
      </p:sp>
      <p:sp>
        <p:nvSpPr>
          <p:cNvPr id="340" name="Google Shape;340;p19"/>
          <p:cNvSpPr txBox="1"/>
          <p:nvPr>
            <p:ph idx="2" type="subTitle"/>
          </p:nvPr>
        </p:nvSpPr>
        <p:spPr>
          <a:xfrm>
            <a:off x="735012" y="1699025"/>
            <a:ext cx="2826900" cy="1194600"/>
          </a:xfrm>
          <a:prstGeom prst="rect">
            <a:avLst/>
          </a:prstGeom>
          <a:ln>
            <a:noFill/>
          </a:ln>
        </p:spPr>
        <p:txBody>
          <a:bodyPr anchorCtr="0" anchor="t" bIns="91425" lIns="91425" spcFirstLastPara="1" rIns="91425" wrap="square" tIns="91425">
            <a:noAutofit/>
          </a:bodyPr>
          <a:lstStyle>
            <a:lvl1pPr lvl="0" rtl="0" algn="r">
              <a:lnSpc>
                <a:spcPct val="100000"/>
              </a:lnSpc>
              <a:spcBef>
                <a:spcPts val="0"/>
              </a:spcBef>
              <a:spcAft>
                <a:spcPts val="0"/>
              </a:spcAft>
              <a:buSzPts val="1400"/>
              <a:buNone/>
              <a:defRPr/>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341" name="Google Shape;341;p19"/>
          <p:cNvSpPr txBox="1"/>
          <p:nvPr>
            <p:ph idx="3" type="subTitle"/>
          </p:nvPr>
        </p:nvSpPr>
        <p:spPr>
          <a:xfrm>
            <a:off x="5582088" y="1699025"/>
            <a:ext cx="2826900" cy="1194600"/>
          </a:xfrm>
          <a:prstGeom prst="rect">
            <a:avLst/>
          </a:prstGeom>
          <a:ln>
            <a:noFill/>
          </a:ln>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342" name="Google Shape;342;p19"/>
          <p:cNvSpPr txBox="1"/>
          <p:nvPr>
            <p:ph idx="4" type="subTitle"/>
          </p:nvPr>
        </p:nvSpPr>
        <p:spPr>
          <a:xfrm>
            <a:off x="735012" y="3218750"/>
            <a:ext cx="2826900" cy="1194600"/>
          </a:xfrm>
          <a:prstGeom prst="rect">
            <a:avLst/>
          </a:prstGeom>
          <a:ln>
            <a:noFill/>
          </a:ln>
        </p:spPr>
        <p:txBody>
          <a:bodyPr anchorCtr="0" anchor="t" bIns="91425" lIns="91425" spcFirstLastPara="1" rIns="91425" wrap="square" tIns="91425">
            <a:noAutofit/>
          </a:bodyPr>
          <a:lstStyle>
            <a:lvl1pPr lvl="0" rtl="0" algn="r">
              <a:lnSpc>
                <a:spcPct val="100000"/>
              </a:lnSpc>
              <a:spcBef>
                <a:spcPts val="0"/>
              </a:spcBef>
              <a:spcAft>
                <a:spcPts val="0"/>
              </a:spcAft>
              <a:buSzPts val="1400"/>
              <a:buNone/>
              <a:defRPr/>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343" name="Google Shape;343;p19"/>
          <p:cNvSpPr txBox="1"/>
          <p:nvPr>
            <p:ph idx="5" type="subTitle"/>
          </p:nvPr>
        </p:nvSpPr>
        <p:spPr>
          <a:xfrm>
            <a:off x="5582088" y="3218750"/>
            <a:ext cx="2826900" cy="1194600"/>
          </a:xfrm>
          <a:prstGeom prst="rect">
            <a:avLst/>
          </a:prstGeom>
          <a:ln>
            <a:noFill/>
          </a:ln>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344" name="Google Shape;344;p19"/>
          <p:cNvSpPr txBox="1"/>
          <p:nvPr>
            <p:ph idx="6" type="subTitle"/>
          </p:nvPr>
        </p:nvSpPr>
        <p:spPr>
          <a:xfrm>
            <a:off x="735012" y="2759525"/>
            <a:ext cx="2826900" cy="525900"/>
          </a:xfrm>
          <a:prstGeom prst="rect">
            <a:avLst/>
          </a:prstGeom>
          <a:ln>
            <a:noFill/>
          </a:ln>
          <a:effectLst>
            <a:outerShdw rotWithShape="0" algn="bl" dir="3900000" dist="47625">
              <a:schemeClr val="dk2"/>
            </a:outerShdw>
          </a:effectLst>
        </p:spPr>
        <p:txBody>
          <a:bodyPr anchorCtr="0" anchor="b" bIns="91425" lIns="91425" spcFirstLastPara="1" rIns="91425" wrap="square" tIns="91425">
            <a:noAutofit/>
          </a:bodyPr>
          <a:lstStyle>
            <a:lvl1pPr lvl="0" rtl="0" algn="r">
              <a:lnSpc>
                <a:spcPct val="100000"/>
              </a:lnSpc>
              <a:spcBef>
                <a:spcPts val="0"/>
              </a:spcBef>
              <a:spcAft>
                <a:spcPts val="0"/>
              </a:spcAft>
              <a:buClr>
                <a:schemeClr val="dk1"/>
              </a:buClr>
              <a:buSzPts val="2400"/>
              <a:buFont typeface="Raleway"/>
              <a:buNone/>
              <a:defRPr sz="2000">
                <a:solidFill>
                  <a:schemeClr val="dk1"/>
                </a:solidFill>
                <a:latin typeface="Big Shoulders Text ExtraBold"/>
                <a:ea typeface="Big Shoulders Text ExtraBold"/>
                <a:cs typeface="Big Shoulders Text ExtraBold"/>
                <a:sym typeface="Big Shoulders Text ExtraBold"/>
              </a:defRPr>
            </a:lvl1pPr>
            <a:lvl2pPr lvl="1"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2pPr>
            <a:lvl3pPr lvl="2"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3pPr>
            <a:lvl4pPr lvl="3"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4pPr>
            <a:lvl5pPr lvl="4"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5pPr>
            <a:lvl6pPr lvl="5"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6pPr>
            <a:lvl7pPr lvl="6"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7pPr>
            <a:lvl8pPr lvl="7"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8pPr>
            <a:lvl9pPr lvl="8"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9pPr>
          </a:lstStyle>
          <a:p/>
        </p:txBody>
      </p:sp>
      <p:sp>
        <p:nvSpPr>
          <p:cNvPr id="345" name="Google Shape;345;p19"/>
          <p:cNvSpPr txBox="1"/>
          <p:nvPr>
            <p:ph idx="7" type="subTitle"/>
          </p:nvPr>
        </p:nvSpPr>
        <p:spPr>
          <a:xfrm>
            <a:off x="5582087" y="1239800"/>
            <a:ext cx="2826900" cy="525900"/>
          </a:xfrm>
          <a:prstGeom prst="rect">
            <a:avLst/>
          </a:prstGeom>
          <a:ln>
            <a:noFill/>
          </a:ln>
          <a:effectLst>
            <a:outerShdw rotWithShape="0" algn="bl" dir="3900000" dist="47625">
              <a:schemeClr val="dk2"/>
            </a:outerShdw>
          </a:effectLst>
        </p:spPr>
        <p:txBody>
          <a:bodyPr anchorCtr="0" anchor="b" bIns="91425" lIns="91425" spcFirstLastPara="1" rIns="91425" wrap="square" tIns="91425">
            <a:noAutofit/>
          </a:bodyPr>
          <a:lstStyle>
            <a:lvl1pPr lvl="0" rtl="0">
              <a:lnSpc>
                <a:spcPct val="100000"/>
              </a:lnSpc>
              <a:spcBef>
                <a:spcPts val="0"/>
              </a:spcBef>
              <a:spcAft>
                <a:spcPts val="0"/>
              </a:spcAft>
              <a:buClr>
                <a:schemeClr val="dk1"/>
              </a:buClr>
              <a:buSzPts val="2400"/>
              <a:buFont typeface="Raleway"/>
              <a:buNone/>
              <a:defRPr sz="2000">
                <a:solidFill>
                  <a:schemeClr val="dk1"/>
                </a:solidFill>
                <a:latin typeface="Big Shoulders Text ExtraBold"/>
                <a:ea typeface="Big Shoulders Text ExtraBold"/>
                <a:cs typeface="Big Shoulders Text ExtraBold"/>
                <a:sym typeface="Big Shoulders Text ExtraBold"/>
              </a:defRPr>
            </a:lvl1pPr>
            <a:lvl2pPr lvl="1"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2pPr>
            <a:lvl3pPr lvl="2"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3pPr>
            <a:lvl4pPr lvl="3"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4pPr>
            <a:lvl5pPr lvl="4"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5pPr>
            <a:lvl6pPr lvl="5"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6pPr>
            <a:lvl7pPr lvl="6"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7pPr>
            <a:lvl8pPr lvl="7"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8pPr>
            <a:lvl9pPr lvl="8"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9pPr>
          </a:lstStyle>
          <a:p/>
        </p:txBody>
      </p:sp>
      <p:sp>
        <p:nvSpPr>
          <p:cNvPr id="346" name="Google Shape;346;p19"/>
          <p:cNvSpPr txBox="1"/>
          <p:nvPr>
            <p:ph idx="8" type="subTitle"/>
          </p:nvPr>
        </p:nvSpPr>
        <p:spPr>
          <a:xfrm>
            <a:off x="5582087" y="2759525"/>
            <a:ext cx="2826900" cy="525900"/>
          </a:xfrm>
          <a:prstGeom prst="rect">
            <a:avLst/>
          </a:prstGeom>
          <a:ln>
            <a:noFill/>
          </a:ln>
          <a:effectLst>
            <a:outerShdw rotWithShape="0" algn="bl" dir="3900000" dist="47625">
              <a:schemeClr val="dk2"/>
            </a:outerShdw>
          </a:effectLst>
        </p:spPr>
        <p:txBody>
          <a:bodyPr anchorCtr="0" anchor="b" bIns="91425" lIns="91425" spcFirstLastPara="1" rIns="91425" wrap="square" tIns="91425">
            <a:noAutofit/>
          </a:bodyPr>
          <a:lstStyle>
            <a:lvl1pPr lvl="0" rtl="0">
              <a:lnSpc>
                <a:spcPct val="100000"/>
              </a:lnSpc>
              <a:spcBef>
                <a:spcPts val="0"/>
              </a:spcBef>
              <a:spcAft>
                <a:spcPts val="0"/>
              </a:spcAft>
              <a:buClr>
                <a:schemeClr val="dk1"/>
              </a:buClr>
              <a:buSzPts val="2400"/>
              <a:buFont typeface="Raleway"/>
              <a:buNone/>
              <a:defRPr sz="2000">
                <a:solidFill>
                  <a:schemeClr val="dk1"/>
                </a:solidFill>
                <a:latin typeface="Big Shoulders Text ExtraBold"/>
                <a:ea typeface="Big Shoulders Text ExtraBold"/>
                <a:cs typeface="Big Shoulders Text ExtraBold"/>
                <a:sym typeface="Big Shoulders Text ExtraBold"/>
              </a:defRPr>
            </a:lvl1pPr>
            <a:lvl2pPr lvl="1"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2pPr>
            <a:lvl3pPr lvl="2"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3pPr>
            <a:lvl4pPr lvl="3"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4pPr>
            <a:lvl5pPr lvl="4"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5pPr>
            <a:lvl6pPr lvl="5"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6pPr>
            <a:lvl7pPr lvl="6"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7pPr>
            <a:lvl8pPr lvl="7"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8pPr>
            <a:lvl9pPr lvl="8"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9pPr>
          </a:lstStyle>
          <a:p/>
        </p:txBody>
      </p:sp>
      <p:grpSp>
        <p:nvGrpSpPr>
          <p:cNvPr id="347" name="Google Shape;347;p19"/>
          <p:cNvGrpSpPr/>
          <p:nvPr/>
        </p:nvGrpSpPr>
        <p:grpSpPr>
          <a:xfrm flipH="1">
            <a:off x="-25" y="105167"/>
            <a:ext cx="9144078" cy="439358"/>
            <a:chOff x="-25" y="105167"/>
            <a:chExt cx="9144078" cy="439358"/>
          </a:xfrm>
        </p:grpSpPr>
        <p:sp>
          <p:nvSpPr>
            <p:cNvPr id="348" name="Google Shape;348;p19"/>
            <p:cNvSpPr/>
            <p:nvPr/>
          </p:nvSpPr>
          <p:spPr>
            <a:xfrm>
              <a:off x="3729825" y="201000"/>
              <a:ext cx="5414135" cy="55625"/>
            </a:xfrm>
            <a:custGeom>
              <a:rect b="b" l="l" r="r" t="t"/>
              <a:pathLst>
                <a:path extrusionOk="0" h="1084" w="132286">
                  <a:moveTo>
                    <a:pt x="0" y="1"/>
                  </a:moveTo>
                  <a:lnTo>
                    <a:pt x="0" y="1084"/>
                  </a:lnTo>
                  <a:lnTo>
                    <a:pt x="132285" y="1084"/>
                  </a:lnTo>
                  <a:lnTo>
                    <a:pt x="13228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19"/>
            <p:cNvSpPr/>
            <p:nvPr/>
          </p:nvSpPr>
          <p:spPr>
            <a:xfrm>
              <a:off x="-25" y="488903"/>
              <a:ext cx="9144078" cy="55623"/>
            </a:xfrm>
            <a:custGeom>
              <a:rect b="b" l="l" r="r" t="t"/>
              <a:pathLst>
                <a:path extrusionOk="0" h="1084" w="203507">
                  <a:moveTo>
                    <a:pt x="0" y="0"/>
                  </a:moveTo>
                  <a:lnTo>
                    <a:pt x="0" y="1084"/>
                  </a:lnTo>
                  <a:lnTo>
                    <a:pt x="203506" y="1084"/>
                  </a:lnTo>
                  <a:lnTo>
                    <a:pt x="203506"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50" name="Google Shape;350;p19"/>
            <p:cNvGrpSpPr/>
            <p:nvPr/>
          </p:nvGrpSpPr>
          <p:grpSpPr>
            <a:xfrm>
              <a:off x="113324" y="105167"/>
              <a:ext cx="3456779" cy="226028"/>
              <a:chOff x="113324" y="105167"/>
              <a:chExt cx="3456779" cy="226028"/>
            </a:xfrm>
          </p:grpSpPr>
          <p:sp>
            <p:nvSpPr>
              <p:cNvPr id="351" name="Google Shape;351;p19"/>
              <p:cNvSpPr/>
              <p:nvPr/>
            </p:nvSpPr>
            <p:spPr>
              <a:xfrm>
                <a:off x="828700" y="105167"/>
                <a:ext cx="237628" cy="226028"/>
              </a:xfrm>
              <a:custGeom>
                <a:rect b="b" l="l" r="r" t="t"/>
                <a:pathLst>
                  <a:path extrusionOk="0" h="6021" w="6330">
                    <a:moveTo>
                      <a:pt x="3165" y="1"/>
                    </a:moveTo>
                    <a:lnTo>
                      <a:pt x="2187" y="1982"/>
                    </a:lnTo>
                    <a:lnTo>
                      <a:pt x="0" y="2300"/>
                    </a:lnTo>
                    <a:lnTo>
                      <a:pt x="1583" y="3842"/>
                    </a:lnTo>
                    <a:lnTo>
                      <a:pt x="1209" y="6020"/>
                    </a:lnTo>
                    <a:lnTo>
                      <a:pt x="3165" y="4992"/>
                    </a:lnTo>
                    <a:lnTo>
                      <a:pt x="5120" y="6020"/>
                    </a:lnTo>
                    <a:lnTo>
                      <a:pt x="4747" y="3842"/>
                    </a:lnTo>
                    <a:lnTo>
                      <a:pt x="6329" y="2300"/>
                    </a:lnTo>
                    <a:lnTo>
                      <a:pt x="4143" y="1982"/>
                    </a:lnTo>
                    <a:lnTo>
                      <a:pt x="316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19"/>
              <p:cNvSpPr/>
              <p:nvPr/>
            </p:nvSpPr>
            <p:spPr>
              <a:xfrm>
                <a:off x="471012" y="105167"/>
                <a:ext cx="237628" cy="226028"/>
              </a:xfrm>
              <a:custGeom>
                <a:rect b="b" l="l" r="r" t="t"/>
                <a:pathLst>
                  <a:path extrusionOk="0" h="6021" w="6330">
                    <a:moveTo>
                      <a:pt x="3165" y="1"/>
                    </a:moveTo>
                    <a:lnTo>
                      <a:pt x="2187" y="1982"/>
                    </a:lnTo>
                    <a:lnTo>
                      <a:pt x="1" y="2300"/>
                    </a:lnTo>
                    <a:lnTo>
                      <a:pt x="1583" y="3842"/>
                    </a:lnTo>
                    <a:lnTo>
                      <a:pt x="1210" y="6020"/>
                    </a:lnTo>
                    <a:lnTo>
                      <a:pt x="3165" y="4992"/>
                    </a:lnTo>
                    <a:lnTo>
                      <a:pt x="5121" y="6020"/>
                    </a:lnTo>
                    <a:lnTo>
                      <a:pt x="5121" y="6020"/>
                    </a:lnTo>
                    <a:lnTo>
                      <a:pt x="4747" y="3842"/>
                    </a:lnTo>
                    <a:lnTo>
                      <a:pt x="6329" y="2300"/>
                    </a:lnTo>
                    <a:lnTo>
                      <a:pt x="4142" y="1982"/>
                    </a:lnTo>
                    <a:lnTo>
                      <a:pt x="316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p19"/>
              <p:cNvSpPr/>
              <p:nvPr/>
            </p:nvSpPr>
            <p:spPr>
              <a:xfrm>
                <a:off x="113324" y="105167"/>
                <a:ext cx="237628" cy="226028"/>
              </a:xfrm>
              <a:custGeom>
                <a:rect b="b" l="l" r="r" t="t"/>
                <a:pathLst>
                  <a:path extrusionOk="0" h="6021" w="6330">
                    <a:moveTo>
                      <a:pt x="3166" y="1"/>
                    </a:moveTo>
                    <a:lnTo>
                      <a:pt x="2187" y="1982"/>
                    </a:lnTo>
                    <a:lnTo>
                      <a:pt x="0" y="2300"/>
                    </a:lnTo>
                    <a:lnTo>
                      <a:pt x="1582" y="3842"/>
                    </a:lnTo>
                    <a:lnTo>
                      <a:pt x="1209" y="6020"/>
                    </a:lnTo>
                    <a:lnTo>
                      <a:pt x="3166" y="4992"/>
                    </a:lnTo>
                    <a:lnTo>
                      <a:pt x="5121" y="6020"/>
                    </a:lnTo>
                    <a:lnTo>
                      <a:pt x="4748" y="3842"/>
                    </a:lnTo>
                    <a:lnTo>
                      <a:pt x="6330" y="2300"/>
                    </a:lnTo>
                    <a:lnTo>
                      <a:pt x="4143" y="1982"/>
                    </a:lnTo>
                    <a:lnTo>
                      <a:pt x="3166"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p19"/>
              <p:cNvSpPr/>
              <p:nvPr/>
            </p:nvSpPr>
            <p:spPr>
              <a:xfrm>
                <a:off x="1186388" y="105167"/>
                <a:ext cx="237628" cy="226028"/>
              </a:xfrm>
              <a:custGeom>
                <a:rect b="b" l="l" r="r" t="t"/>
                <a:pathLst>
                  <a:path extrusionOk="0" h="6021" w="6330">
                    <a:moveTo>
                      <a:pt x="3165" y="1"/>
                    </a:moveTo>
                    <a:lnTo>
                      <a:pt x="2187" y="1982"/>
                    </a:lnTo>
                    <a:lnTo>
                      <a:pt x="0" y="2300"/>
                    </a:lnTo>
                    <a:lnTo>
                      <a:pt x="1583" y="3842"/>
                    </a:lnTo>
                    <a:lnTo>
                      <a:pt x="1209" y="6020"/>
                    </a:lnTo>
                    <a:lnTo>
                      <a:pt x="3165" y="4992"/>
                    </a:lnTo>
                    <a:lnTo>
                      <a:pt x="5121" y="6020"/>
                    </a:lnTo>
                    <a:lnTo>
                      <a:pt x="4747" y="3842"/>
                    </a:lnTo>
                    <a:lnTo>
                      <a:pt x="6330" y="2300"/>
                    </a:lnTo>
                    <a:lnTo>
                      <a:pt x="4143" y="1982"/>
                    </a:lnTo>
                    <a:lnTo>
                      <a:pt x="316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19"/>
              <p:cNvSpPr/>
              <p:nvPr/>
            </p:nvSpPr>
            <p:spPr>
              <a:xfrm>
                <a:off x="1544075" y="105167"/>
                <a:ext cx="237628" cy="226028"/>
              </a:xfrm>
              <a:custGeom>
                <a:rect b="b" l="l" r="r" t="t"/>
                <a:pathLst>
                  <a:path extrusionOk="0" h="6021" w="6330">
                    <a:moveTo>
                      <a:pt x="3165" y="1"/>
                    </a:moveTo>
                    <a:lnTo>
                      <a:pt x="2187" y="1982"/>
                    </a:lnTo>
                    <a:lnTo>
                      <a:pt x="1" y="2300"/>
                    </a:lnTo>
                    <a:lnTo>
                      <a:pt x="1583" y="3842"/>
                    </a:lnTo>
                    <a:lnTo>
                      <a:pt x="1209" y="6020"/>
                    </a:lnTo>
                    <a:lnTo>
                      <a:pt x="3165" y="4992"/>
                    </a:lnTo>
                    <a:lnTo>
                      <a:pt x="5120" y="6020"/>
                    </a:lnTo>
                    <a:lnTo>
                      <a:pt x="4747" y="3842"/>
                    </a:lnTo>
                    <a:lnTo>
                      <a:pt x="6329" y="2300"/>
                    </a:lnTo>
                    <a:lnTo>
                      <a:pt x="4143" y="1982"/>
                    </a:lnTo>
                    <a:lnTo>
                      <a:pt x="316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p19"/>
              <p:cNvSpPr/>
              <p:nvPr/>
            </p:nvSpPr>
            <p:spPr>
              <a:xfrm>
                <a:off x="1901763" y="105167"/>
                <a:ext cx="237628" cy="226028"/>
              </a:xfrm>
              <a:custGeom>
                <a:rect b="b" l="l" r="r" t="t"/>
                <a:pathLst>
                  <a:path extrusionOk="0" h="6021" w="6330">
                    <a:moveTo>
                      <a:pt x="3164" y="1"/>
                    </a:moveTo>
                    <a:lnTo>
                      <a:pt x="2187" y="1982"/>
                    </a:lnTo>
                    <a:lnTo>
                      <a:pt x="0" y="2300"/>
                    </a:lnTo>
                    <a:lnTo>
                      <a:pt x="1582" y="3842"/>
                    </a:lnTo>
                    <a:lnTo>
                      <a:pt x="1209" y="6020"/>
                    </a:lnTo>
                    <a:lnTo>
                      <a:pt x="3164" y="4992"/>
                    </a:lnTo>
                    <a:lnTo>
                      <a:pt x="5121" y="6020"/>
                    </a:lnTo>
                    <a:lnTo>
                      <a:pt x="4747" y="3842"/>
                    </a:lnTo>
                    <a:lnTo>
                      <a:pt x="6330" y="2300"/>
                    </a:lnTo>
                    <a:lnTo>
                      <a:pt x="4143" y="1982"/>
                    </a:lnTo>
                    <a:lnTo>
                      <a:pt x="3164"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19"/>
              <p:cNvSpPr/>
              <p:nvPr/>
            </p:nvSpPr>
            <p:spPr>
              <a:xfrm>
                <a:off x="2259451" y="105167"/>
                <a:ext cx="237591" cy="226028"/>
              </a:xfrm>
              <a:custGeom>
                <a:rect b="b" l="l" r="r" t="t"/>
                <a:pathLst>
                  <a:path extrusionOk="0" h="6021" w="6329">
                    <a:moveTo>
                      <a:pt x="3165" y="1"/>
                    </a:moveTo>
                    <a:lnTo>
                      <a:pt x="2187" y="1982"/>
                    </a:lnTo>
                    <a:lnTo>
                      <a:pt x="1" y="2300"/>
                    </a:lnTo>
                    <a:lnTo>
                      <a:pt x="1583" y="3842"/>
                    </a:lnTo>
                    <a:lnTo>
                      <a:pt x="1209" y="6020"/>
                    </a:lnTo>
                    <a:lnTo>
                      <a:pt x="3165" y="4992"/>
                    </a:lnTo>
                    <a:lnTo>
                      <a:pt x="5121" y="6020"/>
                    </a:lnTo>
                    <a:lnTo>
                      <a:pt x="4747" y="3842"/>
                    </a:lnTo>
                    <a:lnTo>
                      <a:pt x="6329" y="2300"/>
                    </a:lnTo>
                    <a:lnTo>
                      <a:pt x="4142" y="1982"/>
                    </a:lnTo>
                    <a:lnTo>
                      <a:pt x="316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19"/>
              <p:cNvSpPr/>
              <p:nvPr/>
            </p:nvSpPr>
            <p:spPr>
              <a:xfrm>
                <a:off x="3332475" y="105167"/>
                <a:ext cx="237628" cy="226028"/>
              </a:xfrm>
              <a:custGeom>
                <a:rect b="b" l="l" r="r" t="t"/>
                <a:pathLst>
                  <a:path extrusionOk="0" h="6021" w="6330">
                    <a:moveTo>
                      <a:pt x="3165" y="1"/>
                    </a:moveTo>
                    <a:lnTo>
                      <a:pt x="2187" y="1982"/>
                    </a:lnTo>
                    <a:lnTo>
                      <a:pt x="0" y="2300"/>
                    </a:lnTo>
                    <a:lnTo>
                      <a:pt x="1583" y="3842"/>
                    </a:lnTo>
                    <a:lnTo>
                      <a:pt x="1209" y="6020"/>
                    </a:lnTo>
                    <a:lnTo>
                      <a:pt x="3165" y="4992"/>
                    </a:lnTo>
                    <a:lnTo>
                      <a:pt x="5120" y="6020"/>
                    </a:lnTo>
                    <a:lnTo>
                      <a:pt x="4747" y="3842"/>
                    </a:lnTo>
                    <a:lnTo>
                      <a:pt x="6329" y="2300"/>
                    </a:lnTo>
                    <a:lnTo>
                      <a:pt x="4143" y="1982"/>
                    </a:lnTo>
                    <a:lnTo>
                      <a:pt x="316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19"/>
              <p:cNvSpPr/>
              <p:nvPr/>
            </p:nvSpPr>
            <p:spPr>
              <a:xfrm>
                <a:off x="2974787" y="105167"/>
                <a:ext cx="237628" cy="226028"/>
              </a:xfrm>
              <a:custGeom>
                <a:rect b="b" l="l" r="r" t="t"/>
                <a:pathLst>
                  <a:path extrusionOk="0" h="6021" w="6330">
                    <a:moveTo>
                      <a:pt x="3165" y="1"/>
                    </a:moveTo>
                    <a:lnTo>
                      <a:pt x="2187" y="1982"/>
                    </a:lnTo>
                    <a:lnTo>
                      <a:pt x="1" y="2300"/>
                    </a:lnTo>
                    <a:lnTo>
                      <a:pt x="1583" y="3842"/>
                    </a:lnTo>
                    <a:lnTo>
                      <a:pt x="1210" y="6020"/>
                    </a:lnTo>
                    <a:lnTo>
                      <a:pt x="3165" y="4992"/>
                    </a:lnTo>
                    <a:lnTo>
                      <a:pt x="5121" y="6020"/>
                    </a:lnTo>
                    <a:lnTo>
                      <a:pt x="5121" y="6020"/>
                    </a:lnTo>
                    <a:lnTo>
                      <a:pt x="4747" y="3842"/>
                    </a:lnTo>
                    <a:lnTo>
                      <a:pt x="6329" y="2300"/>
                    </a:lnTo>
                    <a:lnTo>
                      <a:pt x="4142" y="1982"/>
                    </a:lnTo>
                    <a:lnTo>
                      <a:pt x="316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p19"/>
              <p:cNvSpPr/>
              <p:nvPr/>
            </p:nvSpPr>
            <p:spPr>
              <a:xfrm>
                <a:off x="2617099" y="105167"/>
                <a:ext cx="237628" cy="226028"/>
              </a:xfrm>
              <a:custGeom>
                <a:rect b="b" l="l" r="r" t="t"/>
                <a:pathLst>
                  <a:path extrusionOk="0" h="6021" w="6330">
                    <a:moveTo>
                      <a:pt x="3166" y="1"/>
                    </a:moveTo>
                    <a:lnTo>
                      <a:pt x="2187" y="1982"/>
                    </a:lnTo>
                    <a:lnTo>
                      <a:pt x="0" y="2300"/>
                    </a:lnTo>
                    <a:lnTo>
                      <a:pt x="1582" y="3842"/>
                    </a:lnTo>
                    <a:lnTo>
                      <a:pt x="1209" y="6020"/>
                    </a:lnTo>
                    <a:lnTo>
                      <a:pt x="3166" y="4992"/>
                    </a:lnTo>
                    <a:lnTo>
                      <a:pt x="5121" y="6020"/>
                    </a:lnTo>
                    <a:lnTo>
                      <a:pt x="4748" y="3842"/>
                    </a:lnTo>
                    <a:lnTo>
                      <a:pt x="6330" y="2300"/>
                    </a:lnTo>
                    <a:lnTo>
                      <a:pt x="4143" y="1982"/>
                    </a:lnTo>
                    <a:lnTo>
                      <a:pt x="3166"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361" name="Google Shape;361;p19"/>
          <p:cNvGrpSpPr/>
          <p:nvPr/>
        </p:nvGrpSpPr>
        <p:grpSpPr>
          <a:xfrm flipH="1" rot="10800000">
            <a:off x="-50" y="4710100"/>
            <a:ext cx="9144090" cy="433404"/>
            <a:chOff x="-828687" y="945620"/>
            <a:chExt cx="9144090" cy="433404"/>
          </a:xfrm>
        </p:grpSpPr>
        <p:sp>
          <p:nvSpPr>
            <p:cNvPr id="362" name="Google Shape;362;p19"/>
            <p:cNvSpPr/>
            <p:nvPr/>
          </p:nvSpPr>
          <p:spPr>
            <a:xfrm>
              <a:off x="-828687" y="1021827"/>
              <a:ext cx="9144078" cy="334907"/>
            </a:xfrm>
            <a:custGeom>
              <a:rect b="b" l="l" r="r" t="t"/>
              <a:pathLst>
                <a:path extrusionOk="0" h="5563" w="203507">
                  <a:moveTo>
                    <a:pt x="0" y="0"/>
                  </a:moveTo>
                  <a:lnTo>
                    <a:pt x="0" y="5562"/>
                  </a:lnTo>
                  <a:lnTo>
                    <a:pt x="203506" y="5562"/>
                  </a:lnTo>
                  <a:lnTo>
                    <a:pt x="203506"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p19"/>
            <p:cNvSpPr/>
            <p:nvPr/>
          </p:nvSpPr>
          <p:spPr>
            <a:xfrm>
              <a:off x="-828687" y="945620"/>
              <a:ext cx="9144078" cy="76199"/>
            </a:xfrm>
            <a:custGeom>
              <a:rect b="b" l="l" r="r" t="t"/>
              <a:pathLst>
                <a:path extrusionOk="0" h="5564" w="203507">
                  <a:moveTo>
                    <a:pt x="0" y="1"/>
                  </a:moveTo>
                  <a:lnTo>
                    <a:pt x="0" y="5563"/>
                  </a:lnTo>
                  <a:lnTo>
                    <a:pt x="203506" y="5563"/>
                  </a:lnTo>
                  <a:lnTo>
                    <a:pt x="203506"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19"/>
            <p:cNvSpPr/>
            <p:nvPr/>
          </p:nvSpPr>
          <p:spPr>
            <a:xfrm>
              <a:off x="-828676" y="1334423"/>
              <a:ext cx="9144078" cy="44601"/>
            </a:xfrm>
            <a:custGeom>
              <a:rect b="b" l="l" r="r" t="t"/>
              <a:pathLst>
                <a:path extrusionOk="0" h="1084" w="203507">
                  <a:moveTo>
                    <a:pt x="0" y="0"/>
                  </a:moveTo>
                  <a:lnTo>
                    <a:pt x="0" y="1083"/>
                  </a:lnTo>
                  <a:lnTo>
                    <a:pt x="203506" y="1083"/>
                  </a:lnTo>
                  <a:lnTo>
                    <a:pt x="203506"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BLANK_1_1_1_1_1">
    <p:spTree>
      <p:nvGrpSpPr>
        <p:cNvPr id="365" name="Shape 365"/>
        <p:cNvGrpSpPr/>
        <p:nvPr/>
      </p:nvGrpSpPr>
      <p:grpSpPr>
        <a:xfrm>
          <a:off x="0" y="0"/>
          <a:ext cx="0" cy="0"/>
          <a:chOff x="0" y="0"/>
          <a:chExt cx="0" cy="0"/>
        </a:xfrm>
      </p:grpSpPr>
      <p:sp>
        <p:nvSpPr>
          <p:cNvPr id="366" name="Google Shape;366;p20"/>
          <p:cNvSpPr txBox="1"/>
          <p:nvPr>
            <p:ph type="title"/>
          </p:nvPr>
        </p:nvSpPr>
        <p:spPr>
          <a:xfrm>
            <a:off x="720000" y="521225"/>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367" name="Google Shape;367;p20"/>
          <p:cNvSpPr txBox="1"/>
          <p:nvPr>
            <p:ph idx="1" type="subTitle"/>
          </p:nvPr>
        </p:nvSpPr>
        <p:spPr>
          <a:xfrm>
            <a:off x="898053" y="2317099"/>
            <a:ext cx="2258100" cy="537300"/>
          </a:xfrm>
          <a:prstGeom prst="rect">
            <a:avLst/>
          </a:prstGeom>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368" name="Google Shape;368;p20"/>
          <p:cNvSpPr txBox="1"/>
          <p:nvPr>
            <p:ph idx="2" type="subTitle"/>
          </p:nvPr>
        </p:nvSpPr>
        <p:spPr>
          <a:xfrm>
            <a:off x="3442950" y="2317099"/>
            <a:ext cx="2258100" cy="537300"/>
          </a:xfrm>
          <a:prstGeom prst="rect">
            <a:avLst/>
          </a:prstGeom>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369" name="Google Shape;369;p20"/>
          <p:cNvSpPr txBox="1"/>
          <p:nvPr>
            <p:ph idx="3" type="subTitle"/>
          </p:nvPr>
        </p:nvSpPr>
        <p:spPr>
          <a:xfrm>
            <a:off x="5987847" y="2317099"/>
            <a:ext cx="2258100" cy="537300"/>
          </a:xfrm>
          <a:prstGeom prst="rect">
            <a:avLst/>
          </a:prstGeom>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370" name="Google Shape;370;p20"/>
          <p:cNvSpPr txBox="1"/>
          <p:nvPr>
            <p:ph idx="4" type="subTitle"/>
          </p:nvPr>
        </p:nvSpPr>
        <p:spPr>
          <a:xfrm>
            <a:off x="898053" y="4084125"/>
            <a:ext cx="2258100" cy="537300"/>
          </a:xfrm>
          <a:prstGeom prst="rect">
            <a:avLst/>
          </a:prstGeom>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371" name="Google Shape;371;p20"/>
          <p:cNvSpPr txBox="1"/>
          <p:nvPr>
            <p:ph idx="5" type="subTitle"/>
          </p:nvPr>
        </p:nvSpPr>
        <p:spPr>
          <a:xfrm>
            <a:off x="3442950" y="4084125"/>
            <a:ext cx="2258100" cy="537300"/>
          </a:xfrm>
          <a:prstGeom prst="rect">
            <a:avLst/>
          </a:prstGeom>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372" name="Google Shape;372;p20"/>
          <p:cNvSpPr txBox="1"/>
          <p:nvPr>
            <p:ph idx="6" type="subTitle"/>
          </p:nvPr>
        </p:nvSpPr>
        <p:spPr>
          <a:xfrm>
            <a:off x="5987847" y="4084125"/>
            <a:ext cx="2258100" cy="537300"/>
          </a:xfrm>
          <a:prstGeom prst="rect">
            <a:avLst/>
          </a:prstGeom>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373" name="Google Shape;373;p20"/>
          <p:cNvSpPr txBox="1"/>
          <p:nvPr>
            <p:ph idx="7" type="subTitle"/>
          </p:nvPr>
        </p:nvSpPr>
        <p:spPr>
          <a:xfrm>
            <a:off x="898053" y="1857700"/>
            <a:ext cx="2258100" cy="537300"/>
          </a:xfrm>
          <a:prstGeom prst="rect">
            <a:avLst/>
          </a:prstGeom>
          <a:ln>
            <a:noFill/>
          </a:ln>
          <a:effectLst>
            <a:outerShdw rotWithShape="0" algn="bl" dir="3900000" dist="47625">
              <a:schemeClr val="dk2"/>
            </a:outerShdw>
          </a:effectLst>
        </p:spPr>
        <p:txBody>
          <a:bodyPr anchorCtr="0" anchor="b"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Raleway"/>
              <a:buNone/>
              <a:defRPr sz="2000">
                <a:solidFill>
                  <a:schemeClr val="dk1"/>
                </a:solidFill>
                <a:latin typeface="Big Shoulders Text ExtraBold"/>
                <a:ea typeface="Big Shoulders Text ExtraBold"/>
                <a:cs typeface="Big Shoulders Text ExtraBold"/>
                <a:sym typeface="Big Shoulders Text ExtraBold"/>
              </a:defRPr>
            </a:lvl1pPr>
            <a:lvl2pPr lvl="1"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2pPr>
            <a:lvl3pPr lvl="2"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3pPr>
            <a:lvl4pPr lvl="3"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4pPr>
            <a:lvl5pPr lvl="4"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5pPr>
            <a:lvl6pPr lvl="5"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6pPr>
            <a:lvl7pPr lvl="6"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7pPr>
            <a:lvl8pPr lvl="7"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8pPr>
            <a:lvl9pPr lvl="8"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9pPr>
          </a:lstStyle>
          <a:p/>
        </p:txBody>
      </p:sp>
      <p:sp>
        <p:nvSpPr>
          <p:cNvPr id="374" name="Google Shape;374;p20"/>
          <p:cNvSpPr txBox="1"/>
          <p:nvPr>
            <p:ph idx="8" type="subTitle"/>
          </p:nvPr>
        </p:nvSpPr>
        <p:spPr>
          <a:xfrm>
            <a:off x="3442950" y="1857700"/>
            <a:ext cx="2258100" cy="537300"/>
          </a:xfrm>
          <a:prstGeom prst="rect">
            <a:avLst/>
          </a:prstGeom>
          <a:ln>
            <a:noFill/>
          </a:ln>
          <a:effectLst>
            <a:outerShdw rotWithShape="0" algn="bl" dir="3900000" dist="47625">
              <a:schemeClr val="dk2"/>
            </a:outerShdw>
          </a:effectLst>
        </p:spPr>
        <p:txBody>
          <a:bodyPr anchorCtr="0" anchor="b"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Raleway"/>
              <a:buNone/>
              <a:defRPr sz="2000">
                <a:solidFill>
                  <a:schemeClr val="dk1"/>
                </a:solidFill>
                <a:latin typeface="Big Shoulders Text ExtraBold"/>
                <a:ea typeface="Big Shoulders Text ExtraBold"/>
                <a:cs typeface="Big Shoulders Text ExtraBold"/>
                <a:sym typeface="Big Shoulders Text ExtraBold"/>
              </a:defRPr>
            </a:lvl1pPr>
            <a:lvl2pPr lvl="1"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2pPr>
            <a:lvl3pPr lvl="2"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3pPr>
            <a:lvl4pPr lvl="3"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4pPr>
            <a:lvl5pPr lvl="4"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5pPr>
            <a:lvl6pPr lvl="5"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6pPr>
            <a:lvl7pPr lvl="6"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7pPr>
            <a:lvl8pPr lvl="7"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8pPr>
            <a:lvl9pPr lvl="8"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9pPr>
          </a:lstStyle>
          <a:p/>
        </p:txBody>
      </p:sp>
      <p:sp>
        <p:nvSpPr>
          <p:cNvPr id="375" name="Google Shape;375;p20"/>
          <p:cNvSpPr txBox="1"/>
          <p:nvPr>
            <p:ph idx="9" type="subTitle"/>
          </p:nvPr>
        </p:nvSpPr>
        <p:spPr>
          <a:xfrm>
            <a:off x="5987847" y="1857700"/>
            <a:ext cx="2258100" cy="537300"/>
          </a:xfrm>
          <a:prstGeom prst="rect">
            <a:avLst/>
          </a:prstGeom>
          <a:ln>
            <a:noFill/>
          </a:ln>
          <a:effectLst>
            <a:outerShdw rotWithShape="0" algn="bl" dir="3900000" dist="47625">
              <a:schemeClr val="dk2"/>
            </a:outerShdw>
          </a:effectLst>
        </p:spPr>
        <p:txBody>
          <a:bodyPr anchorCtr="0" anchor="b"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Raleway"/>
              <a:buNone/>
              <a:defRPr sz="2000">
                <a:solidFill>
                  <a:schemeClr val="dk1"/>
                </a:solidFill>
                <a:latin typeface="Big Shoulders Text ExtraBold"/>
                <a:ea typeface="Big Shoulders Text ExtraBold"/>
                <a:cs typeface="Big Shoulders Text ExtraBold"/>
                <a:sym typeface="Big Shoulders Text ExtraBold"/>
              </a:defRPr>
            </a:lvl1pPr>
            <a:lvl2pPr lvl="1"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2pPr>
            <a:lvl3pPr lvl="2"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3pPr>
            <a:lvl4pPr lvl="3"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4pPr>
            <a:lvl5pPr lvl="4"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5pPr>
            <a:lvl6pPr lvl="5"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6pPr>
            <a:lvl7pPr lvl="6"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7pPr>
            <a:lvl8pPr lvl="7"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8pPr>
            <a:lvl9pPr lvl="8"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9pPr>
          </a:lstStyle>
          <a:p/>
        </p:txBody>
      </p:sp>
      <p:sp>
        <p:nvSpPr>
          <p:cNvPr id="376" name="Google Shape;376;p20"/>
          <p:cNvSpPr txBox="1"/>
          <p:nvPr>
            <p:ph idx="13" type="subTitle"/>
          </p:nvPr>
        </p:nvSpPr>
        <p:spPr>
          <a:xfrm>
            <a:off x="898053" y="3630500"/>
            <a:ext cx="2258100" cy="537300"/>
          </a:xfrm>
          <a:prstGeom prst="rect">
            <a:avLst/>
          </a:prstGeom>
          <a:ln>
            <a:noFill/>
          </a:ln>
          <a:effectLst>
            <a:outerShdw rotWithShape="0" algn="bl" dir="3900000" dist="47625">
              <a:schemeClr val="dk2"/>
            </a:outerShdw>
          </a:effectLst>
        </p:spPr>
        <p:txBody>
          <a:bodyPr anchorCtr="0" anchor="b"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Raleway"/>
              <a:buNone/>
              <a:defRPr sz="2000">
                <a:solidFill>
                  <a:schemeClr val="dk1"/>
                </a:solidFill>
                <a:latin typeface="Big Shoulders Text ExtraBold"/>
                <a:ea typeface="Big Shoulders Text ExtraBold"/>
                <a:cs typeface="Big Shoulders Text ExtraBold"/>
                <a:sym typeface="Big Shoulders Text ExtraBold"/>
              </a:defRPr>
            </a:lvl1pPr>
            <a:lvl2pPr lvl="1"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2pPr>
            <a:lvl3pPr lvl="2"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3pPr>
            <a:lvl4pPr lvl="3"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4pPr>
            <a:lvl5pPr lvl="4"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5pPr>
            <a:lvl6pPr lvl="5"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6pPr>
            <a:lvl7pPr lvl="6"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7pPr>
            <a:lvl8pPr lvl="7"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8pPr>
            <a:lvl9pPr lvl="8"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9pPr>
          </a:lstStyle>
          <a:p/>
        </p:txBody>
      </p:sp>
      <p:sp>
        <p:nvSpPr>
          <p:cNvPr id="377" name="Google Shape;377;p20"/>
          <p:cNvSpPr txBox="1"/>
          <p:nvPr>
            <p:ph idx="14" type="subTitle"/>
          </p:nvPr>
        </p:nvSpPr>
        <p:spPr>
          <a:xfrm>
            <a:off x="3442950" y="3630500"/>
            <a:ext cx="2258100" cy="537300"/>
          </a:xfrm>
          <a:prstGeom prst="rect">
            <a:avLst/>
          </a:prstGeom>
          <a:ln>
            <a:noFill/>
          </a:ln>
          <a:effectLst>
            <a:outerShdw rotWithShape="0" algn="bl" dir="3900000" dist="47625">
              <a:schemeClr val="dk2"/>
            </a:outerShdw>
          </a:effectLst>
        </p:spPr>
        <p:txBody>
          <a:bodyPr anchorCtr="0" anchor="b"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Raleway"/>
              <a:buNone/>
              <a:defRPr sz="2000">
                <a:solidFill>
                  <a:schemeClr val="dk1"/>
                </a:solidFill>
                <a:latin typeface="Big Shoulders Text ExtraBold"/>
                <a:ea typeface="Big Shoulders Text ExtraBold"/>
                <a:cs typeface="Big Shoulders Text ExtraBold"/>
                <a:sym typeface="Big Shoulders Text ExtraBold"/>
              </a:defRPr>
            </a:lvl1pPr>
            <a:lvl2pPr lvl="1"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2pPr>
            <a:lvl3pPr lvl="2"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3pPr>
            <a:lvl4pPr lvl="3"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4pPr>
            <a:lvl5pPr lvl="4"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5pPr>
            <a:lvl6pPr lvl="5"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6pPr>
            <a:lvl7pPr lvl="6"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7pPr>
            <a:lvl8pPr lvl="7"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8pPr>
            <a:lvl9pPr lvl="8"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9pPr>
          </a:lstStyle>
          <a:p/>
        </p:txBody>
      </p:sp>
      <p:sp>
        <p:nvSpPr>
          <p:cNvPr id="378" name="Google Shape;378;p20"/>
          <p:cNvSpPr txBox="1"/>
          <p:nvPr>
            <p:ph idx="15" type="subTitle"/>
          </p:nvPr>
        </p:nvSpPr>
        <p:spPr>
          <a:xfrm>
            <a:off x="5987847" y="3630500"/>
            <a:ext cx="2258100" cy="537300"/>
          </a:xfrm>
          <a:prstGeom prst="rect">
            <a:avLst/>
          </a:prstGeom>
          <a:ln>
            <a:noFill/>
          </a:ln>
          <a:effectLst>
            <a:outerShdw rotWithShape="0" algn="bl" dir="3900000" dist="47625">
              <a:schemeClr val="dk2"/>
            </a:outerShdw>
          </a:effectLst>
        </p:spPr>
        <p:txBody>
          <a:bodyPr anchorCtr="0" anchor="b"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Raleway"/>
              <a:buNone/>
              <a:defRPr sz="2000">
                <a:solidFill>
                  <a:schemeClr val="dk1"/>
                </a:solidFill>
                <a:latin typeface="Big Shoulders Text ExtraBold"/>
                <a:ea typeface="Big Shoulders Text ExtraBold"/>
                <a:cs typeface="Big Shoulders Text ExtraBold"/>
                <a:sym typeface="Big Shoulders Text ExtraBold"/>
              </a:defRPr>
            </a:lvl1pPr>
            <a:lvl2pPr lvl="1"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2pPr>
            <a:lvl3pPr lvl="2"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3pPr>
            <a:lvl4pPr lvl="3"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4pPr>
            <a:lvl5pPr lvl="4"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5pPr>
            <a:lvl6pPr lvl="5"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6pPr>
            <a:lvl7pPr lvl="6"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7pPr>
            <a:lvl8pPr lvl="7"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8pPr>
            <a:lvl9pPr lvl="8"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9pPr>
          </a:lstStyle>
          <a:p/>
        </p:txBody>
      </p:sp>
      <p:grpSp>
        <p:nvGrpSpPr>
          <p:cNvPr id="379" name="Google Shape;379;p20"/>
          <p:cNvGrpSpPr/>
          <p:nvPr/>
        </p:nvGrpSpPr>
        <p:grpSpPr>
          <a:xfrm flipH="1">
            <a:off x="-25" y="105167"/>
            <a:ext cx="9144078" cy="439358"/>
            <a:chOff x="-25" y="105167"/>
            <a:chExt cx="9144078" cy="439358"/>
          </a:xfrm>
        </p:grpSpPr>
        <p:sp>
          <p:nvSpPr>
            <p:cNvPr id="380" name="Google Shape;380;p20"/>
            <p:cNvSpPr/>
            <p:nvPr/>
          </p:nvSpPr>
          <p:spPr>
            <a:xfrm>
              <a:off x="3729825" y="201000"/>
              <a:ext cx="5414135" cy="55625"/>
            </a:xfrm>
            <a:custGeom>
              <a:rect b="b" l="l" r="r" t="t"/>
              <a:pathLst>
                <a:path extrusionOk="0" h="1084" w="132286">
                  <a:moveTo>
                    <a:pt x="0" y="1"/>
                  </a:moveTo>
                  <a:lnTo>
                    <a:pt x="0" y="1084"/>
                  </a:lnTo>
                  <a:lnTo>
                    <a:pt x="132285" y="1084"/>
                  </a:lnTo>
                  <a:lnTo>
                    <a:pt x="13228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p20"/>
            <p:cNvSpPr/>
            <p:nvPr/>
          </p:nvSpPr>
          <p:spPr>
            <a:xfrm>
              <a:off x="-25" y="488903"/>
              <a:ext cx="9144078" cy="55623"/>
            </a:xfrm>
            <a:custGeom>
              <a:rect b="b" l="l" r="r" t="t"/>
              <a:pathLst>
                <a:path extrusionOk="0" h="1084" w="203507">
                  <a:moveTo>
                    <a:pt x="0" y="0"/>
                  </a:moveTo>
                  <a:lnTo>
                    <a:pt x="0" y="1084"/>
                  </a:lnTo>
                  <a:lnTo>
                    <a:pt x="203506" y="1084"/>
                  </a:lnTo>
                  <a:lnTo>
                    <a:pt x="203506"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82" name="Google Shape;382;p20"/>
            <p:cNvGrpSpPr/>
            <p:nvPr/>
          </p:nvGrpSpPr>
          <p:grpSpPr>
            <a:xfrm>
              <a:off x="113324" y="105167"/>
              <a:ext cx="3456779" cy="226028"/>
              <a:chOff x="113324" y="105167"/>
              <a:chExt cx="3456779" cy="226028"/>
            </a:xfrm>
          </p:grpSpPr>
          <p:sp>
            <p:nvSpPr>
              <p:cNvPr id="383" name="Google Shape;383;p20"/>
              <p:cNvSpPr/>
              <p:nvPr/>
            </p:nvSpPr>
            <p:spPr>
              <a:xfrm>
                <a:off x="828700" y="105167"/>
                <a:ext cx="237628" cy="226028"/>
              </a:xfrm>
              <a:custGeom>
                <a:rect b="b" l="l" r="r" t="t"/>
                <a:pathLst>
                  <a:path extrusionOk="0" h="6021" w="6330">
                    <a:moveTo>
                      <a:pt x="3165" y="1"/>
                    </a:moveTo>
                    <a:lnTo>
                      <a:pt x="2187" y="1982"/>
                    </a:lnTo>
                    <a:lnTo>
                      <a:pt x="0" y="2300"/>
                    </a:lnTo>
                    <a:lnTo>
                      <a:pt x="1583" y="3842"/>
                    </a:lnTo>
                    <a:lnTo>
                      <a:pt x="1209" y="6020"/>
                    </a:lnTo>
                    <a:lnTo>
                      <a:pt x="3165" y="4992"/>
                    </a:lnTo>
                    <a:lnTo>
                      <a:pt x="5120" y="6020"/>
                    </a:lnTo>
                    <a:lnTo>
                      <a:pt x="4747" y="3842"/>
                    </a:lnTo>
                    <a:lnTo>
                      <a:pt x="6329" y="2300"/>
                    </a:lnTo>
                    <a:lnTo>
                      <a:pt x="4143" y="1982"/>
                    </a:lnTo>
                    <a:lnTo>
                      <a:pt x="316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p20"/>
              <p:cNvSpPr/>
              <p:nvPr/>
            </p:nvSpPr>
            <p:spPr>
              <a:xfrm>
                <a:off x="471012" y="105167"/>
                <a:ext cx="237628" cy="226028"/>
              </a:xfrm>
              <a:custGeom>
                <a:rect b="b" l="l" r="r" t="t"/>
                <a:pathLst>
                  <a:path extrusionOk="0" h="6021" w="6330">
                    <a:moveTo>
                      <a:pt x="3165" y="1"/>
                    </a:moveTo>
                    <a:lnTo>
                      <a:pt x="2187" y="1982"/>
                    </a:lnTo>
                    <a:lnTo>
                      <a:pt x="1" y="2300"/>
                    </a:lnTo>
                    <a:lnTo>
                      <a:pt x="1583" y="3842"/>
                    </a:lnTo>
                    <a:lnTo>
                      <a:pt x="1210" y="6020"/>
                    </a:lnTo>
                    <a:lnTo>
                      <a:pt x="3165" y="4992"/>
                    </a:lnTo>
                    <a:lnTo>
                      <a:pt x="5121" y="6020"/>
                    </a:lnTo>
                    <a:lnTo>
                      <a:pt x="5121" y="6020"/>
                    </a:lnTo>
                    <a:lnTo>
                      <a:pt x="4747" y="3842"/>
                    </a:lnTo>
                    <a:lnTo>
                      <a:pt x="6329" y="2300"/>
                    </a:lnTo>
                    <a:lnTo>
                      <a:pt x="4142" y="1982"/>
                    </a:lnTo>
                    <a:lnTo>
                      <a:pt x="316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20"/>
              <p:cNvSpPr/>
              <p:nvPr/>
            </p:nvSpPr>
            <p:spPr>
              <a:xfrm>
                <a:off x="113324" y="105167"/>
                <a:ext cx="237628" cy="226028"/>
              </a:xfrm>
              <a:custGeom>
                <a:rect b="b" l="l" r="r" t="t"/>
                <a:pathLst>
                  <a:path extrusionOk="0" h="6021" w="6330">
                    <a:moveTo>
                      <a:pt x="3166" y="1"/>
                    </a:moveTo>
                    <a:lnTo>
                      <a:pt x="2187" y="1982"/>
                    </a:lnTo>
                    <a:lnTo>
                      <a:pt x="0" y="2300"/>
                    </a:lnTo>
                    <a:lnTo>
                      <a:pt x="1582" y="3842"/>
                    </a:lnTo>
                    <a:lnTo>
                      <a:pt x="1209" y="6020"/>
                    </a:lnTo>
                    <a:lnTo>
                      <a:pt x="3166" y="4992"/>
                    </a:lnTo>
                    <a:lnTo>
                      <a:pt x="5121" y="6020"/>
                    </a:lnTo>
                    <a:lnTo>
                      <a:pt x="4748" y="3842"/>
                    </a:lnTo>
                    <a:lnTo>
                      <a:pt x="6330" y="2300"/>
                    </a:lnTo>
                    <a:lnTo>
                      <a:pt x="4143" y="1982"/>
                    </a:lnTo>
                    <a:lnTo>
                      <a:pt x="3166"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 name="Google Shape;386;p20"/>
              <p:cNvSpPr/>
              <p:nvPr/>
            </p:nvSpPr>
            <p:spPr>
              <a:xfrm>
                <a:off x="1186388" y="105167"/>
                <a:ext cx="237628" cy="226028"/>
              </a:xfrm>
              <a:custGeom>
                <a:rect b="b" l="l" r="r" t="t"/>
                <a:pathLst>
                  <a:path extrusionOk="0" h="6021" w="6330">
                    <a:moveTo>
                      <a:pt x="3165" y="1"/>
                    </a:moveTo>
                    <a:lnTo>
                      <a:pt x="2187" y="1982"/>
                    </a:lnTo>
                    <a:lnTo>
                      <a:pt x="0" y="2300"/>
                    </a:lnTo>
                    <a:lnTo>
                      <a:pt x="1583" y="3842"/>
                    </a:lnTo>
                    <a:lnTo>
                      <a:pt x="1209" y="6020"/>
                    </a:lnTo>
                    <a:lnTo>
                      <a:pt x="3165" y="4992"/>
                    </a:lnTo>
                    <a:lnTo>
                      <a:pt x="5121" y="6020"/>
                    </a:lnTo>
                    <a:lnTo>
                      <a:pt x="4747" y="3842"/>
                    </a:lnTo>
                    <a:lnTo>
                      <a:pt x="6330" y="2300"/>
                    </a:lnTo>
                    <a:lnTo>
                      <a:pt x="4143" y="1982"/>
                    </a:lnTo>
                    <a:lnTo>
                      <a:pt x="316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p20"/>
              <p:cNvSpPr/>
              <p:nvPr/>
            </p:nvSpPr>
            <p:spPr>
              <a:xfrm>
                <a:off x="1544075" y="105167"/>
                <a:ext cx="237628" cy="226028"/>
              </a:xfrm>
              <a:custGeom>
                <a:rect b="b" l="l" r="r" t="t"/>
                <a:pathLst>
                  <a:path extrusionOk="0" h="6021" w="6330">
                    <a:moveTo>
                      <a:pt x="3165" y="1"/>
                    </a:moveTo>
                    <a:lnTo>
                      <a:pt x="2187" y="1982"/>
                    </a:lnTo>
                    <a:lnTo>
                      <a:pt x="1" y="2300"/>
                    </a:lnTo>
                    <a:lnTo>
                      <a:pt x="1583" y="3842"/>
                    </a:lnTo>
                    <a:lnTo>
                      <a:pt x="1209" y="6020"/>
                    </a:lnTo>
                    <a:lnTo>
                      <a:pt x="3165" y="4992"/>
                    </a:lnTo>
                    <a:lnTo>
                      <a:pt x="5120" y="6020"/>
                    </a:lnTo>
                    <a:lnTo>
                      <a:pt x="4747" y="3842"/>
                    </a:lnTo>
                    <a:lnTo>
                      <a:pt x="6329" y="2300"/>
                    </a:lnTo>
                    <a:lnTo>
                      <a:pt x="4143" y="1982"/>
                    </a:lnTo>
                    <a:lnTo>
                      <a:pt x="316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20"/>
              <p:cNvSpPr/>
              <p:nvPr/>
            </p:nvSpPr>
            <p:spPr>
              <a:xfrm>
                <a:off x="1901763" y="105167"/>
                <a:ext cx="237628" cy="226028"/>
              </a:xfrm>
              <a:custGeom>
                <a:rect b="b" l="l" r="r" t="t"/>
                <a:pathLst>
                  <a:path extrusionOk="0" h="6021" w="6330">
                    <a:moveTo>
                      <a:pt x="3164" y="1"/>
                    </a:moveTo>
                    <a:lnTo>
                      <a:pt x="2187" y="1982"/>
                    </a:lnTo>
                    <a:lnTo>
                      <a:pt x="0" y="2300"/>
                    </a:lnTo>
                    <a:lnTo>
                      <a:pt x="1582" y="3842"/>
                    </a:lnTo>
                    <a:lnTo>
                      <a:pt x="1209" y="6020"/>
                    </a:lnTo>
                    <a:lnTo>
                      <a:pt x="3164" y="4992"/>
                    </a:lnTo>
                    <a:lnTo>
                      <a:pt x="5121" y="6020"/>
                    </a:lnTo>
                    <a:lnTo>
                      <a:pt x="4747" y="3842"/>
                    </a:lnTo>
                    <a:lnTo>
                      <a:pt x="6330" y="2300"/>
                    </a:lnTo>
                    <a:lnTo>
                      <a:pt x="4143" y="1982"/>
                    </a:lnTo>
                    <a:lnTo>
                      <a:pt x="3164"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p20"/>
              <p:cNvSpPr/>
              <p:nvPr/>
            </p:nvSpPr>
            <p:spPr>
              <a:xfrm>
                <a:off x="2259451" y="105167"/>
                <a:ext cx="237591" cy="226028"/>
              </a:xfrm>
              <a:custGeom>
                <a:rect b="b" l="l" r="r" t="t"/>
                <a:pathLst>
                  <a:path extrusionOk="0" h="6021" w="6329">
                    <a:moveTo>
                      <a:pt x="3165" y="1"/>
                    </a:moveTo>
                    <a:lnTo>
                      <a:pt x="2187" y="1982"/>
                    </a:lnTo>
                    <a:lnTo>
                      <a:pt x="1" y="2300"/>
                    </a:lnTo>
                    <a:lnTo>
                      <a:pt x="1583" y="3842"/>
                    </a:lnTo>
                    <a:lnTo>
                      <a:pt x="1209" y="6020"/>
                    </a:lnTo>
                    <a:lnTo>
                      <a:pt x="3165" y="4992"/>
                    </a:lnTo>
                    <a:lnTo>
                      <a:pt x="5121" y="6020"/>
                    </a:lnTo>
                    <a:lnTo>
                      <a:pt x="4747" y="3842"/>
                    </a:lnTo>
                    <a:lnTo>
                      <a:pt x="6329" y="2300"/>
                    </a:lnTo>
                    <a:lnTo>
                      <a:pt x="4142" y="1982"/>
                    </a:lnTo>
                    <a:lnTo>
                      <a:pt x="316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p20"/>
              <p:cNvSpPr/>
              <p:nvPr/>
            </p:nvSpPr>
            <p:spPr>
              <a:xfrm>
                <a:off x="3332475" y="105167"/>
                <a:ext cx="237628" cy="226028"/>
              </a:xfrm>
              <a:custGeom>
                <a:rect b="b" l="l" r="r" t="t"/>
                <a:pathLst>
                  <a:path extrusionOk="0" h="6021" w="6330">
                    <a:moveTo>
                      <a:pt x="3165" y="1"/>
                    </a:moveTo>
                    <a:lnTo>
                      <a:pt x="2187" y="1982"/>
                    </a:lnTo>
                    <a:lnTo>
                      <a:pt x="0" y="2300"/>
                    </a:lnTo>
                    <a:lnTo>
                      <a:pt x="1583" y="3842"/>
                    </a:lnTo>
                    <a:lnTo>
                      <a:pt x="1209" y="6020"/>
                    </a:lnTo>
                    <a:lnTo>
                      <a:pt x="3165" y="4992"/>
                    </a:lnTo>
                    <a:lnTo>
                      <a:pt x="5120" y="6020"/>
                    </a:lnTo>
                    <a:lnTo>
                      <a:pt x="4747" y="3842"/>
                    </a:lnTo>
                    <a:lnTo>
                      <a:pt x="6329" y="2300"/>
                    </a:lnTo>
                    <a:lnTo>
                      <a:pt x="4143" y="1982"/>
                    </a:lnTo>
                    <a:lnTo>
                      <a:pt x="316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p20"/>
              <p:cNvSpPr/>
              <p:nvPr/>
            </p:nvSpPr>
            <p:spPr>
              <a:xfrm>
                <a:off x="2974787" y="105167"/>
                <a:ext cx="237628" cy="226028"/>
              </a:xfrm>
              <a:custGeom>
                <a:rect b="b" l="l" r="r" t="t"/>
                <a:pathLst>
                  <a:path extrusionOk="0" h="6021" w="6330">
                    <a:moveTo>
                      <a:pt x="3165" y="1"/>
                    </a:moveTo>
                    <a:lnTo>
                      <a:pt x="2187" y="1982"/>
                    </a:lnTo>
                    <a:lnTo>
                      <a:pt x="1" y="2300"/>
                    </a:lnTo>
                    <a:lnTo>
                      <a:pt x="1583" y="3842"/>
                    </a:lnTo>
                    <a:lnTo>
                      <a:pt x="1210" y="6020"/>
                    </a:lnTo>
                    <a:lnTo>
                      <a:pt x="3165" y="4992"/>
                    </a:lnTo>
                    <a:lnTo>
                      <a:pt x="5121" y="6020"/>
                    </a:lnTo>
                    <a:lnTo>
                      <a:pt x="5121" y="6020"/>
                    </a:lnTo>
                    <a:lnTo>
                      <a:pt x="4747" y="3842"/>
                    </a:lnTo>
                    <a:lnTo>
                      <a:pt x="6329" y="2300"/>
                    </a:lnTo>
                    <a:lnTo>
                      <a:pt x="4142" y="1982"/>
                    </a:lnTo>
                    <a:lnTo>
                      <a:pt x="316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p20"/>
              <p:cNvSpPr/>
              <p:nvPr/>
            </p:nvSpPr>
            <p:spPr>
              <a:xfrm>
                <a:off x="2617099" y="105167"/>
                <a:ext cx="237628" cy="226028"/>
              </a:xfrm>
              <a:custGeom>
                <a:rect b="b" l="l" r="r" t="t"/>
                <a:pathLst>
                  <a:path extrusionOk="0" h="6021" w="6330">
                    <a:moveTo>
                      <a:pt x="3166" y="1"/>
                    </a:moveTo>
                    <a:lnTo>
                      <a:pt x="2187" y="1982"/>
                    </a:lnTo>
                    <a:lnTo>
                      <a:pt x="0" y="2300"/>
                    </a:lnTo>
                    <a:lnTo>
                      <a:pt x="1582" y="3842"/>
                    </a:lnTo>
                    <a:lnTo>
                      <a:pt x="1209" y="6020"/>
                    </a:lnTo>
                    <a:lnTo>
                      <a:pt x="3166" y="4992"/>
                    </a:lnTo>
                    <a:lnTo>
                      <a:pt x="5121" y="6020"/>
                    </a:lnTo>
                    <a:lnTo>
                      <a:pt x="4748" y="3842"/>
                    </a:lnTo>
                    <a:lnTo>
                      <a:pt x="6330" y="2300"/>
                    </a:lnTo>
                    <a:lnTo>
                      <a:pt x="4143" y="1982"/>
                    </a:lnTo>
                    <a:lnTo>
                      <a:pt x="3166"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393" name="Google Shape;393;p20"/>
          <p:cNvGrpSpPr/>
          <p:nvPr/>
        </p:nvGrpSpPr>
        <p:grpSpPr>
          <a:xfrm flipH="1" rot="10800000">
            <a:off x="-50" y="4718052"/>
            <a:ext cx="9144078" cy="428624"/>
            <a:chOff x="-828687" y="840848"/>
            <a:chExt cx="9144078" cy="428624"/>
          </a:xfrm>
        </p:grpSpPr>
        <p:sp>
          <p:nvSpPr>
            <p:cNvPr id="394" name="Google Shape;394;p20"/>
            <p:cNvSpPr/>
            <p:nvPr/>
          </p:nvSpPr>
          <p:spPr>
            <a:xfrm>
              <a:off x="-828687" y="964675"/>
              <a:ext cx="9144078" cy="304797"/>
            </a:xfrm>
            <a:custGeom>
              <a:rect b="b" l="l" r="r" t="t"/>
              <a:pathLst>
                <a:path extrusionOk="0" h="5563" w="203507">
                  <a:moveTo>
                    <a:pt x="0" y="0"/>
                  </a:moveTo>
                  <a:lnTo>
                    <a:pt x="0" y="5562"/>
                  </a:lnTo>
                  <a:lnTo>
                    <a:pt x="203506" y="5562"/>
                  </a:lnTo>
                  <a:lnTo>
                    <a:pt x="203506"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p20"/>
            <p:cNvSpPr/>
            <p:nvPr/>
          </p:nvSpPr>
          <p:spPr>
            <a:xfrm>
              <a:off x="-828687" y="840848"/>
              <a:ext cx="9144078" cy="161926"/>
            </a:xfrm>
            <a:custGeom>
              <a:rect b="b" l="l" r="r" t="t"/>
              <a:pathLst>
                <a:path extrusionOk="0" h="5564" w="203507">
                  <a:moveTo>
                    <a:pt x="0" y="1"/>
                  </a:moveTo>
                  <a:lnTo>
                    <a:pt x="0" y="5563"/>
                  </a:lnTo>
                  <a:lnTo>
                    <a:pt x="203506" y="5563"/>
                  </a:lnTo>
                  <a:lnTo>
                    <a:pt x="203506"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9" name="Shape 29"/>
        <p:cNvGrpSpPr/>
        <p:nvPr/>
      </p:nvGrpSpPr>
      <p:grpSpPr>
        <a:xfrm>
          <a:off x="0" y="0"/>
          <a:ext cx="0" cy="0"/>
          <a:chOff x="0" y="0"/>
          <a:chExt cx="0" cy="0"/>
        </a:xfrm>
      </p:grpSpPr>
      <p:sp>
        <p:nvSpPr>
          <p:cNvPr id="30" name="Google Shape;30;p3"/>
          <p:cNvSpPr txBox="1"/>
          <p:nvPr>
            <p:ph type="title"/>
          </p:nvPr>
        </p:nvSpPr>
        <p:spPr>
          <a:xfrm>
            <a:off x="1019900" y="2657927"/>
            <a:ext cx="3574500" cy="1027800"/>
          </a:xfrm>
          <a:prstGeom prst="rect">
            <a:avLst/>
          </a:prstGeom>
          <a:noFill/>
          <a:ln>
            <a:noFill/>
          </a:ln>
        </p:spPr>
        <p:txBody>
          <a:bodyPr anchorCtr="0" anchor="ctr" bIns="91425" lIns="91425" spcFirstLastPara="1" rIns="91425" wrap="square" tIns="91425">
            <a:noAutofit/>
          </a:bodyPr>
          <a:lstStyle>
            <a:lvl1pPr lvl="0" algn="ctr">
              <a:spcBef>
                <a:spcPts val="0"/>
              </a:spcBef>
              <a:spcAft>
                <a:spcPts val="0"/>
              </a:spcAft>
              <a:buSzPts val="5000"/>
              <a:buNone/>
              <a:defRPr sz="5800"/>
            </a:lvl1pPr>
            <a:lvl2pPr lvl="1" algn="ctr">
              <a:spcBef>
                <a:spcPts val="0"/>
              </a:spcBef>
              <a:spcAft>
                <a:spcPts val="0"/>
              </a:spcAft>
              <a:buSzPts val="5000"/>
              <a:buNone/>
              <a:defRPr sz="5000"/>
            </a:lvl2pPr>
            <a:lvl3pPr lvl="2" algn="ctr">
              <a:spcBef>
                <a:spcPts val="0"/>
              </a:spcBef>
              <a:spcAft>
                <a:spcPts val="0"/>
              </a:spcAft>
              <a:buSzPts val="5000"/>
              <a:buNone/>
              <a:defRPr sz="5000"/>
            </a:lvl3pPr>
            <a:lvl4pPr lvl="3" algn="ctr">
              <a:spcBef>
                <a:spcPts val="0"/>
              </a:spcBef>
              <a:spcAft>
                <a:spcPts val="0"/>
              </a:spcAft>
              <a:buSzPts val="5000"/>
              <a:buNone/>
              <a:defRPr sz="5000"/>
            </a:lvl4pPr>
            <a:lvl5pPr lvl="4" algn="ctr">
              <a:spcBef>
                <a:spcPts val="0"/>
              </a:spcBef>
              <a:spcAft>
                <a:spcPts val="0"/>
              </a:spcAft>
              <a:buSzPts val="5000"/>
              <a:buNone/>
              <a:defRPr sz="5000"/>
            </a:lvl5pPr>
            <a:lvl6pPr lvl="5" algn="ctr">
              <a:spcBef>
                <a:spcPts val="0"/>
              </a:spcBef>
              <a:spcAft>
                <a:spcPts val="0"/>
              </a:spcAft>
              <a:buSzPts val="5000"/>
              <a:buNone/>
              <a:defRPr sz="5000"/>
            </a:lvl6pPr>
            <a:lvl7pPr lvl="6" algn="ctr">
              <a:spcBef>
                <a:spcPts val="0"/>
              </a:spcBef>
              <a:spcAft>
                <a:spcPts val="0"/>
              </a:spcAft>
              <a:buSzPts val="5000"/>
              <a:buNone/>
              <a:defRPr sz="5000"/>
            </a:lvl7pPr>
            <a:lvl8pPr lvl="7" algn="ctr">
              <a:spcBef>
                <a:spcPts val="0"/>
              </a:spcBef>
              <a:spcAft>
                <a:spcPts val="0"/>
              </a:spcAft>
              <a:buSzPts val="5000"/>
              <a:buNone/>
              <a:defRPr sz="5000"/>
            </a:lvl8pPr>
            <a:lvl9pPr lvl="8" algn="ctr">
              <a:spcBef>
                <a:spcPts val="0"/>
              </a:spcBef>
              <a:spcAft>
                <a:spcPts val="0"/>
              </a:spcAft>
              <a:buSzPts val="5000"/>
              <a:buNone/>
              <a:defRPr sz="5000"/>
            </a:lvl9pPr>
          </a:lstStyle>
          <a:p/>
        </p:txBody>
      </p:sp>
      <p:sp>
        <p:nvSpPr>
          <p:cNvPr id="31" name="Google Shape;31;p3"/>
          <p:cNvSpPr txBox="1"/>
          <p:nvPr>
            <p:ph hasCustomPrompt="1" idx="2" type="title"/>
          </p:nvPr>
        </p:nvSpPr>
        <p:spPr>
          <a:xfrm>
            <a:off x="2262200" y="1457773"/>
            <a:ext cx="1089900" cy="1027800"/>
          </a:xfrm>
          <a:prstGeom prst="rect">
            <a:avLst/>
          </a:prstGeom>
          <a:solidFill>
            <a:schemeClr val="lt2"/>
          </a:solidFill>
          <a:ln>
            <a:noFill/>
          </a:ln>
        </p:spPr>
        <p:txBody>
          <a:bodyPr anchorCtr="0" anchor="ctr" bIns="91425" lIns="91425" spcFirstLastPara="1" rIns="91425" wrap="square" tIns="91425">
            <a:noAutofit/>
          </a:bodyPr>
          <a:lstStyle>
            <a:lvl1pPr lvl="0" rtl="0" algn="ctr">
              <a:spcBef>
                <a:spcPts val="0"/>
              </a:spcBef>
              <a:spcAft>
                <a:spcPts val="0"/>
              </a:spcAft>
              <a:buSzPts val="6000"/>
              <a:buNone/>
              <a:defRPr sz="5800"/>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grpSp>
        <p:nvGrpSpPr>
          <p:cNvPr id="32" name="Google Shape;32;p3"/>
          <p:cNvGrpSpPr/>
          <p:nvPr/>
        </p:nvGrpSpPr>
        <p:grpSpPr>
          <a:xfrm flipH="1" rot="10800000">
            <a:off x="-37" y="4598975"/>
            <a:ext cx="9144090" cy="538177"/>
            <a:chOff x="-828687" y="840847"/>
            <a:chExt cx="9144090" cy="538177"/>
          </a:xfrm>
        </p:grpSpPr>
        <p:sp>
          <p:nvSpPr>
            <p:cNvPr id="33" name="Google Shape;33;p3"/>
            <p:cNvSpPr/>
            <p:nvPr/>
          </p:nvSpPr>
          <p:spPr>
            <a:xfrm>
              <a:off x="-828676" y="1127828"/>
              <a:ext cx="9144078" cy="228890"/>
            </a:xfrm>
            <a:custGeom>
              <a:rect b="b" l="l" r="r" t="t"/>
              <a:pathLst>
                <a:path extrusionOk="0" h="5563" w="203507">
                  <a:moveTo>
                    <a:pt x="0" y="0"/>
                  </a:moveTo>
                  <a:lnTo>
                    <a:pt x="0" y="5562"/>
                  </a:lnTo>
                  <a:lnTo>
                    <a:pt x="203506" y="5562"/>
                  </a:lnTo>
                  <a:lnTo>
                    <a:pt x="203506"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p3"/>
            <p:cNvSpPr/>
            <p:nvPr/>
          </p:nvSpPr>
          <p:spPr>
            <a:xfrm>
              <a:off x="-828687" y="840847"/>
              <a:ext cx="9144078" cy="286922"/>
            </a:xfrm>
            <a:custGeom>
              <a:rect b="b" l="l" r="r" t="t"/>
              <a:pathLst>
                <a:path extrusionOk="0" h="5564" w="203507">
                  <a:moveTo>
                    <a:pt x="0" y="1"/>
                  </a:moveTo>
                  <a:lnTo>
                    <a:pt x="0" y="5563"/>
                  </a:lnTo>
                  <a:lnTo>
                    <a:pt x="203506" y="5563"/>
                  </a:lnTo>
                  <a:lnTo>
                    <a:pt x="203506"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p3"/>
            <p:cNvSpPr/>
            <p:nvPr/>
          </p:nvSpPr>
          <p:spPr>
            <a:xfrm>
              <a:off x="-828676" y="1334423"/>
              <a:ext cx="9144078" cy="44601"/>
            </a:xfrm>
            <a:custGeom>
              <a:rect b="b" l="l" r="r" t="t"/>
              <a:pathLst>
                <a:path extrusionOk="0" h="1084" w="203507">
                  <a:moveTo>
                    <a:pt x="0" y="0"/>
                  </a:moveTo>
                  <a:lnTo>
                    <a:pt x="0" y="1083"/>
                  </a:lnTo>
                  <a:lnTo>
                    <a:pt x="203506" y="1083"/>
                  </a:lnTo>
                  <a:lnTo>
                    <a:pt x="203506"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6" name="Google Shape;36;p3"/>
          <p:cNvGrpSpPr/>
          <p:nvPr/>
        </p:nvGrpSpPr>
        <p:grpSpPr>
          <a:xfrm flipH="1">
            <a:off x="-25" y="105167"/>
            <a:ext cx="9144078" cy="439358"/>
            <a:chOff x="-25" y="105167"/>
            <a:chExt cx="9144078" cy="439358"/>
          </a:xfrm>
        </p:grpSpPr>
        <p:sp>
          <p:nvSpPr>
            <p:cNvPr id="37" name="Google Shape;37;p3"/>
            <p:cNvSpPr/>
            <p:nvPr/>
          </p:nvSpPr>
          <p:spPr>
            <a:xfrm>
              <a:off x="3729825" y="201000"/>
              <a:ext cx="5414135" cy="55625"/>
            </a:xfrm>
            <a:custGeom>
              <a:rect b="b" l="l" r="r" t="t"/>
              <a:pathLst>
                <a:path extrusionOk="0" h="1084" w="132286">
                  <a:moveTo>
                    <a:pt x="0" y="1"/>
                  </a:moveTo>
                  <a:lnTo>
                    <a:pt x="0" y="1084"/>
                  </a:lnTo>
                  <a:lnTo>
                    <a:pt x="132285" y="1084"/>
                  </a:lnTo>
                  <a:lnTo>
                    <a:pt x="13228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 name="Google Shape;38;p3"/>
            <p:cNvSpPr/>
            <p:nvPr/>
          </p:nvSpPr>
          <p:spPr>
            <a:xfrm>
              <a:off x="-25" y="488903"/>
              <a:ext cx="9144078" cy="55623"/>
            </a:xfrm>
            <a:custGeom>
              <a:rect b="b" l="l" r="r" t="t"/>
              <a:pathLst>
                <a:path extrusionOk="0" h="1084" w="203507">
                  <a:moveTo>
                    <a:pt x="0" y="0"/>
                  </a:moveTo>
                  <a:lnTo>
                    <a:pt x="0" y="1084"/>
                  </a:lnTo>
                  <a:lnTo>
                    <a:pt x="203506" y="1084"/>
                  </a:lnTo>
                  <a:lnTo>
                    <a:pt x="203506"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9" name="Google Shape;39;p3"/>
            <p:cNvGrpSpPr/>
            <p:nvPr/>
          </p:nvGrpSpPr>
          <p:grpSpPr>
            <a:xfrm>
              <a:off x="113324" y="105167"/>
              <a:ext cx="3456779" cy="226028"/>
              <a:chOff x="113324" y="105167"/>
              <a:chExt cx="3456779" cy="226028"/>
            </a:xfrm>
          </p:grpSpPr>
          <p:sp>
            <p:nvSpPr>
              <p:cNvPr id="40" name="Google Shape;40;p3"/>
              <p:cNvSpPr/>
              <p:nvPr/>
            </p:nvSpPr>
            <p:spPr>
              <a:xfrm>
                <a:off x="828700" y="105167"/>
                <a:ext cx="237628" cy="226028"/>
              </a:xfrm>
              <a:custGeom>
                <a:rect b="b" l="l" r="r" t="t"/>
                <a:pathLst>
                  <a:path extrusionOk="0" h="6021" w="6330">
                    <a:moveTo>
                      <a:pt x="3165" y="1"/>
                    </a:moveTo>
                    <a:lnTo>
                      <a:pt x="2187" y="1982"/>
                    </a:lnTo>
                    <a:lnTo>
                      <a:pt x="0" y="2300"/>
                    </a:lnTo>
                    <a:lnTo>
                      <a:pt x="1583" y="3842"/>
                    </a:lnTo>
                    <a:lnTo>
                      <a:pt x="1209" y="6020"/>
                    </a:lnTo>
                    <a:lnTo>
                      <a:pt x="3165" y="4992"/>
                    </a:lnTo>
                    <a:lnTo>
                      <a:pt x="5120" y="6020"/>
                    </a:lnTo>
                    <a:lnTo>
                      <a:pt x="4747" y="3842"/>
                    </a:lnTo>
                    <a:lnTo>
                      <a:pt x="6329" y="2300"/>
                    </a:lnTo>
                    <a:lnTo>
                      <a:pt x="4143" y="1982"/>
                    </a:lnTo>
                    <a:lnTo>
                      <a:pt x="316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 name="Google Shape;41;p3"/>
              <p:cNvSpPr/>
              <p:nvPr/>
            </p:nvSpPr>
            <p:spPr>
              <a:xfrm>
                <a:off x="471012" y="105167"/>
                <a:ext cx="237628" cy="226028"/>
              </a:xfrm>
              <a:custGeom>
                <a:rect b="b" l="l" r="r" t="t"/>
                <a:pathLst>
                  <a:path extrusionOk="0" h="6021" w="6330">
                    <a:moveTo>
                      <a:pt x="3165" y="1"/>
                    </a:moveTo>
                    <a:lnTo>
                      <a:pt x="2187" y="1982"/>
                    </a:lnTo>
                    <a:lnTo>
                      <a:pt x="1" y="2300"/>
                    </a:lnTo>
                    <a:lnTo>
                      <a:pt x="1583" y="3842"/>
                    </a:lnTo>
                    <a:lnTo>
                      <a:pt x="1210" y="6020"/>
                    </a:lnTo>
                    <a:lnTo>
                      <a:pt x="3165" y="4992"/>
                    </a:lnTo>
                    <a:lnTo>
                      <a:pt x="5121" y="6020"/>
                    </a:lnTo>
                    <a:lnTo>
                      <a:pt x="5121" y="6020"/>
                    </a:lnTo>
                    <a:lnTo>
                      <a:pt x="4747" y="3842"/>
                    </a:lnTo>
                    <a:lnTo>
                      <a:pt x="6329" y="2300"/>
                    </a:lnTo>
                    <a:lnTo>
                      <a:pt x="4142" y="1982"/>
                    </a:lnTo>
                    <a:lnTo>
                      <a:pt x="316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 name="Google Shape;42;p3"/>
              <p:cNvSpPr/>
              <p:nvPr/>
            </p:nvSpPr>
            <p:spPr>
              <a:xfrm>
                <a:off x="113324" y="105167"/>
                <a:ext cx="237628" cy="226028"/>
              </a:xfrm>
              <a:custGeom>
                <a:rect b="b" l="l" r="r" t="t"/>
                <a:pathLst>
                  <a:path extrusionOk="0" h="6021" w="6330">
                    <a:moveTo>
                      <a:pt x="3166" y="1"/>
                    </a:moveTo>
                    <a:lnTo>
                      <a:pt x="2187" y="1982"/>
                    </a:lnTo>
                    <a:lnTo>
                      <a:pt x="0" y="2300"/>
                    </a:lnTo>
                    <a:lnTo>
                      <a:pt x="1582" y="3842"/>
                    </a:lnTo>
                    <a:lnTo>
                      <a:pt x="1209" y="6020"/>
                    </a:lnTo>
                    <a:lnTo>
                      <a:pt x="3166" y="4992"/>
                    </a:lnTo>
                    <a:lnTo>
                      <a:pt x="5121" y="6020"/>
                    </a:lnTo>
                    <a:lnTo>
                      <a:pt x="4748" y="3842"/>
                    </a:lnTo>
                    <a:lnTo>
                      <a:pt x="6330" y="2300"/>
                    </a:lnTo>
                    <a:lnTo>
                      <a:pt x="4143" y="1982"/>
                    </a:lnTo>
                    <a:lnTo>
                      <a:pt x="3166"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 name="Google Shape;43;p3"/>
              <p:cNvSpPr/>
              <p:nvPr/>
            </p:nvSpPr>
            <p:spPr>
              <a:xfrm>
                <a:off x="1186388" y="105167"/>
                <a:ext cx="237628" cy="226028"/>
              </a:xfrm>
              <a:custGeom>
                <a:rect b="b" l="l" r="r" t="t"/>
                <a:pathLst>
                  <a:path extrusionOk="0" h="6021" w="6330">
                    <a:moveTo>
                      <a:pt x="3165" y="1"/>
                    </a:moveTo>
                    <a:lnTo>
                      <a:pt x="2187" y="1982"/>
                    </a:lnTo>
                    <a:lnTo>
                      <a:pt x="0" y="2300"/>
                    </a:lnTo>
                    <a:lnTo>
                      <a:pt x="1583" y="3842"/>
                    </a:lnTo>
                    <a:lnTo>
                      <a:pt x="1209" y="6020"/>
                    </a:lnTo>
                    <a:lnTo>
                      <a:pt x="3165" y="4992"/>
                    </a:lnTo>
                    <a:lnTo>
                      <a:pt x="5121" y="6020"/>
                    </a:lnTo>
                    <a:lnTo>
                      <a:pt x="4747" y="3842"/>
                    </a:lnTo>
                    <a:lnTo>
                      <a:pt x="6330" y="2300"/>
                    </a:lnTo>
                    <a:lnTo>
                      <a:pt x="4143" y="1982"/>
                    </a:lnTo>
                    <a:lnTo>
                      <a:pt x="316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3"/>
              <p:cNvSpPr/>
              <p:nvPr/>
            </p:nvSpPr>
            <p:spPr>
              <a:xfrm>
                <a:off x="1544075" y="105167"/>
                <a:ext cx="237628" cy="226028"/>
              </a:xfrm>
              <a:custGeom>
                <a:rect b="b" l="l" r="r" t="t"/>
                <a:pathLst>
                  <a:path extrusionOk="0" h="6021" w="6330">
                    <a:moveTo>
                      <a:pt x="3165" y="1"/>
                    </a:moveTo>
                    <a:lnTo>
                      <a:pt x="2187" y="1982"/>
                    </a:lnTo>
                    <a:lnTo>
                      <a:pt x="1" y="2300"/>
                    </a:lnTo>
                    <a:lnTo>
                      <a:pt x="1583" y="3842"/>
                    </a:lnTo>
                    <a:lnTo>
                      <a:pt x="1209" y="6020"/>
                    </a:lnTo>
                    <a:lnTo>
                      <a:pt x="3165" y="4992"/>
                    </a:lnTo>
                    <a:lnTo>
                      <a:pt x="5120" y="6020"/>
                    </a:lnTo>
                    <a:lnTo>
                      <a:pt x="4747" y="3842"/>
                    </a:lnTo>
                    <a:lnTo>
                      <a:pt x="6329" y="2300"/>
                    </a:lnTo>
                    <a:lnTo>
                      <a:pt x="4143" y="1982"/>
                    </a:lnTo>
                    <a:lnTo>
                      <a:pt x="316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 name="Google Shape;45;p3"/>
              <p:cNvSpPr/>
              <p:nvPr/>
            </p:nvSpPr>
            <p:spPr>
              <a:xfrm>
                <a:off x="1901763" y="105167"/>
                <a:ext cx="237628" cy="226028"/>
              </a:xfrm>
              <a:custGeom>
                <a:rect b="b" l="l" r="r" t="t"/>
                <a:pathLst>
                  <a:path extrusionOk="0" h="6021" w="6330">
                    <a:moveTo>
                      <a:pt x="3164" y="1"/>
                    </a:moveTo>
                    <a:lnTo>
                      <a:pt x="2187" y="1982"/>
                    </a:lnTo>
                    <a:lnTo>
                      <a:pt x="0" y="2300"/>
                    </a:lnTo>
                    <a:lnTo>
                      <a:pt x="1582" y="3842"/>
                    </a:lnTo>
                    <a:lnTo>
                      <a:pt x="1209" y="6020"/>
                    </a:lnTo>
                    <a:lnTo>
                      <a:pt x="3164" y="4992"/>
                    </a:lnTo>
                    <a:lnTo>
                      <a:pt x="5121" y="6020"/>
                    </a:lnTo>
                    <a:lnTo>
                      <a:pt x="4747" y="3842"/>
                    </a:lnTo>
                    <a:lnTo>
                      <a:pt x="6330" y="2300"/>
                    </a:lnTo>
                    <a:lnTo>
                      <a:pt x="4143" y="1982"/>
                    </a:lnTo>
                    <a:lnTo>
                      <a:pt x="3164"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 name="Google Shape;46;p3"/>
              <p:cNvSpPr/>
              <p:nvPr/>
            </p:nvSpPr>
            <p:spPr>
              <a:xfrm>
                <a:off x="2259451" y="105167"/>
                <a:ext cx="237591" cy="226028"/>
              </a:xfrm>
              <a:custGeom>
                <a:rect b="b" l="l" r="r" t="t"/>
                <a:pathLst>
                  <a:path extrusionOk="0" h="6021" w="6329">
                    <a:moveTo>
                      <a:pt x="3165" y="1"/>
                    </a:moveTo>
                    <a:lnTo>
                      <a:pt x="2187" y="1982"/>
                    </a:lnTo>
                    <a:lnTo>
                      <a:pt x="1" y="2300"/>
                    </a:lnTo>
                    <a:lnTo>
                      <a:pt x="1583" y="3842"/>
                    </a:lnTo>
                    <a:lnTo>
                      <a:pt x="1209" y="6020"/>
                    </a:lnTo>
                    <a:lnTo>
                      <a:pt x="3165" y="4992"/>
                    </a:lnTo>
                    <a:lnTo>
                      <a:pt x="5121" y="6020"/>
                    </a:lnTo>
                    <a:lnTo>
                      <a:pt x="4747" y="3842"/>
                    </a:lnTo>
                    <a:lnTo>
                      <a:pt x="6329" y="2300"/>
                    </a:lnTo>
                    <a:lnTo>
                      <a:pt x="4142" y="1982"/>
                    </a:lnTo>
                    <a:lnTo>
                      <a:pt x="316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p3"/>
              <p:cNvSpPr/>
              <p:nvPr/>
            </p:nvSpPr>
            <p:spPr>
              <a:xfrm>
                <a:off x="3332475" y="105167"/>
                <a:ext cx="237628" cy="226028"/>
              </a:xfrm>
              <a:custGeom>
                <a:rect b="b" l="l" r="r" t="t"/>
                <a:pathLst>
                  <a:path extrusionOk="0" h="6021" w="6330">
                    <a:moveTo>
                      <a:pt x="3165" y="1"/>
                    </a:moveTo>
                    <a:lnTo>
                      <a:pt x="2187" y="1982"/>
                    </a:lnTo>
                    <a:lnTo>
                      <a:pt x="0" y="2300"/>
                    </a:lnTo>
                    <a:lnTo>
                      <a:pt x="1583" y="3842"/>
                    </a:lnTo>
                    <a:lnTo>
                      <a:pt x="1209" y="6020"/>
                    </a:lnTo>
                    <a:lnTo>
                      <a:pt x="3165" y="4992"/>
                    </a:lnTo>
                    <a:lnTo>
                      <a:pt x="5120" y="6020"/>
                    </a:lnTo>
                    <a:lnTo>
                      <a:pt x="4747" y="3842"/>
                    </a:lnTo>
                    <a:lnTo>
                      <a:pt x="6329" y="2300"/>
                    </a:lnTo>
                    <a:lnTo>
                      <a:pt x="4143" y="1982"/>
                    </a:lnTo>
                    <a:lnTo>
                      <a:pt x="316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p3"/>
              <p:cNvSpPr/>
              <p:nvPr/>
            </p:nvSpPr>
            <p:spPr>
              <a:xfrm>
                <a:off x="2974787" y="105167"/>
                <a:ext cx="237628" cy="226028"/>
              </a:xfrm>
              <a:custGeom>
                <a:rect b="b" l="l" r="r" t="t"/>
                <a:pathLst>
                  <a:path extrusionOk="0" h="6021" w="6330">
                    <a:moveTo>
                      <a:pt x="3165" y="1"/>
                    </a:moveTo>
                    <a:lnTo>
                      <a:pt x="2187" y="1982"/>
                    </a:lnTo>
                    <a:lnTo>
                      <a:pt x="1" y="2300"/>
                    </a:lnTo>
                    <a:lnTo>
                      <a:pt x="1583" y="3842"/>
                    </a:lnTo>
                    <a:lnTo>
                      <a:pt x="1210" y="6020"/>
                    </a:lnTo>
                    <a:lnTo>
                      <a:pt x="3165" y="4992"/>
                    </a:lnTo>
                    <a:lnTo>
                      <a:pt x="5121" y="6020"/>
                    </a:lnTo>
                    <a:lnTo>
                      <a:pt x="5121" y="6020"/>
                    </a:lnTo>
                    <a:lnTo>
                      <a:pt x="4747" y="3842"/>
                    </a:lnTo>
                    <a:lnTo>
                      <a:pt x="6329" y="2300"/>
                    </a:lnTo>
                    <a:lnTo>
                      <a:pt x="4142" y="1982"/>
                    </a:lnTo>
                    <a:lnTo>
                      <a:pt x="316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 name="Google Shape;49;p3"/>
              <p:cNvSpPr/>
              <p:nvPr/>
            </p:nvSpPr>
            <p:spPr>
              <a:xfrm>
                <a:off x="2617099" y="105167"/>
                <a:ext cx="237628" cy="226028"/>
              </a:xfrm>
              <a:custGeom>
                <a:rect b="b" l="l" r="r" t="t"/>
                <a:pathLst>
                  <a:path extrusionOk="0" h="6021" w="6330">
                    <a:moveTo>
                      <a:pt x="3166" y="1"/>
                    </a:moveTo>
                    <a:lnTo>
                      <a:pt x="2187" y="1982"/>
                    </a:lnTo>
                    <a:lnTo>
                      <a:pt x="0" y="2300"/>
                    </a:lnTo>
                    <a:lnTo>
                      <a:pt x="1582" y="3842"/>
                    </a:lnTo>
                    <a:lnTo>
                      <a:pt x="1209" y="6020"/>
                    </a:lnTo>
                    <a:lnTo>
                      <a:pt x="3166" y="4992"/>
                    </a:lnTo>
                    <a:lnTo>
                      <a:pt x="5121" y="6020"/>
                    </a:lnTo>
                    <a:lnTo>
                      <a:pt x="4748" y="3842"/>
                    </a:lnTo>
                    <a:lnTo>
                      <a:pt x="6330" y="2300"/>
                    </a:lnTo>
                    <a:lnTo>
                      <a:pt x="4143" y="1982"/>
                    </a:lnTo>
                    <a:lnTo>
                      <a:pt x="3166"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p:cSld name="BLANK_1_1_1_1_1_1">
    <p:spTree>
      <p:nvGrpSpPr>
        <p:cNvPr id="396" name="Shape 396"/>
        <p:cNvGrpSpPr/>
        <p:nvPr/>
      </p:nvGrpSpPr>
      <p:grpSpPr>
        <a:xfrm>
          <a:off x="0" y="0"/>
          <a:ext cx="0" cy="0"/>
          <a:chOff x="0" y="0"/>
          <a:chExt cx="0" cy="0"/>
        </a:xfrm>
      </p:grpSpPr>
      <p:sp>
        <p:nvSpPr>
          <p:cNvPr id="397" name="Google Shape;397;p21"/>
          <p:cNvSpPr txBox="1"/>
          <p:nvPr>
            <p:ph hasCustomPrompt="1" type="title"/>
          </p:nvPr>
        </p:nvSpPr>
        <p:spPr>
          <a:xfrm>
            <a:off x="4572000" y="1154053"/>
            <a:ext cx="3416400" cy="6441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6200"/>
              <a:buNone/>
              <a:defRPr/>
            </a:lvl1pPr>
            <a:lvl2pPr lvl="1" rtl="0" algn="ctr">
              <a:spcBef>
                <a:spcPts val="0"/>
              </a:spcBef>
              <a:spcAft>
                <a:spcPts val="0"/>
              </a:spcAft>
              <a:buSzPts val="6200"/>
              <a:buNone/>
              <a:defRPr sz="6200"/>
            </a:lvl2pPr>
            <a:lvl3pPr lvl="2" rtl="0" algn="ctr">
              <a:spcBef>
                <a:spcPts val="0"/>
              </a:spcBef>
              <a:spcAft>
                <a:spcPts val="0"/>
              </a:spcAft>
              <a:buSzPts val="6200"/>
              <a:buNone/>
              <a:defRPr sz="6200"/>
            </a:lvl3pPr>
            <a:lvl4pPr lvl="3" rtl="0" algn="ctr">
              <a:spcBef>
                <a:spcPts val="0"/>
              </a:spcBef>
              <a:spcAft>
                <a:spcPts val="0"/>
              </a:spcAft>
              <a:buSzPts val="6200"/>
              <a:buNone/>
              <a:defRPr sz="6200"/>
            </a:lvl4pPr>
            <a:lvl5pPr lvl="4" rtl="0" algn="ctr">
              <a:spcBef>
                <a:spcPts val="0"/>
              </a:spcBef>
              <a:spcAft>
                <a:spcPts val="0"/>
              </a:spcAft>
              <a:buSzPts val="6200"/>
              <a:buNone/>
              <a:defRPr sz="6200"/>
            </a:lvl5pPr>
            <a:lvl6pPr lvl="5" rtl="0" algn="ctr">
              <a:spcBef>
                <a:spcPts val="0"/>
              </a:spcBef>
              <a:spcAft>
                <a:spcPts val="0"/>
              </a:spcAft>
              <a:buSzPts val="6200"/>
              <a:buNone/>
              <a:defRPr sz="6200"/>
            </a:lvl6pPr>
            <a:lvl7pPr lvl="6" rtl="0" algn="ctr">
              <a:spcBef>
                <a:spcPts val="0"/>
              </a:spcBef>
              <a:spcAft>
                <a:spcPts val="0"/>
              </a:spcAft>
              <a:buSzPts val="6200"/>
              <a:buNone/>
              <a:defRPr sz="6200"/>
            </a:lvl7pPr>
            <a:lvl8pPr lvl="7" rtl="0" algn="ctr">
              <a:spcBef>
                <a:spcPts val="0"/>
              </a:spcBef>
              <a:spcAft>
                <a:spcPts val="0"/>
              </a:spcAft>
              <a:buSzPts val="6200"/>
              <a:buNone/>
              <a:defRPr sz="6200"/>
            </a:lvl8pPr>
            <a:lvl9pPr lvl="8" rtl="0" algn="ctr">
              <a:spcBef>
                <a:spcPts val="0"/>
              </a:spcBef>
              <a:spcAft>
                <a:spcPts val="0"/>
              </a:spcAft>
              <a:buSzPts val="6200"/>
              <a:buNone/>
              <a:defRPr sz="6200"/>
            </a:lvl9pPr>
          </a:lstStyle>
          <a:p>
            <a:r>
              <a:t>xx%</a:t>
            </a:r>
          </a:p>
        </p:txBody>
      </p:sp>
      <p:sp>
        <p:nvSpPr>
          <p:cNvPr id="398" name="Google Shape;398;p21"/>
          <p:cNvSpPr txBox="1"/>
          <p:nvPr>
            <p:ph idx="1" type="subTitle"/>
          </p:nvPr>
        </p:nvSpPr>
        <p:spPr>
          <a:xfrm>
            <a:off x="4572000" y="1781018"/>
            <a:ext cx="3416400" cy="445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399" name="Google Shape;399;p21"/>
          <p:cNvSpPr txBox="1"/>
          <p:nvPr>
            <p:ph hasCustomPrompt="1" idx="2" type="title"/>
          </p:nvPr>
        </p:nvSpPr>
        <p:spPr>
          <a:xfrm>
            <a:off x="1155600" y="1154052"/>
            <a:ext cx="3416400" cy="6441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6200"/>
              <a:buNone/>
              <a:defRPr/>
            </a:lvl1pPr>
            <a:lvl2pPr lvl="1" rtl="0" algn="ctr">
              <a:spcBef>
                <a:spcPts val="0"/>
              </a:spcBef>
              <a:spcAft>
                <a:spcPts val="0"/>
              </a:spcAft>
              <a:buSzPts val="6200"/>
              <a:buNone/>
              <a:defRPr sz="6200"/>
            </a:lvl2pPr>
            <a:lvl3pPr lvl="2" rtl="0" algn="ctr">
              <a:spcBef>
                <a:spcPts val="0"/>
              </a:spcBef>
              <a:spcAft>
                <a:spcPts val="0"/>
              </a:spcAft>
              <a:buSzPts val="6200"/>
              <a:buNone/>
              <a:defRPr sz="6200"/>
            </a:lvl3pPr>
            <a:lvl4pPr lvl="3" rtl="0" algn="ctr">
              <a:spcBef>
                <a:spcPts val="0"/>
              </a:spcBef>
              <a:spcAft>
                <a:spcPts val="0"/>
              </a:spcAft>
              <a:buSzPts val="6200"/>
              <a:buNone/>
              <a:defRPr sz="6200"/>
            </a:lvl4pPr>
            <a:lvl5pPr lvl="4" rtl="0" algn="ctr">
              <a:spcBef>
                <a:spcPts val="0"/>
              </a:spcBef>
              <a:spcAft>
                <a:spcPts val="0"/>
              </a:spcAft>
              <a:buSzPts val="6200"/>
              <a:buNone/>
              <a:defRPr sz="6200"/>
            </a:lvl5pPr>
            <a:lvl6pPr lvl="5" rtl="0" algn="ctr">
              <a:spcBef>
                <a:spcPts val="0"/>
              </a:spcBef>
              <a:spcAft>
                <a:spcPts val="0"/>
              </a:spcAft>
              <a:buSzPts val="6200"/>
              <a:buNone/>
              <a:defRPr sz="6200"/>
            </a:lvl6pPr>
            <a:lvl7pPr lvl="6" rtl="0" algn="ctr">
              <a:spcBef>
                <a:spcPts val="0"/>
              </a:spcBef>
              <a:spcAft>
                <a:spcPts val="0"/>
              </a:spcAft>
              <a:buSzPts val="6200"/>
              <a:buNone/>
              <a:defRPr sz="6200"/>
            </a:lvl7pPr>
            <a:lvl8pPr lvl="7" rtl="0" algn="ctr">
              <a:spcBef>
                <a:spcPts val="0"/>
              </a:spcBef>
              <a:spcAft>
                <a:spcPts val="0"/>
              </a:spcAft>
              <a:buSzPts val="6200"/>
              <a:buNone/>
              <a:defRPr sz="6200"/>
            </a:lvl8pPr>
            <a:lvl9pPr lvl="8" rtl="0" algn="ctr">
              <a:spcBef>
                <a:spcPts val="0"/>
              </a:spcBef>
              <a:spcAft>
                <a:spcPts val="0"/>
              </a:spcAft>
              <a:buSzPts val="6200"/>
              <a:buNone/>
              <a:defRPr sz="6200"/>
            </a:lvl9pPr>
          </a:lstStyle>
          <a:p>
            <a:r>
              <a:t>xx%</a:t>
            </a:r>
          </a:p>
        </p:txBody>
      </p:sp>
      <p:sp>
        <p:nvSpPr>
          <p:cNvPr id="400" name="Google Shape;400;p21"/>
          <p:cNvSpPr txBox="1"/>
          <p:nvPr>
            <p:ph idx="3" type="subTitle"/>
          </p:nvPr>
        </p:nvSpPr>
        <p:spPr>
          <a:xfrm>
            <a:off x="1155600" y="1781018"/>
            <a:ext cx="3416400" cy="445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401" name="Google Shape;401;p21"/>
          <p:cNvSpPr txBox="1"/>
          <p:nvPr>
            <p:ph hasCustomPrompt="1" idx="4" type="title"/>
          </p:nvPr>
        </p:nvSpPr>
        <p:spPr>
          <a:xfrm>
            <a:off x="1155600" y="2548923"/>
            <a:ext cx="6832800" cy="1012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6200"/>
              <a:buNone/>
              <a:defRPr sz="5800"/>
            </a:lvl1pPr>
            <a:lvl2pPr lvl="1" rtl="0" algn="ctr">
              <a:spcBef>
                <a:spcPts val="0"/>
              </a:spcBef>
              <a:spcAft>
                <a:spcPts val="0"/>
              </a:spcAft>
              <a:buSzPts val="6200"/>
              <a:buNone/>
              <a:defRPr sz="6200"/>
            </a:lvl2pPr>
            <a:lvl3pPr lvl="2" rtl="0" algn="ctr">
              <a:spcBef>
                <a:spcPts val="0"/>
              </a:spcBef>
              <a:spcAft>
                <a:spcPts val="0"/>
              </a:spcAft>
              <a:buSzPts val="6200"/>
              <a:buNone/>
              <a:defRPr sz="6200"/>
            </a:lvl3pPr>
            <a:lvl4pPr lvl="3" rtl="0" algn="ctr">
              <a:spcBef>
                <a:spcPts val="0"/>
              </a:spcBef>
              <a:spcAft>
                <a:spcPts val="0"/>
              </a:spcAft>
              <a:buSzPts val="6200"/>
              <a:buNone/>
              <a:defRPr sz="6200"/>
            </a:lvl4pPr>
            <a:lvl5pPr lvl="4" rtl="0" algn="ctr">
              <a:spcBef>
                <a:spcPts val="0"/>
              </a:spcBef>
              <a:spcAft>
                <a:spcPts val="0"/>
              </a:spcAft>
              <a:buSzPts val="6200"/>
              <a:buNone/>
              <a:defRPr sz="6200"/>
            </a:lvl5pPr>
            <a:lvl6pPr lvl="5" rtl="0" algn="ctr">
              <a:spcBef>
                <a:spcPts val="0"/>
              </a:spcBef>
              <a:spcAft>
                <a:spcPts val="0"/>
              </a:spcAft>
              <a:buSzPts val="6200"/>
              <a:buNone/>
              <a:defRPr sz="6200"/>
            </a:lvl6pPr>
            <a:lvl7pPr lvl="6" rtl="0" algn="ctr">
              <a:spcBef>
                <a:spcPts val="0"/>
              </a:spcBef>
              <a:spcAft>
                <a:spcPts val="0"/>
              </a:spcAft>
              <a:buSzPts val="6200"/>
              <a:buNone/>
              <a:defRPr sz="6200"/>
            </a:lvl7pPr>
            <a:lvl8pPr lvl="7" rtl="0" algn="ctr">
              <a:spcBef>
                <a:spcPts val="0"/>
              </a:spcBef>
              <a:spcAft>
                <a:spcPts val="0"/>
              </a:spcAft>
              <a:buSzPts val="6200"/>
              <a:buNone/>
              <a:defRPr sz="6200"/>
            </a:lvl8pPr>
            <a:lvl9pPr lvl="8" rtl="0" algn="ctr">
              <a:spcBef>
                <a:spcPts val="0"/>
              </a:spcBef>
              <a:spcAft>
                <a:spcPts val="0"/>
              </a:spcAft>
              <a:buSzPts val="6200"/>
              <a:buNone/>
              <a:defRPr sz="6200"/>
            </a:lvl9pPr>
          </a:lstStyle>
          <a:p>
            <a:r>
              <a:t>xx%</a:t>
            </a:r>
          </a:p>
        </p:txBody>
      </p:sp>
      <p:sp>
        <p:nvSpPr>
          <p:cNvPr id="402" name="Google Shape;402;p21"/>
          <p:cNvSpPr txBox="1"/>
          <p:nvPr>
            <p:ph idx="5" type="subTitle"/>
          </p:nvPr>
        </p:nvSpPr>
        <p:spPr>
          <a:xfrm>
            <a:off x="1155600" y="3544248"/>
            <a:ext cx="6832800" cy="445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grpSp>
        <p:nvGrpSpPr>
          <p:cNvPr id="403" name="Google Shape;403;p21"/>
          <p:cNvGrpSpPr/>
          <p:nvPr/>
        </p:nvGrpSpPr>
        <p:grpSpPr>
          <a:xfrm>
            <a:off x="-25" y="105167"/>
            <a:ext cx="9144078" cy="439358"/>
            <a:chOff x="-25" y="105167"/>
            <a:chExt cx="9144078" cy="439358"/>
          </a:xfrm>
        </p:grpSpPr>
        <p:sp>
          <p:nvSpPr>
            <p:cNvPr id="404" name="Google Shape;404;p21"/>
            <p:cNvSpPr/>
            <p:nvPr/>
          </p:nvSpPr>
          <p:spPr>
            <a:xfrm>
              <a:off x="3729825" y="201000"/>
              <a:ext cx="5414135" cy="55625"/>
            </a:xfrm>
            <a:custGeom>
              <a:rect b="b" l="l" r="r" t="t"/>
              <a:pathLst>
                <a:path extrusionOk="0" h="1084" w="132286">
                  <a:moveTo>
                    <a:pt x="0" y="1"/>
                  </a:moveTo>
                  <a:lnTo>
                    <a:pt x="0" y="1084"/>
                  </a:lnTo>
                  <a:lnTo>
                    <a:pt x="132285" y="1084"/>
                  </a:lnTo>
                  <a:lnTo>
                    <a:pt x="13228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 name="Google Shape;405;p21"/>
            <p:cNvSpPr/>
            <p:nvPr/>
          </p:nvSpPr>
          <p:spPr>
            <a:xfrm>
              <a:off x="-25" y="488903"/>
              <a:ext cx="9144078" cy="55623"/>
            </a:xfrm>
            <a:custGeom>
              <a:rect b="b" l="l" r="r" t="t"/>
              <a:pathLst>
                <a:path extrusionOk="0" h="1084" w="203507">
                  <a:moveTo>
                    <a:pt x="0" y="0"/>
                  </a:moveTo>
                  <a:lnTo>
                    <a:pt x="0" y="1084"/>
                  </a:lnTo>
                  <a:lnTo>
                    <a:pt x="203506" y="1084"/>
                  </a:lnTo>
                  <a:lnTo>
                    <a:pt x="203506"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06" name="Google Shape;406;p21"/>
            <p:cNvGrpSpPr/>
            <p:nvPr/>
          </p:nvGrpSpPr>
          <p:grpSpPr>
            <a:xfrm>
              <a:off x="113324" y="105167"/>
              <a:ext cx="3456779" cy="226028"/>
              <a:chOff x="113324" y="105167"/>
              <a:chExt cx="3456779" cy="226028"/>
            </a:xfrm>
          </p:grpSpPr>
          <p:sp>
            <p:nvSpPr>
              <p:cNvPr id="407" name="Google Shape;407;p21"/>
              <p:cNvSpPr/>
              <p:nvPr/>
            </p:nvSpPr>
            <p:spPr>
              <a:xfrm>
                <a:off x="828700" y="105167"/>
                <a:ext cx="237628" cy="226028"/>
              </a:xfrm>
              <a:custGeom>
                <a:rect b="b" l="l" r="r" t="t"/>
                <a:pathLst>
                  <a:path extrusionOk="0" h="6021" w="6330">
                    <a:moveTo>
                      <a:pt x="3165" y="1"/>
                    </a:moveTo>
                    <a:lnTo>
                      <a:pt x="2187" y="1982"/>
                    </a:lnTo>
                    <a:lnTo>
                      <a:pt x="0" y="2300"/>
                    </a:lnTo>
                    <a:lnTo>
                      <a:pt x="1583" y="3842"/>
                    </a:lnTo>
                    <a:lnTo>
                      <a:pt x="1209" y="6020"/>
                    </a:lnTo>
                    <a:lnTo>
                      <a:pt x="3165" y="4992"/>
                    </a:lnTo>
                    <a:lnTo>
                      <a:pt x="5120" y="6020"/>
                    </a:lnTo>
                    <a:lnTo>
                      <a:pt x="4747" y="3842"/>
                    </a:lnTo>
                    <a:lnTo>
                      <a:pt x="6329" y="2300"/>
                    </a:lnTo>
                    <a:lnTo>
                      <a:pt x="4143" y="1982"/>
                    </a:lnTo>
                    <a:lnTo>
                      <a:pt x="316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p21"/>
              <p:cNvSpPr/>
              <p:nvPr/>
            </p:nvSpPr>
            <p:spPr>
              <a:xfrm>
                <a:off x="471012" y="105167"/>
                <a:ext cx="237628" cy="226028"/>
              </a:xfrm>
              <a:custGeom>
                <a:rect b="b" l="l" r="r" t="t"/>
                <a:pathLst>
                  <a:path extrusionOk="0" h="6021" w="6330">
                    <a:moveTo>
                      <a:pt x="3165" y="1"/>
                    </a:moveTo>
                    <a:lnTo>
                      <a:pt x="2187" y="1982"/>
                    </a:lnTo>
                    <a:lnTo>
                      <a:pt x="1" y="2300"/>
                    </a:lnTo>
                    <a:lnTo>
                      <a:pt x="1583" y="3842"/>
                    </a:lnTo>
                    <a:lnTo>
                      <a:pt x="1210" y="6020"/>
                    </a:lnTo>
                    <a:lnTo>
                      <a:pt x="3165" y="4992"/>
                    </a:lnTo>
                    <a:lnTo>
                      <a:pt x="5121" y="6020"/>
                    </a:lnTo>
                    <a:lnTo>
                      <a:pt x="5121" y="6020"/>
                    </a:lnTo>
                    <a:lnTo>
                      <a:pt x="4747" y="3842"/>
                    </a:lnTo>
                    <a:lnTo>
                      <a:pt x="6329" y="2300"/>
                    </a:lnTo>
                    <a:lnTo>
                      <a:pt x="4142" y="1982"/>
                    </a:lnTo>
                    <a:lnTo>
                      <a:pt x="316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p21"/>
              <p:cNvSpPr/>
              <p:nvPr/>
            </p:nvSpPr>
            <p:spPr>
              <a:xfrm>
                <a:off x="113324" y="105167"/>
                <a:ext cx="237628" cy="226028"/>
              </a:xfrm>
              <a:custGeom>
                <a:rect b="b" l="l" r="r" t="t"/>
                <a:pathLst>
                  <a:path extrusionOk="0" h="6021" w="6330">
                    <a:moveTo>
                      <a:pt x="3166" y="1"/>
                    </a:moveTo>
                    <a:lnTo>
                      <a:pt x="2187" y="1982"/>
                    </a:lnTo>
                    <a:lnTo>
                      <a:pt x="0" y="2300"/>
                    </a:lnTo>
                    <a:lnTo>
                      <a:pt x="1582" y="3842"/>
                    </a:lnTo>
                    <a:lnTo>
                      <a:pt x="1209" y="6020"/>
                    </a:lnTo>
                    <a:lnTo>
                      <a:pt x="3166" y="4992"/>
                    </a:lnTo>
                    <a:lnTo>
                      <a:pt x="5121" y="6020"/>
                    </a:lnTo>
                    <a:lnTo>
                      <a:pt x="4748" y="3842"/>
                    </a:lnTo>
                    <a:lnTo>
                      <a:pt x="6330" y="2300"/>
                    </a:lnTo>
                    <a:lnTo>
                      <a:pt x="4143" y="1982"/>
                    </a:lnTo>
                    <a:lnTo>
                      <a:pt x="3166"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p21"/>
              <p:cNvSpPr/>
              <p:nvPr/>
            </p:nvSpPr>
            <p:spPr>
              <a:xfrm>
                <a:off x="1186388" y="105167"/>
                <a:ext cx="237628" cy="226028"/>
              </a:xfrm>
              <a:custGeom>
                <a:rect b="b" l="l" r="r" t="t"/>
                <a:pathLst>
                  <a:path extrusionOk="0" h="6021" w="6330">
                    <a:moveTo>
                      <a:pt x="3165" y="1"/>
                    </a:moveTo>
                    <a:lnTo>
                      <a:pt x="2187" y="1982"/>
                    </a:lnTo>
                    <a:lnTo>
                      <a:pt x="0" y="2300"/>
                    </a:lnTo>
                    <a:lnTo>
                      <a:pt x="1583" y="3842"/>
                    </a:lnTo>
                    <a:lnTo>
                      <a:pt x="1209" y="6020"/>
                    </a:lnTo>
                    <a:lnTo>
                      <a:pt x="3165" y="4992"/>
                    </a:lnTo>
                    <a:lnTo>
                      <a:pt x="5121" y="6020"/>
                    </a:lnTo>
                    <a:lnTo>
                      <a:pt x="4747" y="3842"/>
                    </a:lnTo>
                    <a:lnTo>
                      <a:pt x="6330" y="2300"/>
                    </a:lnTo>
                    <a:lnTo>
                      <a:pt x="4143" y="1982"/>
                    </a:lnTo>
                    <a:lnTo>
                      <a:pt x="316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p21"/>
              <p:cNvSpPr/>
              <p:nvPr/>
            </p:nvSpPr>
            <p:spPr>
              <a:xfrm>
                <a:off x="1544075" y="105167"/>
                <a:ext cx="237628" cy="226028"/>
              </a:xfrm>
              <a:custGeom>
                <a:rect b="b" l="l" r="r" t="t"/>
                <a:pathLst>
                  <a:path extrusionOk="0" h="6021" w="6330">
                    <a:moveTo>
                      <a:pt x="3165" y="1"/>
                    </a:moveTo>
                    <a:lnTo>
                      <a:pt x="2187" y="1982"/>
                    </a:lnTo>
                    <a:lnTo>
                      <a:pt x="1" y="2300"/>
                    </a:lnTo>
                    <a:lnTo>
                      <a:pt x="1583" y="3842"/>
                    </a:lnTo>
                    <a:lnTo>
                      <a:pt x="1209" y="6020"/>
                    </a:lnTo>
                    <a:lnTo>
                      <a:pt x="3165" y="4992"/>
                    </a:lnTo>
                    <a:lnTo>
                      <a:pt x="5120" y="6020"/>
                    </a:lnTo>
                    <a:lnTo>
                      <a:pt x="4747" y="3842"/>
                    </a:lnTo>
                    <a:lnTo>
                      <a:pt x="6329" y="2300"/>
                    </a:lnTo>
                    <a:lnTo>
                      <a:pt x="4143" y="1982"/>
                    </a:lnTo>
                    <a:lnTo>
                      <a:pt x="316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21"/>
              <p:cNvSpPr/>
              <p:nvPr/>
            </p:nvSpPr>
            <p:spPr>
              <a:xfrm>
                <a:off x="1901763" y="105167"/>
                <a:ext cx="237628" cy="226028"/>
              </a:xfrm>
              <a:custGeom>
                <a:rect b="b" l="l" r="r" t="t"/>
                <a:pathLst>
                  <a:path extrusionOk="0" h="6021" w="6330">
                    <a:moveTo>
                      <a:pt x="3164" y="1"/>
                    </a:moveTo>
                    <a:lnTo>
                      <a:pt x="2187" y="1982"/>
                    </a:lnTo>
                    <a:lnTo>
                      <a:pt x="0" y="2300"/>
                    </a:lnTo>
                    <a:lnTo>
                      <a:pt x="1582" y="3842"/>
                    </a:lnTo>
                    <a:lnTo>
                      <a:pt x="1209" y="6020"/>
                    </a:lnTo>
                    <a:lnTo>
                      <a:pt x="3164" y="4992"/>
                    </a:lnTo>
                    <a:lnTo>
                      <a:pt x="5121" y="6020"/>
                    </a:lnTo>
                    <a:lnTo>
                      <a:pt x="4747" y="3842"/>
                    </a:lnTo>
                    <a:lnTo>
                      <a:pt x="6330" y="2300"/>
                    </a:lnTo>
                    <a:lnTo>
                      <a:pt x="4143" y="1982"/>
                    </a:lnTo>
                    <a:lnTo>
                      <a:pt x="3164"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p21"/>
              <p:cNvSpPr/>
              <p:nvPr/>
            </p:nvSpPr>
            <p:spPr>
              <a:xfrm>
                <a:off x="2259451" y="105167"/>
                <a:ext cx="237591" cy="226028"/>
              </a:xfrm>
              <a:custGeom>
                <a:rect b="b" l="l" r="r" t="t"/>
                <a:pathLst>
                  <a:path extrusionOk="0" h="6021" w="6329">
                    <a:moveTo>
                      <a:pt x="3165" y="1"/>
                    </a:moveTo>
                    <a:lnTo>
                      <a:pt x="2187" y="1982"/>
                    </a:lnTo>
                    <a:lnTo>
                      <a:pt x="1" y="2300"/>
                    </a:lnTo>
                    <a:lnTo>
                      <a:pt x="1583" y="3842"/>
                    </a:lnTo>
                    <a:lnTo>
                      <a:pt x="1209" y="6020"/>
                    </a:lnTo>
                    <a:lnTo>
                      <a:pt x="3165" y="4992"/>
                    </a:lnTo>
                    <a:lnTo>
                      <a:pt x="5121" y="6020"/>
                    </a:lnTo>
                    <a:lnTo>
                      <a:pt x="4747" y="3842"/>
                    </a:lnTo>
                    <a:lnTo>
                      <a:pt x="6329" y="2300"/>
                    </a:lnTo>
                    <a:lnTo>
                      <a:pt x="4142" y="1982"/>
                    </a:lnTo>
                    <a:lnTo>
                      <a:pt x="316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p21"/>
              <p:cNvSpPr/>
              <p:nvPr/>
            </p:nvSpPr>
            <p:spPr>
              <a:xfrm>
                <a:off x="3332475" y="105167"/>
                <a:ext cx="237628" cy="226028"/>
              </a:xfrm>
              <a:custGeom>
                <a:rect b="b" l="l" r="r" t="t"/>
                <a:pathLst>
                  <a:path extrusionOk="0" h="6021" w="6330">
                    <a:moveTo>
                      <a:pt x="3165" y="1"/>
                    </a:moveTo>
                    <a:lnTo>
                      <a:pt x="2187" y="1982"/>
                    </a:lnTo>
                    <a:lnTo>
                      <a:pt x="0" y="2300"/>
                    </a:lnTo>
                    <a:lnTo>
                      <a:pt x="1583" y="3842"/>
                    </a:lnTo>
                    <a:lnTo>
                      <a:pt x="1209" y="6020"/>
                    </a:lnTo>
                    <a:lnTo>
                      <a:pt x="3165" y="4992"/>
                    </a:lnTo>
                    <a:lnTo>
                      <a:pt x="5120" y="6020"/>
                    </a:lnTo>
                    <a:lnTo>
                      <a:pt x="4747" y="3842"/>
                    </a:lnTo>
                    <a:lnTo>
                      <a:pt x="6329" y="2300"/>
                    </a:lnTo>
                    <a:lnTo>
                      <a:pt x="4143" y="1982"/>
                    </a:lnTo>
                    <a:lnTo>
                      <a:pt x="316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p21"/>
              <p:cNvSpPr/>
              <p:nvPr/>
            </p:nvSpPr>
            <p:spPr>
              <a:xfrm>
                <a:off x="2974787" y="105167"/>
                <a:ext cx="237628" cy="226028"/>
              </a:xfrm>
              <a:custGeom>
                <a:rect b="b" l="l" r="r" t="t"/>
                <a:pathLst>
                  <a:path extrusionOk="0" h="6021" w="6330">
                    <a:moveTo>
                      <a:pt x="3165" y="1"/>
                    </a:moveTo>
                    <a:lnTo>
                      <a:pt x="2187" y="1982"/>
                    </a:lnTo>
                    <a:lnTo>
                      <a:pt x="1" y="2300"/>
                    </a:lnTo>
                    <a:lnTo>
                      <a:pt x="1583" y="3842"/>
                    </a:lnTo>
                    <a:lnTo>
                      <a:pt x="1210" y="6020"/>
                    </a:lnTo>
                    <a:lnTo>
                      <a:pt x="3165" y="4992"/>
                    </a:lnTo>
                    <a:lnTo>
                      <a:pt x="5121" y="6020"/>
                    </a:lnTo>
                    <a:lnTo>
                      <a:pt x="5121" y="6020"/>
                    </a:lnTo>
                    <a:lnTo>
                      <a:pt x="4747" y="3842"/>
                    </a:lnTo>
                    <a:lnTo>
                      <a:pt x="6329" y="2300"/>
                    </a:lnTo>
                    <a:lnTo>
                      <a:pt x="4142" y="1982"/>
                    </a:lnTo>
                    <a:lnTo>
                      <a:pt x="316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 name="Google Shape;416;p21"/>
              <p:cNvSpPr/>
              <p:nvPr/>
            </p:nvSpPr>
            <p:spPr>
              <a:xfrm>
                <a:off x="2617099" y="105167"/>
                <a:ext cx="237628" cy="226028"/>
              </a:xfrm>
              <a:custGeom>
                <a:rect b="b" l="l" r="r" t="t"/>
                <a:pathLst>
                  <a:path extrusionOk="0" h="6021" w="6330">
                    <a:moveTo>
                      <a:pt x="3166" y="1"/>
                    </a:moveTo>
                    <a:lnTo>
                      <a:pt x="2187" y="1982"/>
                    </a:lnTo>
                    <a:lnTo>
                      <a:pt x="0" y="2300"/>
                    </a:lnTo>
                    <a:lnTo>
                      <a:pt x="1582" y="3842"/>
                    </a:lnTo>
                    <a:lnTo>
                      <a:pt x="1209" y="6020"/>
                    </a:lnTo>
                    <a:lnTo>
                      <a:pt x="3166" y="4992"/>
                    </a:lnTo>
                    <a:lnTo>
                      <a:pt x="5121" y="6020"/>
                    </a:lnTo>
                    <a:lnTo>
                      <a:pt x="4748" y="3842"/>
                    </a:lnTo>
                    <a:lnTo>
                      <a:pt x="6330" y="2300"/>
                    </a:lnTo>
                    <a:lnTo>
                      <a:pt x="4143" y="1982"/>
                    </a:lnTo>
                    <a:lnTo>
                      <a:pt x="3166"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417" name="Google Shape;417;p21"/>
          <p:cNvGrpSpPr/>
          <p:nvPr/>
        </p:nvGrpSpPr>
        <p:grpSpPr>
          <a:xfrm flipH="1" rot="10800000">
            <a:off x="-50" y="4608500"/>
            <a:ext cx="9144090" cy="538177"/>
            <a:chOff x="-828687" y="840847"/>
            <a:chExt cx="9144090" cy="538177"/>
          </a:xfrm>
        </p:grpSpPr>
        <p:sp>
          <p:nvSpPr>
            <p:cNvPr id="418" name="Google Shape;418;p21"/>
            <p:cNvSpPr/>
            <p:nvPr/>
          </p:nvSpPr>
          <p:spPr>
            <a:xfrm>
              <a:off x="-828676" y="1127828"/>
              <a:ext cx="9144078" cy="228890"/>
            </a:xfrm>
            <a:custGeom>
              <a:rect b="b" l="l" r="r" t="t"/>
              <a:pathLst>
                <a:path extrusionOk="0" h="5563" w="203507">
                  <a:moveTo>
                    <a:pt x="0" y="0"/>
                  </a:moveTo>
                  <a:lnTo>
                    <a:pt x="0" y="5562"/>
                  </a:lnTo>
                  <a:lnTo>
                    <a:pt x="203506" y="5562"/>
                  </a:lnTo>
                  <a:lnTo>
                    <a:pt x="203506"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p21"/>
            <p:cNvSpPr/>
            <p:nvPr/>
          </p:nvSpPr>
          <p:spPr>
            <a:xfrm>
              <a:off x="-828687" y="840847"/>
              <a:ext cx="9144078" cy="286922"/>
            </a:xfrm>
            <a:custGeom>
              <a:rect b="b" l="l" r="r" t="t"/>
              <a:pathLst>
                <a:path extrusionOk="0" h="5564" w="203507">
                  <a:moveTo>
                    <a:pt x="0" y="1"/>
                  </a:moveTo>
                  <a:lnTo>
                    <a:pt x="0" y="5563"/>
                  </a:lnTo>
                  <a:lnTo>
                    <a:pt x="203506" y="5563"/>
                  </a:lnTo>
                  <a:lnTo>
                    <a:pt x="203506"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p21"/>
            <p:cNvSpPr/>
            <p:nvPr/>
          </p:nvSpPr>
          <p:spPr>
            <a:xfrm>
              <a:off x="-828676" y="1334423"/>
              <a:ext cx="9144078" cy="44601"/>
            </a:xfrm>
            <a:custGeom>
              <a:rect b="b" l="l" r="r" t="t"/>
              <a:pathLst>
                <a:path extrusionOk="0" h="1084" w="203507">
                  <a:moveTo>
                    <a:pt x="0" y="0"/>
                  </a:moveTo>
                  <a:lnTo>
                    <a:pt x="0" y="1083"/>
                  </a:lnTo>
                  <a:lnTo>
                    <a:pt x="203506" y="1083"/>
                  </a:lnTo>
                  <a:lnTo>
                    <a:pt x="203506"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1">
  <p:cSld name="BLANK_1_1_1_1_1_1_3">
    <p:spTree>
      <p:nvGrpSpPr>
        <p:cNvPr id="421" name="Shape 421"/>
        <p:cNvGrpSpPr/>
        <p:nvPr/>
      </p:nvGrpSpPr>
      <p:grpSpPr>
        <a:xfrm>
          <a:off x="0" y="0"/>
          <a:ext cx="0" cy="0"/>
          <a:chOff x="0" y="0"/>
          <a:chExt cx="0" cy="0"/>
        </a:xfrm>
      </p:grpSpPr>
      <p:sp>
        <p:nvSpPr>
          <p:cNvPr id="422" name="Google Shape;422;p22"/>
          <p:cNvSpPr txBox="1"/>
          <p:nvPr>
            <p:ph type="title"/>
          </p:nvPr>
        </p:nvSpPr>
        <p:spPr>
          <a:xfrm>
            <a:off x="720000" y="521225"/>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423" name="Google Shape;423;p22"/>
          <p:cNvSpPr txBox="1"/>
          <p:nvPr>
            <p:ph idx="1" type="subTitle"/>
          </p:nvPr>
        </p:nvSpPr>
        <p:spPr>
          <a:xfrm>
            <a:off x="716400" y="3208350"/>
            <a:ext cx="2323800" cy="1410300"/>
          </a:xfrm>
          <a:prstGeom prst="rect">
            <a:avLst/>
          </a:prstGeom>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424" name="Google Shape;424;p22"/>
          <p:cNvSpPr txBox="1"/>
          <p:nvPr>
            <p:ph idx="2" type="subTitle"/>
          </p:nvPr>
        </p:nvSpPr>
        <p:spPr>
          <a:xfrm>
            <a:off x="716400" y="2869575"/>
            <a:ext cx="2323800" cy="424500"/>
          </a:xfrm>
          <a:prstGeom prst="rect">
            <a:avLst/>
          </a:prstGeom>
          <a:ln>
            <a:noFill/>
          </a:ln>
          <a:effectLst>
            <a:outerShdw rotWithShape="0" algn="bl" dir="3900000" dist="47625">
              <a:schemeClr val="dk2"/>
            </a:outerShdw>
          </a:effectLst>
        </p:spPr>
        <p:txBody>
          <a:bodyPr anchorCtr="0" anchor="b"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Raleway"/>
              <a:buNone/>
              <a:defRPr sz="2000">
                <a:solidFill>
                  <a:schemeClr val="dk1"/>
                </a:solidFill>
                <a:latin typeface="Big Shoulders Text ExtraBold"/>
                <a:ea typeface="Big Shoulders Text ExtraBold"/>
                <a:cs typeface="Big Shoulders Text ExtraBold"/>
                <a:sym typeface="Big Shoulders Text ExtraBold"/>
              </a:defRPr>
            </a:lvl1pPr>
            <a:lvl2pPr lvl="1"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2pPr>
            <a:lvl3pPr lvl="2"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3pPr>
            <a:lvl4pPr lvl="3"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4pPr>
            <a:lvl5pPr lvl="4"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5pPr>
            <a:lvl6pPr lvl="5"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6pPr>
            <a:lvl7pPr lvl="6"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7pPr>
            <a:lvl8pPr lvl="7"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8pPr>
            <a:lvl9pPr lvl="8"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9pPr>
          </a:lstStyle>
          <a:p/>
        </p:txBody>
      </p:sp>
      <p:sp>
        <p:nvSpPr>
          <p:cNvPr id="425" name="Google Shape;425;p22"/>
          <p:cNvSpPr txBox="1"/>
          <p:nvPr>
            <p:ph hasCustomPrompt="1" idx="3" type="title"/>
          </p:nvPr>
        </p:nvSpPr>
        <p:spPr>
          <a:xfrm>
            <a:off x="716400" y="1211200"/>
            <a:ext cx="2323800" cy="5541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6200"/>
              <a:buNone/>
              <a:defRPr/>
            </a:lvl1pPr>
            <a:lvl2pPr lvl="1" rtl="0" algn="ctr">
              <a:spcBef>
                <a:spcPts val="0"/>
              </a:spcBef>
              <a:spcAft>
                <a:spcPts val="0"/>
              </a:spcAft>
              <a:buSzPts val="6200"/>
              <a:buNone/>
              <a:defRPr sz="6200"/>
            </a:lvl2pPr>
            <a:lvl3pPr lvl="2" rtl="0" algn="ctr">
              <a:spcBef>
                <a:spcPts val="0"/>
              </a:spcBef>
              <a:spcAft>
                <a:spcPts val="0"/>
              </a:spcAft>
              <a:buSzPts val="6200"/>
              <a:buNone/>
              <a:defRPr sz="6200"/>
            </a:lvl3pPr>
            <a:lvl4pPr lvl="3" rtl="0" algn="ctr">
              <a:spcBef>
                <a:spcPts val="0"/>
              </a:spcBef>
              <a:spcAft>
                <a:spcPts val="0"/>
              </a:spcAft>
              <a:buSzPts val="6200"/>
              <a:buNone/>
              <a:defRPr sz="6200"/>
            </a:lvl4pPr>
            <a:lvl5pPr lvl="4" rtl="0" algn="ctr">
              <a:spcBef>
                <a:spcPts val="0"/>
              </a:spcBef>
              <a:spcAft>
                <a:spcPts val="0"/>
              </a:spcAft>
              <a:buSzPts val="6200"/>
              <a:buNone/>
              <a:defRPr sz="6200"/>
            </a:lvl5pPr>
            <a:lvl6pPr lvl="5" rtl="0" algn="ctr">
              <a:spcBef>
                <a:spcPts val="0"/>
              </a:spcBef>
              <a:spcAft>
                <a:spcPts val="0"/>
              </a:spcAft>
              <a:buSzPts val="6200"/>
              <a:buNone/>
              <a:defRPr sz="6200"/>
            </a:lvl6pPr>
            <a:lvl7pPr lvl="6" rtl="0" algn="ctr">
              <a:spcBef>
                <a:spcPts val="0"/>
              </a:spcBef>
              <a:spcAft>
                <a:spcPts val="0"/>
              </a:spcAft>
              <a:buSzPts val="6200"/>
              <a:buNone/>
              <a:defRPr sz="6200"/>
            </a:lvl7pPr>
            <a:lvl8pPr lvl="7" rtl="0" algn="ctr">
              <a:spcBef>
                <a:spcPts val="0"/>
              </a:spcBef>
              <a:spcAft>
                <a:spcPts val="0"/>
              </a:spcAft>
              <a:buSzPts val="6200"/>
              <a:buNone/>
              <a:defRPr sz="6200"/>
            </a:lvl8pPr>
            <a:lvl9pPr lvl="8" rtl="0" algn="ctr">
              <a:spcBef>
                <a:spcPts val="0"/>
              </a:spcBef>
              <a:spcAft>
                <a:spcPts val="0"/>
              </a:spcAft>
              <a:buSzPts val="6200"/>
              <a:buNone/>
              <a:defRPr sz="6200"/>
            </a:lvl9pPr>
          </a:lstStyle>
          <a:p>
            <a:r>
              <a:t>xx%</a:t>
            </a:r>
          </a:p>
        </p:txBody>
      </p:sp>
      <p:sp>
        <p:nvSpPr>
          <p:cNvPr id="426" name="Google Shape;426;p22"/>
          <p:cNvSpPr txBox="1"/>
          <p:nvPr>
            <p:ph idx="4" type="subTitle"/>
          </p:nvPr>
        </p:nvSpPr>
        <p:spPr>
          <a:xfrm>
            <a:off x="6098900" y="3208350"/>
            <a:ext cx="2323800" cy="1410300"/>
          </a:xfrm>
          <a:prstGeom prst="rect">
            <a:avLst/>
          </a:prstGeom>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160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427" name="Google Shape;427;p22"/>
          <p:cNvSpPr txBox="1"/>
          <p:nvPr>
            <p:ph idx="5" type="subTitle"/>
          </p:nvPr>
        </p:nvSpPr>
        <p:spPr>
          <a:xfrm>
            <a:off x="6098900" y="2869575"/>
            <a:ext cx="2323800" cy="424500"/>
          </a:xfrm>
          <a:prstGeom prst="rect">
            <a:avLst/>
          </a:prstGeom>
          <a:ln>
            <a:noFill/>
          </a:ln>
          <a:effectLst>
            <a:outerShdw rotWithShape="0" algn="bl" dir="3900000" dist="47625">
              <a:schemeClr val="dk2"/>
            </a:outerShdw>
          </a:effectLst>
        </p:spPr>
        <p:txBody>
          <a:bodyPr anchorCtr="0" anchor="b"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Raleway"/>
              <a:buNone/>
              <a:defRPr sz="2000">
                <a:solidFill>
                  <a:schemeClr val="dk1"/>
                </a:solidFill>
                <a:latin typeface="Big Shoulders Text ExtraBold"/>
                <a:ea typeface="Big Shoulders Text ExtraBold"/>
                <a:cs typeface="Big Shoulders Text ExtraBold"/>
                <a:sym typeface="Big Shoulders Text ExtraBold"/>
              </a:defRPr>
            </a:lvl1pPr>
            <a:lvl2pPr lvl="1"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2pPr>
            <a:lvl3pPr lvl="2"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3pPr>
            <a:lvl4pPr lvl="3"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4pPr>
            <a:lvl5pPr lvl="4"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5pPr>
            <a:lvl6pPr lvl="5"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6pPr>
            <a:lvl7pPr lvl="6"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7pPr>
            <a:lvl8pPr lvl="7"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8pPr>
            <a:lvl9pPr lvl="8"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9pPr>
          </a:lstStyle>
          <a:p/>
        </p:txBody>
      </p:sp>
      <p:sp>
        <p:nvSpPr>
          <p:cNvPr id="428" name="Google Shape;428;p22"/>
          <p:cNvSpPr txBox="1"/>
          <p:nvPr>
            <p:ph hasCustomPrompt="1" idx="6" type="title"/>
          </p:nvPr>
        </p:nvSpPr>
        <p:spPr>
          <a:xfrm>
            <a:off x="6098900" y="1211200"/>
            <a:ext cx="2323800" cy="5541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6200"/>
              <a:buNone/>
              <a:defRPr/>
            </a:lvl1pPr>
            <a:lvl2pPr lvl="1" rtl="0" algn="ctr">
              <a:spcBef>
                <a:spcPts val="0"/>
              </a:spcBef>
              <a:spcAft>
                <a:spcPts val="0"/>
              </a:spcAft>
              <a:buSzPts val="6200"/>
              <a:buNone/>
              <a:defRPr sz="6200"/>
            </a:lvl2pPr>
            <a:lvl3pPr lvl="2" rtl="0" algn="ctr">
              <a:spcBef>
                <a:spcPts val="0"/>
              </a:spcBef>
              <a:spcAft>
                <a:spcPts val="0"/>
              </a:spcAft>
              <a:buSzPts val="6200"/>
              <a:buNone/>
              <a:defRPr sz="6200"/>
            </a:lvl3pPr>
            <a:lvl4pPr lvl="3" rtl="0" algn="ctr">
              <a:spcBef>
                <a:spcPts val="0"/>
              </a:spcBef>
              <a:spcAft>
                <a:spcPts val="0"/>
              </a:spcAft>
              <a:buSzPts val="6200"/>
              <a:buNone/>
              <a:defRPr sz="6200"/>
            </a:lvl4pPr>
            <a:lvl5pPr lvl="4" rtl="0" algn="ctr">
              <a:spcBef>
                <a:spcPts val="0"/>
              </a:spcBef>
              <a:spcAft>
                <a:spcPts val="0"/>
              </a:spcAft>
              <a:buSzPts val="6200"/>
              <a:buNone/>
              <a:defRPr sz="6200"/>
            </a:lvl5pPr>
            <a:lvl6pPr lvl="5" rtl="0" algn="ctr">
              <a:spcBef>
                <a:spcPts val="0"/>
              </a:spcBef>
              <a:spcAft>
                <a:spcPts val="0"/>
              </a:spcAft>
              <a:buSzPts val="6200"/>
              <a:buNone/>
              <a:defRPr sz="6200"/>
            </a:lvl6pPr>
            <a:lvl7pPr lvl="6" rtl="0" algn="ctr">
              <a:spcBef>
                <a:spcPts val="0"/>
              </a:spcBef>
              <a:spcAft>
                <a:spcPts val="0"/>
              </a:spcAft>
              <a:buSzPts val="6200"/>
              <a:buNone/>
              <a:defRPr sz="6200"/>
            </a:lvl7pPr>
            <a:lvl8pPr lvl="7" rtl="0" algn="ctr">
              <a:spcBef>
                <a:spcPts val="0"/>
              </a:spcBef>
              <a:spcAft>
                <a:spcPts val="0"/>
              </a:spcAft>
              <a:buSzPts val="6200"/>
              <a:buNone/>
              <a:defRPr sz="6200"/>
            </a:lvl8pPr>
            <a:lvl9pPr lvl="8" rtl="0" algn="ctr">
              <a:spcBef>
                <a:spcPts val="0"/>
              </a:spcBef>
              <a:spcAft>
                <a:spcPts val="0"/>
              </a:spcAft>
              <a:buSzPts val="6200"/>
              <a:buNone/>
              <a:defRPr sz="6200"/>
            </a:lvl9pPr>
          </a:lstStyle>
          <a:p>
            <a:r>
              <a:t>xx%</a:t>
            </a:r>
          </a:p>
        </p:txBody>
      </p:sp>
      <p:sp>
        <p:nvSpPr>
          <p:cNvPr id="429" name="Google Shape;429;p22"/>
          <p:cNvSpPr txBox="1"/>
          <p:nvPr>
            <p:ph idx="7" type="subTitle"/>
          </p:nvPr>
        </p:nvSpPr>
        <p:spPr>
          <a:xfrm>
            <a:off x="3407650" y="3208350"/>
            <a:ext cx="2323800" cy="1410300"/>
          </a:xfrm>
          <a:prstGeom prst="rect">
            <a:avLst/>
          </a:prstGeom>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160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430" name="Google Shape;430;p22"/>
          <p:cNvSpPr txBox="1"/>
          <p:nvPr>
            <p:ph idx="8" type="subTitle"/>
          </p:nvPr>
        </p:nvSpPr>
        <p:spPr>
          <a:xfrm>
            <a:off x="3408875" y="2869575"/>
            <a:ext cx="2323800" cy="424500"/>
          </a:xfrm>
          <a:prstGeom prst="rect">
            <a:avLst/>
          </a:prstGeom>
          <a:ln>
            <a:noFill/>
          </a:ln>
          <a:effectLst>
            <a:outerShdw rotWithShape="0" algn="bl" dir="3900000" dist="47625">
              <a:schemeClr val="dk2"/>
            </a:outerShdw>
          </a:effectLst>
        </p:spPr>
        <p:txBody>
          <a:bodyPr anchorCtr="0" anchor="b"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Raleway"/>
              <a:buNone/>
              <a:defRPr sz="2000">
                <a:solidFill>
                  <a:schemeClr val="dk1"/>
                </a:solidFill>
                <a:latin typeface="Big Shoulders Text ExtraBold"/>
                <a:ea typeface="Big Shoulders Text ExtraBold"/>
                <a:cs typeface="Big Shoulders Text ExtraBold"/>
                <a:sym typeface="Big Shoulders Text ExtraBold"/>
              </a:defRPr>
            </a:lvl1pPr>
            <a:lvl2pPr lvl="1"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2pPr>
            <a:lvl3pPr lvl="2"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3pPr>
            <a:lvl4pPr lvl="3"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4pPr>
            <a:lvl5pPr lvl="4"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5pPr>
            <a:lvl6pPr lvl="5"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6pPr>
            <a:lvl7pPr lvl="6"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7pPr>
            <a:lvl8pPr lvl="7"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8pPr>
            <a:lvl9pPr lvl="8"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9pPr>
          </a:lstStyle>
          <a:p/>
        </p:txBody>
      </p:sp>
      <p:sp>
        <p:nvSpPr>
          <p:cNvPr id="431" name="Google Shape;431;p22"/>
          <p:cNvSpPr txBox="1"/>
          <p:nvPr>
            <p:ph hasCustomPrompt="1" idx="9" type="title"/>
          </p:nvPr>
        </p:nvSpPr>
        <p:spPr>
          <a:xfrm>
            <a:off x="3408875" y="1211200"/>
            <a:ext cx="2323800" cy="5541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6200"/>
              <a:buNone/>
              <a:defRPr/>
            </a:lvl1pPr>
            <a:lvl2pPr lvl="1" rtl="0" algn="ctr">
              <a:spcBef>
                <a:spcPts val="0"/>
              </a:spcBef>
              <a:spcAft>
                <a:spcPts val="0"/>
              </a:spcAft>
              <a:buSzPts val="6200"/>
              <a:buNone/>
              <a:defRPr sz="6200"/>
            </a:lvl2pPr>
            <a:lvl3pPr lvl="2" rtl="0" algn="ctr">
              <a:spcBef>
                <a:spcPts val="0"/>
              </a:spcBef>
              <a:spcAft>
                <a:spcPts val="0"/>
              </a:spcAft>
              <a:buSzPts val="6200"/>
              <a:buNone/>
              <a:defRPr sz="6200"/>
            </a:lvl3pPr>
            <a:lvl4pPr lvl="3" rtl="0" algn="ctr">
              <a:spcBef>
                <a:spcPts val="0"/>
              </a:spcBef>
              <a:spcAft>
                <a:spcPts val="0"/>
              </a:spcAft>
              <a:buSzPts val="6200"/>
              <a:buNone/>
              <a:defRPr sz="6200"/>
            </a:lvl4pPr>
            <a:lvl5pPr lvl="4" rtl="0" algn="ctr">
              <a:spcBef>
                <a:spcPts val="0"/>
              </a:spcBef>
              <a:spcAft>
                <a:spcPts val="0"/>
              </a:spcAft>
              <a:buSzPts val="6200"/>
              <a:buNone/>
              <a:defRPr sz="6200"/>
            </a:lvl5pPr>
            <a:lvl6pPr lvl="5" rtl="0" algn="ctr">
              <a:spcBef>
                <a:spcPts val="0"/>
              </a:spcBef>
              <a:spcAft>
                <a:spcPts val="0"/>
              </a:spcAft>
              <a:buSzPts val="6200"/>
              <a:buNone/>
              <a:defRPr sz="6200"/>
            </a:lvl6pPr>
            <a:lvl7pPr lvl="6" rtl="0" algn="ctr">
              <a:spcBef>
                <a:spcPts val="0"/>
              </a:spcBef>
              <a:spcAft>
                <a:spcPts val="0"/>
              </a:spcAft>
              <a:buSzPts val="6200"/>
              <a:buNone/>
              <a:defRPr sz="6200"/>
            </a:lvl7pPr>
            <a:lvl8pPr lvl="7" rtl="0" algn="ctr">
              <a:spcBef>
                <a:spcPts val="0"/>
              </a:spcBef>
              <a:spcAft>
                <a:spcPts val="0"/>
              </a:spcAft>
              <a:buSzPts val="6200"/>
              <a:buNone/>
              <a:defRPr sz="6200"/>
            </a:lvl8pPr>
            <a:lvl9pPr lvl="8" rtl="0" algn="ctr">
              <a:spcBef>
                <a:spcPts val="0"/>
              </a:spcBef>
              <a:spcAft>
                <a:spcPts val="0"/>
              </a:spcAft>
              <a:buSzPts val="6200"/>
              <a:buNone/>
              <a:defRPr sz="6200"/>
            </a:lvl9pPr>
          </a:lstStyle>
          <a:p>
            <a:r>
              <a:t>xx%</a:t>
            </a:r>
          </a:p>
        </p:txBody>
      </p:sp>
      <p:grpSp>
        <p:nvGrpSpPr>
          <p:cNvPr id="432" name="Google Shape;432;p22"/>
          <p:cNvGrpSpPr/>
          <p:nvPr/>
        </p:nvGrpSpPr>
        <p:grpSpPr>
          <a:xfrm flipH="1">
            <a:off x="-25" y="105167"/>
            <a:ext cx="9144078" cy="439358"/>
            <a:chOff x="-25" y="105167"/>
            <a:chExt cx="9144078" cy="439358"/>
          </a:xfrm>
        </p:grpSpPr>
        <p:sp>
          <p:nvSpPr>
            <p:cNvPr id="433" name="Google Shape;433;p22"/>
            <p:cNvSpPr/>
            <p:nvPr/>
          </p:nvSpPr>
          <p:spPr>
            <a:xfrm>
              <a:off x="3729825" y="201000"/>
              <a:ext cx="5414135" cy="55625"/>
            </a:xfrm>
            <a:custGeom>
              <a:rect b="b" l="l" r="r" t="t"/>
              <a:pathLst>
                <a:path extrusionOk="0" h="1084" w="132286">
                  <a:moveTo>
                    <a:pt x="0" y="1"/>
                  </a:moveTo>
                  <a:lnTo>
                    <a:pt x="0" y="1084"/>
                  </a:lnTo>
                  <a:lnTo>
                    <a:pt x="132285" y="1084"/>
                  </a:lnTo>
                  <a:lnTo>
                    <a:pt x="13228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p22"/>
            <p:cNvSpPr/>
            <p:nvPr/>
          </p:nvSpPr>
          <p:spPr>
            <a:xfrm>
              <a:off x="-25" y="488903"/>
              <a:ext cx="9144078" cy="55623"/>
            </a:xfrm>
            <a:custGeom>
              <a:rect b="b" l="l" r="r" t="t"/>
              <a:pathLst>
                <a:path extrusionOk="0" h="1084" w="203507">
                  <a:moveTo>
                    <a:pt x="0" y="0"/>
                  </a:moveTo>
                  <a:lnTo>
                    <a:pt x="0" y="1084"/>
                  </a:lnTo>
                  <a:lnTo>
                    <a:pt x="203506" y="1084"/>
                  </a:lnTo>
                  <a:lnTo>
                    <a:pt x="203506"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35" name="Google Shape;435;p22"/>
            <p:cNvGrpSpPr/>
            <p:nvPr/>
          </p:nvGrpSpPr>
          <p:grpSpPr>
            <a:xfrm>
              <a:off x="113324" y="105167"/>
              <a:ext cx="3456779" cy="226028"/>
              <a:chOff x="113324" y="105167"/>
              <a:chExt cx="3456779" cy="226028"/>
            </a:xfrm>
          </p:grpSpPr>
          <p:sp>
            <p:nvSpPr>
              <p:cNvPr id="436" name="Google Shape;436;p22"/>
              <p:cNvSpPr/>
              <p:nvPr/>
            </p:nvSpPr>
            <p:spPr>
              <a:xfrm>
                <a:off x="828700" y="105167"/>
                <a:ext cx="237628" cy="226028"/>
              </a:xfrm>
              <a:custGeom>
                <a:rect b="b" l="l" r="r" t="t"/>
                <a:pathLst>
                  <a:path extrusionOk="0" h="6021" w="6330">
                    <a:moveTo>
                      <a:pt x="3165" y="1"/>
                    </a:moveTo>
                    <a:lnTo>
                      <a:pt x="2187" y="1982"/>
                    </a:lnTo>
                    <a:lnTo>
                      <a:pt x="0" y="2300"/>
                    </a:lnTo>
                    <a:lnTo>
                      <a:pt x="1583" y="3842"/>
                    </a:lnTo>
                    <a:lnTo>
                      <a:pt x="1209" y="6020"/>
                    </a:lnTo>
                    <a:lnTo>
                      <a:pt x="3165" y="4992"/>
                    </a:lnTo>
                    <a:lnTo>
                      <a:pt x="5120" y="6020"/>
                    </a:lnTo>
                    <a:lnTo>
                      <a:pt x="4747" y="3842"/>
                    </a:lnTo>
                    <a:lnTo>
                      <a:pt x="6329" y="2300"/>
                    </a:lnTo>
                    <a:lnTo>
                      <a:pt x="4143" y="1982"/>
                    </a:lnTo>
                    <a:lnTo>
                      <a:pt x="316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p22"/>
              <p:cNvSpPr/>
              <p:nvPr/>
            </p:nvSpPr>
            <p:spPr>
              <a:xfrm>
                <a:off x="471012" y="105167"/>
                <a:ext cx="237628" cy="226028"/>
              </a:xfrm>
              <a:custGeom>
                <a:rect b="b" l="l" r="r" t="t"/>
                <a:pathLst>
                  <a:path extrusionOk="0" h="6021" w="6330">
                    <a:moveTo>
                      <a:pt x="3165" y="1"/>
                    </a:moveTo>
                    <a:lnTo>
                      <a:pt x="2187" y="1982"/>
                    </a:lnTo>
                    <a:lnTo>
                      <a:pt x="1" y="2300"/>
                    </a:lnTo>
                    <a:lnTo>
                      <a:pt x="1583" y="3842"/>
                    </a:lnTo>
                    <a:lnTo>
                      <a:pt x="1210" y="6020"/>
                    </a:lnTo>
                    <a:lnTo>
                      <a:pt x="3165" y="4992"/>
                    </a:lnTo>
                    <a:lnTo>
                      <a:pt x="5121" y="6020"/>
                    </a:lnTo>
                    <a:lnTo>
                      <a:pt x="5121" y="6020"/>
                    </a:lnTo>
                    <a:lnTo>
                      <a:pt x="4747" y="3842"/>
                    </a:lnTo>
                    <a:lnTo>
                      <a:pt x="6329" y="2300"/>
                    </a:lnTo>
                    <a:lnTo>
                      <a:pt x="4142" y="1982"/>
                    </a:lnTo>
                    <a:lnTo>
                      <a:pt x="316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p22"/>
              <p:cNvSpPr/>
              <p:nvPr/>
            </p:nvSpPr>
            <p:spPr>
              <a:xfrm>
                <a:off x="113324" y="105167"/>
                <a:ext cx="237628" cy="226028"/>
              </a:xfrm>
              <a:custGeom>
                <a:rect b="b" l="l" r="r" t="t"/>
                <a:pathLst>
                  <a:path extrusionOk="0" h="6021" w="6330">
                    <a:moveTo>
                      <a:pt x="3166" y="1"/>
                    </a:moveTo>
                    <a:lnTo>
                      <a:pt x="2187" y="1982"/>
                    </a:lnTo>
                    <a:lnTo>
                      <a:pt x="0" y="2300"/>
                    </a:lnTo>
                    <a:lnTo>
                      <a:pt x="1582" y="3842"/>
                    </a:lnTo>
                    <a:lnTo>
                      <a:pt x="1209" y="6020"/>
                    </a:lnTo>
                    <a:lnTo>
                      <a:pt x="3166" y="4992"/>
                    </a:lnTo>
                    <a:lnTo>
                      <a:pt x="5121" y="6020"/>
                    </a:lnTo>
                    <a:lnTo>
                      <a:pt x="4748" y="3842"/>
                    </a:lnTo>
                    <a:lnTo>
                      <a:pt x="6330" y="2300"/>
                    </a:lnTo>
                    <a:lnTo>
                      <a:pt x="4143" y="1982"/>
                    </a:lnTo>
                    <a:lnTo>
                      <a:pt x="3166"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p22"/>
              <p:cNvSpPr/>
              <p:nvPr/>
            </p:nvSpPr>
            <p:spPr>
              <a:xfrm>
                <a:off x="1186388" y="105167"/>
                <a:ext cx="237628" cy="226028"/>
              </a:xfrm>
              <a:custGeom>
                <a:rect b="b" l="l" r="r" t="t"/>
                <a:pathLst>
                  <a:path extrusionOk="0" h="6021" w="6330">
                    <a:moveTo>
                      <a:pt x="3165" y="1"/>
                    </a:moveTo>
                    <a:lnTo>
                      <a:pt x="2187" y="1982"/>
                    </a:lnTo>
                    <a:lnTo>
                      <a:pt x="0" y="2300"/>
                    </a:lnTo>
                    <a:lnTo>
                      <a:pt x="1583" y="3842"/>
                    </a:lnTo>
                    <a:lnTo>
                      <a:pt x="1209" y="6020"/>
                    </a:lnTo>
                    <a:lnTo>
                      <a:pt x="3165" y="4992"/>
                    </a:lnTo>
                    <a:lnTo>
                      <a:pt x="5121" y="6020"/>
                    </a:lnTo>
                    <a:lnTo>
                      <a:pt x="4747" y="3842"/>
                    </a:lnTo>
                    <a:lnTo>
                      <a:pt x="6330" y="2300"/>
                    </a:lnTo>
                    <a:lnTo>
                      <a:pt x="4143" y="1982"/>
                    </a:lnTo>
                    <a:lnTo>
                      <a:pt x="316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p22"/>
              <p:cNvSpPr/>
              <p:nvPr/>
            </p:nvSpPr>
            <p:spPr>
              <a:xfrm>
                <a:off x="1544075" y="105167"/>
                <a:ext cx="237628" cy="226028"/>
              </a:xfrm>
              <a:custGeom>
                <a:rect b="b" l="l" r="r" t="t"/>
                <a:pathLst>
                  <a:path extrusionOk="0" h="6021" w="6330">
                    <a:moveTo>
                      <a:pt x="3165" y="1"/>
                    </a:moveTo>
                    <a:lnTo>
                      <a:pt x="2187" y="1982"/>
                    </a:lnTo>
                    <a:lnTo>
                      <a:pt x="1" y="2300"/>
                    </a:lnTo>
                    <a:lnTo>
                      <a:pt x="1583" y="3842"/>
                    </a:lnTo>
                    <a:lnTo>
                      <a:pt x="1209" y="6020"/>
                    </a:lnTo>
                    <a:lnTo>
                      <a:pt x="3165" y="4992"/>
                    </a:lnTo>
                    <a:lnTo>
                      <a:pt x="5120" y="6020"/>
                    </a:lnTo>
                    <a:lnTo>
                      <a:pt x="4747" y="3842"/>
                    </a:lnTo>
                    <a:lnTo>
                      <a:pt x="6329" y="2300"/>
                    </a:lnTo>
                    <a:lnTo>
                      <a:pt x="4143" y="1982"/>
                    </a:lnTo>
                    <a:lnTo>
                      <a:pt x="316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p22"/>
              <p:cNvSpPr/>
              <p:nvPr/>
            </p:nvSpPr>
            <p:spPr>
              <a:xfrm>
                <a:off x="1901763" y="105167"/>
                <a:ext cx="237628" cy="226028"/>
              </a:xfrm>
              <a:custGeom>
                <a:rect b="b" l="l" r="r" t="t"/>
                <a:pathLst>
                  <a:path extrusionOk="0" h="6021" w="6330">
                    <a:moveTo>
                      <a:pt x="3164" y="1"/>
                    </a:moveTo>
                    <a:lnTo>
                      <a:pt x="2187" y="1982"/>
                    </a:lnTo>
                    <a:lnTo>
                      <a:pt x="0" y="2300"/>
                    </a:lnTo>
                    <a:lnTo>
                      <a:pt x="1582" y="3842"/>
                    </a:lnTo>
                    <a:lnTo>
                      <a:pt x="1209" y="6020"/>
                    </a:lnTo>
                    <a:lnTo>
                      <a:pt x="3164" y="4992"/>
                    </a:lnTo>
                    <a:lnTo>
                      <a:pt x="5121" y="6020"/>
                    </a:lnTo>
                    <a:lnTo>
                      <a:pt x="4747" y="3842"/>
                    </a:lnTo>
                    <a:lnTo>
                      <a:pt x="6330" y="2300"/>
                    </a:lnTo>
                    <a:lnTo>
                      <a:pt x="4143" y="1982"/>
                    </a:lnTo>
                    <a:lnTo>
                      <a:pt x="3164"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 name="Google Shape;442;p22"/>
              <p:cNvSpPr/>
              <p:nvPr/>
            </p:nvSpPr>
            <p:spPr>
              <a:xfrm>
                <a:off x="2259451" y="105167"/>
                <a:ext cx="237591" cy="226028"/>
              </a:xfrm>
              <a:custGeom>
                <a:rect b="b" l="l" r="r" t="t"/>
                <a:pathLst>
                  <a:path extrusionOk="0" h="6021" w="6329">
                    <a:moveTo>
                      <a:pt x="3165" y="1"/>
                    </a:moveTo>
                    <a:lnTo>
                      <a:pt x="2187" y="1982"/>
                    </a:lnTo>
                    <a:lnTo>
                      <a:pt x="1" y="2300"/>
                    </a:lnTo>
                    <a:lnTo>
                      <a:pt x="1583" y="3842"/>
                    </a:lnTo>
                    <a:lnTo>
                      <a:pt x="1209" y="6020"/>
                    </a:lnTo>
                    <a:lnTo>
                      <a:pt x="3165" y="4992"/>
                    </a:lnTo>
                    <a:lnTo>
                      <a:pt x="5121" y="6020"/>
                    </a:lnTo>
                    <a:lnTo>
                      <a:pt x="4747" y="3842"/>
                    </a:lnTo>
                    <a:lnTo>
                      <a:pt x="6329" y="2300"/>
                    </a:lnTo>
                    <a:lnTo>
                      <a:pt x="4142" y="1982"/>
                    </a:lnTo>
                    <a:lnTo>
                      <a:pt x="316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p22"/>
              <p:cNvSpPr/>
              <p:nvPr/>
            </p:nvSpPr>
            <p:spPr>
              <a:xfrm>
                <a:off x="3332475" y="105167"/>
                <a:ext cx="237628" cy="226028"/>
              </a:xfrm>
              <a:custGeom>
                <a:rect b="b" l="l" r="r" t="t"/>
                <a:pathLst>
                  <a:path extrusionOk="0" h="6021" w="6330">
                    <a:moveTo>
                      <a:pt x="3165" y="1"/>
                    </a:moveTo>
                    <a:lnTo>
                      <a:pt x="2187" y="1982"/>
                    </a:lnTo>
                    <a:lnTo>
                      <a:pt x="0" y="2300"/>
                    </a:lnTo>
                    <a:lnTo>
                      <a:pt x="1583" y="3842"/>
                    </a:lnTo>
                    <a:lnTo>
                      <a:pt x="1209" y="6020"/>
                    </a:lnTo>
                    <a:lnTo>
                      <a:pt x="3165" y="4992"/>
                    </a:lnTo>
                    <a:lnTo>
                      <a:pt x="5120" y="6020"/>
                    </a:lnTo>
                    <a:lnTo>
                      <a:pt x="4747" y="3842"/>
                    </a:lnTo>
                    <a:lnTo>
                      <a:pt x="6329" y="2300"/>
                    </a:lnTo>
                    <a:lnTo>
                      <a:pt x="4143" y="1982"/>
                    </a:lnTo>
                    <a:lnTo>
                      <a:pt x="316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 name="Google Shape;444;p22"/>
              <p:cNvSpPr/>
              <p:nvPr/>
            </p:nvSpPr>
            <p:spPr>
              <a:xfrm>
                <a:off x="2974787" y="105167"/>
                <a:ext cx="237628" cy="226028"/>
              </a:xfrm>
              <a:custGeom>
                <a:rect b="b" l="l" r="r" t="t"/>
                <a:pathLst>
                  <a:path extrusionOk="0" h="6021" w="6330">
                    <a:moveTo>
                      <a:pt x="3165" y="1"/>
                    </a:moveTo>
                    <a:lnTo>
                      <a:pt x="2187" y="1982"/>
                    </a:lnTo>
                    <a:lnTo>
                      <a:pt x="1" y="2300"/>
                    </a:lnTo>
                    <a:lnTo>
                      <a:pt x="1583" y="3842"/>
                    </a:lnTo>
                    <a:lnTo>
                      <a:pt x="1210" y="6020"/>
                    </a:lnTo>
                    <a:lnTo>
                      <a:pt x="3165" y="4992"/>
                    </a:lnTo>
                    <a:lnTo>
                      <a:pt x="5121" y="6020"/>
                    </a:lnTo>
                    <a:lnTo>
                      <a:pt x="5121" y="6020"/>
                    </a:lnTo>
                    <a:lnTo>
                      <a:pt x="4747" y="3842"/>
                    </a:lnTo>
                    <a:lnTo>
                      <a:pt x="6329" y="2300"/>
                    </a:lnTo>
                    <a:lnTo>
                      <a:pt x="4142" y="1982"/>
                    </a:lnTo>
                    <a:lnTo>
                      <a:pt x="316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 name="Google Shape;445;p22"/>
              <p:cNvSpPr/>
              <p:nvPr/>
            </p:nvSpPr>
            <p:spPr>
              <a:xfrm>
                <a:off x="2617099" y="105167"/>
                <a:ext cx="237628" cy="226028"/>
              </a:xfrm>
              <a:custGeom>
                <a:rect b="b" l="l" r="r" t="t"/>
                <a:pathLst>
                  <a:path extrusionOk="0" h="6021" w="6330">
                    <a:moveTo>
                      <a:pt x="3166" y="1"/>
                    </a:moveTo>
                    <a:lnTo>
                      <a:pt x="2187" y="1982"/>
                    </a:lnTo>
                    <a:lnTo>
                      <a:pt x="0" y="2300"/>
                    </a:lnTo>
                    <a:lnTo>
                      <a:pt x="1582" y="3842"/>
                    </a:lnTo>
                    <a:lnTo>
                      <a:pt x="1209" y="6020"/>
                    </a:lnTo>
                    <a:lnTo>
                      <a:pt x="3166" y="4992"/>
                    </a:lnTo>
                    <a:lnTo>
                      <a:pt x="5121" y="6020"/>
                    </a:lnTo>
                    <a:lnTo>
                      <a:pt x="4748" y="3842"/>
                    </a:lnTo>
                    <a:lnTo>
                      <a:pt x="6330" y="2300"/>
                    </a:lnTo>
                    <a:lnTo>
                      <a:pt x="4143" y="1982"/>
                    </a:lnTo>
                    <a:lnTo>
                      <a:pt x="3166"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446" name="Google Shape;446;p22"/>
          <p:cNvGrpSpPr/>
          <p:nvPr/>
        </p:nvGrpSpPr>
        <p:grpSpPr>
          <a:xfrm flipH="1" rot="10800000">
            <a:off x="-50" y="4718052"/>
            <a:ext cx="9144078" cy="428624"/>
            <a:chOff x="-828687" y="840848"/>
            <a:chExt cx="9144078" cy="428624"/>
          </a:xfrm>
        </p:grpSpPr>
        <p:sp>
          <p:nvSpPr>
            <p:cNvPr id="447" name="Google Shape;447;p22"/>
            <p:cNvSpPr/>
            <p:nvPr/>
          </p:nvSpPr>
          <p:spPr>
            <a:xfrm>
              <a:off x="-828687" y="964675"/>
              <a:ext cx="9144078" cy="304797"/>
            </a:xfrm>
            <a:custGeom>
              <a:rect b="b" l="l" r="r" t="t"/>
              <a:pathLst>
                <a:path extrusionOk="0" h="5563" w="203507">
                  <a:moveTo>
                    <a:pt x="0" y="0"/>
                  </a:moveTo>
                  <a:lnTo>
                    <a:pt x="0" y="5562"/>
                  </a:lnTo>
                  <a:lnTo>
                    <a:pt x="203506" y="5562"/>
                  </a:lnTo>
                  <a:lnTo>
                    <a:pt x="203506"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p22"/>
            <p:cNvSpPr/>
            <p:nvPr/>
          </p:nvSpPr>
          <p:spPr>
            <a:xfrm>
              <a:off x="-828687" y="840848"/>
              <a:ext cx="9144078" cy="161926"/>
            </a:xfrm>
            <a:custGeom>
              <a:rect b="b" l="l" r="r" t="t"/>
              <a:pathLst>
                <a:path extrusionOk="0" h="5564" w="203507">
                  <a:moveTo>
                    <a:pt x="0" y="1"/>
                  </a:moveTo>
                  <a:lnTo>
                    <a:pt x="0" y="5563"/>
                  </a:lnTo>
                  <a:lnTo>
                    <a:pt x="203506" y="5563"/>
                  </a:lnTo>
                  <a:lnTo>
                    <a:pt x="203506"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BLANK_1_1_1_1_1_1_2">
    <p:spTree>
      <p:nvGrpSpPr>
        <p:cNvPr id="449" name="Shape 449"/>
        <p:cNvGrpSpPr/>
        <p:nvPr/>
      </p:nvGrpSpPr>
      <p:grpSpPr>
        <a:xfrm>
          <a:off x="0" y="0"/>
          <a:ext cx="0" cy="0"/>
          <a:chOff x="0" y="0"/>
          <a:chExt cx="0" cy="0"/>
        </a:xfrm>
      </p:grpSpPr>
      <p:sp>
        <p:nvSpPr>
          <p:cNvPr id="450" name="Google Shape;450;p23"/>
          <p:cNvSpPr txBox="1"/>
          <p:nvPr>
            <p:ph type="ctrTitle"/>
          </p:nvPr>
        </p:nvSpPr>
        <p:spPr>
          <a:xfrm>
            <a:off x="1019918" y="568113"/>
            <a:ext cx="3213000" cy="1056300"/>
          </a:xfrm>
          <a:prstGeom prst="rect">
            <a:avLst/>
          </a:prstGeom>
        </p:spPr>
        <p:txBody>
          <a:bodyPr anchorCtr="0" anchor="t" bIns="91425" lIns="91425" spcFirstLastPara="1" rIns="91425" wrap="square" tIns="91425">
            <a:noAutofit/>
          </a:bodyPr>
          <a:lstStyle>
            <a:lvl1pPr lvl="0" rtl="0">
              <a:spcBef>
                <a:spcPts val="0"/>
              </a:spcBef>
              <a:spcAft>
                <a:spcPts val="0"/>
              </a:spcAft>
              <a:buSzPts val="5200"/>
              <a:buNone/>
              <a:defRPr sz="58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451" name="Google Shape;451;p23"/>
          <p:cNvSpPr txBox="1"/>
          <p:nvPr>
            <p:ph idx="1" type="subTitle"/>
          </p:nvPr>
        </p:nvSpPr>
        <p:spPr>
          <a:xfrm>
            <a:off x="1019991" y="1733513"/>
            <a:ext cx="3213000" cy="11703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200"/>
              <a:buNone/>
              <a:defRPr/>
            </a:lvl1pPr>
            <a:lvl2pPr lvl="1" rtl="0" algn="ctr">
              <a:lnSpc>
                <a:spcPct val="100000"/>
              </a:lnSpc>
              <a:spcBef>
                <a:spcPts val="0"/>
              </a:spcBef>
              <a:spcAft>
                <a:spcPts val="0"/>
              </a:spcAft>
              <a:buSzPts val="1800"/>
              <a:buNone/>
              <a:defRPr sz="1800"/>
            </a:lvl2pPr>
            <a:lvl3pPr lvl="2" rtl="0" algn="ctr">
              <a:lnSpc>
                <a:spcPct val="100000"/>
              </a:lnSpc>
              <a:spcBef>
                <a:spcPts val="0"/>
              </a:spcBef>
              <a:spcAft>
                <a:spcPts val="0"/>
              </a:spcAft>
              <a:buSzPts val="1800"/>
              <a:buNone/>
              <a:defRPr sz="1800"/>
            </a:lvl3pPr>
            <a:lvl4pPr lvl="3" rtl="0" algn="ctr">
              <a:lnSpc>
                <a:spcPct val="100000"/>
              </a:lnSpc>
              <a:spcBef>
                <a:spcPts val="0"/>
              </a:spcBef>
              <a:spcAft>
                <a:spcPts val="0"/>
              </a:spcAft>
              <a:buSzPts val="1800"/>
              <a:buNone/>
              <a:defRPr sz="1800"/>
            </a:lvl4pPr>
            <a:lvl5pPr lvl="4" rtl="0" algn="ctr">
              <a:lnSpc>
                <a:spcPct val="100000"/>
              </a:lnSpc>
              <a:spcBef>
                <a:spcPts val="0"/>
              </a:spcBef>
              <a:spcAft>
                <a:spcPts val="0"/>
              </a:spcAft>
              <a:buSzPts val="1800"/>
              <a:buNone/>
              <a:defRPr sz="1800"/>
            </a:lvl5pPr>
            <a:lvl6pPr lvl="5" rtl="0" algn="ctr">
              <a:lnSpc>
                <a:spcPct val="100000"/>
              </a:lnSpc>
              <a:spcBef>
                <a:spcPts val="0"/>
              </a:spcBef>
              <a:spcAft>
                <a:spcPts val="0"/>
              </a:spcAft>
              <a:buSzPts val="1800"/>
              <a:buNone/>
              <a:defRPr sz="1800"/>
            </a:lvl6pPr>
            <a:lvl7pPr lvl="6" rtl="0" algn="ctr">
              <a:lnSpc>
                <a:spcPct val="100000"/>
              </a:lnSpc>
              <a:spcBef>
                <a:spcPts val="0"/>
              </a:spcBef>
              <a:spcAft>
                <a:spcPts val="0"/>
              </a:spcAft>
              <a:buSzPts val="1800"/>
              <a:buNone/>
              <a:defRPr sz="1800"/>
            </a:lvl7pPr>
            <a:lvl8pPr lvl="7" rtl="0" algn="ctr">
              <a:lnSpc>
                <a:spcPct val="100000"/>
              </a:lnSpc>
              <a:spcBef>
                <a:spcPts val="0"/>
              </a:spcBef>
              <a:spcAft>
                <a:spcPts val="0"/>
              </a:spcAft>
              <a:buSzPts val="1800"/>
              <a:buNone/>
              <a:defRPr sz="1800"/>
            </a:lvl8pPr>
            <a:lvl9pPr lvl="8" rtl="0" algn="ctr">
              <a:lnSpc>
                <a:spcPct val="100000"/>
              </a:lnSpc>
              <a:spcBef>
                <a:spcPts val="0"/>
              </a:spcBef>
              <a:spcAft>
                <a:spcPts val="0"/>
              </a:spcAft>
              <a:buSzPts val="1800"/>
              <a:buNone/>
              <a:defRPr sz="1800"/>
            </a:lvl9pPr>
          </a:lstStyle>
          <a:p/>
        </p:txBody>
      </p:sp>
      <p:grpSp>
        <p:nvGrpSpPr>
          <p:cNvPr id="452" name="Google Shape;452;p23"/>
          <p:cNvGrpSpPr/>
          <p:nvPr/>
        </p:nvGrpSpPr>
        <p:grpSpPr>
          <a:xfrm>
            <a:off x="-25" y="105167"/>
            <a:ext cx="9144078" cy="439358"/>
            <a:chOff x="-25" y="105167"/>
            <a:chExt cx="9144078" cy="439358"/>
          </a:xfrm>
        </p:grpSpPr>
        <p:sp>
          <p:nvSpPr>
            <p:cNvPr id="453" name="Google Shape;453;p23"/>
            <p:cNvSpPr/>
            <p:nvPr/>
          </p:nvSpPr>
          <p:spPr>
            <a:xfrm>
              <a:off x="3729825" y="201000"/>
              <a:ext cx="5414135" cy="55625"/>
            </a:xfrm>
            <a:custGeom>
              <a:rect b="b" l="l" r="r" t="t"/>
              <a:pathLst>
                <a:path extrusionOk="0" h="1084" w="132286">
                  <a:moveTo>
                    <a:pt x="0" y="1"/>
                  </a:moveTo>
                  <a:lnTo>
                    <a:pt x="0" y="1084"/>
                  </a:lnTo>
                  <a:lnTo>
                    <a:pt x="132285" y="1084"/>
                  </a:lnTo>
                  <a:lnTo>
                    <a:pt x="13228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p23"/>
            <p:cNvSpPr/>
            <p:nvPr/>
          </p:nvSpPr>
          <p:spPr>
            <a:xfrm>
              <a:off x="-25" y="488903"/>
              <a:ext cx="9144078" cy="55623"/>
            </a:xfrm>
            <a:custGeom>
              <a:rect b="b" l="l" r="r" t="t"/>
              <a:pathLst>
                <a:path extrusionOk="0" h="1084" w="203507">
                  <a:moveTo>
                    <a:pt x="0" y="0"/>
                  </a:moveTo>
                  <a:lnTo>
                    <a:pt x="0" y="1084"/>
                  </a:lnTo>
                  <a:lnTo>
                    <a:pt x="203506" y="1084"/>
                  </a:lnTo>
                  <a:lnTo>
                    <a:pt x="203506"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55" name="Google Shape;455;p23"/>
            <p:cNvGrpSpPr/>
            <p:nvPr/>
          </p:nvGrpSpPr>
          <p:grpSpPr>
            <a:xfrm>
              <a:off x="113324" y="105167"/>
              <a:ext cx="3456779" cy="226028"/>
              <a:chOff x="113324" y="105167"/>
              <a:chExt cx="3456779" cy="226028"/>
            </a:xfrm>
          </p:grpSpPr>
          <p:sp>
            <p:nvSpPr>
              <p:cNvPr id="456" name="Google Shape;456;p23"/>
              <p:cNvSpPr/>
              <p:nvPr/>
            </p:nvSpPr>
            <p:spPr>
              <a:xfrm>
                <a:off x="828700" y="105167"/>
                <a:ext cx="237628" cy="226028"/>
              </a:xfrm>
              <a:custGeom>
                <a:rect b="b" l="l" r="r" t="t"/>
                <a:pathLst>
                  <a:path extrusionOk="0" h="6021" w="6330">
                    <a:moveTo>
                      <a:pt x="3165" y="1"/>
                    </a:moveTo>
                    <a:lnTo>
                      <a:pt x="2187" y="1982"/>
                    </a:lnTo>
                    <a:lnTo>
                      <a:pt x="0" y="2300"/>
                    </a:lnTo>
                    <a:lnTo>
                      <a:pt x="1583" y="3842"/>
                    </a:lnTo>
                    <a:lnTo>
                      <a:pt x="1209" y="6020"/>
                    </a:lnTo>
                    <a:lnTo>
                      <a:pt x="3165" y="4992"/>
                    </a:lnTo>
                    <a:lnTo>
                      <a:pt x="5120" y="6020"/>
                    </a:lnTo>
                    <a:lnTo>
                      <a:pt x="4747" y="3842"/>
                    </a:lnTo>
                    <a:lnTo>
                      <a:pt x="6329" y="2300"/>
                    </a:lnTo>
                    <a:lnTo>
                      <a:pt x="4143" y="1982"/>
                    </a:lnTo>
                    <a:lnTo>
                      <a:pt x="316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 name="Google Shape;457;p23"/>
              <p:cNvSpPr/>
              <p:nvPr/>
            </p:nvSpPr>
            <p:spPr>
              <a:xfrm>
                <a:off x="471012" y="105167"/>
                <a:ext cx="237628" cy="226028"/>
              </a:xfrm>
              <a:custGeom>
                <a:rect b="b" l="l" r="r" t="t"/>
                <a:pathLst>
                  <a:path extrusionOk="0" h="6021" w="6330">
                    <a:moveTo>
                      <a:pt x="3165" y="1"/>
                    </a:moveTo>
                    <a:lnTo>
                      <a:pt x="2187" y="1982"/>
                    </a:lnTo>
                    <a:lnTo>
                      <a:pt x="1" y="2300"/>
                    </a:lnTo>
                    <a:lnTo>
                      <a:pt x="1583" y="3842"/>
                    </a:lnTo>
                    <a:lnTo>
                      <a:pt x="1210" y="6020"/>
                    </a:lnTo>
                    <a:lnTo>
                      <a:pt x="3165" y="4992"/>
                    </a:lnTo>
                    <a:lnTo>
                      <a:pt x="5121" y="6020"/>
                    </a:lnTo>
                    <a:lnTo>
                      <a:pt x="5121" y="6020"/>
                    </a:lnTo>
                    <a:lnTo>
                      <a:pt x="4747" y="3842"/>
                    </a:lnTo>
                    <a:lnTo>
                      <a:pt x="6329" y="2300"/>
                    </a:lnTo>
                    <a:lnTo>
                      <a:pt x="4142" y="1982"/>
                    </a:lnTo>
                    <a:lnTo>
                      <a:pt x="316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 name="Google Shape;458;p23"/>
              <p:cNvSpPr/>
              <p:nvPr/>
            </p:nvSpPr>
            <p:spPr>
              <a:xfrm>
                <a:off x="113324" y="105167"/>
                <a:ext cx="237628" cy="226028"/>
              </a:xfrm>
              <a:custGeom>
                <a:rect b="b" l="l" r="r" t="t"/>
                <a:pathLst>
                  <a:path extrusionOk="0" h="6021" w="6330">
                    <a:moveTo>
                      <a:pt x="3166" y="1"/>
                    </a:moveTo>
                    <a:lnTo>
                      <a:pt x="2187" y="1982"/>
                    </a:lnTo>
                    <a:lnTo>
                      <a:pt x="0" y="2300"/>
                    </a:lnTo>
                    <a:lnTo>
                      <a:pt x="1582" y="3842"/>
                    </a:lnTo>
                    <a:lnTo>
                      <a:pt x="1209" y="6020"/>
                    </a:lnTo>
                    <a:lnTo>
                      <a:pt x="3166" y="4992"/>
                    </a:lnTo>
                    <a:lnTo>
                      <a:pt x="5121" y="6020"/>
                    </a:lnTo>
                    <a:lnTo>
                      <a:pt x="4748" y="3842"/>
                    </a:lnTo>
                    <a:lnTo>
                      <a:pt x="6330" y="2300"/>
                    </a:lnTo>
                    <a:lnTo>
                      <a:pt x="4143" y="1982"/>
                    </a:lnTo>
                    <a:lnTo>
                      <a:pt x="3166"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p23"/>
              <p:cNvSpPr/>
              <p:nvPr/>
            </p:nvSpPr>
            <p:spPr>
              <a:xfrm>
                <a:off x="1186388" y="105167"/>
                <a:ext cx="237628" cy="226028"/>
              </a:xfrm>
              <a:custGeom>
                <a:rect b="b" l="l" r="r" t="t"/>
                <a:pathLst>
                  <a:path extrusionOk="0" h="6021" w="6330">
                    <a:moveTo>
                      <a:pt x="3165" y="1"/>
                    </a:moveTo>
                    <a:lnTo>
                      <a:pt x="2187" y="1982"/>
                    </a:lnTo>
                    <a:lnTo>
                      <a:pt x="0" y="2300"/>
                    </a:lnTo>
                    <a:lnTo>
                      <a:pt x="1583" y="3842"/>
                    </a:lnTo>
                    <a:lnTo>
                      <a:pt x="1209" y="6020"/>
                    </a:lnTo>
                    <a:lnTo>
                      <a:pt x="3165" y="4992"/>
                    </a:lnTo>
                    <a:lnTo>
                      <a:pt x="5121" y="6020"/>
                    </a:lnTo>
                    <a:lnTo>
                      <a:pt x="4747" y="3842"/>
                    </a:lnTo>
                    <a:lnTo>
                      <a:pt x="6330" y="2300"/>
                    </a:lnTo>
                    <a:lnTo>
                      <a:pt x="4143" y="1982"/>
                    </a:lnTo>
                    <a:lnTo>
                      <a:pt x="316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 name="Google Shape;460;p23"/>
              <p:cNvSpPr/>
              <p:nvPr/>
            </p:nvSpPr>
            <p:spPr>
              <a:xfrm>
                <a:off x="1544075" y="105167"/>
                <a:ext cx="237628" cy="226028"/>
              </a:xfrm>
              <a:custGeom>
                <a:rect b="b" l="l" r="r" t="t"/>
                <a:pathLst>
                  <a:path extrusionOk="0" h="6021" w="6330">
                    <a:moveTo>
                      <a:pt x="3165" y="1"/>
                    </a:moveTo>
                    <a:lnTo>
                      <a:pt x="2187" y="1982"/>
                    </a:lnTo>
                    <a:lnTo>
                      <a:pt x="1" y="2300"/>
                    </a:lnTo>
                    <a:lnTo>
                      <a:pt x="1583" y="3842"/>
                    </a:lnTo>
                    <a:lnTo>
                      <a:pt x="1209" y="6020"/>
                    </a:lnTo>
                    <a:lnTo>
                      <a:pt x="3165" y="4992"/>
                    </a:lnTo>
                    <a:lnTo>
                      <a:pt x="5120" y="6020"/>
                    </a:lnTo>
                    <a:lnTo>
                      <a:pt x="4747" y="3842"/>
                    </a:lnTo>
                    <a:lnTo>
                      <a:pt x="6329" y="2300"/>
                    </a:lnTo>
                    <a:lnTo>
                      <a:pt x="4143" y="1982"/>
                    </a:lnTo>
                    <a:lnTo>
                      <a:pt x="316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 name="Google Shape;461;p23"/>
              <p:cNvSpPr/>
              <p:nvPr/>
            </p:nvSpPr>
            <p:spPr>
              <a:xfrm>
                <a:off x="1901763" y="105167"/>
                <a:ext cx="237628" cy="226028"/>
              </a:xfrm>
              <a:custGeom>
                <a:rect b="b" l="l" r="r" t="t"/>
                <a:pathLst>
                  <a:path extrusionOk="0" h="6021" w="6330">
                    <a:moveTo>
                      <a:pt x="3164" y="1"/>
                    </a:moveTo>
                    <a:lnTo>
                      <a:pt x="2187" y="1982"/>
                    </a:lnTo>
                    <a:lnTo>
                      <a:pt x="0" y="2300"/>
                    </a:lnTo>
                    <a:lnTo>
                      <a:pt x="1582" y="3842"/>
                    </a:lnTo>
                    <a:lnTo>
                      <a:pt x="1209" y="6020"/>
                    </a:lnTo>
                    <a:lnTo>
                      <a:pt x="3164" y="4992"/>
                    </a:lnTo>
                    <a:lnTo>
                      <a:pt x="5121" y="6020"/>
                    </a:lnTo>
                    <a:lnTo>
                      <a:pt x="4747" y="3842"/>
                    </a:lnTo>
                    <a:lnTo>
                      <a:pt x="6330" y="2300"/>
                    </a:lnTo>
                    <a:lnTo>
                      <a:pt x="4143" y="1982"/>
                    </a:lnTo>
                    <a:lnTo>
                      <a:pt x="3164"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 name="Google Shape;462;p23"/>
              <p:cNvSpPr/>
              <p:nvPr/>
            </p:nvSpPr>
            <p:spPr>
              <a:xfrm>
                <a:off x="2259451" y="105167"/>
                <a:ext cx="237591" cy="226028"/>
              </a:xfrm>
              <a:custGeom>
                <a:rect b="b" l="l" r="r" t="t"/>
                <a:pathLst>
                  <a:path extrusionOk="0" h="6021" w="6329">
                    <a:moveTo>
                      <a:pt x="3165" y="1"/>
                    </a:moveTo>
                    <a:lnTo>
                      <a:pt x="2187" y="1982"/>
                    </a:lnTo>
                    <a:lnTo>
                      <a:pt x="1" y="2300"/>
                    </a:lnTo>
                    <a:lnTo>
                      <a:pt x="1583" y="3842"/>
                    </a:lnTo>
                    <a:lnTo>
                      <a:pt x="1209" y="6020"/>
                    </a:lnTo>
                    <a:lnTo>
                      <a:pt x="3165" y="4992"/>
                    </a:lnTo>
                    <a:lnTo>
                      <a:pt x="5121" y="6020"/>
                    </a:lnTo>
                    <a:lnTo>
                      <a:pt x="4747" y="3842"/>
                    </a:lnTo>
                    <a:lnTo>
                      <a:pt x="6329" y="2300"/>
                    </a:lnTo>
                    <a:lnTo>
                      <a:pt x="4142" y="1982"/>
                    </a:lnTo>
                    <a:lnTo>
                      <a:pt x="316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 name="Google Shape;463;p23"/>
              <p:cNvSpPr/>
              <p:nvPr/>
            </p:nvSpPr>
            <p:spPr>
              <a:xfrm>
                <a:off x="3332475" y="105167"/>
                <a:ext cx="237628" cy="226028"/>
              </a:xfrm>
              <a:custGeom>
                <a:rect b="b" l="l" r="r" t="t"/>
                <a:pathLst>
                  <a:path extrusionOk="0" h="6021" w="6330">
                    <a:moveTo>
                      <a:pt x="3165" y="1"/>
                    </a:moveTo>
                    <a:lnTo>
                      <a:pt x="2187" y="1982"/>
                    </a:lnTo>
                    <a:lnTo>
                      <a:pt x="0" y="2300"/>
                    </a:lnTo>
                    <a:lnTo>
                      <a:pt x="1583" y="3842"/>
                    </a:lnTo>
                    <a:lnTo>
                      <a:pt x="1209" y="6020"/>
                    </a:lnTo>
                    <a:lnTo>
                      <a:pt x="3165" y="4992"/>
                    </a:lnTo>
                    <a:lnTo>
                      <a:pt x="5120" y="6020"/>
                    </a:lnTo>
                    <a:lnTo>
                      <a:pt x="4747" y="3842"/>
                    </a:lnTo>
                    <a:lnTo>
                      <a:pt x="6329" y="2300"/>
                    </a:lnTo>
                    <a:lnTo>
                      <a:pt x="4143" y="1982"/>
                    </a:lnTo>
                    <a:lnTo>
                      <a:pt x="316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 name="Google Shape;464;p23"/>
              <p:cNvSpPr/>
              <p:nvPr/>
            </p:nvSpPr>
            <p:spPr>
              <a:xfrm>
                <a:off x="2974787" y="105167"/>
                <a:ext cx="237628" cy="226028"/>
              </a:xfrm>
              <a:custGeom>
                <a:rect b="b" l="l" r="r" t="t"/>
                <a:pathLst>
                  <a:path extrusionOk="0" h="6021" w="6330">
                    <a:moveTo>
                      <a:pt x="3165" y="1"/>
                    </a:moveTo>
                    <a:lnTo>
                      <a:pt x="2187" y="1982"/>
                    </a:lnTo>
                    <a:lnTo>
                      <a:pt x="1" y="2300"/>
                    </a:lnTo>
                    <a:lnTo>
                      <a:pt x="1583" y="3842"/>
                    </a:lnTo>
                    <a:lnTo>
                      <a:pt x="1210" y="6020"/>
                    </a:lnTo>
                    <a:lnTo>
                      <a:pt x="3165" y="4992"/>
                    </a:lnTo>
                    <a:lnTo>
                      <a:pt x="5121" y="6020"/>
                    </a:lnTo>
                    <a:lnTo>
                      <a:pt x="5121" y="6020"/>
                    </a:lnTo>
                    <a:lnTo>
                      <a:pt x="4747" y="3842"/>
                    </a:lnTo>
                    <a:lnTo>
                      <a:pt x="6329" y="2300"/>
                    </a:lnTo>
                    <a:lnTo>
                      <a:pt x="4142" y="1982"/>
                    </a:lnTo>
                    <a:lnTo>
                      <a:pt x="316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 name="Google Shape;465;p23"/>
              <p:cNvSpPr/>
              <p:nvPr/>
            </p:nvSpPr>
            <p:spPr>
              <a:xfrm>
                <a:off x="2617099" y="105167"/>
                <a:ext cx="237628" cy="226028"/>
              </a:xfrm>
              <a:custGeom>
                <a:rect b="b" l="l" r="r" t="t"/>
                <a:pathLst>
                  <a:path extrusionOk="0" h="6021" w="6330">
                    <a:moveTo>
                      <a:pt x="3166" y="1"/>
                    </a:moveTo>
                    <a:lnTo>
                      <a:pt x="2187" y="1982"/>
                    </a:lnTo>
                    <a:lnTo>
                      <a:pt x="0" y="2300"/>
                    </a:lnTo>
                    <a:lnTo>
                      <a:pt x="1582" y="3842"/>
                    </a:lnTo>
                    <a:lnTo>
                      <a:pt x="1209" y="6020"/>
                    </a:lnTo>
                    <a:lnTo>
                      <a:pt x="3166" y="4992"/>
                    </a:lnTo>
                    <a:lnTo>
                      <a:pt x="5121" y="6020"/>
                    </a:lnTo>
                    <a:lnTo>
                      <a:pt x="4748" y="3842"/>
                    </a:lnTo>
                    <a:lnTo>
                      <a:pt x="6330" y="2300"/>
                    </a:lnTo>
                    <a:lnTo>
                      <a:pt x="4143" y="1982"/>
                    </a:lnTo>
                    <a:lnTo>
                      <a:pt x="3166"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466" name="Google Shape;466;p23"/>
          <p:cNvGrpSpPr/>
          <p:nvPr/>
        </p:nvGrpSpPr>
        <p:grpSpPr>
          <a:xfrm flipH="1" rot="10800000">
            <a:off x="-50" y="4694250"/>
            <a:ext cx="9144090" cy="452420"/>
            <a:chOff x="-828687" y="926604"/>
            <a:chExt cx="9144090" cy="452420"/>
          </a:xfrm>
        </p:grpSpPr>
        <p:sp>
          <p:nvSpPr>
            <p:cNvPr id="467" name="Google Shape;467;p23"/>
            <p:cNvSpPr/>
            <p:nvPr/>
          </p:nvSpPr>
          <p:spPr>
            <a:xfrm>
              <a:off x="-828687" y="926604"/>
              <a:ext cx="9144078" cy="430131"/>
            </a:xfrm>
            <a:custGeom>
              <a:rect b="b" l="l" r="r" t="t"/>
              <a:pathLst>
                <a:path extrusionOk="0" h="5563" w="203507">
                  <a:moveTo>
                    <a:pt x="0" y="0"/>
                  </a:moveTo>
                  <a:lnTo>
                    <a:pt x="0" y="5562"/>
                  </a:lnTo>
                  <a:lnTo>
                    <a:pt x="203506" y="5562"/>
                  </a:lnTo>
                  <a:lnTo>
                    <a:pt x="203506"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 name="Google Shape;468;p23"/>
            <p:cNvSpPr/>
            <p:nvPr/>
          </p:nvSpPr>
          <p:spPr>
            <a:xfrm>
              <a:off x="-828676" y="1334423"/>
              <a:ext cx="9144078" cy="44601"/>
            </a:xfrm>
            <a:custGeom>
              <a:rect b="b" l="l" r="r" t="t"/>
              <a:pathLst>
                <a:path extrusionOk="0" h="1084" w="203507">
                  <a:moveTo>
                    <a:pt x="0" y="0"/>
                  </a:moveTo>
                  <a:lnTo>
                    <a:pt x="0" y="1083"/>
                  </a:lnTo>
                  <a:lnTo>
                    <a:pt x="203506" y="1083"/>
                  </a:lnTo>
                  <a:lnTo>
                    <a:pt x="203506"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BLANK_1_1_1_1_1_1_1">
    <p:spTree>
      <p:nvGrpSpPr>
        <p:cNvPr id="469" name="Shape 469"/>
        <p:cNvGrpSpPr/>
        <p:nvPr/>
      </p:nvGrpSpPr>
      <p:grpSpPr>
        <a:xfrm>
          <a:off x="0" y="0"/>
          <a:ext cx="0" cy="0"/>
          <a:chOff x="0" y="0"/>
          <a:chExt cx="0" cy="0"/>
        </a:xfrm>
      </p:grpSpPr>
      <p:grpSp>
        <p:nvGrpSpPr>
          <p:cNvPr id="470" name="Google Shape;470;p24"/>
          <p:cNvGrpSpPr/>
          <p:nvPr/>
        </p:nvGrpSpPr>
        <p:grpSpPr>
          <a:xfrm flipH="1" rot="10800000">
            <a:off x="-37" y="4598975"/>
            <a:ext cx="9144090" cy="538177"/>
            <a:chOff x="-828687" y="840847"/>
            <a:chExt cx="9144090" cy="538177"/>
          </a:xfrm>
        </p:grpSpPr>
        <p:sp>
          <p:nvSpPr>
            <p:cNvPr id="471" name="Google Shape;471;p24"/>
            <p:cNvSpPr/>
            <p:nvPr/>
          </p:nvSpPr>
          <p:spPr>
            <a:xfrm>
              <a:off x="-828676" y="1127828"/>
              <a:ext cx="9144078" cy="228890"/>
            </a:xfrm>
            <a:custGeom>
              <a:rect b="b" l="l" r="r" t="t"/>
              <a:pathLst>
                <a:path extrusionOk="0" h="5563" w="203507">
                  <a:moveTo>
                    <a:pt x="0" y="0"/>
                  </a:moveTo>
                  <a:lnTo>
                    <a:pt x="0" y="5562"/>
                  </a:lnTo>
                  <a:lnTo>
                    <a:pt x="203506" y="5562"/>
                  </a:lnTo>
                  <a:lnTo>
                    <a:pt x="203506"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 name="Google Shape;472;p24"/>
            <p:cNvSpPr/>
            <p:nvPr/>
          </p:nvSpPr>
          <p:spPr>
            <a:xfrm>
              <a:off x="-828687" y="840847"/>
              <a:ext cx="9144078" cy="286922"/>
            </a:xfrm>
            <a:custGeom>
              <a:rect b="b" l="l" r="r" t="t"/>
              <a:pathLst>
                <a:path extrusionOk="0" h="5564" w="203507">
                  <a:moveTo>
                    <a:pt x="0" y="1"/>
                  </a:moveTo>
                  <a:lnTo>
                    <a:pt x="0" y="5563"/>
                  </a:lnTo>
                  <a:lnTo>
                    <a:pt x="203506" y="5563"/>
                  </a:lnTo>
                  <a:lnTo>
                    <a:pt x="203506"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 name="Google Shape;473;p24"/>
            <p:cNvSpPr/>
            <p:nvPr/>
          </p:nvSpPr>
          <p:spPr>
            <a:xfrm>
              <a:off x="-828676" y="1334423"/>
              <a:ext cx="9144078" cy="44601"/>
            </a:xfrm>
            <a:custGeom>
              <a:rect b="b" l="l" r="r" t="t"/>
              <a:pathLst>
                <a:path extrusionOk="0" h="1084" w="203507">
                  <a:moveTo>
                    <a:pt x="0" y="0"/>
                  </a:moveTo>
                  <a:lnTo>
                    <a:pt x="0" y="1083"/>
                  </a:lnTo>
                  <a:lnTo>
                    <a:pt x="203506" y="1083"/>
                  </a:lnTo>
                  <a:lnTo>
                    <a:pt x="203506"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74" name="Google Shape;474;p24"/>
          <p:cNvGrpSpPr/>
          <p:nvPr/>
        </p:nvGrpSpPr>
        <p:grpSpPr>
          <a:xfrm flipH="1">
            <a:off x="-25" y="105167"/>
            <a:ext cx="9144078" cy="439358"/>
            <a:chOff x="-25" y="105167"/>
            <a:chExt cx="9144078" cy="439358"/>
          </a:xfrm>
        </p:grpSpPr>
        <p:sp>
          <p:nvSpPr>
            <p:cNvPr id="475" name="Google Shape;475;p24"/>
            <p:cNvSpPr/>
            <p:nvPr/>
          </p:nvSpPr>
          <p:spPr>
            <a:xfrm>
              <a:off x="3729825" y="201000"/>
              <a:ext cx="5414135" cy="55625"/>
            </a:xfrm>
            <a:custGeom>
              <a:rect b="b" l="l" r="r" t="t"/>
              <a:pathLst>
                <a:path extrusionOk="0" h="1084" w="132286">
                  <a:moveTo>
                    <a:pt x="0" y="1"/>
                  </a:moveTo>
                  <a:lnTo>
                    <a:pt x="0" y="1084"/>
                  </a:lnTo>
                  <a:lnTo>
                    <a:pt x="132285" y="1084"/>
                  </a:lnTo>
                  <a:lnTo>
                    <a:pt x="13228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 name="Google Shape;476;p24"/>
            <p:cNvSpPr/>
            <p:nvPr/>
          </p:nvSpPr>
          <p:spPr>
            <a:xfrm>
              <a:off x="-25" y="488903"/>
              <a:ext cx="9144078" cy="55623"/>
            </a:xfrm>
            <a:custGeom>
              <a:rect b="b" l="l" r="r" t="t"/>
              <a:pathLst>
                <a:path extrusionOk="0" h="1084" w="203507">
                  <a:moveTo>
                    <a:pt x="0" y="0"/>
                  </a:moveTo>
                  <a:lnTo>
                    <a:pt x="0" y="1084"/>
                  </a:lnTo>
                  <a:lnTo>
                    <a:pt x="203506" y="1084"/>
                  </a:lnTo>
                  <a:lnTo>
                    <a:pt x="203506"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77" name="Google Shape;477;p24"/>
            <p:cNvGrpSpPr/>
            <p:nvPr/>
          </p:nvGrpSpPr>
          <p:grpSpPr>
            <a:xfrm>
              <a:off x="113324" y="105167"/>
              <a:ext cx="3456779" cy="226028"/>
              <a:chOff x="113324" y="105167"/>
              <a:chExt cx="3456779" cy="226028"/>
            </a:xfrm>
          </p:grpSpPr>
          <p:sp>
            <p:nvSpPr>
              <p:cNvPr id="478" name="Google Shape;478;p24"/>
              <p:cNvSpPr/>
              <p:nvPr/>
            </p:nvSpPr>
            <p:spPr>
              <a:xfrm>
                <a:off x="828700" y="105167"/>
                <a:ext cx="237628" cy="226028"/>
              </a:xfrm>
              <a:custGeom>
                <a:rect b="b" l="l" r="r" t="t"/>
                <a:pathLst>
                  <a:path extrusionOk="0" h="6021" w="6330">
                    <a:moveTo>
                      <a:pt x="3165" y="1"/>
                    </a:moveTo>
                    <a:lnTo>
                      <a:pt x="2187" y="1982"/>
                    </a:lnTo>
                    <a:lnTo>
                      <a:pt x="0" y="2300"/>
                    </a:lnTo>
                    <a:lnTo>
                      <a:pt x="1583" y="3842"/>
                    </a:lnTo>
                    <a:lnTo>
                      <a:pt x="1209" y="6020"/>
                    </a:lnTo>
                    <a:lnTo>
                      <a:pt x="3165" y="4992"/>
                    </a:lnTo>
                    <a:lnTo>
                      <a:pt x="5120" y="6020"/>
                    </a:lnTo>
                    <a:lnTo>
                      <a:pt x="4747" y="3842"/>
                    </a:lnTo>
                    <a:lnTo>
                      <a:pt x="6329" y="2300"/>
                    </a:lnTo>
                    <a:lnTo>
                      <a:pt x="4143" y="1982"/>
                    </a:lnTo>
                    <a:lnTo>
                      <a:pt x="316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 name="Google Shape;479;p24"/>
              <p:cNvSpPr/>
              <p:nvPr/>
            </p:nvSpPr>
            <p:spPr>
              <a:xfrm>
                <a:off x="471012" y="105167"/>
                <a:ext cx="237628" cy="226028"/>
              </a:xfrm>
              <a:custGeom>
                <a:rect b="b" l="l" r="r" t="t"/>
                <a:pathLst>
                  <a:path extrusionOk="0" h="6021" w="6330">
                    <a:moveTo>
                      <a:pt x="3165" y="1"/>
                    </a:moveTo>
                    <a:lnTo>
                      <a:pt x="2187" y="1982"/>
                    </a:lnTo>
                    <a:lnTo>
                      <a:pt x="1" y="2300"/>
                    </a:lnTo>
                    <a:lnTo>
                      <a:pt x="1583" y="3842"/>
                    </a:lnTo>
                    <a:lnTo>
                      <a:pt x="1210" y="6020"/>
                    </a:lnTo>
                    <a:lnTo>
                      <a:pt x="3165" y="4992"/>
                    </a:lnTo>
                    <a:lnTo>
                      <a:pt x="5121" y="6020"/>
                    </a:lnTo>
                    <a:lnTo>
                      <a:pt x="5121" y="6020"/>
                    </a:lnTo>
                    <a:lnTo>
                      <a:pt x="4747" y="3842"/>
                    </a:lnTo>
                    <a:lnTo>
                      <a:pt x="6329" y="2300"/>
                    </a:lnTo>
                    <a:lnTo>
                      <a:pt x="4142" y="1982"/>
                    </a:lnTo>
                    <a:lnTo>
                      <a:pt x="316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 name="Google Shape;480;p24"/>
              <p:cNvSpPr/>
              <p:nvPr/>
            </p:nvSpPr>
            <p:spPr>
              <a:xfrm>
                <a:off x="113324" y="105167"/>
                <a:ext cx="237628" cy="226028"/>
              </a:xfrm>
              <a:custGeom>
                <a:rect b="b" l="l" r="r" t="t"/>
                <a:pathLst>
                  <a:path extrusionOk="0" h="6021" w="6330">
                    <a:moveTo>
                      <a:pt x="3166" y="1"/>
                    </a:moveTo>
                    <a:lnTo>
                      <a:pt x="2187" y="1982"/>
                    </a:lnTo>
                    <a:lnTo>
                      <a:pt x="0" y="2300"/>
                    </a:lnTo>
                    <a:lnTo>
                      <a:pt x="1582" y="3842"/>
                    </a:lnTo>
                    <a:lnTo>
                      <a:pt x="1209" y="6020"/>
                    </a:lnTo>
                    <a:lnTo>
                      <a:pt x="3166" y="4992"/>
                    </a:lnTo>
                    <a:lnTo>
                      <a:pt x="5121" y="6020"/>
                    </a:lnTo>
                    <a:lnTo>
                      <a:pt x="4748" y="3842"/>
                    </a:lnTo>
                    <a:lnTo>
                      <a:pt x="6330" y="2300"/>
                    </a:lnTo>
                    <a:lnTo>
                      <a:pt x="4143" y="1982"/>
                    </a:lnTo>
                    <a:lnTo>
                      <a:pt x="3166"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 name="Google Shape;481;p24"/>
              <p:cNvSpPr/>
              <p:nvPr/>
            </p:nvSpPr>
            <p:spPr>
              <a:xfrm>
                <a:off x="1186388" y="105167"/>
                <a:ext cx="237628" cy="226028"/>
              </a:xfrm>
              <a:custGeom>
                <a:rect b="b" l="l" r="r" t="t"/>
                <a:pathLst>
                  <a:path extrusionOk="0" h="6021" w="6330">
                    <a:moveTo>
                      <a:pt x="3165" y="1"/>
                    </a:moveTo>
                    <a:lnTo>
                      <a:pt x="2187" y="1982"/>
                    </a:lnTo>
                    <a:lnTo>
                      <a:pt x="0" y="2300"/>
                    </a:lnTo>
                    <a:lnTo>
                      <a:pt x="1583" y="3842"/>
                    </a:lnTo>
                    <a:lnTo>
                      <a:pt x="1209" y="6020"/>
                    </a:lnTo>
                    <a:lnTo>
                      <a:pt x="3165" y="4992"/>
                    </a:lnTo>
                    <a:lnTo>
                      <a:pt x="5121" y="6020"/>
                    </a:lnTo>
                    <a:lnTo>
                      <a:pt x="4747" y="3842"/>
                    </a:lnTo>
                    <a:lnTo>
                      <a:pt x="6330" y="2300"/>
                    </a:lnTo>
                    <a:lnTo>
                      <a:pt x="4143" y="1982"/>
                    </a:lnTo>
                    <a:lnTo>
                      <a:pt x="316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p24"/>
              <p:cNvSpPr/>
              <p:nvPr/>
            </p:nvSpPr>
            <p:spPr>
              <a:xfrm>
                <a:off x="1544075" y="105167"/>
                <a:ext cx="237628" cy="226028"/>
              </a:xfrm>
              <a:custGeom>
                <a:rect b="b" l="l" r="r" t="t"/>
                <a:pathLst>
                  <a:path extrusionOk="0" h="6021" w="6330">
                    <a:moveTo>
                      <a:pt x="3165" y="1"/>
                    </a:moveTo>
                    <a:lnTo>
                      <a:pt x="2187" y="1982"/>
                    </a:lnTo>
                    <a:lnTo>
                      <a:pt x="1" y="2300"/>
                    </a:lnTo>
                    <a:lnTo>
                      <a:pt x="1583" y="3842"/>
                    </a:lnTo>
                    <a:lnTo>
                      <a:pt x="1209" y="6020"/>
                    </a:lnTo>
                    <a:lnTo>
                      <a:pt x="3165" y="4992"/>
                    </a:lnTo>
                    <a:lnTo>
                      <a:pt x="5120" y="6020"/>
                    </a:lnTo>
                    <a:lnTo>
                      <a:pt x="4747" y="3842"/>
                    </a:lnTo>
                    <a:lnTo>
                      <a:pt x="6329" y="2300"/>
                    </a:lnTo>
                    <a:lnTo>
                      <a:pt x="4143" y="1982"/>
                    </a:lnTo>
                    <a:lnTo>
                      <a:pt x="316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 name="Google Shape;483;p24"/>
              <p:cNvSpPr/>
              <p:nvPr/>
            </p:nvSpPr>
            <p:spPr>
              <a:xfrm>
                <a:off x="1901763" y="105167"/>
                <a:ext cx="237628" cy="226028"/>
              </a:xfrm>
              <a:custGeom>
                <a:rect b="b" l="l" r="r" t="t"/>
                <a:pathLst>
                  <a:path extrusionOk="0" h="6021" w="6330">
                    <a:moveTo>
                      <a:pt x="3164" y="1"/>
                    </a:moveTo>
                    <a:lnTo>
                      <a:pt x="2187" y="1982"/>
                    </a:lnTo>
                    <a:lnTo>
                      <a:pt x="0" y="2300"/>
                    </a:lnTo>
                    <a:lnTo>
                      <a:pt x="1582" y="3842"/>
                    </a:lnTo>
                    <a:lnTo>
                      <a:pt x="1209" y="6020"/>
                    </a:lnTo>
                    <a:lnTo>
                      <a:pt x="3164" y="4992"/>
                    </a:lnTo>
                    <a:lnTo>
                      <a:pt x="5121" y="6020"/>
                    </a:lnTo>
                    <a:lnTo>
                      <a:pt x="4747" y="3842"/>
                    </a:lnTo>
                    <a:lnTo>
                      <a:pt x="6330" y="2300"/>
                    </a:lnTo>
                    <a:lnTo>
                      <a:pt x="4143" y="1982"/>
                    </a:lnTo>
                    <a:lnTo>
                      <a:pt x="3164"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 name="Google Shape;484;p24"/>
              <p:cNvSpPr/>
              <p:nvPr/>
            </p:nvSpPr>
            <p:spPr>
              <a:xfrm>
                <a:off x="2259451" y="105167"/>
                <a:ext cx="237591" cy="226028"/>
              </a:xfrm>
              <a:custGeom>
                <a:rect b="b" l="l" r="r" t="t"/>
                <a:pathLst>
                  <a:path extrusionOk="0" h="6021" w="6329">
                    <a:moveTo>
                      <a:pt x="3165" y="1"/>
                    </a:moveTo>
                    <a:lnTo>
                      <a:pt x="2187" y="1982"/>
                    </a:lnTo>
                    <a:lnTo>
                      <a:pt x="1" y="2300"/>
                    </a:lnTo>
                    <a:lnTo>
                      <a:pt x="1583" y="3842"/>
                    </a:lnTo>
                    <a:lnTo>
                      <a:pt x="1209" y="6020"/>
                    </a:lnTo>
                    <a:lnTo>
                      <a:pt x="3165" y="4992"/>
                    </a:lnTo>
                    <a:lnTo>
                      <a:pt x="5121" y="6020"/>
                    </a:lnTo>
                    <a:lnTo>
                      <a:pt x="4747" y="3842"/>
                    </a:lnTo>
                    <a:lnTo>
                      <a:pt x="6329" y="2300"/>
                    </a:lnTo>
                    <a:lnTo>
                      <a:pt x="4142" y="1982"/>
                    </a:lnTo>
                    <a:lnTo>
                      <a:pt x="316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 name="Google Shape;485;p24"/>
              <p:cNvSpPr/>
              <p:nvPr/>
            </p:nvSpPr>
            <p:spPr>
              <a:xfrm>
                <a:off x="3332475" y="105167"/>
                <a:ext cx="237628" cy="226028"/>
              </a:xfrm>
              <a:custGeom>
                <a:rect b="b" l="l" r="r" t="t"/>
                <a:pathLst>
                  <a:path extrusionOk="0" h="6021" w="6330">
                    <a:moveTo>
                      <a:pt x="3165" y="1"/>
                    </a:moveTo>
                    <a:lnTo>
                      <a:pt x="2187" y="1982"/>
                    </a:lnTo>
                    <a:lnTo>
                      <a:pt x="0" y="2300"/>
                    </a:lnTo>
                    <a:lnTo>
                      <a:pt x="1583" y="3842"/>
                    </a:lnTo>
                    <a:lnTo>
                      <a:pt x="1209" y="6020"/>
                    </a:lnTo>
                    <a:lnTo>
                      <a:pt x="3165" y="4992"/>
                    </a:lnTo>
                    <a:lnTo>
                      <a:pt x="5120" y="6020"/>
                    </a:lnTo>
                    <a:lnTo>
                      <a:pt x="4747" y="3842"/>
                    </a:lnTo>
                    <a:lnTo>
                      <a:pt x="6329" y="2300"/>
                    </a:lnTo>
                    <a:lnTo>
                      <a:pt x="4143" y="1982"/>
                    </a:lnTo>
                    <a:lnTo>
                      <a:pt x="316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 name="Google Shape;486;p24"/>
              <p:cNvSpPr/>
              <p:nvPr/>
            </p:nvSpPr>
            <p:spPr>
              <a:xfrm>
                <a:off x="2974787" y="105167"/>
                <a:ext cx="237628" cy="226028"/>
              </a:xfrm>
              <a:custGeom>
                <a:rect b="b" l="l" r="r" t="t"/>
                <a:pathLst>
                  <a:path extrusionOk="0" h="6021" w="6330">
                    <a:moveTo>
                      <a:pt x="3165" y="1"/>
                    </a:moveTo>
                    <a:lnTo>
                      <a:pt x="2187" y="1982"/>
                    </a:lnTo>
                    <a:lnTo>
                      <a:pt x="1" y="2300"/>
                    </a:lnTo>
                    <a:lnTo>
                      <a:pt x="1583" y="3842"/>
                    </a:lnTo>
                    <a:lnTo>
                      <a:pt x="1210" y="6020"/>
                    </a:lnTo>
                    <a:lnTo>
                      <a:pt x="3165" y="4992"/>
                    </a:lnTo>
                    <a:lnTo>
                      <a:pt x="5121" y="6020"/>
                    </a:lnTo>
                    <a:lnTo>
                      <a:pt x="5121" y="6020"/>
                    </a:lnTo>
                    <a:lnTo>
                      <a:pt x="4747" y="3842"/>
                    </a:lnTo>
                    <a:lnTo>
                      <a:pt x="6329" y="2300"/>
                    </a:lnTo>
                    <a:lnTo>
                      <a:pt x="4142" y="1982"/>
                    </a:lnTo>
                    <a:lnTo>
                      <a:pt x="316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p24"/>
              <p:cNvSpPr/>
              <p:nvPr/>
            </p:nvSpPr>
            <p:spPr>
              <a:xfrm>
                <a:off x="2617099" y="105167"/>
                <a:ext cx="237628" cy="226028"/>
              </a:xfrm>
              <a:custGeom>
                <a:rect b="b" l="l" r="r" t="t"/>
                <a:pathLst>
                  <a:path extrusionOk="0" h="6021" w="6330">
                    <a:moveTo>
                      <a:pt x="3166" y="1"/>
                    </a:moveTo>
                    <a:lnTo>
                      <a:pt x="2187" y="1982"/>
                    </a:lnTo>
                    <a:lnTo>
                      <a:pt x="0" y="2300"/>
                    </a:lnTo>
                    <a:lnTo>
                      <a:pt x="1582" y="3842"/>
                    </a:lnTo>
                    <a:lnTo>
                      <a:pt x="1209" y="6020"/>
                    </a:lnTo>
                    <a:lnTo>
                      <a:pt x="3166" y="4992"/>
                    </a:lnTo>
                    <a:lnTo>
                      <a:pt x="5121" y="6020"/>
                    </a:lnTo>
                    <a:lnTo>
                      <a:pt x="4748" y="3842"/>
                    </a:lnTo>
                    <a:lnTo>
                      <a:pt x="6330" y="2300"/>
                    </a:lnTo>
                    <a:lnTo>
                      <a:pt x="4143" y="1982"/>
                    </a:lnTo>
                    <a:lnTo>
                      <a:pt x="3166"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BLANK_1_1_1_1_1_1_1_1">
    <p:spTree>
      <p:nvGrpSpPr>
        <p:cNvPr id="488" name="Shape 488"/>
        <p:cNvGrpSpPr/>
        <p:nvPr/>
      </p:nvGrpSpPr>
      <p:grpSpPr>
        <a:xfrm>
          <a:off x="0" y="0"/>
          <a:ext cx="0" cy="0"/>
          <a:chOff x="0" y="0"/>
          <a:chExt cx="0" cy="0"/>
        </a:xfrm>
      </p:grpSpPr>
      <p:grpSp>
        <p:nvGrpSpPr>
          <p:cNvPr id="489" name="Google Shape;489;p25"/>
          <p:cNvGrpSpPr/>
          <p:nvPr/>
        </p:nvGrpSpPr>
        <p:grpSpPr>
          <a:xfrm>
            <a:off x="-25" y="105167"/>
            <a:ext cx="9144078" cy="439358"/>
            <a:chOff x="-25" y="105167"/>
            <a:chExt cx="9144078" cy="439358"/>
          </a:xfrm>
        </p:grpSpPr>
        <p:sp>
          <p:nvSpPr>
            <p:cNvPr id="490" name="Google Shape;490;p25"/>
            <p:cNvSpPr/>
            <p:nvPr/>
          </p:nvSpPr>
          <p:spPr>
            <a:xfrm>
              <a:off x="3729825" y="201000"/>
              <a:ext cx="5414135" cy="55625"/>
            </a:xfrm>
            <a:custGeom>
              <a:rect b="b" l="l" r="r" t="t"/>
              <a:pathLst>
                <a:path extrusionOk="0" h="1084" w="132286">
                  <a:moveTo>
                    <a:pt x="0" y="1"/>
                  </a:moveTo>
                  <a:lnTo>
                    <a:pt x="0" y="1084"/>
                  </a:lnTo>
                  <a:lnTo>
                    <a:pt x="132285" y="1084"/>
                  </a:lnTo>
                  <a:lnTo>
                    <a:pt x="13228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p25"/>
            <p:cNvSpPr/>
            <p:nvPr/>
          </p:nvSpPr>
          <p:spPr>
            <a:xfrm>
              <a:off x="-25" y="488903"/>
              <a:ext cx="9144078" cy="55623"/>
            </a:xfrm>
            <a:custGeom>
              <a:rect b="b" l="l" r="r" t="t"/>
              <a:pathLst>
                <a:path extrusionOk="0" h="1084" w="203507">
                  <a:moveTo>
                    <a:pt x="0" y="0"/>
                  </a:moveTo>
                  <a:lnTo>
                    <a:pt x="0" y="1084"/>
                  </a:lnTo>
                  <a:lnTo>
                    <a:pt x="203506" y="1084"/>
                  </a:lnTo>
                  <a:lnTo>
                    <a:pt x="203506"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92" name="Google Shape;492;p25"/>
            <p:cNvGrpSpPr/>
            <p:nvPr/>
          </p:nvGrpSpPr>
          <p:grpSpPr>
            <a:xfrm>
              <a:off x="113324" y="105167"/>
              <a:ext cx="3456779" cy="226028"/>
              <a:chOff x="113324" y="105167"/>
              <a:chExt cx="3456779" cy="226028"/>
            </a:xfrm>
          </p:grpSpPr>
          <p:sp>
            <p:nvSpPr>
              <p:cNvPr id="493" name="Google Shape;493;p25"/>
              <p:cNvSpPr/>
              <p:nvPr/>
            </p:nvSpPr>
            <p:spPr>
              <a:xfrm>
                <a:off x="828700" y="105167"/>
                <a:ext cx="237628" cy="226028"/>
              </a:xfrm>
              <a:custGeom>
                <a:rect b="b" l="l" r="r" t="t"/>
                <a:pathLst>
                  <a:path extrusionOk="0" h="6021" w="6330">
                    <a:moveTo>
                      <a:pt x="3165" y="1"/>
                    </a:moveTo>
                    <a:lnTo>
                      <a:pt x="2187" y="1982"/>
                    </a:lnTo>
                    <a:lnTo>
                      <a:pt x="0" y="2300"/>
                    </a:lnTo>
                    <a:lnTo>
                      <a:pt x="1583" y="3842"/>
                    </a:lnTo>
                    <a:lnTo>
                      <a:pt x="1209" y="6020"/>
                    </a:lnTo>
                    <a:lnTo>
                      <a:pt x="3165" y="4992"/>
                    </a:lnTo>
                    <a:lnTo>
                      <a:pt x="5120" y="6020"/>
                    </a:lnTo>
                    <a:lnTo>
                      <a:pt x="4747" y="3842"/>
                    </a:lnTo>
                    <a:lnTo>
                      <a:pt x="6329" y="2300"/>
                    </a:lnTo>
                    <a:lnTo>
                      <a:pt x="4143" y="1982"/>
                    </a:lnTo>
                    <a:lnTo>
                      <a:pt x="316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 name="Google Shape;494;p25"/>
              <p:cNvSpPr/>
              <p:nvPr/>
            </p:nvSpPr>
            <p:spPr>
              <a:xfrm>
                <a:off x="471012" y="105167"/>
                <a:ext cx="237628" cy="226028"/>
              </a:xfrm>
              <a:custGeom>
                <a:rect b="b" l="l" r="r" t="t"/>
                <a:pathLst>
                  <a:path extrusionOk="0" h="6021" w="6330">
                    <a:moveTo>
                      <a:pt x="3165" y="1"/>
                    </a:moveTo>
                    <a:lnTo>
                      <a:pt x="2187" y="1982"/>
                    </a:lnTo>
                    <a:lnTo>
                      <a:pt x="1" y="2300"/>
                    </a:lnTo>
                    <a:lnTo>
                      <a:pt x="1583" y="3842"/>
                    </a:lnTo>
                    <a:lnTo>
                      <a:pt x="1210" y="6020"/>
                    </a:lnTo>
                    <a:lnTo>
                      <a:pt x="3165" y="4992"/>
                    </a:lnTo>
                    <a:lnTo>
                      <a:pt x="5121" y="6020"/>
                    </a:lnTo>
                    <a:lnTo>
                      <a:pt x="5121" y="6020"/>
                    </a:lnTo>
                    <a:lnTo>
                      <a:pt x="4747" y="3842"/>
                    </a:lnTo>
                    <a:lnTo>
                      <a:pt x="6329" y="2300"/>
                    </a:lnTo>
                    <a:lnTo>
                      <a:pt x="4142" y="1982"/>
                    </a:lnTo>
                    <a:lnTo>
                      <a:pt x="316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 name="Google Shape;495;p25"/>
              <p:cNvSpPr/>
              <p:nvPr/>
            </p:nvSpPr>
            <p:spPr>
              <a:xfrm>
                <a:off x="113324" y="105167"/>
                <a:ext cx="237628" cy="226028"/>
              </a:xfrm>
              <a:custGeom>
                <a:rect b="b" l="l" r="r" t="t"/>
                <a:pathLst>
                  <a:path extrusionOk="0" h="6021" w="6330">
                    <a:moveTo>
                      <a:pt x="3166" y="1"/>
                    </a:moveTo>
                    <a:lnTo>
                      <a:pt x="2187" y="1982"/>
                    </a:lnTo>
                    <a:lnTo>
                      <a:pt x="0" y="2300"/>
                    </a:lnTo>
                    <a:lnTo>
                      <a:pt x="1582" y="3842"/>
                    </a:lnTo>
                    <a:lnTo>
                      <a:pt x="1209" y="6020"/>
                    </a:lnTo>
                    <a:lnTo>
                      <a:pt x="3166" y="4992"/>
                    </a:lnTo>
                    <a:lnTo>
                      <a:pt x="5121" y="6020"/>
                    </a:lnTo>
                    <a:lnTo>
                      <a:pt x="4748" y="3842"/>
                    </a:lnTo>
                    <a:lnTo>
                      <a:pt x="6330" y="2300"/>
                    </a:lnTo>
                    <a:lnTo>
                      <a:pt x="4143" y="1982"/>
                    </a:lnTo>
                    <a:lnTo>
                      <a:pt x="3166"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 name="Google Shape;496;p25"/>
              <p:cNvSpPr/>
              <p:nvPr/>
            </p:nvSpPr>
            <p:spPr>
              <a:xfrm>
                <a:off x="1186388" y="105167"/>
                <a:ext cx="237628" cy="226028"/>
              </a:xfrm>
              <a:custGeom>
                <a:rect b="b" l="l" r="r" t="t"/>
                <a:pathLst>
                  <a:path extrusionOk="0" h="6021" w="6330">
                    <a:moveTo>
                      <a:pt x="3165" y="1"/>
                    </a:moveTo>
                    <a:lnTo>
                      <a:pt x="2187" y="1982"/>
                    </a:lnTo>
                    <a:lnTo>
                      <a:pt x="0" y="2300"/>
                    </a:lnTo>
                    <a:lnTo>
                      <a:pt x="1583" y="3842"/>
                    </a:lnTo>
                    <a:lnTo>
                      <a:pt x="1209" y="6020"/>
                    </a:lnTo>
                    <a:lnTo>
                      <a:pt x="3165" y="4992"/>
                    </a:lnTo>
                    <a:lnTo>
                      <a:pt x="5121" y="6020"/>
                    </a:lnTo>
                    <a:lnTo>
                      <a:pt x="4747" y="3842"/>
                    </a:lnTo>
                    <a:lnTo>
                      <a:pt x="6330" y="2300"/>
                    </a:lnTo>
                    <a:lnTo>
                      <a:pt x="4143" y="1982"/>
                    </a:lnTo>
                    <a:lnTo>
                      <a:pt x="316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 name="Google Shape;497;p25"/>
              <p:cNvSpPr/>
              <p:nvPr/>
            </p:nvSpPr>
            <p:spPr>
              <a:xfrm>
                <a:off x="1544075" y="105167"/>
                <a:ext cx="237628" cy="226028"/>
              </a:xfrm>
              <a:custGeom>
                <a:rect b="b" l="l" r="r" t="t"/>
                <a:pathLst>
                  <a:path extrusionOk="0" h="6021" w="6330">
                    <a:moveTo>
                      <a:pt x="3165" y="1"/>
                    </a:moveTo>
                    <a:lnTo>
                      <a:pt x="2187" y="1982"/>
                    </a:lnTo>
                    <a:lnTo>
                      <a:pt x="1" y="2300"/>
                    </a:lnTo>
                    <a:lnTo>
                      <a:pt x="1583" y="3842"/>
                    </a:lnTo>
                    <a:lnTo>
                      <a:pt x="1209" y="6020"/>
                    </a:lnTo>
                    <a:lnTo>
                      <a:pt x="3165" y="4992"/>
                    </a:lnTo>
                    <a:lnTo>
                      <a:pt x="5120" y="6020"/>
                    </a:lnTo>
                    <a:lnTo>
                      <a:pt x="4747" y="3842"/>
                    </a:lnTo>
                    <a:lnTo>
                      <a:pt x="6329" y="2300"/>
                    </a:lnTo>
                    <a:lnTo>
                      <a:pt x="4143" y="1982"/>
                    </a:lnTo>
                    <a:lnTo>
                      <a:pt x="316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 name="Google Shape;498;p25"/>
              <p:cNvSpPr/>
              <p:nvPr/>
            </p:nvSpPr>
            <p:spPr>
              <a:xfrm>
                <a:off x="1901763" y="105167"/>
                <a:ext cx="237628" cy="226028"/>
              </a:xfrm>
              <a:custGeom>
                <a:rect b="b" l="l" r="r" t="t"/>
                <a:pathLst>
                  <a:path extrusionOk="0" h="6021" w="6330">
                    <a:moveTo>
                      <a:pt x="3164" y="1"/>
                    </a:moveTo>
                    <a:lnTo>
                      <a:pt x="2187" y="1982"/>
                    </a:lnTo>
                    <a:lnTo>
                      <a:pt x="0" y="2300"/>
                    </a:lnTo>
                    <a:lnTo>
                      <a:pt x="1582" y="3842"/>
                    </a:lnTo>
                    <a:lnTo>
                      <a:pt x="1209" y="6020"/>
                    </a:lnTo>
                    <a:lnTo>
                      <a:pt x="3164" y="4992"/>
                    </a:lnTo>
                    <a:lnTo>
                      <a:pt x="5121" y="6020"/>
                    </a:lnTo>
                    <a:lnTo>
                      <a:pt x="4747" y="3842"/>
                    </a:lnTo>
                    <a:lnTo>
                      <a:pt x="6330" y="2300"/>
                    </a:lnTo>
                    <a:lnTo>
                      <a:pt x="4143" y="1982"/>
                    </a:lnTo>
                    <a:lnTo>
                      <a:pt x="3164"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 name="Google Shape;499;p25"/>
              <p:cNvSpPr/>
              <p:nvPr/>
            </p:nvSpPr>
            <p:spPr>
              <a:xfrm>
                <a:off x="2259451" y="105167"/>
                <a:ext cx="237591" cy="226028"/>
              </a:xfrm>
              <a:custGeom>
                <a:rect b="b" l="l" r="r" t="t"/>
                <a:pathLst>
                  <a:path extrusionOk="0" h="6021" w="6329">
                    <a:moveTo>
                      <a:pt x="3165" y="1"/>
                    </a:moveTo>
                    <a:lnTo>
                      <a:pt x="2187" y="1982"/>
                    </a:lnTo>
                    <a:lnTo>
                      <a:pt x="1" y="2300"/>
                    </a:lnTo>
                    <a:lnTo>
                      <a:pt x="1583" y="3842"/>
                    </a:lnTo>
                    <a:lnTo>
                      <a:pt x="1209" y="6020"/>
                    </a:lnTo>
                    <a:lnTo>
                      <a:pt x="3165" y="4992"/>
                    </a:lnTo>
                    <a:lnTo>
                      <a:pt x="5121" y="6020"/>
                    </a:lnTo>
                    <a:lnTo>
                      <a:pt x="4747" y="3842"/>
                    </a:lnTo>
                    <a:lnTo>
                      <a:pt x="6329" y="2300"/>
                    </a:lnTo>
                    <a:lnTo>
                      <a:pt x="4142" y="1982"/>
                    </a:lnTo>
                    <a:lnTo>
                      <a:pt x="316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 name="Google Shape;500;p25"/>
              <p:cNvSpPr/>
              <p:nvPr/>
            </p:nvSpPr>
            <p:spPr>
              <a:xfrm>
                <a:off x="3332475" y="105167"/>
                <a:ext cx="237628" cy="226028"/>
              </a:xfrm>
              <a:custGeom>
                <a:rect b="b" l="l" r="r" t="t"/>
                <a:pathLst>
                  <a:path extrusionOk="0" h="6021" w="6330">
                    <a:moveTo>
                      <a:pt x="3165" y="1"/>
                    </a:moveTo>
                    <a:lnTo>
                      <a:pt x="2187" y="1982"/>
                    </a:lnTo>
                    <a:lnTo>
                      <a:pt x="0" y="2300"/>
                    </a:lnTo>
                    <a:lnTo>
                      <a:pt x="1583" y="3842"/>
                    </a:lnTo>
                    <a:lnTo>
                      <a:pt x="1209" y="6020"/>
                    </a:lnTo>
                    <a:lnTo>
                      <a:pt x="3165" y="4992"/>
                    </a:lnTo>
                    <a:lnTo>
                      <a:pt x="5120" y="6020"/>
                    </a:lnTo>
                    <a:lnTo>
                      <a:pt x="4747" y="3842"/>
                    </a:lnTo>
                    <a:lnTo>
                      <a:pt x="6329" y="2300"/>
                    </a:lnTo>
                    <a:lnTo>
                      <a:pt x="4143" y="1982"/>
                    </a:lnTo>
                    <a:lnTo>
                      <a:pt x="316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 name="Google Shape;501;p25"/>
              <p:cNvSpPr/>
              <p:nvPr/>
            </p:nvSpPr>
            <p:spPr>
              <a:xfrm>
                <a:off x="2974787" y="105167"/>
                <a:ext cx="237628" cy="226028"/>
              </a:xfrm>
              <a:custGeom>
                <a:rect b="b" l="l" r="r" t="t"/>
                <a:pathLst>
                  <a:path extrusionOk="0" h="6021" w="6330">
                    <a:moveTo>
                      <a:pt x="3165" y="1"/>
                    </a:moveTo>
                    <a:lnTo>
                      <a:pt x="2187" y="1982"/>
                    </a:lnTo>
                    <a:lnTo>
                      <a:pt x="1" y="2300"/>
                    </a:lnTo>
                    <a:lnTo>
                      <a:pt x="1583" y="3842"/>
                    </a:lnTo>
                    <a:lnTo>
                      <a:pt x="1210" y="6020"/>
                    </a:lnTo>
                    <a:lnTo>
                      <a:pt x="3165" y="4992"/>
                    </a:lnTo>
                    <a:lnTo>
                      <a:pt x="5121" y="6020"/>
                    </a:lnTo>
                    <a:lnTo>
                      <a:pt x="5121" y="6020"/>
                    </a:lnTo>
                    <a:lnTo>
                      <a:pt x="4747" y="3842"/>
                    </a:lnTo>
                    <a:lnTo>
                      <a:pt x="6329" y="2300"/>
                    </a:lnTo>
                    <a:lnTo>
                      <a:pt x="4142" y="1982"/>
                    </a:lnTo>
                    <a:lnTo>
                      <a:pt x="316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 name="Google Shape;502;p25"/>
              <p:cNvSpPr/>
              <p:nvPr/>
            </p:nvSpPr>
            <p:spPr>
              <a:xfrm>
                <a:off x="2617099" y="105167"/>
                <a:ext cx="237628" cy="226028"/>
              </a:xfrm>
              <a:custGeom>
                <a:rect b="b" l="l" r="r" t="t"/>
                <a:pathLst>
                  <a:path extrusionOk="0" h="6021" w="6330">
                    <a:moveTo>
                      <a:pt x="3166" y="1"/>
                    </a:moveTo>
                    <a:lnTo>
                      <a:pt x="2187" y="1982"/>
                    </a:lnTo>
                    <a:lnTo>
                      <a:pt x="0" y="2300"/>
                    </a:lnTo>
                    <a:lnTo>
                      <a:pt x="1582" y="3842"/>
                    </a:lnTo>
                    <a:lnTo>
                      <a:pt x="1209" y="6020"/>
                    </a:lnTo>
                    <a:lnTo>
                      <a:pt x="3166" y="4992"/>
                    </a:lnTo>
                    <a:lnTo>
                      <a:pt x="5121" y="6020"/>
                    </a:lnTo>
                    <a:lnTo>
                      <a:pt x="4748" y="3842"/>
                    </a:lnTo>
                    <a:lnTo>
                      <a:pt x="6330" y="2300"/>
                    </a:lnTo>
                    <a:lnTo>
                      <a:pt x="4143" y="1982"/>
                    </a:lnTo>
                    <a:lnTo>
                      <a:pt x="3166"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503" name="Google Shape;503;p25"/>
          <p:cNvGrpSpPr/>
          <p:nvPr/>
        </p:nvGrpSpPr>
        <p:grpSpPr>
          <a:xfrm flipH="1" rot="10800000">
            <a:off x="-50" y="4718052"/>
            <a:ext cx="9144078" cy="428624"/>
            <a:chOff x="-828687" y="840848"/>
            <a:chExt cx="9144078" cy="428624"/>
          </a:xfrm>
        </p:grpSpPr>
        <p:sp>
          <p:nvSpPr>
            <p:cNvPr id="504" name="Google Shape;504;p25"/>
            <p:cNvSpPr/>
            <p:nvPr/>
          </p:nvSpPr>
          <p:spPr>
            <a:xfrm>
              <a:off x="-828687" y="964675"/>
              <a:ext cx="9144078" cy="304797"/>
            </a:xfrm>
            <a:custGeom>
              <a:rect b="b" l="l" r="r" t="t"/>
              <a:pathLst>
                <a:path extrusionOk="0" h="5563" w="203507">
                  <a:moveTo>
                    <a:pt x="0" y="0"/>
                  </a:moveTo>
                  <a:lnTo>
                    <a:pt x="0" y="5562"/>
                  </a:lnTo>
                  <a:lnTo>
                    <a:pt x="203506" y="5562"/>
                  </a:lnTo>
                  <a:lnTo>
                    <a:pt x="203506"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 name="Google Shape;505;p25"/>
            <p:cNvSpPr/>
            <p:nvPr/>
          </p:nvSpPr>
          <p:spPr>
            <a:xfrm>
              <a:off x="-828687" y="840848"/>
              <a:ext cx="9144078" cy="161926"/>
            </a:xfrm>
            <a:custGeom>
              <a:rect b="b" l="l" r="r" t="t"/>
              <a:pathLst>
                <a:path extrusionOk="0" h="5564" w="203507">
                  <a:moveTo>
                    <a:pt x="0" y="1"/>
                  </a:moveTo>
                  <a:lnTo>
                    <a:pt x="0" y="5563"/>
                  </a:lnTo>
                  <a:lnTo>
                    <a:pt x="203506" y="5563"/>
                  </a:lnTo>
                  <a:lnTo>
                    <a:pt x="203506"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50" name="Shape 50"/>
        <p:cNvGrpSpPr/>
        <p:nvPr/>
      </p:nvGrpSpPr>
      <p:grpSpPr>
        <a:xfrm>
          <a:off x="0" y="0"/>
          <a:ext cx="0" cy="0"/>
          <a:chOff x="0" y="0"/>
          <a:chExt cx="0" cy="0"/>
        </a:xfrm>
      </p:grpSpPr>
      <p:sp>
        <p:nvSpPr>
          <p:cNvPr id="51" name="Google Shape;51;p4"/>
          <p:cNvSpPr txBox="1"/>
          <p:nvPr>
            <p:ph type="title"/>
          </p:nvPr>
        </p:nvSpPr>
        <p:spPr>
          <a:xfrm>
            <a:off x="720000" y="521225"/>
            <a:ext cx="7704000" cy="5727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3000"/>
              <a:buNone/>
              <a:defRPr/>
            </a:lvl1pPr>
            <a:lvl2pPr lvl="1" rtl="0">
              <a:lnSpc>
                <a:spcPct val="100000"/>
              </a:lnSpc>
              <a:spcBef>
                <a:spcPts val="0"/>
              </a:spcBef>
              <a:spcAft>
                <a:spcPts val="0"/>
              </a:spcAft>
              <a:buSzPts val="3000"/>
              <a:buNone/>
              <a:defRPr/>
            </a:lvl2pPr>
            <a:lvl3pPr lvl="2" rtl="0">
              <a:lnSpc>
                <a:spcPct val="100000"/>
              </a:lnSpc>
              <a:spcBef>
                <a:spcPts val="0"/>
              </a:spcBef>
              <a:spcAft>
                <a:spcPts val="0"/>
              </a:spcAft>
              <a:buSzPts val="3000"/>
              <a:buNone/>
              <a:defRPr/>
            </a:lvl3pPr>
            <a:lvl4pPr lvl="3" rtl="0">
              <a:lnSpc>
                <a:spcPct val="100000"/>
              </a:lnSpc>
              <a:spcBef>
                <a:spcPts val="0"/>
              </a:spcBef>
              <a:spcAft>
                <a:spcPts val="0"/>
              </a:spcAft>
              <a:buSzPts val="3000"/>
              <a:buNone/>
              <a:defRPr/>
            </a:lvl4pPr>
            <a:lvl5pPr lvl="4" rtl="0">
              <a:lnSpc>
                <a:spcPct val="100000"/>
              </a:lnSpc>
              <a:spcBef>
                <a:spcPts val="0"/>
              </a:spcBef>
              <a:spcAft>
                <a:spcPts val="0"/>
              </a:spcAft>
              <a:buSzPts val="3000"/>
              <a:buNone/>
              <a:defRPr/>
            </a:lvl5pPr>
            <a:lvl6pPr lvl="5" rtl="0">
              <a:lnSpc>
                <a:spcPct val="100000"/>
              </a:lnSpc>
              <a:spcBef>
                <a:spcPts val="0"/>
              </a:spcBef>
              <a:spcAft>
                <a:spcPts val="0"/>
              </a:spcAft>
              <a:buSzPts val="3000"/>
              <a:buNone/>
              <a:defRPr/>
            </a:lvl6pPr>
            <a:lvl7pPr lvl="6" rtl="0">
              <a:lnSpc>
                <a:spcPct val="100000"/>
              </a:lnSpc>
              <a:spcBef>
                <a:spcPts val="0"/>
              </a:spcBef>
              <a:spcAft>
                <a:spcPts val="0"/>
              </a:spcAft>
              <a:buSzPts val="3000"/>
              <a:buNone/>
              <a:defRPr/>
            </a:lvl7pPr>
            <a:lvl8pPr lvl="7" rtl="0">
              <a:lnSpc>
                <a:spcPct val="100000"/>
              </a:lnSpc>
              <a:spcBef>
                <a:spcPts val="0"/>
              </a:spcBef>
              <a:spcAft>
                <a:spcPts val="0"/>
              </a:spcAft>
              <a:buSzPts val="3000"/>
              <a:buNone/>
              <a:defRPr/>
            </a:lvl8pPr>
            <a:lvl9pPr lvl="8" rtl="0">
              <a:lnSpc>
                <a:spcPct val="100000"/>
              </a:lnSpc>
              <a:spcBef>
                <a:spcPts val="0"/>
              </a:spcBef>
              <a:spcAft>
                <a:spcPts val="0"/>
              </a:spcAft>
              <a:buSzPts val="3000"/>
              <a:buNone/>
              <a:defRPr/>
            </a:lvl9pPr>
          </a:lstStyle>
          <a:p/>
        </p:txBody>
      </p:sp>
      <p:sp>
        <p:nvSpPr>
          <p:cNvPr id="52" name="Google Shape;52;p4"/>
          <p:cNvSpPr txBox="1"/>
          <p:nvPr>
            <p:ph idx="1" type="body"/>
          </p:nvPr>
        </p:nvSpPr>
        <p:spPr>
          <a:xfrm>
            <a:off x="720000" y="1152475"/>
            <a:ext cx="7704000" cy="1632000"/>
          </a:xfrm>
          <a:prstGeom prst="rect">
            <a:avLst/>
          </a:prstGeom>
        </p:spPr>
        <p:txBody>
          <a:bodyPr anchorCtr="0" anchor="t" bIns="91425" lIns="91425" spcFirstLastPara="1" rIns="91425" wrap="square" tIns="91425">
            <a:noAutofit/>
          </a:bodyPr>
          <a:lstStyle>
            <a:lvl1pPr indent="-304800" lvl="0" marL="457200" rtl="0">
              <a:lnSpc>
                <a:spcPct val="100000"/>
              </a:lnSpc>
              <a:spcBef>
                <a:spcPts val="0"/>
              </a:spcBef>
              <a:spcAft>
                <a:spcPts val="0"/>
              </a:spcAft>
              <a:buSzPts val="1200"/>
              <a:buChar char="●"/>
              <a:defRPr/>
            </a:lvl1pPr>
            <a:lvl2pPr indent="-304800" lvl="1" marL="914400" rtl="0">
              <a:lnSpc>
                <a:spcPct val="100000"/>
              </a:lnSpc>
              <a:spcBef>
                <a:spcPts val="0"/>
              </a:spcBef>
              <a:spcAft>
                <a:spcPts val="0"/>
              </a:spcAft>
              <a:buSzPts val="1200"/>
              <a:buChar char="○"/>
              <a:defRPr/>
            </a:lvl2pPr>
            <a:lvl3pPr indent="-304800" lvl="2" marL="1371600" rtl="0">
              <a:lnSpc>
                <a:spcPct val="100000"/>
              </a:lnSpc>
              <a:spcBef>
                <a:spcPts val="0"/>
              </a:spcBef>
              <a:spcAft>
                <a:spcPts val="0"/>
              </a:spcAft>
              <a:buSzPts val="1200"/>
              <a:buChar char="■"/>
              <a:defRPr/>
            </a:lvl3pPr>
            <a:lvl4pPr indent="-304800" lvl="3" marL="1828800" rtl="0">
              <a:lnSpc>
                <a:spcPct val="100000"/>
              </a:lnSpc>
              <a:spcBef>
                <a:spcPts val="0"/>
              </a:spcBef>
              <a:spcAft>
                <a:spcPts val="0"/>
              </a:spcAft>
              <a:buSzPts val="1200"/>
              <a:buChar char="●"/>
              <a:defRPr/>
            </a:lvl4pPr>
            <a:lvl5pPr indent="-304800" lvl="4" marL="2286000" rtl="0">
              <a:lnSpc>
                <a:spcPct val="100000"/>
              </a:lnSpc>
              <a:spcBef>
                <a:spcPts val="0"/>
              </a:spcBef>
              <a:spcAft>
                <a:spcPts val="0"/>
              </a:spcAft>
              <a:buSzPts val="1200"/>
              <a:buChar char="○"/>
              <a:defRPr/>
            </a:lvl5pPr>
            <a:lvl6pPr indent="-304800" lvl="5" marL="2743200" rtl="0">
              <a:lnSpc>
                <a:spcPct val="100000"/>
              </a:lnSpc>
              <a:spcBef>
                <a:spcPts val="0"/>
              </a:spcBef>
              <a:spcAft>
                <a:spcPts val="0"/>
              </a:spcAft>
              <a:buSzPts val="1200"/>
              <a:buChar char="■"/>
              <a:defRPr/>
            </a:lvl6pPr>
            <a:lvl7pPr indent="-304800" lvl="6" marL="3200400" rtl="0">
              <a:lnSpc>
                <a:spcPct val="100000"/>
              </a:lnSpc>
              <a:spcBef>
                <a:spcPts val="0"/>
              </a:spcBef>
              <a:spcAft>
                <a:spcPts val="0"/>
              </a:spcAft>
              <a:buSzPts val="1200"/>
              <a:buChar char="●"/>
              <a:defRPr/>
            </a:lvl7pPr>
            <a:lvl8pPr indent="-304800" lvl="7" marL="3657600" rtl="0">
              <a:lnSpc>
                <a:spcPct val="100000"/>
              </a:lnSpc>
              <a:spcBef>
                <a:spcPts val="0"/>
              </a:spcBef>
              <a:spcAft>
                <a:spcPts val="0"/>
              </a:spcAft>
              <a:buSzPts val="1200"/>
              <a:buChar char="○"/>
              <a:defRPr/>
            </a:lvl8pPr>
            <a:lvl9pPr indent="-304800" lvl="8" marL="4114800" rtl="0">
              <a:lnSpc>
                <a:spcPct val="100000"/>
              </a:lnSpc>
              <a:spcBef>
                <a:spcPts val="0"/>
              </a:spcBef>
              <a:spcAft>
                <a:spcPts val="0"/>
              </a:spcAft>
              <a:buSzPts val="1200"/>
              <a:buChar char="■"/>
              <a:defRPr/>
            </a:lvl9pPr>
          </a:lstStyle>
          <a:p/>
        </p:txBody>
      </p:sp>
      <p:grpSp>
        <p:nvGrpSpPr>
          <p:cNvPr id="53" name="Google Shape;53;p4"/>
          <p:cNvGrpSpPr/>
          <p:nvPr/>
        </p:nvGrpSpPr>
        <p:grpSpPr>
          <a:xfrm>
            <a:off x="-25" y="105167"/>
            <a:ext cx="9144078" cy="439358"/>
            <a:chOff x="-25" y="105167"/>
            <a:chExt cx="9144078" cy="439358"/>
          </a:xfrm>
        </p:grpSpPr>
        <p:sp>
          <p:nvSpPr>
            <p:cNvPr id="54" name="Google Shape;54;p4"/>
            <p:cNvSpPr/>
            <p:nvPr/>
          </p:nvSpPr>
          <p:spPr>
            <a:xfrm>
              <a:off x="3729825" y="201000"/>
              <a:ext cx="5414135" cy="55625"/>
            </a:xfrm>
            <a:custGeom>
              <a:rect b="b" l="l" r="r" t="t"/>
              <a:pathLst>
                <a:path extrusionOk="0" h="1084" w="132286">
                  <a:moveTo>
                    <a:pt x="0" y="1"/>
                  </a:moveTo>
                  <a:lnTo>
                    <a:pt x="0" y="1084"/>
                  </a:lnTo>
                  <a:lnTo>
                    <a:pt x="132285" y="1084"/>
                  </a:lnTo>
                  <a:lnTo>
                    <a:pt x="13228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4"/>
            <p:cNvSpPr/>
            <p:nvPr/>
          </p:nvSpPr>
          <p:spPr>
            <a:xfrm>
              <a:off x="-25" y="488903"/>
              <a:ext cx="9144078" cy="55623"/>
            </a:xfrm>
            <a:custGeom>
              <a:rect b="b" l="l" r="r" t="t"/>
              <a:pathLst>
                <a:path extrusionOk="0" h="1084" w="203507">
                  <a:moveTo>
                    <a:pt x="0" y="0"/>
                  </a:moveTo>
                  <a:lnTo>
                    <a:pt x="0" y="1084"/>
                  </a:lnTo>
                  <a:lnTo>
                    <a:pt x="203506" y="1084"/>
                  </a:lnTo>
                  <a:lnTo>
                    <a:pt x="203506"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6" name="Google Shape;56;p4"/>
            <p:cNvGrpSpPr/>
            <p:nvPr/>
          </p:nvGrpSpPr>
          <p:grpSpPr>
            <a:xfrm>
              <a:off x="113324" y="105167"/>
              <a:ext cx="3456779" cy="226028"/>
              <a:chOff x="113324" y="105167"/>
              <a:chExt cx="3456779" cy="226028"/>
            </a:xfrm>
          </p:grpSpPr>
          <p:sp>
            <p:nvSpPr>
              <p:cNvPr id="57" name="Google Shape;57;p4"/>
              <p:cNvSpPr/>
              <p:nvPr/>
            </p:nvSpPr>
            <p:spPr>
              <a:xfrm>
                <a:off x="828700" y="105167"/>
                <a:ext cx="237628" cy="226028"/>
              </a:xfrm>
              <a:custGeom>
                <a:rect b="b" l="l" r="r" t="t"/>
                <a:pathLst>
                  <a:path extrusionOk="0" h="6021" w="6330">
                    <a:moveTo>
                      <a:pt x="3165" y="1"/>
                    </a:moveTo>
                    <a:lnTo>
                      <a:pt x="2187" y="1982"/>
                    </a:lnTo>
                    <a:lnTo>
                      <a:pt x="0" y="2300"/>
                    </a:lnTo>
                    <a:lnTo>
                      <a:pt x="1583" y="3842"/>
                    </a:lnTo>
                    <a:lnTo>
                      <a:pt x="1209" y="6020"/>
                    </a:lnTo>
                    <a:lnTo>
                      <a:pt x="3165" y="4992"/>
                    </a:lnTo>
                    <a:lnTo>
                      <a:pt x="5120" y="6020"/>
                    </a:lnTo>
                    <a:lnTo>
                      <a:pt x="4747" y="3842"/>
                    </a:lnTo>
                    <a:lnTo>
                      <a:pt x="6329" y="2300"/>
                    </a:lnTo>
                    <a:lnTo>
                      <a:pt x="4143" y="1982"/>
                    </a:lnTo>
                    <a:lnTo>
                      <a:pt x="316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4"/>
              <p:cNvSpPr/>
              <p:nvPr/>
            </p:nvSpPr>
            <p:spPr>
              <a:xfrm>
                <a:off x="471012" y="105167"/>
                <a:ext cx="237628" cy="226028"/>
              </a:xfrm>
              <a:custGeom>
                <a:rect b="b" l="l" r="r" t="t"/>
                <a:pathLst>
                  <a:path extrusionOk="0" h="6021" w="6330">
                    <a:moveTo>
                      <a:pt x="3165" y="1"/>
                    </a:moveTo>
                    <a:lnTo>
                      <a:pt x="2187" y="1982"/>
                    </a:lnTo>
                    <a:lnTo>
                      <a:pt x="1" y="2300"/>
                    </a:lnTo>
                    <a:lnTo>
                      <a:pt x="1583" y="3842"/>
                    </a:lnTo>
                    <a:lnTo>
                      <a:pt x="1210" y="6020"/>
                    </a:lnTo>
                    <a:lnTo>
                      <a:pt x="3165" y="4992"/>
                    </a:lnTo>
                    <a:lnTo>
                      <a:pt x="5121" y="6020"/>
                    </a:lnTo>
                    <a:lnTo>
                      <a:pt x="5121" y="6020"/>
                    </a:lnTo>
                    <a:lnTo>
                      <a:pt x="4747" y="3842"/>
                    </a:lnTo>
                    <a:lnTo>
                      <a:pt x="6329" y="2300"/>
                    </a:lnTo>
                    <a:lnTo>
                      <a:pt x="4142" y="1982"/>
                    </a:lnTo>
                    <a:lnTo>
                      <a:pt x="316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4"/>
              <p:cNvSpPr/>
              <p:nvPr/>
            </p:nvSpPr>
            <p:spPr>
              <a:xfrm>
                <a:off x="113324" y="105167"/>
                <a:ext cx="237628" cy="226028"/>
              </a:xfrm>
              <a:custGeom>
                <a:rect b="b" l="l" r="r" t="t"/>
                <a:pathLst>
                  <a:path extrusionOk="0" h="6021" w="6330">
                    <a:moveTo>
                      <a:pt x="3166" y="1"/>
                    </a:moveTo>
                    <a:lnTo>
                      <a:pt x="2187" y="1982"/>
                    </a:lnTo>
                    <a:lnTo>
                      <a:pt x="0" y="2300"/>
                    </a:lnTo>
                    <a:lnTo>
                      <a:pt x="1582" y="3842"/>
                    </a:lnTo>
                    <a:lnTo>
                      <a:pt x="1209" y="6020"/>
                    </a:lnTo>
                    <a:lnTo>
                      <a:pt x="3166" y="4992"/>
                    </a:lnTo>
                    <a:lnTo>
                      <a:pt x="5121" y="6020"/>
                    </a:lnTo>
                    <a:lnTo>
                      <a:pt x="4748" y="3842"/>
                    </a:lnTo>
                    <a:lnTo>
                      <a:pt x="6330" y="2300"/>
                    </a:lnTo>
                    <a:lnTo>
                      <a:pt x="4143" y="1982"/>
                    </a:lnTo>
                    <a:lnTo>
                      <a:pt x="3166"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4"/>
              <p:cNvSpPr/>
              <p:nvPr/>
            </p:nvSpPr>
            <p:spPr>
              <a:xfrm>
                <a:off x="1186388" y="105167"/>
                <a:ext cx="237628" cy="226028"/>
              </a:xfrm>
              <a:custGeom>
                <a:rect b="b" l="l" r="r" t="t"/>
                <a:pathLst>
                  <a:path extrusionOk="0" h="6021" w="6330">
                    <a:moveTo>
                      <a:pt x="3165" y="1"/>
                    </a:moveTo>
                    <a:lnTo>
                      <a:pt x="2187" y="1982"/>
                    </a:lnTo>
                    <a:lnTo>
                      <a:pt x="0" y="2300"/>
                    </a:lnTo>
                    <a:lnTo>
                      <a:pt x="1583" y="3842"/>
                    </a:lnTo>
                    <a:lnTo>
                      <a:pt x="1209" y="6020"/>
                    </a:lnTo>
                    <a:lnTo>
                      <a:pt x="3165" y="4992"/>
                    </a:lnTo>
                    <a:lnTo>
                      <a:pt x="5121" y="6020"/>
                    </a:lnTo>
                    <a:lnTo>
                      <a:pt x="4747" y="3842"/>
                    </a:lnTo>
                    <a:lnTo>
                      <a:pt x="6330" y="2300"/>
                    </a:lnTo>
                    <a:lnTo>
                      <a:pt x="4143" y="1982"/>
                    </a:lnTo>
                    <a:lnTo>
                      <a:pt x="316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4"/>
              <p:cNvSpPr/>
              <p:nvPr/>
            </p:nvSpPr>
            <p:spPr>
              <a:xfrm>
                <a:off x="1544075" y="105167"/>
                <a:ext cx="237628" cy="226028"/>
              </a:xfrm>
              <a:custGeom>
                <a:rect b="b" l="l" r="r" t="t"/>
                <a:pathLst>
                  <a:path extrusionOk="0" h="6021" w="6330">
                    <a:moveTo>
                      <a:pt x="3165" y="1"/>
                    </a:moveTo>
                    <a:lnTo>
                      <a:pt x="2187" y="1982"/>
                    </a:lnTo>
                    <a:lnTo>
                      <a:pt x="1" y="2300"/>
                    </a:lnTo>
                    <a:lnTo>
                      <a:pt x="1583" y="3842"/>
                    </a:lnTo>
                    <a:lnTo>
                      <a:pt x="1209" y="6020"/>
                    </a:lnTo>
                    <a:lnTo>
                      <a:pt x="3165" y="4992"/>
                    </a:lnTo>
                    <a:lnTo>
                      <a:pt x="5120" y="6020"/>
                    </a:lnTo>
                    <a:lnTo>
                      <a:pt x="4747" y="3842"/>
                    </a:lnTo>
                    <a:lnTo>
                      <a:pt x="6329" y="2300"/>
                    </a:lnTo>
                    <a:lnTo>
                      <a:pt x="4143" y="1982"/>
                    </a:lnTo>
                    <a:lnTo>
                      <a:pt x="316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4"/>
              <p:cNvSpPr/>
              <p:nvPr/>
            </p:nvSpPr>
            <p:spPr>
              <a:xfrm>
                <a:off x="1901763" y="105167"/>
                <a:ext cx="237628" cy="226028"/>
              </a:xfrm>
              <a:custGeom>
                <a:rect b="b" l="l" r="r" t="t"/>
                <a:pathLst>
                  <a:path extrusionOk="0" h="6021" w="6330">
                    <a:moveTo>
                      <a:pt x="3164" y="1"/>
                    </a:moveTo>
                    <a:lnTo>
                      <a:pt x="2187" y="1982"/>
                    </a:lnTo>
                    <a:lnTo>
                      <a:pt x="0" y="2300"/>
                    </a:lnTo>
                    <a:lnTo>
                      <a:pt x="1582" y="3842"/>
                    </a:lnTo>
                    <a:lnTo>
                      <a:pt x="1209" y="6020"/>
                    </a:lnTo>
                    <a:lnTo>
                      <a:pt x="3164" y="4992"/>
                    </a:lnTo>
                    <a:lnTo>
                      <a:pt x="5121" y="6020"/>
                    </a:lnTo>
                    <a:lnTo>
                      <a:pt x="4747" y="3842"/>
                    </a:lnTo>
                    <a:lnTo>
                      <a:pt x="6330" y="2300"/>
                    </a:lnTo>
                    <a:lnTo>
                      <a:pt x="4143" y="1982"/>
                    </a:lnTo>
                    <a:lnTo>
                      <a:pt x="3164"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p4"/>
              <p:cNvSpPr/>
              <p:nvPr/>
            </p:nvSpPr>
            <p:spPr>
              <a:xfrm>
                <a:off x="2259451" y="105167"/>
                <a:ext cx="237591" cy="226028"/>
              </a:xfrm>
              <a:custGeom>
                <a:rect b="b" l="l" r="r" t="t"/>
                <a:pathLst>
                  <a:path extrusionOk="0" h="6021" w="6329">
                    <a:moveTo>
                      <a:pt x="3165" y="1"/>
                    </a:moveTo>
                    <a:lnTo>
                      <a:pt x="2187" y="1982"/>
                    </a:lnTo>
                    <a:lnTo>
                      <a:pt x="1" y="2300"/>
                    </a:lnTo>
                    <a:lnTo>
                      <a:pt x="1583" y="3842"/>
                    </a:lnTo>
                    <a:lnTo>
                      <a:pt x="1209" y="6020"/>
                    </a:lnTo>
                    <a:lnTo>
                      <a:pt x="3165" y="4992"/>
                    </a:lnTo>
                    <a:lnTo>
                      <a:pt x="5121" y="6020"/>
                    </a:lnTo>
                    <a:lnTo>
                      <a:pt x="4747" y="3842"/>
                    </a:lnTo>
                    <a:lnTo>
                      <a:pt x="6329" y="2300"/>
                    </a:lnTo>
                    <a:lnTo>
                      <a:pt x="4142" y="1982"/>
                    </a:lnTo>
                    <a:lnTo>
                      <a:pt x="316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p4"/>
              <p:cNvSpPr/>
              <p:nvPr/>
            </p:nvSpPr>
            <p:spPr>
              <a:xfrm>
                <a:off x="3332475" y="105167"/>
                <a:ext cx="237628" cy="226028"/>
              </a:xfrm>
              <a:custGeom>
                <a:rect b="b" l="l" r="r" t="t"/>
                <a:pathLst>
                  <a:path extrusionOk="0" h="6021" w="6330">
                    <a:moveTo>
                      <a:pt x="3165" y="1"/>
                    </a:moveTo>
                    <a:lnTo>
                      <a:pt x="2187" y="1982"/>
                    </a:lnTo>
                    <a:lnTo>
                      <a:pt x="0" y="2300"/>
                    </a:lnTo>
                    <a:lnTo>
                      <a:pt x="1583" y="3842"/>
                    </a:lnTo>
                    <a:lnTo>
                      <a:pt x="1209" y="6020"/>
                    </a:lnTo>
                    <a:lnTo>
                      <a:pt x="3165" y="4992"/>
                    </a:lnTo>
                    <a:lnTo>
                      <a:pt x="5120" y="6020"/>
                    </a:lnTo>
                    <a:lnTo>
                      <a:pt x="4747" y="3842"/>
                    </a:lnTo>
                    <a:lnTo>
                      <a:pt x="6329" y="2300"/>
                    </a:lnTo>
                    <a:lnTo>
                      <a:pt x="4143" y="1982"/>
                    </a:lnTo>
                    <a:lnTo>
                      <a:pt x="316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4"/>
              <p:cNvSpPr/>
              <p:nvPr/>
            </p:nvSpPr>
            <p:spPr>
              <a:xfrm>
                <a:off x="2974787" y="105167"/>
                <a:ext cx="237628" cy="226028"/>
              </a:xfrm>
              <a:custGeom>
                <a:rect b="b" l="l" r="r" t="t"/>
                <a:pathLst>
                  <a:path extrusionOk="0" h="6021" w="6330">
                    <a:moveTo>
                      <a:pt x="3165" y="1"/>
                    </a:moveTo>
                    <a:lnTo>
                      <a:pt x="2187" y="1982"/>
                    </a:lnTo>
                    <a:lnTo>
                      <a:pt x="1" y="2300"/>
                    </a:lnTo>
                    <a:lnTo>
                      <a:pt x="1583" y="3842"/>
                    </a:lnTo>
                    <a:lnTo>
                      <a:pt x="1210" y="6020"/>
                    </a:lnTo>
                    <a:lnTo>
                      <a:pt x="3165" y="4992"/>
                    </a:lnTo>
                    <a:lnTo>
                      <a:pt x="5121" y="6020"/>
                    </a:lnTo>
                    <a:lnTo>
                      <a:pt x="5121" y="6020"/>
                    </a:lnTo>
                    <a:lnTo>
                      <a:pt x="4747" y="3842"/>
                    </a:lnTo>
                    <a:lnTo>
                      <a:pt x="6329" y="2300"/>
                    </a:lnTo>
                    <a:lnTo>
                      <a:pt x="4142" y="1982"/>
                    </a:lnTo>
                    <a:lnTo>
                      <a:pt x="316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4"/>
              <p:cNvSpPr/>
              <p:nvPr/>
            </p:nvSpPr>
            <p:spPr>
              <a:xfrm>
                <a:off x="2617099" y="105167"/>
                <a:ext cx="237628" cy="226028"/>
              </a:xfrm>
              <a:custGeom>
                <a:rect b="b" l="l" r="r" t="t"/>
                <a:pathLst>
                  <a:path extrusionOk="0" h="6021" w="6330">
                    <a:moveTo>
                      <a:pt x="3166" y="1"/>
                    </a:moveTo>
                    <a:lnTo>
                      <a:pt x="2187" y="1982"/>
                    </a:lnTo>
                    <a:lnTo>
                      <a:pt x="0" y="2300"/>
                    </a:lnTo>
                    <a:lnTo>
                      <a:pt x="1582" y="3842"/>
                    </a:lnTo>
                    <a:lnTo>
                      <a:pt x="1209" y="6020"/>
                    </a:lnTo>
                    <a:lnTo>
                      <a:pt x="3166" y="4992"/>
                    </a:lnTo>
                    <a:lnTo>
                      <a:pt x="5121" y="6020"/>
                    </a:lnTo>
                    <a:lnTo>
                      <a:pt x="4748" y="3842"/>
                    </a:lnTo>
                    <a:lnTo>
                      <a:pt x="6330" y="2300"/>
                    </a:lnTo>
                    <a:lnTo>
                      <a:pt x="4143" y="1982"/>
                    </a:lnTo>
                    <a:lnTo>
                      <a:pt x="3166"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67" name="Google Shape;67;p4"/>
          <p:cNvGrpSpPr/>
          <p:nvPr/>
        </p:nvGrpSpPr>
        <p:grpSpPr>
          <a:xfrm flipH="1" rot="10800000">
            <a:off x="-50" y="4630806"/>
            <a:ext cx="9144090" cy="515871"/>
            <a:chOff x="-828687" y="840847"/>
            <a:chExt cx="9144090" cy="515871"/>
          </a:xfrm>
        </p:grpSpPr>
        <p:sp>
          <p:nvSpPr>
            <p:cNvPr id="68" name="Google Shape;68;p4"/>
            <p:cNvSpPr/>
            <p:nvPr/>
          </p:nvSpPr>
          <p:spPr>
            <a:xfrm>
              <a:off x="-828676" y="1127828"/>
              <a:ext cx="9144078" cy="228890"/>
            </a:xfrm>
            <a:custGeom>
              <a:rect b="b" l="l" r="r" t="t"/>
              <a:pathLst>
                <a:path extrusionOk="0" h="5563" w="203507">
                  <a:moveTo>
                    <a:pt x="0" y="0"/>
                  </a:moveTo>
                  <a:lnTo>
                    <a:pt x="0" y="5562"/>
                  </a:lnTo>
                  <a:lnTo>
                    <a:pt x="203506" y="5562"/>
                  </a:lnTo>
                  <a:lnTo>
                    <a:pt x="203506"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4"/>
            <p:cNvSpPr/>
            <p:nvPr/>
          </p:nvSpPr>
          <p:spPr>
            <a:xfrm>
              <a:off x="-828687" y="840847"/>
              <a:ext cx="9144078" cy="286922"/>
            </a:xfrm>
            <a:custGeom>
              <a:rect b="b" l="l" r="r" t="t"/>
              <a:pathLst>
                <a:path extrusionOk="0" h="5564" w="203507">
                  <a:moveTo>
                    <a:pt x="0" y="1"/>
                  </a:moveTo>
                  <a:lnTo>
                    <a:pt x="0" y="5563"/>
                  </a:lnTo>
                  <a:lnTo>
                    <a:pt x="203506" y="5563"/>
                  </a:lnTo>
                  <a:lnTo>
                    <a:pt x="203506"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70" name="Shape 70"/>
        <p:cNvGrpSpPr/>
        <p:nvPr/>
      </p:nvGrpSpPr>
      <p:grpSpPr>
        <a:xfrm>
          <a:off x="0" y="0"/>
          <a:ext cx="0" cy="0"/>
          <a:chOff x="0" y="0"/>
          <a:chExt cx="0" cy="0"/>
        </a:xfrm>
      </p:grpSpPr>
      <p:sp>
        <p:nvSpPr>
          <p:cNvPr id="71" name="Google Shape;71;p5"/>
          <p:cNvSpPr txBox="1"/>
          <p:nvPr>
            <p:ph idx="1" type="subTitle"/>
          </p:nvPr>
        </p:nvSpPr>
        <p:spPr>
          <a:xfrm>
            <a:off x="1347313" y="2279650"/>
            <a:ext cx="2794500" cy="446400"/>
          </a:xfrm>
          <a:prstGeom prst="rect">
            <a:avLst/>
          </a:prstGeom>
          <a:effectLst>
            <a:outerShdw rotWithShape="0" algn="bl" dir="3900000" dist="47625">
              <a:schemeClr val="dk2"/>
            </a:outerShdw>
          </a:effectLst>
        </p:spPr>
        <p:txBody>
          <a:bodyPr anchorCtr="0" anchor="b" bIns="91425" lIns="91425" spcFirstLastPara="1" rIns="91425" wrap="square" tIns="91425">
            <a:noAutofit/>
          </a:bodyPr>
          <a:lstStyle>
            <a:lvl1pPr lvl="0" algn="ctr">
              <a:lnSpc>
                <a:spcPct val="100000"/>
              </a:lnSpc>
              <a:spcBef>
                <a:spcPts val="0"/>
              </a:spcBef>
              <a:spcAft>
                <a:spcPts val="0"/>
              </a:spcAft>
              <a:buClr>
                <a:schemeClr val="dk1"/>
              </a:buClr>
              <a:buSzPts val="2400"/>
              <a:buFont typeface="Raleway"/>
              <a:buNone/>
              <a:defRPr sz="2000">
                <a:solidFill>
                  <a:schemeClr val="dk1"/>
                </a:solidFill>
                <a:latin typeface="Big Shoulders Text ExtraBold"/>
                <a:ea typeface="Big Shoulders Text ExtraBold"/>
                <a:cs typeface="Big Shoulders Text ExtraBold"/>
                <a:sym typeface="Big Shoulders Text ExtraBold"/>
              </a:defRPr>
            </a:lvl1pPr>
            <a:lvl2pPr lvl="1"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2pPr>
            <a:lvl3pPr lvl="2"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3pPr>
            <a:lvl4pPr lvl="3"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4pPr>
            <a:lvl5pPr lvl="4"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5pPr>
            <a:lvl6pPr lvl="5"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6pPr>
            <a:lvl7pPr lvl="6"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7pPr>
            <a:lvl8pPr lvl="7"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8pPr>
            <a:lvl9pPr lvl="8"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9pPr>
          </a:lstStyle>
          <a:p/>
        </p:txBody>
      </p:sp>
      <p:sp>
        <p:nvSpPr>
          <p:cNvPr id="72" name="Google Shape;72;p5"/>
          <p:cNvSpPr txBox="1"/>
          <p:nvPr>
            <p:ph idx="2" type="subTitle"/>
          </p:nvPr>
        </p:nvSpPr>
        <p:spPr>
          <a:xfrm>
            <a:off x="5002187" y="2279650"/>
            <a:ext cx="2794500" cy="446400"/>
          </a:xfrm>
          <a:prstGeom prst="rect">
            <a:avLst/>
          </a:prstGeom>
          <a:effectLst>
            <a:outerShdw rotWithShape="0" algn="bl" dir="3900000" dist="47625">
              <a:schemeClr val="dk2"/>
            </a:outerShdw>
          </a:effectLst>
        </p:spPr>
        <p:txBody>
          <a:bodyPr anchorCtr="0" anchor="b"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Raleway"/>
              <a:buNone/>
              <a:defRPr sz="2000">
                <a:solidFill>
                  <a:schemeClr val="dk1"/>
                </a:solidFill>
                <a:latin typeface="Big Shoulders Text ExtraBold"/>
                <a:ea typeface="Big Shoulders Text ExtraBold"/>
                <a:cs typeface="Big Shoulders Text ExtraBold"/>
                <a:sym typeface="Big Shoulders Text ExtraBold"/>
              </a:defRPr>
            </a:lvl1pPr>
            <a:lvl2pPr lvl="1"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2pPr>
            <a:lvl3pPr lvl="2"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3pPr>
            <a:lvl4pPr lvl="3"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4pPr>
            <a:lvl5pPr lvl="4"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5pPr>
            <a:lvl6pPr lvl="5"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6pPr>
            <a:lvl7pPr lvl="6"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7pPr>
            <a:lvl8pPr lvl="7"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8pPr>
            <a:lvl9pPr lvl="8"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9pPr>
          </a:lstStyle>
          <a:p/>
        </p:txBody>
      </p:sp>
      <p:sp>
        <p:nvSpPr>
          <p:cNvPr id="73" name="Google Shape;73;p5"/>
          <p:cNvSpPr txBox="1"/>
          <p:nvPr>
            <p:ph idx="3" type="subTitle"/>
          </p:nvPr>
        </p:nvSpPr>
        <p:spPr>
          <a:xfrm>
            <a:off x="1347313" y="2634700"/>
            <a:ext cx="2794500" cy="1426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200"/>
              <a:buNone/>
              <a:defRPr/>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74" name="Google Shape;74;p5"/>
          <p:cNvSpPr txBox="1"/>
          <p:nvPr>
            <p:ph idx="4" type="subTitle"/>
          </p:nvPr>
        </p:nvSpPr>
        <p:spPr>
          <a:xfrm>
            <a:off x="5002187" y="2634700"/>
            <a:ext cx="2794500" cy="1426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200"/>
              <a:buNone/>
              <a:defRPr/>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75" name="Google Shape;75;p5"/>
          <p:cNvSpPr txBox="1"/>
          <p:nvPr>
            <p:ph type="title"/>
          </p:nvPr>
        </p:nvSpPr>
        <p:spPr>
          <a:xfrm>
            <a:off x="720000" y="521225"/>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grpSp>
        <p:nvGrpSpPr>
          <p:cNvPr id="76" name="Google Shape;76;p5"/>
          <p:cNvGrpSpPr/>
          <p:nvPr/>
        </p:nvGrpSpPr>
        <p:grpSpPr>
          <a:xfrm flipH="1" rot="10800000">
            <a:off x="-50" y="4608500"/>
            <a:ext cx="9144090" cy="538177"/>
            <a:chOff x="-828687" y="840847"/>
            <a:chExt cx="9144090" cy="538177"/>
          </a:xfrm>
        </p:grpSpPr>
        <p:sp>
          <p:nvSpPr>
            <p:cNvPr id="77" name="Google Shape;77;p5"/>
            <p:cNvSpPr/>
            <p:nvPr/>
          </p:nvSpPr>
          <p:spPr>
            <a:xfrm>
              <a:off x="-828676" y="1127828"/>
              <a:ext cx="9144078" cy="228890"/>
            </a:xfrm>
            <a:custGeom>
              <a:rect b="b" l="l" r="r" t="t"/>
              <a:pathLst>
                <a:path extrusionOk="0" h="5563" w="203507">
                  <a:moveTo>
                    <a:pt x="0" y="0"/>
                  </a:moveTo>
                  <a:lnTo>
                    <a:pt x="0" y="5562"/>
                  </a:lnTo>
                  <a:lnTo>
                    <a:pt x="203506" y="5562"/>
                  </a:lnTo>
                  <a:lnTo>
                    <a:pt x="203506"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5"/>
            <p:cNvSpPr/>
            <p:nvPr/>
          </p:nvSpPr>
          <p:spPr>
            <a:xfrm>
              <a:off x="-828687" y="840847"/>
              <a:ext cx="9144078" cy="286922"/>
            </a:xfrm>
            <a:custGeom>
              <a:rect b="b" l="l" r="r" t="t"/>
              <a:pathLst>
                <a:path extrusionOk="0" h="5564" w="203507">
                  <a:moveTo>
                    <a:pt x="0" y="1"/>
                  </a:moveTo>
                  <a:lnTo>
                    <a:pt x="0" y="5563"/>
                  </a:lnTo>
                  <a:lnTo>
                    <a:pt x="203506" y="5563"/>
                  </a:lnTo>
                  <a:lnTo>
                    <a:pt x="203506"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5"/>
            <p:cNvSpPr/>
            <p:nvPr/>
          </p:nvSpPr>
          <p:spPr>
            <a:xfrm>
              <a:off x="-828676" y="1334423"/>
              <a:ext cx="9144078" cy="44601"/>
            </a:xfrm>
            <a:custGeom>
              <a:rect b="b" l="l" r="r" t="t"/>
              <a:pathLst>
                <a:path extrusionOk="0" h="1084" w="203507">
                  <a:moveTo>
                    <a:pt x="0" y="0"/>
                  </a:moveTo>
                  <a:lnTo>
                    <a:pt x="0" y="1083"/>
                  </a:lnTo>
                  <a:lnTo>
                    <a:pt x="203506" y="1083"/>
                  </a:lnTo>
                  <a:lnTo>
                    <a:pt x="203506"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0" name="Google Shape;80;p5"/>
          <p:cNvGrpSpPr/>
          <p:nvPr/>
        </p:nvGrpSpPr>
        <p:grpSpPr>
          <a:xfrm flipH="1">
            <a:off x="-25" y="105167"/>
            <a:ext cx="9144078" cy="439358"/>
            <a:chOff x="-25" y="105167"/>
            <a:chExt cx="9144078" cy="439358"/>
          </a:xfrm>
        </p:grpSpPr>
        <p:sp>
          <p:nvSpPr>
            <p:cNvPr id="81" name="Google Shape;81;p5"/>
            <p:cNvSpPr/>
            <p:nvPr/>
          </p:nvSpPr>
          <p:spPr>
            <a:xfrm>
              <a:off x="3729825" y="201000"/>
              <a:ext cx="5414135" cy="55625"/>
            </a:xfrm>
            <a:custGeom>
              <a:rect b="b" l="l" r="r" t="t"/>
              <a:pathLst>
                <a:path extrusionOk="0" h="1084" w="132286">
                  <a:moveTo>
                    <a:pt x="0" y="1"/>
                  </a:moveTo>
                  <a:lnTo>
                    <a:pt x="0" y="1084"/>
                  </a:lnTo>
                  <a:lnTo>
                    <a:pt x="132285" y="1084"/>
                  </a:lnTo>
                  <a:lnTo>
                    <a:pt x="13228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5"/>
            <p:cNvSpPr/>
            <p:nvPr/>
          </p:nvSpPr>
          <p:spPr>
            <a:xfrm>
              <a:off x="-25" y="488903"/>
              <a:ext cx="9144078" cy="55623"/>
            </a:xfrm>
            <a:custGeom>
              <a:rect b="b" l="l" r="r" t="t"/>
              <a:pathLst>
                <a:path extrusionOk="0" h="1084" w="203507">
                  <a:moveTo>
                    <a:pt x="0" y="0"/>
                  </a:moveTo>
                  <a:lnTo>
                    <a:pt x="0" y="1084"/>
                  </a:lnTo>
                  <a:lnTo>
                    <a:pt x="203506" y="1084"/>
                  </a:lnTo>
                  <a:lnTo>
                    <a:pt x="203506"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3" name="Google Shape;83;p5"/>
            <p:cNvGrpSpPr/>
            <p:nvPr/>
          </p:nvGrpSpPr>
          <p:grpSpPr>
            <a:xfrm>
              <a:off x="113324" y="105167"/>
              <a:ext cx="3456779" cy="226028"/>
              <a:chOff x="113324" y="105167"/>
              <a:chExt cx="3456779" cy="226028"/>
            </a:xfrm>
          </p:grpSpPr>
          <p:sp>
            <p:nvSpPr>
              <p:cNvPr id="84" name="Google Shape;84;p5"/>
              <p:cNvSpPr/>
              <p:nvPr/>
            </p:nvSpPr>
            <p:spPr>
              <a:xfrm>
                <a:off x="828700" y="105167"/>
                <a:ext cx="237628" cy="226028"/>
              </a:xfrm>
              <a:custGeom>
                <a:rect b="b" l="l" r="r" t="t"/>
                <a:pathLst>
                  <a:path extrusionOk="0" h="6021" w="6330">
                    <a:moveTo>
                      <a:pt x="3165" y="1"/>
                    </a:moveTo>
                    <a:lnTo>
                      <a:pt x="2187" y="1982"/>
                    </a:lnTo>
                    <a:lnTo>
                      <a:pt x="0" y="2300"/>
                    </a:lnTo>
                    <a:lnTo>
                      <a:pt x="1583" y="3842"/>
                    </a:lnTo>
                    <a:lnTo>
                      <a:pt x="1209" y="6020"/>
                    </a:lnTo>
                    <a:lnTo>
                      <a:pt x="3165" y="4992"/>
                    </a:lnTo>
                    <a:lnTo>
                      <a:pt x="5120" y="6020"/>
                    </a:lnTo>
                    <a:lnTo>
                      <a:pt x="4747" y="3842"/>
                    </a:lnTo>
                    <a:lnTo>
                      <a:pt x="6329" y="2300"/>
                    </a:lnTo>
                    <a:lnTo>
                      <a:pt x="4143" y="1982"/>
                    </a:lnTo>
                    <a:lnTo>
                      <a:pt x="316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5"/>
              <p:cNvSpPr/>
              <p:nvPr/>
            </p:nvSpPr>
            <p:spPr>
              <a:xfrm>
                <a:off x="471012" y="105167"/>
                <a:ext cx="237628" cy="226028"/>
              </a:xfrm>
              <a:custGeom>
                <a:rect b="b" l="l" r="r" t="t"/>
                <a:pathLst>
                  <a:path extrusionOk="0" h="6021" w="6330">
                    <a:moveTo>
                      <a:pt x="3165" y="1"/>
                    </a:moveTo>
                    <a:lnTo>
                      <a:pt x="2187" y="1982"/>
                    </a:lnTo>
                    <a:lnTo>
                      <a:pt x="1" y="2300"/>
                    </a:lnTo>
                    <a:lnTo>
                      <a:pt x="1583" y="3842"/>
                    </a:lnTo>
                    <a:lnTo>
                      <a:pt x="1210" y="6020"/>
                    </a:lnTo>
                    <a:lnTo>
                      <a:pt x="3165" y="4992"/>
                    </a:lnTo>
                    <a:lnTo>
                      <a:pt x="5121" y="6020"/>
                    </a:lnTo>
                    <a:lnTo>
                      <a:pt x="5121" y="6020"/>
                    </a:lnTo>
                    <a:lnTo>
                      <a:pt x="4747" y="3842"/>
                    </a:lnTo>
                    <a:lnTo>
                      <a:pt x="6329" y="2300"/>
                    </a:lnTo>
                    <a:lnTo>
                      <a:pt x="4142" y="1982"/>
                    </a:lnTo>
                    <a:lnTo>
                      <a:pt x="316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5"/>
              <p:cNvSpPr/>
              <p:nvPr/>
            </p:nvSpPr>
            <p:spPr>
              <a:xfrm>
                <a:off x="113324" y="105167"/>
                <a:ext cx="237628" cy="226028"/>
              </a:xfrm>
              <a:custGeom>
                <a:rect b="b" l="l" r="r" t="t"/>
                <a:pathLst>
                  <a:path extrusionOk="0" h="6021" w="6330">
                    <a:moveTo>
                      <a:pt x="3166" y="1"/>
                    </a:moveTo>
                    <a:lnTo>
                      <a:pt x="2187" y="1982"/>
                    </a:lnTo>
                    <a:lnTo>
                      <a:pt x="0" y="2300"/>
                    </a:lnTo>
                    <a:lnTo>
                      <a:pt x="1582" y="3842"/>
                    </a:lnTo>
                    <a:lnTo>
                      <a:pt x="1209" y="6020"/>
                    </a:lnTo>
                    <a:lnTo>
                      <a:pt x="3166" y="4992"/>
                    </a:lnTo>
                    <a:lnTo>
                      <a:pt x="5121" y="6020"/>
                    </a:lnTo>
                    <a:lnTo>
                      <a:pt x="4748" y="3842"/>
                    </a:lnTo>
                    <a:lnTo>
                      <a:pt x="6330" y="2300"/>
                    </a:lnTo>
                    <a:lnTo>
                      <a:pt x="4143" y="1982"/>
                    </a:lnTo>
                    <a:lnTo>
                      <a:pt x="3166"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5"/>
              <p:cNvSpPr/>
              <p:nvPr/>
            </p:nvSpPr>
            <p:spPr>
              <a:xfrm>
                <a:off x="1186388" y="105167"/>
                <a:ext cx="237628" cy="226028"/>
              </a:xfrm>
              <a:custGeom>
                <a:rect b="b" l="l" r="r" t="t"/>
                <a:pathLst>
                  <a:path extrusionOk="0" h="6021" w="6330">
                    <a:moveTo>
                      <a:pt x="3165" y="1"/>
                    </a:moveTo>
                    <a:lnTo>
                      <a:pt x="2187" y="1982"/>
                    </a:lnTo>
                    <a:lnTo>
                      <a:pt x="0" y="2300"/>
                    </a:lnTo>
                    <a:lnTo>
                      <a:pt x="1583" y="3842"/>
                    </a:lnTo>
                    <a:lnTo>
                      <a:pt x="1209" y="6020"/>
                    </a:lnTo>
                    <a:lnTo>
                      <a:pt x="3165" y="4992"/>
                    </a:lnTo>
                    <a:lnTo>
                      <a:pt x="5121" y="6020"/>
                    </a:lnTo>
                    <a:lnTo>
                      <a:pt x="4747" y="3842"/>
                    </a:lnTo>
                    <a:lnTo>
                      <a:pt x="6330" y="2300"/>
                    </a:lnTo>
                    <a:lnTo>
                      <a:pt x="4143" y="1982"/>
                    </a:lnTo>
                    <a:lnTo>
                      <a:pt x="316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5"/>
              <p:cNvSpPr/>
              <p:nvPr/>
            </p:nvSpPr>
            <p:spPr>
              <a:xfrm>
                <a:off x="1544075" y="105167"/>
                <a:ext cx="237628" cy="226028"/>
              </a:xfrm>
              <a:custGeom>
                <a:rect b="b" l="l" r="r" t="t"/>
                <a:pathLst>
                  <a:path extrusionOk="0" h="6021" w="6330">
                    <a:moveTo>
                      <a:pt x="3165" y="1"/>
                    </a:moveTo>
                    <a:lnTo>
                      <a:pt x="2187" y="1982"/>
                    </a:lnTo>
                    <a:lnTo>
                      <a:pt x="1" y="2300"/>
                    </a:lnTo>
                    <a:lnTo>
                      <a:pt x="1583" y="3842"/>
                    </a:lnTo>
                    <a:lnTo>
                      <a:pt x="1209" y="6020"/>
                    </a:lnTo>
                    <a:lnTo>
                      <a:pt x="3165" y="4992"/>
                    </a:lnTo>
                    <a:lnTo>
                      <a:pt x="5120" y="6020"/>
                    </a:lnTo>
                    <a:lnTo>
                      <a:pt x="4747" y="3842"/>
                    </a:lnTo>
                    <a:lnTo>
                      <a:pt x="6329" y="2300"/>
                    </a:lnTo>
                    <a:lnTo>
                      <a:pt x="4143" y="1982"/>
                    </a:lnTo>
                    <a:lnTo>
                      <a:pt x="316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5"/>
              <p:cNvSpPr/>
              <p:nvPr/>
            </p:nvSpPr>
            <p:spPr>
              <a:xfrm>
                <a:off x="1901763" y="105167"/>
                <a:ext cx="237628" cy="226028"/>
              </a:xfrm>
              <a:custGeom>
                <a:rect b="b" l="l" r="r" t="t"/>
                <a:pathLst>
                  <a:path extrusionOk="0" h="6021" w="6330">
                    <a:moveTo>
                      <a:pt x="3164" y="1"/>
                    </a:moveTo>
                    <a:lnTo>
                      <a:pt x="2187" y="1982"/>
                    </a:lnTo>
                    <a:lnTo>
                      <a:pt x="0" y="2300"/>
                    </a:lnTo>
                    <a:lnTo>
                      <a:pt x="1582" y="3842"/>
                    </a:lnTo>
                    <a:lnTo>
                      <a:pt x="1209" y="6020"/>
                    </a:lnTo>
                    <a:lnTo>
                      <a:pt x="3164" y="4992"/>
                    </a:lnTo>
                    <a:lnTo>
                      <a:pt x="5121" y="6020"/>
                    </a:lnTo>
                    <a:lnTo>
                      <a:pt x="4747" y="3842"/>
                    </a:lnTo>
                    <a:lnTo>
                      <a:pt x="6330" y="2300"/>
                    </a:lnTo>
                    <a:lnTo>
                      <a:pt x="4143" y="1982"/>
                    </a:lnTo>
                    <a:lnTo>
                      <a:pt x="3164"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5"/>
              <p:cNvSpPr/>
              <p:nvPr/>
            </p:nvSpPr>
            <p:spPr>
              <a:xfrm>
                <a:off x="2259451" y="105167"/>
                <a:ext cx="237591" cy="226028"/>
              </a:xfrm>
              <a:custGeom>
                <a:rect b="b" l="l" r="r" t="t"/>
                <a:pathLst>
                  <a:path extrusionOk="0" h="6021" w="6329">
                    <a:moveTo>
                      <a:pt x="3165" y="1"/>
                    </a:moveTo>
                    <a:lnTo>
                      <a:pt x="2187" y="1982"/>
                    </a:lnTo>
                    <a:lnTo>
                      <a:pt x="1" y="2300"/>
                    </a:lnTo>
                    <a:lnTo>
                      <a:pt x="1583" y="3842"/>
                    </a:lnTo>
                    <a:lnTo>
                      <a:pt x="1209" y="6020"/>
                    </a:lnTo>
                    <a:lnTo>
                      <a:pt x="3165" y="4992"/>
                    </a:lnTo>
                    <a:lnTo>
                      <a:pt x="5121" y="6020"/>
                    </a:lnTo>
                    <a:lnTo>
                      <a:pt x="4747" y="3842"/>
                    </a:lnTo>
                    <a:lnTo>
                      <a:pt x="6329" y="2300"/>
                    </a:lnTo>
                    <a:lnTo>
                      <a:pt x="4142" y="1982"/>
                    </a:lnTo>
                    <a:lnTo>
                      <a:pt x="316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5"/>
              <p:cNvSpPr/>
              <p:nvPr/>
            </p:nvSpPr>
            <p:spPr>
              <a:xfrm>
                <a:off x="3332475" y="105167"/>
                <a:ext cx="237628" cy="226028"/>
              </a:xfrm>
              <a:custGeom>
                <a:rect b="b" l="l" r="r" t="t"/>
                <a:pathLst>
                  <a:path extrusionOk="0" h="6021" w="6330">
                    <a:moveTo>
                      <a:pt x="3165" y="1"/>
                    </a:moveTo>
                    <a:lnTo>
                      <a:pt x="2187" y="1982"/>
                    </a:lnTo>
                    <a:lnTo>
                      <a:pt x="0" y="2300"/>
                    </a:lnTo>
                    <a:lnTo>
                      <a:pt x="1583" y="3842"/>
                    </a:lnTo>
                    <a:lnTo>
                      <a:pt x="1209" y="6020"/>
                    </a:lnTo>
                    <a:lnTo>
                      <a:pt x="3165" y="4992"/>
                    </a:lnTo>
                    <a:lnTo>
                      <a:pt x="5120" y="6020"/>
                    </a:lnTo>
                    <a:lnTo>
                      <a:pt x="4747" y="3842"/>
                    </a:lnTo>
                    <a:lnTo>
                      <a:pt x="6329" y="2300"/>
                    </a:lnTo>
                    <a:lnTo>
                      <a:pt x="4143" y="1982"/>
                    </a:lnTo>
                    <a:lnTo>
                      <a:pt x="316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5"/>
              <p:cNvSpPr/>
              <p:nvPr/>
            </p:nvSpPr>
            <p:spPr>
              <a:xfrm>
                <a:off x="2974787" y="105167"/>
                <a:ext cx="237628" cy="226028"/>
              </a:xfrm>
              <a:custGeom>
                <a:rect b="b" l="l" r="r" t="t"/>
                <a:pathLst>
                  <a:path extrusionOk="0" h="6021" w="6330">
                    <a:moveTo>
                      <a:pt x="3165" y="1"/>
                    </a:moveTo>
                    <a:lnTo>
                      <a:pt x="2187" y="1982"/>
                    </a:lnTo>
                    <a:lnTo>
                      <a:pt x="1" y="2300"/>
                    </a:lnTo>
                    <a:lnTo>
                      <a:pt x="1583" y="3842"/>
                    </a:lnTo>
                    <a:lnTo>
                      <a:pt x="1210" y="6020"/>
                    </a:lnTo>
                    <a:lnTo>
                      <a:pt x="3165" y="4992"/>
                    </a:lnTo>
                    <a:lnTo>
                      <a:pt x="5121" y="6020"/>
                    </a:lnTo>
                    <a:lnTo>
                      <a:pt x="5121" y="6020"/>
                    </a:lnTo>
                    <a:lnTo>
                      <a:pt x="4747" y="3842"/>
                    </a:lnTo>
                    <a:lnTo>
                      <a:pt x="6329" y="2300"/>
                    </a:lnTo>
                    <a:lnTo>
                      <a:pt x="4142" y="1982"/>
                    </a:lnTo>
                    <a:lnTo>
                      <a:pt x="316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5"/>
              <p:cNvSpPr/>
              <p:nvPr/>
            </p:nvSpPr>
            <p:spPr>
              <a:xfrm>
                <a:off x="2617099" y="105167"/>
                <a:ext cx="237628" cy="226028"/>
              </a:xfrm>
              <a:custGeom>
                <a:rect b="b" l="l" r="r" t="t"/>
                <a:pathLst>
                  <a:path extrusionOk="0" h="6021" w="6330">
                    <a:moveTo>
                      <a:pt x="3166" y="1"/>
                    </a:moveTo>
                    <a:lnTo>
                      <a:pt x="2187" y="1982"/>
                    </a:lnTo>
                    <a:lnTo>
                      <a:pt x="0" y="2300"/>
                    </a:lnTo>
                    <a:lnTo>
                      <a:pt x="1582" y="3842"/>
                    </a:lnTo>
                    <a:lnTo>
                      <a:pt x="1209" y="6020"/>
                    </a:lnTo>
                    <a:lnTo>
                      <a:pt x="3166" y="4992"/>
                    </a:lnTo>
                    <a:lnTo>
                      <a:pt x="5121" y="6020"/>
                    </a:lnTo>
                    <a:lnTo>
                      <a:pt x="4748" y="3842"/>
                    </a:lnTo>
                    <a:lnTo>
                      <a:pt x="6330" y="2300"/>
                    </a:lnTo>
                    <a:lnTo>
                      <a:pt x="4143" y="1982"/>
                    </a:lnTo>
                    <a:lnTo>
                      <a:pt x="3166"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94" name="Shape 94"/>
        <p:cNvGrpSpPr/>
        <p:nvPr/>
      </p:nvGrpSpPr>
      <p:grpSpPr>
        <a:xfrm>
          <a:off x="0" y="0"/>
          <a:ext cx="0" cy="0"/>
          <a:chOff x="0" y="0"/>
          <a:chExt cx="0" cy="0"/>
        </a:xfrm>
      </p:grpSpPr>
      <p:sp>
        <p:nvSpPr>
          <p:cNvPr id="95" name="Google Shape;95;p6"/>
          <p:cNvSpPr txBox="1"/>
          <p:nvPr>
            <p:ph type="title"/>
          </p:nvPr>
        </p:nvSpPr>
        <p:spPr>
          <a:xfrm>
            <a:off x="720000" y="521225"/>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Font typeface="Big Shoulders Text ExtraBold"/>
              <a:buNone/>
              <a:defRPr b="0">
                <a:latin typeface="Big Shoulders Text ExtraBold"/>
                <a:ea typeface="Big Shoulders Text ExtraBold"/>
                <a:cs typeface="Big Shoulders Text ExtraBold"/>
                <a:sym typeface="Big Shoulders Text ExtraBold"/>
              </a:defRPr>
            </a:lvl1pPr>
            <a:lvl2pPr lvl="1" rtl="0">
              <a:spcBef>
                <a:spcPts val="0"/>
              </a:spcBef>
              <a:spcAft>
                <a:spcPts val="0"/>
              </a:spcAft>
              <a:buSzPts val="3000"/>
              <a:buFont typeface="Big Shoulders Text ExtraBold"/>
              <a:buNone/>
              <a:defRPr b="0">
                <a:latin typeface="Big Shoulders Text ExtraBold"/>
                <a:ea typeface="Big Shoulders Text ExtraBold"/>
                <a:cs typeface="Big Shoulders Text ExtraBold"/>
                <a:sym typeface="Big Shoulders Text ExtraBold"/>
              </a:defRPr>
            </a:lvl2pPr>
            <a:lvl3pPr lvl="2" rtl="0">
              <a:spcBef>
                <a:spcPts val="0"/>
              </a:spcBef>
              <a:spcAft>
                <a:spcPts val="0"/>
              </a:spcAft>
              <a:buSzPts val="3000"/>
              <a:buFont typeface="Big Shoulders Text ExtraBold"/>
              <a:buNone/>
              <a:defRPr b="0">
                <a:latin typeface="Big Shoulders Text ExtraBold"/>
                <a:ea typeface="Big Shoulders Text ExtraBold"/>
                <a:cs typeface="Big Shoulders Text ExtraBold"/>
                <a:sym typeface="Big Shoulders Text ExtraBold"/>
              </a:defRPr>
            </a:lvl3pPr>
            <a:lvl4pPr lvl="3" rtl="0">
              <a:spcBef>
                <a:spcPts val="0"/>
              </a:spcBef>
              <a:spcAft>
                <a:spcPts val="0"/>
              </a:spcAft>
              <a:buSzPts val="3000"/>
              <a:buFont typeface="Big Shoulders Text ExtraBold"/>
              <a:buNone/>
              <a:defRPr b="0">
                <a:latin typeface="Big Shoulders Text ExtraBold"/>
                <a:ea typeface="Big Shoulders Text ExtraBold"/>
                <a:cs typeface="Big Shoulders Text ExtraBold"/>
                <a:sym typeface="Big Shoulders Text ExtraBold"/>
              </a:defRPr>
            </a:lvl4pPr>
            <a:lvl5pPr lvl="4" rtl="0">
              <a:spcBef>
                <a:spcPts val="0"/>
              </a:spcBef>
              <a:spcAft>
                <a:spcPts val="0"/>
              </a:spcAft>
              <a:buSzPts val="3000"/>
              <a:buFont typeface="Big Shoulders Text ExtraBold"/>
              <a:buNone/>
              <a:defRPr b="0">
                <a:latin typeface="Big Shoulders Text ExtraBold"/>
                <a:ea typeface="Big Shoulders Text ExtraBold"/>
                <a:cs typeface="Big Shoulders Text ExtraBold"/>
                <a:sym typeface="Big Shoulders Text ExtraBold"/>
              </a:defRPr>
            </a:lvl5pPr>
            <a:lvl6pPr lvl="5" rtl="0">
              <a:spcBef>
                <a:spcPts val="0"/>
              </a:spcBef>
              <a:spcAft>
                <a:spcPts val="0"/>
              </a:spcAft>
              <a:buSzPts val="3000"/>
              <a:buFont typeface="Big Shoulders Text ExtraBold"/>
              <a:buNone/>
              <a:defRPr b="0">
                <a:latin typeface="Big Shoulders Text ExtraBold"/>
                <a:ea typeface="Big Shoulders Text ExtraBold"/>
                <a:cs typeface="Big Shoulders Text ExtraBold"/>
                <a:sym typeface="Big Shoulders Text ExtraBold"/>
              </a:defRPr>
            </a:lvl6pPr>
            <a:lvl7pPr lvl="6" rtl="0">
              <a:spcBef>
                <a:spcPts val="0"/>
              </a:spcBef>
              <a:spcAft>
                <a:spcPts val="0"/>
              </a:spcAft>
              <a:buSzPts val="3000"/>
              <a:buFont typeface="Big Shoulders Text ExtraBold"/>
              <a:buNone/>
              <a:defRPr b="0">
                <a:latin typeface="Big Shoulders Text ExtraBold"/>
                <a:ea typeface="Big Shoulders Text ExtraBold"/>
                <a:cs typeface="Big Shoulders Text ExtraBold"/>
                <a:sym typeface="Big Shoulders Text ExtraBold"/>
              </a:defRPr>
            </a:lvl7pPr>
            <a:lvl8pPr lvl="7" rtl="0">
              <a:spcBef>
                <a:spcPts val="0"/>
              </a:spcBef>
              <a:spcAft>
                <a:spcPts val="0"/>
              </a:spcAft>
              <a:buSzPts val="3000"/>
              <a:buFont typeface="Big Shoulders Text ExtraBold"/>
              <a:buNone/>
              <a:defRPr b="0">
                <a:latin typeface="Big Shoulders Text ExtraBold"/>
                <a:ea typeface="Big Shoulders Text ExtraBold"/>
                <a:cs typeface="Big Shoulders Text ExtraBold"/>
                <a:sym typeface="Big Shoulders Text ExtraBold"/>
              </a:defRPr>
            </a:lvl8pPr>
            <a:lvl9pPr lvl="8" rtl="0">
              <a:spcBef>
                <a:spcPts val="0"/>
              </a:spcBef>
              <a:spcAft>
                <a:spcPts val="0"/>
              </a:spcAft>
              <a:buSzPts val="3000"/>
              <a:buFont typeface="Big Shoulders Text ExtraBold"/>
              <a:buNone/>
              <a:defRPr b="0">
                <a:latin typeface="Big Shoulders Text ExtraBold"/>
                <a:ea typeface="Big Shoulders Text ExtraBold"/>
                <a:cs typeface="Big Shoulders Text ExtraBold"/>
                <a:sym typeface="Big Shoulders Text ExtraBold"/>
              </a:defRPr>
            </a:lvl9pPr>
          </a:lstStyle>
          <a:p/>
        </p:txBody>
      </p:sp>
      <p:grpSp>
        <p:nvGrpSpPr>
          <p:cNvPr id="96" name="Google Shape;96;p6"/>
          <p:cNvGrpSpPr/>
          <p:nvPr/>
        </p:nvGrpSpPr>
        <p:grpSpPr>
          <a:xfrm flipH="1">
            <a:off x="-25" y="105167"/>
            <a:ext cx="9144078" cy="439358"/>
            <a:chOff x="-25" y="105167"/>
            <a:chExt cx="9144078" cy="439358"/>
          </a:xfrm>
        </p:grpSpPr>
        <p:sp>
          <p:nvSpPr>
            <p:cNvPr id="97" name="Google Shape;97;p6"/>
            <p:cNvSpPr/>
            <p:nvPr/>
          </p:nvSpPr>
          <p:spPr>
            <a:xfrm>
              <a:off x="3729825" y="201000"/>
              <a:ext cx="5414135" cy="55625"/>
            </a:xfrm>
            <a:custGeom>
              <a:rect b="b" l="l" r="r" t="t"/>
              <a:pathLst>
                <a:path extrusionOk="0" h="1084" w="132286">
                  <a:moveTo>
                    <a:pt x="0" y="1"/>
                  </a:moveTo>
                  <a:lnTo>
                    <a:pt x="0" y="1084"/>
                  </a:lnTo>
                  <a:lnTo>
                    <a:pt x="132285" y="1084"/>
                  </a:lnTo>
                  <a:lnTo>
                    <a:pt x="13228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6"/>
            <p:cNvSpPr/>
            <p:nvPr/>
          </p:nvSpPr>
          <p:spPr>
            <a:xfrm>
              <a:off x="-25" y="488903"/>
              <a:ext cx="9144078" cy="55623"/>
            </a:xfrm>
            <a:custGeom>
              <a:rect b="b" l="l" r="r" t="t"/>
              <a:pathLst>
                <a:path extrusionOk="0" h="1084" w="203507">
                  <a:moveTo>
                    <a:pt x="0" y="0"/>
                  </a:moveTo>
                  <a:lnTo>
                    <a:pt x="0" y="1084"/>
                  </a:lnTo>
                  <a:lnTo>
                    <a:pt x="203506" y="1084"/>
                  </a:lnTo>
                  <a:lnTo>
                    <a:pt x="203506"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9" name="Google Shape;99;p6"/>
            <p:cNvGrpSpPr/>
            <p:nvPr/>
          </p:nvGrpSpPr>
          <p:grpSpPr>
            <a:xfrm>
              <a:off x="113324" y="105167"/>
              <a:ext cx="3456779" cy="226028"/>
              <a:chOff x="113324" y="105167"/>
              <a:chExt cx="3456779" cy="226028"/>
            </a:xfrm>
          </p:grpSpPr>
          <p:sp>
            <p:nvSpPr>
              <p:cNvPr id="100" name="Google Shape;100;p6"/>
              <p:cNvSpPr/>
              <p:nvPr/>
            </p:nvSpPr>
            <p:spPr>
              <a:xfrm>
                <a:off x="828700" y="105167"/>
                <a:ext cx="237628" cy="226028"/>
              </a:xfrm>
              <a:custGeom>
                <a:rect b="b" l="l" r="r" t="t"/>
                <a:pathLst>
                  <a:path extrusionOk="0" h="6021" w="6330">
                    <a:moveTo>
                      <a:pt x="3165" y="1"/>
                    </a:moveTo>
                    <a:lnTo>
                      <a:pt x="2187" y="1982"/>
                    </a:lnTo>
                    <a:lnTo>
                      <a:pt x="0" y="2300"/>
                    </a:lnTo>
                    <a:lnTo>
                      <a:pt x="1583" y="3842"/>
                    </a:lnTo>
                    <a:lnTo>
                      <a:pt x="1209" y="6020"/>
                    </a:lnTo>
                    <a:lnTo>
                      <a:pt x="3165" y="4992"/>
                    </a:lnTo>
                    <a:lnTo>
                      <a:pt x="5120" y="6020"/>
                    </a:lnTo>
                    <a:lnTo>
                      <a:pt x="4747" y="3842"/>
                    </a:lnTo>
                    <a:lnTo>
                      <a:pt x="6329" y="2300"/>
                    </a:lnTo>
                    <a:lnTo>
                      <a:pt x="4143" y="1982"/>
                    </a:lnTo>
                    <a:lnTo>
                      <a:pt x="316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6"/>
              <p:cNvSpPr/>
              <p:nvPr/>
            </p:nvSpPr>
            <p:spPr>
              <a:xfrm>
                <a:off x="471012" y="105167"/>
                <a:ext cx="237628" cy="226028"/>
              </a:xfrm>
              <a:custGeom>
                <a:rect b="b" l="l" r="r" t="t"/>
                <a:pathLst>
                  <a:path extrusionOk="0" h="6021" w="6330">
                    <a:moveTo>
                      <a:pt x="3165" y="1"/>
                    </a:moveTo>
                    <a:lnTo>
                      <a:pt x="2187" y="1982"/>
                    </a:lnTo>
                    <a:lnTo>
                      <a:pt x="1" y="2300"/>
                    </a:lnTo>
                    <a:lnTo>
                      <a:pt x="1583" y="3842"/>
                    </a:lnTo>
                    <a:lnTo>
                      <a:pt x="1210" y="6020"/>
                    </a:lnTo>
                    <a:lnTo>
                      <a:pt x="3165" y="4992"/>
                    </a:lnTo>
                    <a:lnTo>
                      <a:pt x="5121" y="6020"/>
                    </a:lnTo>
                    <a:lnTo>
                      <a:pt x="5121" y="6020"/>
                    </a:lnTo>
                    <a:lnTo>
                      <a:pt x="4747" y="3842"/>
                    </a:lnTo>
                    <a:lnTo>
                      <a:pt x="6329" y="2300"/>
                    </a:lnTo>
                    <a:lnTo>
                      <a:pt x="4142" y="1982"/>
                    </a:lnTo>
                    <a:lnTo>
                      <a:pt x="316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6"/>
              <p:cNvSpPr/>
              <p:nvPr/>
            </p:nvSpPr>
            <p:spPr>
              <a:xfrm>
                <a:off x="113324" y="105167"/>
                <a:ext cx="237628" cy="226028"/>
              </a:xfrm>
              <a:custGeom>
                <a:rect b="b" l="l" r="r" t="t"/>
                <a:pathLst>
                  <a:path extrusionOk="0" h="6021" w="6330">
                    <a:moveTo>
                      <a:pt x="3166" y="1"/>
                    </a:moveTo>
                    <a:lnTo>
                      <a:pt x="2187" y="1982"/>
                    </a:lnTo>
                    <a:lnTo>
                      <a:pt x="0" y="2300"/>
                    </a:lnTo>
                    <a:lnTo>
                      <a:pt x="1582" y="3842"/>
                    </a:lnTo>
                    <a:lnTo>
                      <a:pt x="1209" y="6020"/>
                    </a:lnTo>
                    <a:lnTo>
                      <a:pt x="3166" y="4992"/>
                    </a:lnTo>
                    <a:lnTo>
                      <a:pt x="5121" y="6020"/>
                    </a:lnTo>
                    <a:lnTo>
                      <a:pt x="4748" y="3842"/>
                    </a:lnTo>
                    <a:lnTo>
                      <a:pt x="6330" y="2300"/>
                    </a:lnTo>
                    <a:lnTo>
                      <a:pt x="4143" y="1982"/>
                    </a:lnTo>
                    <a:lnTo>
                      <a:pt x="3166"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6"/>
              <p:cNvSpPr/>
              <p:nvPr/>
            </p:nvSpPr>
            <p:spPr>
              <a:xfrm>
                <a:off x="1186388" y="105167"/>
                <a:ext cx="237628" cy="226028"/>
              </a:xfrm>
              <a:custGeom>
                <a:rect b="b" l="l" r="r" t="t"/>
                <a:pathLst>
                  <a:path extrusionOk="0" h="6021" w="6330">
                    <a:moveTo>
                      <a:pt x="3165" y="1"/>
                    </a:moveTo>
                    <a:lnTo>
                      <a:pt x="2187" y="1982"/>
                    </a:lnTo>
                    <a:lnTo>
                      <a:pt x="0" y="2300"/>
                    </a:lnTo>
                    <a:lnTo>
                      <a:pt x="1583" y="3842"/>
                    </a:lnTo>
                    <a:lnTo>
                      <a:pt x="1209" y="6020"/>
                    </a:lnTo>
                    <a:lnTo>
                      <a:pt x="3165" y="4992"/>
                    </a:lnTo>
                    <a:lnTo>
                      <a:pt x="5121" y="6020"/>
                    </a:lnTo>
                    <a:lnTo>
                      <a:pt x="4747" y="3842"/>
                    </a:lnTo>
                    <a:lnTo>
                      <a:pt x="6330" y="2300"/>
                    </a:lnTo>
                    <a:lnTo>
                      <a:pt x="4143" y="1982"/>
                    </a:lnTo>
                    <a:lnTo>
                      <a:pt x="316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6"/>
              <p:cNvSpPr/>
              <p:nvPr/>
            </p:nvSpPr>
            <p:spPr>
              <a:xfrm>
                <a:off x="1544075" y="105167"/>
                <a:ext cx="237628" cy="226028"/>
              </a:xfrm>
              <a:custGeom>
                <a:rect b="b" l="l" r="r" t="t"/>
                <a:pathLst>
                  <a:path extrusionOk="0" h="6021" w="6330">
                    <a:moveTo>
                      <a:pt x="3165" y="1"/>
                    </a:moveTo>
                    <a:lnTo>
                      <a:pt x="2187" y="1982"/>
                    </a:lnTo>
                    <a:lnTo>
                      <a:pt x="1" y="2300"/>
                    </a:lnTo>
                    <a:lnTo>
                      <a:pt x="1583" y="3842"/>
                    </a:lnTo>
                    <a:lnTo>
                      <a:pt x="1209" y="6020"/>
                    </a:lnTo>
                    <a:lnTo>
                      <a:pt x="3165" y="4992"/>
                    </a:lnTo>
                    <a:lnTo>
                      <a:pt x="5120" y="6020"/>
                    </a:lnTo>
                    <a:lnTo>
                      <a:pt x="4747" y="3842"/>
                    </a:lnTo>
                    <a:lnTo>
                      <a:pt x="6329" y="2300"/>
                    </a:lnTo>
                    <a:lnTo>
                      <a:pt x="4143" y="1982"/>
                    </a:lnTo>
                    <a:lnTo>
                      <a:pt x="316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6"/>
              <p:cNvSpPr/>
              <p:nvPr/>
            </p:nvSpPr>
            <p:spPr>
              <a:xfrm>
                <a:off x="1901763" y="105167"/>
                <a:ext cx="237628" cy="226028"/>
              </a:xfrm>
              <a:custGeom>
                <a:rect b="b" l="l" r="r" t="t"/>
                <a:pathLst>
                  <a:path extrusionOk="0" h="6021" w="6330">
                    <a:moveTo>
                      <a:pt x="3164" y="1"/>
                    </a:moveTo>
                    <a:lnTo>
                      <a:pt x="2187" y="1982"/>
                    </a:lnTo>
                    <a:lnTo>
                      <a:pt x="0" y="2300"/>
                    </a:lnTo>
                    <a:lnTo>
                      <a:pt x="1582" y="3842"/>
                    </a:lnTo>
                    <a:lnTo>
                      <a:pt x="1209" y="6020"/>
                    </a:lnTo>
                    <a:lnTo>
                      <a:pt x="3164" y="4992"/>
                    </a:lnTo>
                    <a:lnTo>
                      <a:pt x="5121" y="6020"/>
                    </a:lnTo>
                    <a:lnTo>
                      <a:pt x="4747" y="3842"/>
                    </a:lnTo>
                    <a:lnTo>
                      <a:pt x="6330" y="2300"/>
                    </a:lnTo>
                    <a:lnTo>
                      <a:pt x="4143" y="1982"/>
                    </a:lnTo>
                    <a:lnTo>
                      <a:pt x="3164"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6"/>
              <p:cNvSpPr/>
              <p:nvPr/>
            </p:nvSpPr>
            <p:spPr>
              <a:xfrm>
                <a:off x="2259451" y="105167"/>
                <a:ext cx="237591" cy="226028"/>
              </a:xfrm>
              <a:custGeom>
                <a:rect b="b" l="l" r="r" t="t"/>
                <a:pathLst>
                  <a:path extrusionOk="0" h="6021" w="6329">
                    <a:moveTo>
                      <a:pt x="3165" y="1"/>
                    </a:moveTo>
                    <a:lnTo>
                      <a:pt x="2187" y="1982"/>
                    </a:lnTo>
                    <a:lnTo>
                      <a:pt x="1" y="2300"/>
                    </a:lnTo>
                    <a:lnTo>
                      <a:pt x="1583" y="3842"/>
                    </a:lnTo>
                    <a:lnTo>
                      <a:pt x="1209" y="6020"/>
                    </a:lnTo>
                    <a:lnTo>
                      <a:pt x="3165" y="4992"/>
                    </a:lnTo>
                    <a:lnTo>
                      <a:pt x="5121" y="6020"/>
                    </a:lnTo>
                    <a:lnTo>
                      <a:pt x="4747" y="3842"/>
                    </a:lnTo>
                    <a:lnTo>
                      <a:pt x="6329" y="2300"/>
                    </a:lnTo>
                    <a:lnTo>
                      <a:pt x="4142" y="1982"/>
                    </a:lnTo>
                    <a:lnTo>
                      <a:pt x="316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6"/>
              <p:cNvSpPr/>
              <p:nvPr/>
            </p:nvSpPr>
            <p:spPr>
              <a:xfrm>
                <a:off x="3332475" y="105167"/>
                <a:ext cx="237628" cy="226028"/>
              </a:xfrm>
              <a:custGeom>
                <a:rect b="b" l="l" r="r" t="t"/>
                <a:pathLst>
                  <a:path extrusionOk="0" h="6021" w="6330">
                    <a:moveTo>
                      <a:pt x="3165" y="1"/>
                    </a:moveTo>
                    <a:lnTo>
                      <a:pt x="2187" y="1982"/>
                    </a:lnTo>
                    <a:lnTo>
                      <a:pt x="0" y="2300"/>
                    </a:lnTo>
                    <a:lnTo>
                      <a:pt x="1583" y="3842"/>
                    </a:lnTo>
                    <a:lnTo>
                      <a:pt x="1209" y="6020"/>
                    </a:lnTo>
                    <a:lnTo>
                      <a:pt x="3165" y="4992"/>
                    </a:lnTo>
                    <a:lnTo>
                      <a:pt x="5120" y="6020"/>
                    </a:lnTo>
                    <a:lnTo>
                      <a:pt x="4747" y="3842"/>
                    </a:lnTo>
                    <a:lnTo>
                      <a:pt x="6329" y="2300"/>
                    </a:lnTo>
                    <a:lnTo>
                      <a:pt x="4143" y="1982"/>
                    </a:lnTo>
                    <a:lnTo>
                      <a:pt x="316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6"/>
              <p:cNvSpPr/>
              <p:nvPr/>
            </p:nvSpPr>
            <p:spPr>
              <a:xfrm>
                <a:off x="2974787" y="105167"/>
                <a:ext cx="237628" cy="226028"/>
              </a:xfrm>
              <a:custGeom>
                <a:rect b="b" l="l" r="r" t="t"/>
                <a:pathLst>
                  <a:path extrusionOk="0" h="6021" w="6330">
                    <a:moveTo>
                      <a:pt x="3165" y="1"/>
                    </a:moveTo>
                    <a:lnTo>
                      <a:pt x="2187" y="1982"/>
                    </a:lnTo>
                    <a:lnTo>
                      <a:pt x="1" y="2300"/>
                    </a:lnTo>
                    <a:lnTo>
                      <a:pt x="1583" y="3842"/>
                    </a:lnTo>
                    <a:lnTo>
                      <a:pt x="1210" y="6020"/>
                    </a:lnTo>
                    <a:lnTo>
                      <a:pt x="3165" y="4992"/>
                    </a:lnTo>
                    <a:lnTo>
                      <a:pt x="5121" y="6020"/>
                    </a:lnTo>
                    <a:lnTo>
                      <a:pt x="5121" y="6020"/>
                    </a:lnTo>
                    <a:lnTo>
                      <a:pt x="4747" y="3842"/>
                    </a:lnTo>
                    <a:lnTo>
                      <a:pt x="6329" y="2300"/>
                    </a:lnTo>
                    <a:lnTo>
                      <a:pt x="4142" y="1982"/>
                    </a:lnTo>
                    <a:lnTo>
                      <a:pt x="316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6"/>
              <p:cNvSpPr/>
              <p:nvPr/>
            </p:nvSpPr>
            <p:spPr>
              <a:xfrm>
                <a:off x="2617099" y="105167"/>
                <a:ext cx="237628" cy="226028"/>
              </a:xfrm>
              <a:custGeom>
                <a:rect b="b" l="l" r="r" t="t"/>
                <a:pathLst>
                  <a:path extrusionOk="0" h="6021" w="6330">
                    <a:moveTo>
                      <a:pt x="3166" y="1"/>
                    </a:moveTo>
                    <a:lnTo>
                      <a:pt x="2187" y="1982"/>
                    </a:lnTo>
                    <a:lnTo>
                      <a:pt x="0" y="2300"/>
                    </a:lnTo>
                    <a:lnTo>
                      <a:pt x="1582" y="3842"/>
                    </a:lnTo>
                    <a:lnTo>
                      <a:pt x="1209" y="6020"/>
                    </a:lnTo>
                    <a:lnTo>
                      <a:pt x="3166" y="4992"/>
                    </a:lnTo>
                    <a:lnTo>
                      <a:pt x="5121" y="6020"/>
                    </a:lnTo>
                    <a:lnTo>
                      <a:pt x="4748" y="3842"/>
                    </a:lnTo>
                    <a:lnTo>
                      <a:pt x="6330" y="2300"/>
                    </a:lnTo>
                    <a:lnTo>
                      <a:pt x="4143" y="1982"/>
                    </a:lnTo>
                    <a:lnTo>
                      <a:pt x="3166"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10" name="Google Shape;110;p6"/>
          <p:cNvGrpSpPr/>
          <p:nvPr/>
        </p:nvGrpSpPr>
        <p:grpSpPr>
          <a:xfrm flipH="1" rot="10800000">
            <a:off x="-49" y="4677977"/>
            <a:ext cx="9144090" cy="487498"/>
            <a:chOff x="-828687" y="840847"/>
            <a:chExt cx="9144090" cy="515871"/>
          </a:xfrm>
        </p:grpSpPr>
        <p:sp>
          <p:nvSpPr>
            <p:cNvPr id="111" name="Google Shape;111;p6"/>
            <p:cNvSpPr/>
            <p:nvPr/>
          </p:nvSpPr>
          <p:spPr>
            <a:xfrm>
              <a:off x="-828676" y="1127828"/>
              <a:ext cx="9144078" cy="228890"/>
            </a:xfrm>
            <a:custGeom>
              <a:rect b="b" l="l" r="r" t="t"/>
              <a:pathLst>
                <a:path extrusionOk="0" h="5563" w="203507">
                  <a:moveTo>
                    <a:pt x="0" y="0"/>
                  </a:moveTo>
                  <a:lnTo>
                    <a:pt x="0" y="5562"/>
                  </a:lnTo>
                  <a:lnTo>
                    <a:pt x="203506" y="5562"/>
                  </a:lnTo>
                  <a:lnTo>
                    <a:pt x="203506"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6"/>
            <p:cNvSpPr/>
            <p:nvPr/>
          </p:nvSpPr>
          <p:spPr>
            <a:xfrm>
              <a:off x="-828687" y="840847"/>
              <a:ext cx="9144078" cy="286922"/>
            </a:xfrm>
            <a:custGeom>
              <a:rect b="b" l="l" r="r" t="t"/>
              <a:pathLst>
                <a:path extrusionOk="0" h="5564" w="203507">
                  <a:moveTo>
                    <a:pt x="0" y="1"/>
                  </a:moveTo>
                  <a:lnTo>
                    <a:pt x="0" y="5563"/>
                  </a:lnTo>
                  <a:lnTo>
                    <a:pt x="203506" y="5563"/>
                  </a:lnTo>
                  <a:lnTo>
                    <a:pt x="203506"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13" name="Shape 113"/>
        <p:cNvGrpSpPr/>
        <p:nvPr/>
      </p:nvGrpSpPr>
      <p:grpSpPr>
        <a:xfrm>
          <a:off x="0" y="0"/>
          <a:ext cx="0" cy="0"/>
          <a:chOff x="0" y="0"/>
          <a:chExt cx="0" cy="0"/>
        </a:xfrm>
      </p:grpSpPr>
      <p:sp>
        <p:nvSpPr>
          <p:cNvPr id="114" name="Google Shape;114;p7"/>
          <p:cNvSpPr txBox="1"/>
          <p:nvPr>
            <p:ph type="title"/>
          </p:nvPr>
        </p:nvSpPr>
        <p:spPr>
          <a:xfrm>
            <a:off x="4653825" y="1587725"/>
            <a:ext cx="33012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3000"/>
              <a:buNone/>
              <a:defRPr/>
            </a:lvl1pPr>
            <a:lvl2pPr lvl="1" rtl="0">
              <a:lnSpc>
                <a:spcPct val="100000"/>
              </a:lnSpc>
              <a:spcBef>
                <a:spcPts val="0"/>
              </a:spcBef>
              <a:spcAft>
                <a:spcPts val="0"/>
              </a:spcAft>
              <a:buSzPts val="3000"/>
              <a:buNone/>
              <a:defRPr/>
            </a:lvl2pPr>
            <a:lvl3pPr lvl="2" rtl="0">
              <a:lnSpc>
                <a:spcPct val="100000"/>
              </a:lnSpc>
              <a:spcBef>
                <a:spcPts val="0"/>
              </a:spcBef>
              <a:spcAft>
                <a:spcPts val="0"/>
              </a:spcAft>
              <a:buSzPts val="3000"/>
              <a:buNone/>
              <a:defRPr/>
            </a:lvl3pPr>
            <a:lvl4pPr lvl="3" rtl="0">
              <a:lnSpc>
                <a:spcPct val="100000"/>
              </a:lnSpc>
              <a:spcBef>
                <a:spcPts val="0"/>
              </a:spcBef>
              <a:spcAft>
                <a:spcPts val="0"/>
              </a:spcAft>
              <a:buSzPts val="3000"/>
              <a:buNone/>
              <a:defRPr/>
            </a:lvl4pPr>
            <a:lvl5pPr lvl="4" rtl="0">
              <a:lnSpc>
                <a:spcPct val="100000"/>
              </a:lnSpc>
              <a:spcBef>
                <a:spcPts val="0"/>
              </a:spcBef>
              <a:spcAft>
                <a:spcPts val="0"/>
              </a:spcAft>
              <a:buSzPts val="3000"/>
              <a:buNone/>
              <a:defRPr/>
            </a:lvl5pPr>
            <a:lvl6pPr lvl="5" rtl="0">
              <a:lnSpc>
                <a:spcPct val="100000"/>
              </a:lnSpc>
              <a:spcBef>
                <a:spcPts val="0"/>
              </a:spcBef>
              <a:spcAft>
                <a:spcPts val="0"/>
              </a:spcAft>
              <a:buSzPts val="3000"/>
              <a:buNone/>
              <a:defRPr/>
            </a:lvl6pPr>
            <a:lvl7pPr lvl="6" rtl="0">
              <a:lnSpc>
                <a:spcPct val="100000"/>
              </a:lnSpc>
              <a:spcBef>
                <a:spcPts val="0"/>
              </a:spcBef>
              <a:spcAft>
                <a:spcPts val="0"/>
              </a:spcAft>
              <a:buSzPts val="3000"/>
              <a:buNone/>
              <a:defRPr/>
            </a:lvl7pPr>
            <a:lvl8pPr lvl="7" rtl="0">
              <a:lnSpc>
                <a:spcPct val="100000"/>
              </a:lnSpc>
              <a:spcBef>
                <a:spcPts val="0"/>
              </a:spcBef>
              <a:spcAft>
                <a:spcPts val="0"/>
              </a:spcAft>
              <a:buSzPts val="3000"/>
              <a:buNone/>
              <a:defRPr/>
            </a:lvl8pPr>
            <a:lvl9pPr lvl="8" rtl="0">
              <a:lnSpc>
                <a:spcPct val="100000"/>
              </a:lnSpc>
              <a:spcBef>
                <a:spcPts val="0"/>
              </a:spcBef>
              <a:spcAft>
                <a:spcPts val="0"/>
              </a:spcAft>
              <a:buSzPts val="3000"/>
              <a:buNone/>
              <a:defRPr/>
            </a:lvl9pPr>
          </a:lstStyle>
          <a:p/>
        </p:txBody>
      </p:sp>
      <p:sp>
        <p:nvSpPr>
          <p:cNvPr id="115" name="Google Shape;115;p7"/>
          <p:cNvSpPr txBox="1"/>
          <p:nvPr>
            <p:ph idx="1" type="body"/>
          </p:nvPr>
        </p:nvSpPr>
        <p:spPr>
          <a:xfrm>
            <a:off x="4653825" y="2156875"/>
            <a:ext cx="3301200" cy="1475100"/>
          </a:xfrm>
          <a:prstGeom prst="rect">
            <a:avLst/>
          </a:prstGeom>
        </p:spPr>
        <p:txBody>
          <a:bodyPr anchorCtr="0" anchor="t" bIns="91425" lIns="91425" spcFirstLastPara="1" rIns="91425" wrap="square" tIns="91425">
            <a:noAutofit/>
          </a:bodyPr>
          <a:lstStyle>
            <a:lvl1pPr indent="-304800" lvl="0" marL="457200" rtl="0" algn="ctr">
              <a:lnSpc>
                <a:spcPct val="100000"/>
              </a:lnSpc>
              <a:spcBef>
                <a:spcPts val="0"/>
              </a:spcBef>
              <a:spcAft>
                <a:spcPts val="0"/>
              </a:spcAft>
              <a:buSzPts val="1200"/>
              <a:buFont typeface="Nunito Light"/>
              <a:buChar char="●"/>
              <a:defRPr/>
            </a:lvl1pPr>
            <a:lvl2pPr indent="-304800" lvl="1" marL="914400" rtl="0">
              <a:lnSpc>
                <a:spcPct val="100000"/>
              </a:lnSpc>
              <a:spcBef>
                <a:spcPts val="0"/>
              </a:spcBef>
              <a:spcAft>
                <a:spcPts val="0"/>
              </a:spcAft>
              <a:buClr>
                <a:srgbClr val="E76A28"/>
              </a:buClr>
              <a:buSzPts val="1200"/>
              <a:buFont typeface="Nunito Light"/>
              <a:buChar char="○"/>
              <a:defRPr/>
            </a:lvl2pPr>
            <a:lvl3pPr indent="-304800" lvl="2" marL="1371600" rtl="0">
              <a:lnSpc>
                <a:spcPct val="100000"/>
              </a:lnSpc>
              <a:spcBef>
                <a:spcPts val="0"/>
              </a:spcBef>
              <a:spcAft>
                <a:spcPts val="0"/>
              </a:spcAft>
              <a:buClr>
                <a:srgbClr val="E76A28"/>
              </a:buClr>
              <a:buSzPts val="1200"/>
              <a:buFont typeface="Nunito Light"/>
              <a:buChar char="■"/>
              <a:defRPr/>
            </a:lvl3pPr>
            <a:lvl4pPr indent="-304800" lvl="3" marL="1828800" rtl="0">
              <a:lnSpc>
                <a:spcPct val="100000"/>
              </a:lnSpc>
              <a:spcBef>
                <a:spcPts val="0"/>
              </a:spcBef>
              <a:spcAft>
                <a:spcPts val="0"/>
              </a:spcAft>
              <a:buClr>
                <a:srgbClr val="E76A28"/>
              </a:buClr>
              <a:buSzPts val="1200"/>
              <a:buFont typeface="Nunito Light"/>
              <a:buChar char="●"/>
              <a:defRPr/>
            </a:lvl4pPr>
            <a:lvl5pPr indent="-304800" lvl="4" marL="2286000" rtl="0">
              <a:lnSpc>
                <a:spcPct val="100000"/>
              </a:lnSpc>
              <a:spcBef>
                <a:spcPts val="0"/>
              </a:spcBef>
              <a:spcAft>
                <a:spcPts val="0"/>
              </a:spcAft>
              <a:buClr>
                <a:srgbClr val="E76A28"/>
              </a:buClr>
              <a:buSzPts val="1200"/>
              <a:buFont typeface="Nunito Light"/>
              <a:buChar char="○"/>
              <a:defRPr/>
            </a:lvl5pPr>
            <a:lvl6pPr indent="-304800" lvl="5" marL="2743200" rtl="0">
              <a:lnSpc>
                <a:spcPct val="100000"/>
              </a:lnSpc>
              <a:spcBef>
                <a:spcPts val="0"/>
              </a:spcBef>
              <a:spcAft>
                <a:spcPts val="0"/>
              </a:spcAft>
              <a:buClr>
                <a:srgbClr val="999999"/>
              </a:buClr>
              <a:buSzPts val="1200"/>
              <a:buFont typeface="Nunito Light"/>
              <a:buChar char="■"/>
              <a:defRPr/>
            </a:lvl6pPr>
            <a:lvl7pPr indent="-304800" lvl="6" marL="3200400" rtl="0">
              <a:lnSpc>
                <a:spcPct val="100000"/>
              </a:lnSpc>
              <a:spcBef>
                <a:spcPts val="0"/>
              </a:spcBef>
              <a:spcAft>
                <a:spcPts val="0"/>
              </a:spcAft>
              <a:buClr>
                <a:srgbClr val="999999"/>
              </a:buClr>
              <a:buSzPts val="1200"/>
              <a:buFont typeface="Nunito Light"/>
              <a:buChar char="●"/>
              <a:defRPr/>
            </a:lvl7pPr>
            <a:lvl8pPr indent="-304800" lvl="7" marL="3657600" rtl="0">
              <a:lnSpc>
                <a:spcPct val="100000"/>
              </a:lnSpc>
              <a:spcBef>
                <a:spcPts val="0"/>
              </a:spcBef>
              <a:spcAft>
                <a:spcPts val="0"/>
              </a:spcAft>
              <a:buClr>
                <a:srgbClr val="999999"/>
              </a:buClr>
              <a:buSzPts val="1200"/>
              <a:buFont typeface="Nunito Light"/>
              <a:buChar char="○"/>
              <a:defRPr/>
            </a:lvl8pPr>
            <a:lvl9pPr indent="-304800" lvl="8" marL="4114800" rtl="0">
              <a:lnSpc>
                <a:spcPct val="100000"/>
              </a:lnSpc>
              <a:spcBef>
                <a:spcPts val="0"/>
              </a:spcBef>
              <a:spcAft>
                <a:spcPts val="0"/>
              </a:spcAft>
              <a:buClr>
                <a:srgbClr val="999999"/>
              </a:buClr>
              <a:buSzPts val="1200"/>
              <a:buFont typeface="Nunito Light"/>
              <a:buChar char="■"/>
              <a:defRPr/>
            </a:lvl9pPr>
          </a:lstStyle>
          <a:p/>
        </p:txBody>
      </p:sp>
      <p:sp>
        <p:nvSpPr>
          <p:cNvPr id="116" name="Google Shape;116;p7"/>
          <p:cNvSpPr/>
          <p:nvPr>
            <p:ph idx="2" type="pic"/>
          </p:nvPr>
        </p:nvSpPr>
        <p:spPr>
          <a:xfrm flipH="1">
            <a:off x="1230450" y="822300"/>
            <a:ext cx="2809800" cy="3498900"/>
          </a:xfrm>
          <a:prstGeom prst="snip1Rect">
            <a:avLst>
              <a:gd fmla="val 16667" name="adj"/>
            </a:avLst>
          </a:prstGeom>
          <a:noFill/>
          <a:ln cap="flat" cmpd="sng" w="38100">
            <a:solidFill>
              <a:schemeClr val="dk1"/>
            </a:solidFill>
            <a:prstDash val="solid"/>
            <a:round/>
            <a:headEnd len="sm" w="sm" type="none"/>
            <a:tailEnd len="sm" w="sm" type="none"/>
          </a:ln>
        </p:spPr>
      </p:sp>
      <p:grpSp>
        <p:nvGrpSpPr>
          <p:cNvPr id="117" name="Google Shape;117;p7"/>
          <p:cNvGrpSpPr/>
          <p:nvPr/>
        </p:nvGrpSpPr>
        <p:grpSpPr>
          <a:xfrm>
            <a:off x="25" y="4608500"/>
            <a:ext cx="9144000" cy="535003"/>
            <a:chOff x="25" y="4608500"/>
            <a:chExt cx="9144000" cy="535003"/>
          </a:xfrm>
        </p:grpSpPr>
        <p:sp>
          <p:nvSpPr>
            <p:cNvPr id="118" name="Google Shape;118;p7"/>
            <p:cNvSpPr/>
            <p:nvPr/>
          </p:nvSpPr>
          <p:spPr>
            <a:xfrm>
              <a:off x="25" y="4608500"/>
              <a:ext cx="9144000" cy="2721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7"/>
            <p:cNvSpPr/>
            <p:nvPr/>
          </p:nvSpPr>
          <p:spPr>
            <a:xfrm>
              <a:off x="25" y="4871395"/>
              <a:ext cx="9144000" cy="1101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7"/>
            <p:cNvSpPr/>
            <p:nvPr/>
          </p:nvSpPr>
          <p:spPr>
            <a:xfrm>
              <a:off x="25" y="4981503"/>
              <a:ext cx="9144000" cy="1620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1" name="Google Shape;121;p7"/>
          <p:cNvGrpSpPr/>
          <p:nvPr/>
        </p:nvGrpSpPr>
        <p:grpSpPr>
          <a:xfrm>
            <a:off x="-25" y="105167"/>
            <a:ext cx="9144078" cy="439358"/>
            <a:chOff x="-25" y="105167"/>
            <a:chExt cx="9144078" cy="439358"/>
          </a:xfrm>
        </p:grpSpPr>
        <p:sp>
          <p:nvSpPr>
            <p:cNvPr id="122" name="Google Shape;122;p7"/>
            <p:cNvSpPr/>
            <p:nvPr/>
          </p:nvSpPr>
          <p:spPr>
            <a:xfrm>
              <a:off x="3729825" y="201000"/>
              <a:ext cx="5414135" cy="55625"/>
            </a:xfrm>
            <a:custGeom>
              <a:rect b="b" l="l" r="r" t="t"/>
              <a:pathLst>
                <a:path extrusionOk="0" h="1084" w="132286">
                  <a:moveTo>
                    <a:pt x="0" y="1"/>
                  </a:moveTo>
                  <a:lnTo>
                    <a:pt x="0" y="1084"/>
                  </a:lnTo>
                  <a:lnTo>
                    <a:pt x="132285" y="1084"/>
                  </a:lnTo>
                  <a:lnTo>
                    <a:pt x="13228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7"/>
            <p:cNvSpPr/>
            <p:nvPr/>
          </p:nvSpPr>
          <p:spPr>
            <a:xfrm>
              <a:off x="-25" y="488903"/>
              <a:ext cx="9144078" cy="55623"/>
            </a:xfrm>
            <a:custGeom>
              <a:rect b="b" l="l" r="r" t="t"/>
              <a:pathLst>
                <a:path extrusionOk="0" h="1084" w="203507">
                  <a:moveTo>
                    <a:pt x="0" y="0"/>
                  </a:moveTo>
                  <a:lnTo>
                    <a:pt x="0" y="1084"/>
                  </a:lnTo>
                  <a:lnTo>
                    <a:pt x="203506" y="1084"/>
                  </a:lnTo>
                  <a:lnTo>
                    <a:pt x="203506"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24" name="Google Shape;124;p7"/>
            <p:cNvGrpSpPr/>
            <p:nvPr/>
          </p:nvGrpSpPr>
          <p:grpSpPr>
            <a:xfrm>
              <a:off x="113324" y="105167"/>
              <a:ext cx="3456779" cy="226028"/>
              <a:chOff x="113324" y="105167"/>
              <a:chExt cx="3456779" cy="226028"/>
            </a:xfrm>
          </p:grpSpPr>
          <p:sp>
            <p:nvSpPr>
              <p:cNvPr id="125" name="Google Shape;125;p7"/>
              <p:cNvSpPr/>
              <p:nvPr/>
            </p:nvSpPr>
            <p:spPr>
              <a:xfrm>
                <a:off x="828700" y="105167"/>
                <a:ext cx="237628" cy="226028"/>
              </a:xfrm>
              <a:custGeom>
                <a:rect b="b" l="l" r="r" t="t"/>
                <a:pathLst>
                  <a:path extrusionOk="0" h="6021" w="6330">
                    <a:moveTo>
                      <a:pt x="3165" y="1"/>
                    </a:moveTo>
                    <a:lnTo>
                      <a:pt x="2187" y="1982"/>
                    </a:lnTo>
                    <a:lnTo>
                      <a:pt x="0" y="2300"/>
                    </a:lnTo>
                    <a:lnTo>
                      <a:pt x="1583" y="3842"/>
                    </a:lnTo>
                    <a:lnTo>
                      <a:pt x="1209" y="6020"/>
                    </a:lnTo>
                    <a:lnTo>
                      <a:pt x="3165" y="4992"/>
                    </a:lnTo>
                    <a:lnTo>
                      <a:pt x="5120" y="6020"/>
                    </a:lnTo>
                    <a:lnTo>
                      <a:pt x="4747" y="3842"/>
                    </a:lnTo>
                    <a:lnTo>
                      <a:pt x="6329" y="2300"/>
                    </a:lnTo>
                    <a:lnTo>
                      <a:pt x="4143" y="1982"/>
                    </a:lnTo>
                    <a:lnTo>
                      <a:pt x="316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7"/>
              <p:cNvSpPr/>
              <p:nvPr/>
            </p:nvSpPr>
            <p:spPr>
              <a:xfrm>
                <a:off x="471012" y="105167"/>
                <a:ext cx="237628" cy="226028"/>
              </a:xfrm>
              <a:custGeom>
                <a:rect b="b" l="l" r="r" t="t"/>
                <a:pathLst>
                  <a:path extrusionOk="0" h="6021" w="6330">
                    <a:moveTo>
                      <a:pt x="3165" y="1"/>
                    </a:moveTo>
                    <a:lnTo>
                      <a:pt x="2187" y="1982"/>
                    </a:lnTo>
                    <a:lnTo>
                      <a:pt x="1" y="2300"/>
                    </a:lnTo>
                    <a:lnTo>
                      <a:pt x="1583" y="3842"/>
                    </a:lnTo>
                    <a:lnTo>
                      <a:pt x="1210" y="6020"/>
                    </a:lnTo>
                    <a:lnTo>
                      <a:pt x="3165" y="4992"/>
                    </a:lnTo>
                    <a:lnTo>
                      <a:pt x="5121" y="6020"/>
                    </a:lnTo>
                    <a:lnTo>
                      <a:pt x="5121" y="6020"/>
                    </a:lnTo>
                    <a:lnTo>
                      <a:pt x="4747" y="3842"/>
                    </a:lnTo>
                    <a:lnTo>
                      <a:pt x="6329" y="2300"/>
                    </a:lnTo>
                    <a:lnTo>
                      <a:pt x="4142" y="1982"/>
                    </a:lnTo>
                    <a:lnTo>
                      <a:pt x="316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7"/>
              <p:cNvSpPr/>
              <p:nvPr/>
            </p:nvSpPr>
            <p:spPr>
              <a:xfrm>
                <a:off x="113324" y="105167"/>
                <a:ext cx="237628" cy="226028"/>
              </a:xfrm>
              <a:custGeom>
                <a:rect b="b" l="l" r="r" t="t"/>
                <a:pathLst>
                  <a:path extrusionOk="0" h="6021" w="6330">
                    <a:moveTo>
                      <a:pt x="3166" y="1"/>
                    </a:moveTo>
                    <a:lnTo>
                      <a:pt x="2187" y="1982"/>
                    </a:lnTo>
                    <a:lnTo>
                      <a:pt x="0" y="2300"/>
                    </a:lnTo>
                    <a:lnTo>
                      <a:pt x="1582" y="3842"/>
                    </a:lnTo>
                    <a:lnTo>
                      <a:pt x="1209" y="6020"/>
                    </a:lnTo>
                    <a:lnTo>
                      <a:pt x="3166" y="4992"/>
                    </a:lnTo>
                    <a:lnTo>
                      <a:pt x="5121" y="6020"/>
                    </a:lnTo>
                    <a:lnTo>
                      <a:pt x="4748" y="3842"/>
                    </a:lnTo>
                    <a:lnTo>
                      <a:pt x="6330" y="2300"/>
                    </a:lnTo>
                    <a:lnTo>
                      <a:pt x="4143" y="1982"/>
                    </a:lnTo>
                    <a:lnTo>
                      <a:pt x="3166"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7"/>
              <p:cNvSpPr/>
              <p:nvPr/>
            </p:nvSpPr>
            <p:spPr>
              <a:xfrm>
                <a:off x="1186388" y="105167"/>
                <a:ext cx="237628" cy="226028"/>
              </a:xfrm>
              <a:custGeom>
                <a:rect b="b" l="l" r="r" t="t"/>
                <a:pathLst>
                  <a:path extrusionOk="0" h="6021" w="6330">
                    <a:moveTo>
                      <a:pt x="3165" y="1"/>
                    </a:moveTo>
                    <a:lnTo>
                      <a:pt x="2187" y="1982"/>
                    </a:lnTo>
                    <a:lnTo>
                      <a:pt x="0" y="2300"/>
                    </a:lnTo>
                    <a:lnTo>
                      <a:pt x="1583" y="3842"/>
                    </a:lnTo>
                    <a:lnTo>
                      <a:pt x="1209" y="6020"/>
                    </a:lnTo>
                    <a:lnTo>
                      <a:pt x="3165" y="4992"/>
                    </a:lnTo>
                    <a:lnTo>
                      <a:pt x="5121" y="6020"/>
                    </a:lnTo>
                    <a:lnTo>
                      <a:pt x="4747" y="3842"/>
                    </a:lnTo>
                    <a:lnTo>
                      <a:pt x="6330" y="2300"/>
                    </a:lnTo>
                    <a:lnTo>
                      <a:pt x="4143" y="1982"/>
                    </a:lnTo>
                    <a:lnTo>
                      <a:pt x="316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7"/>
              <p:cNvSpPr/>
              <p:nvPr/>
            </p:nvSpPr>
            <p:spPr>
              <a:xfrm>
                <a:off x="1544075" y="105167"/>
                <a:ext cx="237628" cy="226028"/>
              </a:xfrm>
              <a:custGeom>
                <a:rect b="b" l="l" r="r" t="t"/>
                <a:pathLst>
                  <a:path extrusionOk="0" h="6021" w="6330">
                    <a:moveTo>
                      <a:pt x="3165" y="1"/>
                    </a:moveTo>
                    <a:lnTo>
                      <a:pt x="2187" y="1982"/>
                    </a:lnTo>
                    <a:lnTo>
                      <a:pt x="1" y="2300"/>
                    </a:lnTo>
                    <a:lnTo>
                      <a:pt x="1583" y="3842"/>
                    </a:lnTo>
                    <a:lnTo>
                      <a:pt x="1209" y="6020"/>
                    </a:lnTo>
                    <a:lnTo>
                      <a:pt x="3165" y="4992"/>
                    </a:lnTo>
                    <a:lnTo>
                      <a:pt x="5120" y="6020"/>
                    </a:lnTo>
                    <a:lnTo>
                      <a:pt x="4747" y="3842"/>
                    </a:lnTo>
                    <a:lnTo>
                      <a:pt x="6329" y="2300"/>
                    </a:lnTo>
                    <a:lnTo>
                      <a:pt x="4143" y="1982"/>
                    </a:lnTo>
                    <a:lnTo>
                      <a:pt x="316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7"/>
              <p:cNvSpPr/>
              <p:nvPr/>
            </p:nvSpPr>
            <p:spPr>
              <a:xfrm>
                <a:off x="1901763" y="105167"/>
                <a:ext cx="237628" cy="226028"/>
              </a:xfrm>
              <a:custGeom>
                <a:rect b="b" l="l" r="r" t="t"/>
                <a:pathLst>
                  <a:path extrusionOk="0" h="6021" w="6330">
                    <a:moveTo>
                      <a:pt x="3164" y="1"/>
                    </a:moveTo>
                    <a:lnTo>
                      <a:pt x="2187" y="1982"/>
                    </a:lnTo>
                    <a:lnTo>
                      <a:pt x="0" y="2300"/>
                    </a:lnTo>
                    <a:lnTo>
                      <a:pt x="1582" y="3842"/>
                    </a:lnTo>
                    <a:lnTo>
                      <a:pt x="1209" y="6020"/>
                    </a:lnTo>
                    <a:lnTo>
                      <a:pt x="3164" y="4992"/>
                    </a:lnTo>
                    <a:lnTo>
                      <a:pt x="5121" y="6020"/>
                    </a:lnTo>
                    <a:lnTo>
                      <a:pt x="4747" y="3842"/>
                    </a:lnTo>
                    <a:lnTo>
                      <a:pt x="6330" y="2300"/>
                    </a:lnTo>
                    <a:lnTo>
                      <a:pt x="4143" y="1982"/>
                    </a:lnTo>
                    <a:lnTo>
                      <a:pt x="3164"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7"/>
              <p:cNvSpPr/>
              <p:nvPr/>
            </p:nvSpPr>
            <p:spPr>
              <a:xfrm>
                <a:off x="2259451" y="105167"/>
                <a:ext cx="237591" cy="226028"/>
              </a:xfrm>
              <a:custGeom>
                <a:rect b="b" l="l" r="r" t="t"/>
                <a:pathLst>
                  <a:path extrusionOk="0" h="6021" w="6329">
                    <a:moveTo>
                      <a:pt x="3165" y="1"/>
                    </a:moveTo>
                    <a:lnTo>
                      <a:pt x="2187" y="1982"/>
                    </a:lnTo>
                    <a:lnTo>
                      <a:pt x="1" y="2300"/>
                    </a:lnTo>
                    <a:lnTo>
                      <a:pt x="1583" y="3842"/>
                    </a:lnTo>
                    <a:lnTo>
                      <a:pt x="1209" y="6020"/>
                    </a:lnTo>
                    <a:lnTo>
                      <a:pt x="3165" y="4992"/>
                    </a:lnTo>
                    <a:lnTo>
                      <a:pt x="5121" y="6020"/>
                    </a:lnTo>
                    <a:lnTo>
                      <a:pt x="4747" y="3842"/>
                    </a:lnTo>
                    <a:lnTo>
                      <a:pt x="6329" y="2300"/>
                    </a:lnTo>
                    <a:lnTo>
                      <a:pt x="4142" y="1982"/>
                    </a:lnTo>
                    <a:lnTo>
                      <a:pt x="316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7"/>
              <p:cNvSpPr/>
              <p:nvPr/>
            </p:nvSpPr>
            <p:spPr>
              <a:xfrm>
                <a:off x="3332475" y="105167"/>
                <a:ext cx="237628" cy="226028"/>
              </a:xfrm>
              <a:custGeom>
                <a:rect b="b" l="l" r="r" t="t"/>
                <a:pathLst>
                  <a:path extrusionOk="0" h="6021" w="6330">
                    <a:moveTo>
                      <a:pt x="3165" y="1"/>
                    </a:moveTo>
                    <a:lnTo>
                      <a:pt x="2187" y="1982"/>
                    </a:lnTo>
                    <a:lnTo>
                      <a:pt x="0" y="2300"/>
                    </a:lnTo>
                    <a:lnTo>
                      <a:pt x="1583" y="3842"/>
                    </a:lnTo>
                    <a:lnTo>
                      <a:pt x="1209" y="6020"/>
                    </a:lnTo>
                    <a:lnTo>
                      <a:pt x="3165" y="4992"/>
                    </a:lnTo>
                    <a:lnTo>
                      <a:pt x="5120" y="6020"/>
                    </a:lnTo>
                    <a:lnTo>
                      <a:pt x="4747" y="3842"/>
                    </a:lnTo>
                    <a:lnTo>
                      <a:pt x="6329" y="2300"/>
                    </a:lnTo>
                    <a:lnTo>
                      <a:pt x="4143" y="1982"/>
                    </a:lnTo>
                    <a:lnTo>
                      <a:pt x="316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7"/>
              <p:cNvSpPr/>
              <p:nvPr/>
            </p:nvSpPr>
            <p:spPr>
              <a:xfrm>
                <a:off x="2974787" y="105167"/>
                <a:ext cx="237628" cy="226028"/>
              </a:xfrm>
              <a:custGeom>
                <a:rect b="b" l="l" r="r" t="t"/>
                <a:pathLst>
                  <a:path extrusionOk="0" h="6021" w="6330">
                    <a:moveTo>
                      <a:pt x="3165" y="1"/>
                    </a:moveTo>
                    <a:lnTo>
                      <a:pt x="2187" y="1982"/>
                    </a:lnTo>
                    <a:lnTo>
                      <a:pt x="1" y="2300"/>
                    </a:lnTo>
                    <a:lnTo>
                      <a:pt x="1583" y="3842"/>
                    </a:lnTo>
                    <a:lnTo>
                      <a:pt x="1210" y="6020"/>
                    </a:lnTo>
                    <a:lnTo>
                      <a:pt x="3165" y="4992"/>
                    </a:lnTo>
                    <a:lnTo>
                      <a:pt x="5121" y="6020"/>
                    </a:lnTo>
                    <a:lnTo>
                      <a:pt x="5121" y="6020"/>
                    </a:lnTo>
                    <a:lnTo>
                      <a:pt x="4747" y="3842"/>
                    </a:lnTo>
                    <a:lnTo>
                      <a:pt x="6329" y="2300"/>
                    </a:lnTo>
                    <a:lnTo>
                      <a:pt x="4142" y="1982"/>
                    </a:lnTo>
                    <a:lnTo>
                      <a:pt x="316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7"/>
              <p:cNvSpPr/>
              <p:nvPr/>
            </p:nvSpPr>
            <p:spPr>
              <a:xfrm>
                <a:off x="2617099" y="105167"/>
                <a:ext cx="237628" cy="226028"/>
              </a:xfrm>
              <a:custGeom>
                <a:rect b="b" l="l" r="r" t="t"/>
                <a:pathLst>
                  <a:path extrusionOk="0" h="6021" w="6330">
                    <a:moveTo>
                      <a:pt x="3166" y="1"/>
                    </a:moveTo>
                    <a:lnTo>
                      <a:pt x="2187" y="1982"/>
                    </a:lnTo>
                    <a:lnTo>
                      <a:pt x="0" y="2300"/>
                    </a:lnTo>
                    <a:lnTo>
                      <a:pt x="1582" y="3842"/>
                    </a:lnTo>
                    <a:lnTo>
                      <a:pt x="1209" y="6020"/>
                    </a:lnTo>
                    <a:lnTo>
                      <a:pt x="3166" y="4992"/>
                    </a:lnTo>
                    <a:lnTo>
                      <a:pt x="5121" y="6020"/>
                    </a:lnTo>
                    <a:lnTo>
                      <a:pt x="4748" y="3842"/>
                    </a:lnTo>
                    <a:lnTo>
                      <a:pt x="6330" y="2300"/>
                    </a:lnTo>
                    <a:lnTo>
                      <a:pt x="4143" y="1982"/>
                    </a:lnTo>
                    <a:lnTo>
                      <a:pt x="3166"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35" name="Shape 135"/>
        <p:cNvGrpSpPr/>
        <p:nvPr/>
      </p:nvGrpSpPr>
      <p:grpSpPr>
        <a:xfrm>
          <a:off x="0" y="0"/>
          <a:ext cx="0" cy="0"/>
          <a:chOff x="0" y="0"/>
          <a:chExt cx="0" cy="0"/>
        </a:xfrm>
      </p:grpSpPr>
      <p:sp>
        <p:nvSpPr>
          <p:cNvPr id="136" name="Google Shape;136;p8"/>
          <p:cNvSpPr txBox="1"/>
          <p:nvPr>
            <p:ph type="title"/>
          </p:nvPr>
        </p:nvSpPr>
        <p:spPr>
          <a:xfrm>
            <a:off x="1388100" y="1307100"/>
            <a:ext cx="6367800" cy="2529300"/>
          </a:xfrm>
          <a:prstGeom prst="rect">
            <a:avLst/>
          </a:prstGeom>
        </p:spPr>
        <p:txBody>
          <a:bodyPr anchorCtr="0" anchor="ctr" bIns="91425" lIns="91425" spcFirstLastPara="1" rIns="91425" wrap="square" tIns="91425">
            <a:noAutofit/>
          </a:bodyPr>
          <a:lstStyle>
            <a:lvl1pPr lvl="0" algn="ctr">
              <a:spcBef>
                <a:spcPts val="0"/>
              </a:spcBef>
              <a:spcAft>
                <a:spcPts val="0"/>
              </a:spcAft>
              <a:buSzPts val="6000"/>
              <a:buNone/>
              <a:defRPr sz="60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p:txBody>
      </p:sp>
      <p:grpSp>
        <p:nvGrpSpPr>
          <p:cNvPr id="137" name="Google Shape;137;p8"/>
          <p:cNvGrpSpPr/>
          <p:nvPr/>
        </p:nvGrpSpPr>
        <p:grpSpPr>
          <a:xfrm flipH="1">
            <a:off x="-25" y="105167"/>
            <a:ext cx="9144078" cy="439358"/>
            <a:chOff x="-25" y="105167"/>
            <a:chExt cx="9144078" cy="439358"/>
          </a:xfrm>
        </p:grpSpPr>
        <p:sp>
          <p:nvSpPr>
            <p:cNvPr id="138" name="Google Shape;138;p8"/>
            <p:cNvSpPr/>
            <p:nvPr/>
          </p:nvSpPr>
          <p:spPr>
            <a:xfrm>
              <a:off x="3729825" y="201000"/>
              <a:ext cx="5414135" cy="55625"/>
            </a:xfrm>
            <a:custGeom>
              <a:rect b="b" l="l" r="r" t="t"/>
              <a:pathLst>
                <a:path extrusionOk="0" h="1084" w="132286">
                  <a:moveTo>
                    <a:pt x="0" y="1"/>
                  </a:moveTo>
                  <a:lnTo>
                    <a:pt x="0" y="1084"/>
                  </a:lnTo>
                  <a:lnTo>
                    <a:pt x="132285" y="1084"/>
                  </a:lnTo>
                  <a:lnTo>
                    <a:pt x="13228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8"/>
            <p:cNvSpPr/>
            <p:nvPr/>
          </p:nvSpPr>
          <p:spPr>
            <a:xfrm>
              <a:off x="-25" y="488903"/>
              <a:ext cx="9144078" cy="55623"/>
            </a:xfrm>
            <a:custGeom>
              <a:rect b="b" l="l" r="r" t="t"/>
              <a:pathLst>
                <a:path extrusionOk="0" h="1084" w="203507">
                  <a:moveTo>
                    <a:pt x="0" y="0"/>
                  </a:moveTo>
                  <a:lnTo>
                    <a:pt x="0" y="1084"/>
                  </a:lnTo>
                  <a:lnTo>
                    <a:pt x="203506" y="1084"/>
                  </a:lnTo>
                  <a:lnTo>
                    <a:pt x="203506"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40" name="Google Shape;140;p8"/>
            <p:cNvGrpSpPr/>
            <p:nvPr/>
          </p:nvGrpSpPr>
          <p:grpSpPr>
            <a:xfrm>
              <a:off x="113324" y="105167"/>
              <a:ext cx="3456779" cy="226028"/>
              <a:chOff x="113324" y="105167"/>
              <a:chExt cx="3456779" cy="226028"/>
            </a:xfrm>
          </p:grpSpPr>
          <p:sp>
            <p:nvSpPr>
              <p:cNvPr id="141" name="Google Shape;141;p8"/>
              <p:cNvSpPr/>
              <p:nvPr/>
            </p:nvSpPr>
            <p:spPr>
              <a:xfrm>
                <a:off x="828700" y="105167"/>
                <a:ext cx="237628" cy="226028"/>
              </a:xfrm>
              <a:custGeom>
                <a:rect b="b" l="l" r="r" t="t"/>
                <a:pathLst>
                  <a:path extrusionOk="0" h="6021" w="6330">
                    <a:moveTo>
                      <a:pt x="3165" y="1"/>
                    </a:moveTo>
                    <a:lnTo>
                      <a:pt x="2187" y="1982"/>
                    </a:lnTo>
                    <a:lnTo>
                      <a:pt x="0" y="2300"/>
                    </a:lnTo>
                    <a:lnTo>
                      <a:pt x="1583" y="3842"/>
                    </a:lnTo>
                    <a:lnTo>
                      <a:pt x="1209" y="6020"/>
                    </a:lnTo>
                    <a:lnTo>
                      <a:pt x="3165" y="4992"/>
                    </a:lnTo>
                    <a:lnTo>
                      <a:pt x="5120" y="6020"/>
                    </a:lnTo>
                    <a:lnTo>
                      <a:pt x="4747" y="3842"/>
                    </a:lnTo>
                    <a:lnTo>
                      <a:pt x="6329" y="2300"/>
                    </a:lnTo>
                    <a:lnTo>
                      <a:pt x="4143" y="1982"/>
                    </a:lnTo>
                    <a:lnTo>
                      <a:pt x="316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8"/>
              <p:cNvSpPr/>
              <p:nvPr/>
            </p:nvSpPr>
            <p:spPr>
              <a:xfrm>
                <a:off x="471012" y="105167"/>
                <a:ext cx="237628" cy="226028"/>
              </a:xfrm>
              <a:custGeom>
                <a:rect b="b" l="l" r="r" t="t"/>
                <a:pathLst>
                  <a:path extrusionOk="0" h="6021" w="6330">
                    <a:moveTo>
                      <a:pt x="3165" y="1"/>
                    </a:moveTo>
                    <a:lnTo>
                      <a:pt x="2187" y="1982"/>
                    </a:lnTo>
                    <a:lnTo>
                      <a:pt x="1" y="2300"/>
                    </a:lnTo>
                    <a:lnTo>
                      <a:pt x="1583" y="3842"/>
                    </a:lnTo>
                    <a:lnTo>
                      <a:pt x="1210" y="6020"/>
                    </a:lnTo>
                    <a:lnTo>
                      <a:pt x="3165" y="4992"/>
                    </a:lnTo>
                    <a:lnTo>
                      <a:pt x="5121" y="6020"/>
                    </a:lnTo>
                    <a:lnTo>
                      <a:pt x="5121" y="6020"/>
                    </a:lnTo>
                    <a:lnTo>
                      <a:pt x="4747" y="3842"/>
                    </a:lnTo>
                    <a:lnTo>
                      <a:pt x="6329" y="2300"/>
                    </a:lnTo>
                    <a:lnTo>
                      <a:pt x="4142" y="1982"/>
                    </a:lnTo>
                    <a:lnTo>
                      <a:pt x="316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8"/>
              <p:cNvSpPr/>
              <p:nvPr/>
            </p:nvSpPr>
            <p:spPr>
              <a:xfrm>
                <a:off x="113324" y="105167"/>
                <a:ext cx="237628" cy="226028"/>
              </a:xfrm>
              <a:custGeom>
                <a:rect b="b" l="l" r="r" t="t"/>
                <a:pathLst>
                  <a:path extrusionOk="0" h="6021" w="6330">
                    <a:moveTo>
                      <a:pt x="3166" y="1"/>
                    </a:moveTo>
                    <a:lnTo>
                      <a:pt x="2187" y="1982"/>
                    </a:lnTo>
                    <a:lnTo>
                      <a:pt x="0" y="2300"/>
                    </a:lnTo>
                    <a:lnTo>
                      <a:pt x="1582" y="3842"/>
                    </a:lnTo>
                    <a:lnTo>
                      <a:pt x="1209" y="6020"/>
                    </a:lnTo>
                    <a:lnTo>
                      <a:pt x="3166" y="4992"/>
                    </a:lnTo>
                    <a:lnTo>
                      <a:pt x="5121" y="6020"/>
                    </a:lnTo>
                    <a:lnTo>
                      <a:pt x="4748" y="3842"/>
                    </a:lnTo>
                    <a:lnTo>
                      <a:pt x="6330" y="2300"/>
                    </a:lnTo>
                    <a:lnTo>
                      <a:pt x="4143" y="1982"/>
                    </a:lnTo>
                    <a:lnTo>
                      <a:pt x="3166"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8"/>
              <p:cNvSpPr/>
              <p:nvPr/>
            </p:nvSpPr>
            <p:spPr>
              <a:xfrm>
                <a:off x="1186388" y="105167"/>
                <a:ext cx="237628" cy="226028"/>
              </a:xfrm>
              <a:custGeom>
                <a:rect b="b" l="l" r="r" t="t"/>
                <a:pathLst>
                  <a:path extrusionOk="0" h="6021" w="6330">
                    <a:moveTo>
                      <a:pt x="3165" y="1"/>
                    </a:moveTo>
                    <a:lnTo>
                      <a:pt x="2187" y="1982"/>
                    </a:lnTo>
                    <a:lnTo>
                      <a:pt x="0" y="2300"/>
                    </a:lnTo>
                    <a:lnTo>
                      <a:pt x="1583" y="3842"/>
                    </a:lnTo>
                    <a:lnTo>
                      <a:pt x="1209" y="6020"/>
                    </a:lnTo>
                    <a:lnTo>
                      <a:pt x="3165" y="4992"/>
                    </a:lnTo>
                    <a:lnTo>
                      <a:pt x="5121" y="6020"/>
                    </a:lnTo>
                    <a:lnTo>
                      <a:pt x="4747" y="3842"/>
                    </a:lnTo>
                    <a:lnTo>
                      <a:pt x="6330" y="2300"/>
                    </a:lnTo>
                    <a:lnTo>
                      <a:pt x="4143" y="1982"/>
                    </a:lnTo>
                    <a:lnTo>
                      <a:pt x="316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8"/>
              <p:cNvSpPr/>
              <p:nvPr/>
            </p:nvSpPr>
            <p:spPr>
              <a:xfrm>
                <a:off x="1544075" y="105167"/>
                <a:ext cx="237628" cy="226028"/>
              </a:xfrm>
              <a:custGeom>
                <a:rect b="b" l="l" r="r" t="t"/>
                <a:pathLst>
                  <a:path extrusionOk="0" h="6021" w="6330">
                    <a:moveTo>
                      <a:pt x="3165" y="1"/>
                    </a:moveTo>
                    <a:lnTo>
                      <a:pt x="2187" y="1982"/>
                    </a:lnTo>
                    <a:lnTo>
                      <a:pt x="1" y="2300"/>
                    </a:lnTo>
                    <a:lnTo>
                      <a:pt x="1583" y="3842"/>
                    </a:lnTo>
                    <a:lnTo>
                      <a:pt x="1209" y="6020"/>
                    </a:lnTo>
                    <a:lnTo>
                      <a:pt x="3165" y="4992"/>
                    </a:lnTo>
                    <a:lnTo>
                      <a:pt x="5120" y="6020"/>
                    </a:lnTo>
                    <a:lnTo>
                      <a:pt x="4747" y="3842"/>
                    </a:lnTo>
                    <a:lnTo>
                      <a:pt x="6329" y="2300"/>
                    </a:lnTo>
                    <a:lnTo>
                      <a:pt x="4143" y="1982"/>
                    </a:lnTo>
                    <a:lnTo>
                      <a:pt x="316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8"/>
              <p:cNvSpPr/>
              <p:nvPr/>
            </p:nvSpPr>
            <p:spPr>
              <a:xfrm>
                <a:off x="1901763" y="105167"/>
                <a:ext cx="237628" cy="226028"/>
              </a:xfrm>
              <a:custGeom>
                <a:rect b="b" l="l" r="r" t="t"/>
                <a:pathLst>
                  <a:path extrusionOk="0" h="6021" w="6330">
                    <a:moveTo>
                      <a:pt x="3164" y="1"/>
                    </a:moveTo>
                    <a:lnTo>
                      <a:pt x="2187" y="1982"/>
                    </a:lnTo>
                    <a:lnTo>
                      <a:pt x="0" y="2300"/>
                    </a:lnTo>
                    <a:lnTo>
                      <a:pt x="1582" y="3842"/>
                    </a:lnTo>
                    <a:lnTo>
                      <a:pt x="1209" y="6020"/>
                    </a:lnTo>
                    <a:lnTo>
                      <a:pt x="3164" y="4992"/>
                    </a:lnTo>
                    <a:lnTo>
                      <a:pt x="5121" y="6020"/>
                    </a:lnTo>
                    <a:lnTo>
                      <a:pt x="4747" y="3842"/>
                    </a:lnTo>
                    <a:lnTo>
                      <a:pt x="6330" y="2300"/>
                    </a:lnTo>
                    <a:lnTo>
                      <a:pt x="4143" y="1982"/>
                    </a:lnTo>
                    <a:lnTo>
                      <a:pt x="3164"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8"/>
              <p:cNvSpPr/>
              <p:nvPr/>
            </p:nvSpPr>
            <p:spPr>
              <a:xfrm>
                <a:off x="2259451" y="105167"/>
                <a:ext cx="237591" cy="226028"/>
              </a:xfrm>
              <a:custGeom>
                <a:rect b="b" l="l" r="r" t="t"/>
                <a:pathLst>
                  <a:path extrusionOk="0" h="6021" w="6329">
                    <a:moveTo>
                      <a:pt x="3165" y="1"/>
                    </a:moveTo>
                    <a:lnTo>
                      <a:pt x="2187" y="1982"/>
                    </a:lnTo>
                    <a:lnTo>
                      <a:pt x="1" y="2300"/>
                    </a:lnTo>
                    <a:lnTo>
                      <a:pt x="1583" y="3842"/>
                    </a:lnTo>
                    <a:lnTo>
                      <a:pt x="1209" y="6020"/>
                    </a:lnTo>
                    <a:lnTo>
                      <a:pt x="3165" y="4992"/>
                    </a:lnTo>
                    <a:lnTo>
                      <a:pt x="5121" y="6020"/>
                    </a:lnTo>
                    <a:lnTo>
                      <a:pt x="4747" y="3842"/>
                    </a:lnTo>
                    <a:lnTo>
                      <a:pt x="6329" y="2300"/>
                    </a:lnTo>
                    <a:lnTo>
                      <a:pt x="4142" y="1982"/>
                    </a:lnTo>
                    <a:lnTo>
                      <a:pt x="316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8"/>
              <p:cNvSpPr/>
              <p:nvPr/>
            </p:nvSpPr>
            <p:spPr>
              <a:xfrm>
                <a:off x="3332475" y="105167"/>
                <a:ext cx="237628" cy="226028"/>
              </a:xfrm>
              <a:custGeom>
                <a:rect b="b" l="l" r="r" t="t"/>
                <a:pathLst>
                  <a:path extrusionOk="0" h="6021" w="6330">
                    <a:moveTo>
                      <a:pt x="3165" y="1"/>
                    </a:moveTo>
                    <a:lnTo>
                      <a:pt x="2187" y="1982"/>
                    </a:lnTo>
                    <a:lnTo>
                      <a:pt x="0" y="2300"/>
                    </a:lnTo>
                    <a:lnTo>
                      <a:pt x="1583" y="3842"/>
                    </a:lnTo>
                    <a:lnTo>
                      <a:pt x="1209" y="6020"/>
                    </a:lnTo>
                    <a:lnTo>
                      <a:pt x="3165" y="4992"/>
                    </a:lnTo>
                    <a:lnTo>
                      <a:pt x="5120" y="6020"/>
                    </a:lnTo>
                    <a:lnTo>
                      <a:pt x="4747" y="3842"/>
                    </a:lnTo>
                    <a:lnTo>
                      <a:pt x="6329" y="2300"/>
                    </a:lnTo>
                    <a:lnTo>
                      <a:pt x="4143" y="1982"/>
                    </a:lnTo>
                    <a:lnTo>
                      <a:pt x="316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8"/>
              <p:cNvSpPr/>
              <p:nvPr/>
            </p:nvSpPr>
            <p:spPr>
              <a:xfrm>
                <a:off x="2974787" y="105167"/>
                <a:ext cx="237628" cy="226028"/>
              </a:xfrm>
              <a:custGeom>
                <a:rect b="b" l="l" r="r" t="t"/>
                <a:pathLst>
                  <a:path extrusionOk="0" h="6021" w="6330">
                    <a:moveTo>
                      <a:pt x="3165" y="1"/>
                    </a:moveTo>
                    <a:lnTo>
                      <a:pt x="2187" y="1982"/>
                    </a:lnTo>
                    <a:lnTo>
                      <a:pt x="1" y="2300"/>
                    </a:lnTo>
                    <a:lnTo>
                      <a:pt x="1583" y="3842"/>
                    </a:lnTo>
                    <a:lnTo>
                      <a:pt x="1210" y="6020"/>
                    </a:lnTo>
                    <a:lnTo>
                      <a:pt x="3165" y="4992"/>
                    </a:lnTo>
                    <a:lnTo>
                      <a:pt x="5121" y="6020"/>
                    </a:lnTo>
                    <a:lnTo>
                      <a:pt x="5121" y="6020"/>
                    </a:lnTo>
                    <a:lnTo>
                      <a:pt x="4747" y="3842"/>
                    </a:lnTo>
                    <a:lnTo>
                      <a:pt x="6329" y="2300"/>
                    </a:lnTo>
                    <a:lnTo>
                      <a:pt x="4142" y="1982"/>
                    </a:lnTo>
                    <a:lnTo>
                      <a:pt x="316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8"/>
              <p:cNvSpPr/>
              <p:nvPr/>
            </p:nvSpPr>
            <p:spPr>
              <a:xfrm>
                <a:off x="2617099" y="105167"/>
                <a:ext cx="237628" cy="226028"/>
              </a:xfrm>
              <a:custGeom>
                <a:rect b="b" l="l" r="r" t="t"/>
                <a:pathLst>
                  <a:path extrusionOk="0" h="6021" w="6330">
                    <a:moveTo>
                      <a:pt x="3166" y="1"/>
                    </a:moveTo>
                    <a:lnTo>
                      <a:pt x="2187" y="1982"/>
                    </a:lnTo>
                    <a:lnTo>
                      <a:pt x="0" y="2300"/>
                    </a:lnTo>
                    <a:lnTo>
                      <a:pt x="1582" y="3842"/>
                    </a:lnTo>
                    <a:lnTo>
                      <a:pt x="1209" y="6020"/>
                    </a:lnTo>
                    <a:lnTo>
                      <a:pt x="3166" y="4992"/>
                    </a:lnTo>
                    <a:lnTo>
                      <a:pt x="5121" y="6020"/>
                    </a:lnTo>
                    <a:lnTo>
                      <a:pt x="4748" y="3842"/>
                    </a:lnTo>
                    <a:lnTo>
                      <a:pt x="6330" y="2300"/>
                    </a:lnTo>
                    <a:lnTo>
                      <a:pt x="4143" y="1982"/>
                    </a:lnTo>
                    <a:lnTo>
                      <a:pt x="3166"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51" name="Google Shape;151;p8"/>
          <p:cNvGrpSpPr/>
          <p:nvPr/>
        </p:nvGrpSpPr>
        <p:grpSpPr>
          <a:xfrm>
            <a:off x="25" y="4608500"/>
            <a:ext cx="9144000" cy="535003"/>
            <a:chOff x="25" y="4608500"/>
            <a:chExt cx="9144000" cy="535003"/>
          </a:xfrm>
        </p:grpSpPr>
        <p:sp>
          <p:nvSpPr>
            <p:cNvPr id="152" name="Google Shape;152;p8"/>
            <p:cNvSpPr/>
            <p:nvPr/>
          </p:nvSpPr>
          <p:spPr>
            <a:xfrm>
              <a:off x="25" y="4608500"/>
              <a:ext cx="9144000" cy="2721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8"/>
            <p:cNvSpPr/>
            <p:nvPr/>
          </p:nvSpPr>
          <p:spPr>
            <a:xfrm>
              <a:off x="25" y="4871395"/>
              <a:ext cx="9144000" cy="1101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8"/>
            <p:cNvSpPr/>
            <p:nvPr/>
          </p:nvSpPr>
          <p:spPr>
            <a:xfrm>
              <a:off x="25" y="4981503"/>
              <a:ext cx="9144000" cy="1620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55" name="Shape 155"/>
        <p:cNvGrpSpPr/>
        <p:nvPr/>
      </p:nvGrpSpPr>
      <p:grpSpPr>
        <a:xfrm>
          <a:off x="0" y="0"/>
          <a:ext cx="0" cy="0"/>
          <a:chOff x="0" y="0"/>
          <a:chExt cx="0" cy="0"/>
        </a:xfrm>
      </p:grpSpPr>
      <p:sp>
        <p:nvSpPr>
          <p:cNvPr id="156" name="Google Shape;156;p9"/>
          <p:cNvSpPr txBox="1"/>
          <p:nvPr>
            <p:ph type="title"/>
          </p:nvPr>
        </p:nvSpPr>
        <p:spPr>
          <a:xfrm>
            <a:off x="2241425" y="1293100"/>
            <a:ext cx="4661100" cy="8418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600"/>
              <a:buNone/>
              <a:defRPr sz="45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57" name="Google Shape;157;p9"/>
          <p:cNvSpPr txBox="1"/>
          <p:nvPr>
            <p:ph idx="1" type="subTitle"/>
          </p:nvPr>
        </p:nvSpPr>
        <p:spPr>
          <a:xfrm>
            <a:off x="2241475" y="2168600"/>
            <a:ext cx="4661100" cy="1681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200"/>
              <a:buNone/>
              <a:defRPr sz="1600"/>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grpSp>
        <p:nvGrpSpPr>
          <p:cNvPr id="158" name="Google Shape;158;p9"/>
          <p:cNvGrpSpPr/>
          <p:nvPr/>
        </p:nvGrpSpPr>
        <p:grpSpPr>
          <a:xfrm>
            <a:off x="-25" y="105167"/>
            <a:ext cx="9144078" cy="439358"/>
            <a:chOff x="-25" y="105167"/>
            <a:chExt cx="9144078" cy="439358"/>
          </a:xfrm>
        </p:grpSpPr>
        <p:sp>
          <p:nvSpPr>
            <p:cNvPr id="159" name="Google Shape;159;p9"/>
            <p:cNvSpPr/>
            <p:nvPr/>
          </p:nvSpPr>
          <p:spPr>
            <a:xfrm>
              <a:off x="3729825" y="201000"/>
              <a:ext cx="5414135" cy="55625"/>
            </a:xfrm>
            <a:custGeom>
              <a:rect b="b" l="l" r="r" t="t"/>
              <a:pathLst>
                <a:path extrusionOk="0" h="1084" w="132286">
                  <a:moveTo>
                    <a:pt x="0" y="1"/>
                  </a:moveTo>
                  <a:lnTo>
                    <a:pt x="0" y="1084"/>
                  </a:lnTo>
                  <a:lnTo>
                    <a:pt x="132285" y="1084"/>
                  </a:lnTo>
                  <a:lnTo>
                    <a:pt x="13228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9"/>
            <p:cNvSpPr/>
            <p:nvPr/>
          </p:nvSpPr>
          <p:spPr>
            <a:xfrm>
              <a:off x="-25" y="488903"/>
              <a:ext cx="9144078" cy="55623"/>
            </a:xfrm>
            <a:custGeom>
              <a:rect b="b" l="l" r="r" t="t"/>
              <a:pathLst>
                <a:path extrusionOk="0" h="1084" w="203507">
                  <a:moveTo>
                    <a:pt x="0" y="0"/>
                  </a:moveTo>
                  <a:lnTo>
                    <a:pt x="0" y="1084"/>
                  </a:lnTo>
                  <a:lnTo>
                    <a:pt x="203506" y="1084"/>
                  </a:lnTo>
                  <a:lnTo>
                    <a:pt x="203506"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61" name="Google Shape;161;p9"/>
            <p:cNvGrpSpPr/>
            <p:nvPr/>
          </p:nvGrpSpPr>
          <p:grpSpPr>
            <a:xfrm>
              <a:off x="113324" y="105167"/>
              <a:ext cx="3456779" cy="226028"/>
              <a:chOff x="113324" y="105167"/>
              <a:chExt cx="3456779" cy="226028"/>
            </a:xfrm>
          </p:grpSpPr>
          <p:sp>
            <p:nvSpPr>
              <p:cNvPr id="162" name="Google Shape;162;p9"/>
              <p:cNvSpPr/>
              <p:nvPr/>
            </p:nvSpPr>
            <p:spPr>
              <a:xfrm>
                <a:off x="828700" y="105167"/>
                <a:ext cx="237628" cy="226028"/>
              </a:xfrm>
              <a:custGeom>
                <a:rect b="b" l="l" r="r" t="t"/>
                <a:pathLst>
                  <a:path extrusionOk="0" h="6021" w="6330">
                    <a:moveTo>
                      <a:pt x="3165" y="1"/>
                    </a:moveTo>
                    <a:lnTo>
                      <a:pt x="2187" y="1982"/>
                    </a:lnTo>
                    <a:lnTo>
                      <a:pt x="0" y="2300"/>
                    </a:lnTo>
                    <a:lnTo>
                      <a:pt x="1583" y="3842"/>
                    </a:lnTo>
                    <a:lnTo>
                      <a:pt x="1209" y="6020"/>
                    </a:lnTo>
                    <a:lnTo>
                      <a:pt x="3165" y="4992"/>
                    </a:lnTo>
                    <a:lnTo>
                      <a:pt x="5120" y="6020"/>
                    </a:lnTo>
                    <a:lnTo>
                      <a:pt x="4747" y="3842"/>
                    </a:lnTo>
                    <a:lnTo>
                      <a:pt x="6329" y="2300"/>
                    </a:lnTo>
                    <a:lnTo>
                      <a:pt x="4143" y="1982"/>
                    </a:lnTo>
                    <a:lnTo>
                      <a:pt x="316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9"/>
              <p:cNvSpPr/>
              <p:nvPr/>
            </p:nvSpPr>
            <p:spPr>
              <a:xfrm>
                <a:off x="471012" y="105167"/>
                <a:ext cx="237628" cy="226028"/>
              </a:xfrm>
              <a:custGeom>
                <a:rect b="b" l="l" r="r" t="t"/>
                <a:pathLst>
                  <a:path extrusionOk="0" h="6021" w="6330">
                    <a:moveTo>
                      <a:pt x="3165" y="1"/>
                    </a:moveTo>
                    <a:lnTo>
                      <a:pt x="2187" y="1982"/>
                    </a:lnTo>
                    <a:lnTo>
                      <a:pt x="1" y="2300"/>
                    </a:lnTo>
                    <a:lnTo>
                      <a:pt x="1583" y="3842"/>
                    </a:lnTo>
                    <a:lnTo>
                      <a:pt x="1210" y="6020"/>
                    </a:lnTo>
                    <a:lnTo>
                      <a:pt x="3165" y="4992"/>
                    </a:lnTo>
                    <a:lnTo>
                      <a:pt x="5121" y="6020"/>
                    </a:lnTo>
                    <a:lnTo>
                      <a:pt x="5121" y="6020"/>
                    </a:lnTo>
                    <a:lnTo>
                      <a:pt x="4747" y="3842"/>
                    </a:lnTo>
                    <a:lnTo>
                      <a:pt x="6329" y="2300"/>
                    </a:lnTo>
                    <a:lnTo>
                      <a:pt x="4142" y="1982"/>
                    </a:lnTo>
                    <a:lnTo>
                      <a:pt x="316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9"/>
              <p:cNvSpPr/>
              <p:nvPr/>
            </p:nvSpPr>
            <p:spPr>
              <a:xfrm>
                <a:off x="113324" y="105167"/>
                <a:ext cx="237628" cy="226028"/>
              </a:xfrm>
              <a:custGeom>
                <a:rect b="b" l="l" r="r" t="t"/>
                <a:pathLst>
                  <a:path extrusionOk="0" h="6021" w="6330">
                    <a:moveTo>
                      <a:pt x="3166" y="1"/>
                    </a:moveTo>
                    <a:lnTo>
                      <a:pt x="2187" y="1982"/>
                    </a:lnTo>
                    <a:lnTo>
                      <a:pt x="0" y="2300"/>
                    </a:lnTo>
                    <a:lnTo>
                      <a:pt x="1582" y="3842"/>
                    </a:lnTo>
                    <a:lnTo>
                      <a:pt x="1209" y="6020"/>
                    </a:lnTo>
                    <a:lnTo>
                      <a:pt x="3166" y="4992"/>
                    </a:lnTo>
                    <a:lnTo>
                      <a:pt x="5121" y="6020"/>
                    </a:lnTo>
                    <a:lnTo>
                      <a:pt x="4748" y="3842"/>
                    </a:lnTo>
                    <a:lnTo>
                      <a:pt x="6330" y="2300"/>
                    </a:lnTo>
                    <a:lnTo>
                      <a:pt x="4143" y="1982"/>
                    </a:lnTo>
                    <a:lnTo>
                      <a:pt x="3166"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9"/>
              <p:cNvSpPr/>
              <p:nvPr/>
            </p:nvSpPr>
            <p:spPr>
              <a:xfrm>
                <a:off x="1186388" y="105167"/>
                <a:ext cx="237628" cy="226028"/>
              </a:xfrm>
              <a:custGeom>
                <a:rect b="b" l="l" r="r" t="t"/>
                <a:pathLst>
                  <a:path extrusionOk="0" h="6021" w="6330">
                    <a:moveTo>
                      <a:pt x="3165" y="1"/>
                    </a:moveTo>
                    <a:lnTo>
                      <a:pt x="2187" y="1982"/>
                    </a:lnTo>
                    <a:lnTo>
                      <a:pt x="0" y="2300"/>
                    </a:lnTo>
                    <a:lnTo>
                      <a:pt x="1583" y="3842"/>
                    </a:lnTo>
                    <a:lnTo>
                      <a:pt x="1209" y="6020"/>
                    </a:lnTo>
                    <a:lnTo>
                      <a:pt x="3165" y="4992"/>
                    </a:lnTo>
                    <a:lnTo>
                      <a:pt x="5121" y="6020"/>
                    </a:lnTo>
                    <a:lnTo>
                      <a:pt x="4747" y="3842"/>
                    </a:lnTo>
                    <a:lnTo>
                      <a:pt x="6330" y="2300"/>
                    </a:lnTo>
                    <a:lnTo>
                      <a:pt x="4143" y="1982"/>
                    </a:lnTo>
                    <a:lnTo>
                      <a:pt x="316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9"/>
              <p:cNvSpPr/>
              <p:nvPr/>
            </p:nvSpPr>
            <p:spPr>
              <a:xfrm>
                <a:off x="1544075" y="105167"/>
                <a:ext cx="237628" cy="226028"/>
              </a:xfrm>
              <a:custGeom>
                <a:rect b="b" l="l" r="r" t="t"/>
                <a:pathLst>
                  <a:path extrusionOk="0" h="6021" w="6330">
                    <a:moveTo>
                      <a:pt x="3165" y="1"/>
                    </a:moveTo>
                    <a:lnTo>
                      <a:pt x="2187" y="1982"/>
                    </a:lnTo>
                    <a:lnTo>
                      <a:pt x="1" y="2300"/>
                    </a:lnTo>
                    <a:lnTo>
                      <a:pt x="1583" y="3842"/>
                    </a:lnTo>
                    <a:lnTo>
                      <a:pt x="1209" y="6020"/>
                    </a:lnTo>
                    <a:lnTo>
                      <a:pt x="3165" y="4992"/>
                    </a:lnTo>
                    <a:lnTo>
                      <a:pt x="5120" y="6020"/>
                    </a:lnTo>
                    <a:lnTo>
                      <a:pt x="4747" y="3842"/>
                    </a:lnTo>
                    <a:lnTo>
                      <a:pt x="6329" y="2300"/>
                    </a:lnTo>
                    <a:lnTo>
                      <a:pt x="4143" y="1982"/>
                    </a:lnTo>
                    <a:lnTo>
                      <a:pt x="316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9"/>
              <p:cNvSpPr/>
              <p:nvPr/>
            </p:nvSpPr>
            <p:spPr>
              <a:xfrm>
                <a:off x="1901763" y="105167"/>
                <a:ext cx="237628" cy="226028"/>
              </a:xfrm>
              <a:custGeom>
                <a:rect b="b" l="l" r="r" t="t"/>
                <a:pathLst>
                  <a:path extrusionOk="0" h="6021" w="6330">
                    <a:moveTo>
                      <a:pt x="3164" y="1"/>
                    </a:moveTo>
                    <a:lnTo>
                      <a:pt x="2187" y="1982"/>
                    </a:lnTo>
                    <a:lnTo>
                      <a:pt x="0" y="2300"/>
                    </a:lnTo>
                    <a:lnTo>
                      <a:pt x="1582" y="3842"/>
                    </a:lnTo>
                    <a:lnTo>
                      <a:pt x="1209" y="6020"/>
                    </a:lnTo>
                    <a:lnTo>
                      <a:pt x="3164" y="4992"/>
                    </a:lnTo>
                    <a:lnTo>
                      <a:pt x="5121" y="6020"/>
                    </a:lnTo>
                    <a:lnTo>
                      <a:pt x="4747" y="3842"/>
                    </a:lnTo>
                    <a:lnTo>
                      <a:pt x="6330" y="2300"/>
                    </a:lnTo>
                    <a:lnTo>
                      <a:pt x="4143" y="1982"/>
                    </a:lnTo>
                    <a:lnTo>
                      <a:pt x="3164"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9"/>
              <p:cNvSpPr/>
              <p:nvPr/>
            </p:nvSpPr>
            <p:spPr>
              <a:xfrm>
                <a:off x="2259451" y="105167"/>
                <a:ext cx="237591" cy="226028"/>
              </a:xfrm>
              <a:custGeom>
                <a:rect b="b" l="l" r="r" t="t"/>
                <a:pathLst>
                  <a:path extrusionOk="0" h="6021" w="6329">
                    <a:moveTo>
                      <a:pt x="3165" y="1"/>
                    </a:moveTo>
                    <a:lnTo>
                      <a:pt x="2187" y="1982"/>
                    </a:lnTo>
                    <a:lnTo>
                      <a:pt x="1" y="2300"/>
                    </a:lnTo>
                    <a:lnTo>
                      <a:pt x="1583" y="3842"/>
                    </a:lnTo>
                    <a:lnTo>
                      <a:pt x="1209" y="6020"/>
                    </a:lnTo>
                    <a:lnTo>
                      <a:pt x="3165" y="4992"/>
                    </a:lnTo>
                    <a:lnTo>
                      <a:pt x="5121" y="6020"/>
                    </a:lnTo>
                    <a:lnTo>
                      <a:pt x="4747" y="3842"/>
                    </a:lnTo>
                    <a:lnTo>
                      <a:pt x="6329" y="2300"/>
                    </a:lnTo>
                    <a:lnTo>
                      <a:pt x="4142" y="1982"/>
                    </a:lnTo>
                    <a:lnTo>
                      <a:pt x="316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9"/>
              <p:cNvSpPr/>
              <p:nvPr/>
            </p:nvSpPr>
            <p:spPr>
              <a:xfrm>
                <a:off x="3332475" y="105167"/>
                <a:ext cx="237628" cy="226028"/>
              </a:xfrm>
              <a:custGeom>
                <a:rect b="b" l="l" r="r" t="t"/>
                <a:pathLst>
                  <a:path extrusionOk="0" h="6021" w="6330">
                    <a:moveTo>
                      <a:pt x="3165" y="1"/>
                    </a:moveTo>
                    <a:lnTo>
                      <a:pt x="2187" y="1982"/>
                    </a:lnTo>
                    <a:lnTo>
                      <a:pt x="0" y="2300"/>
                    </a:lnTo>
                    <a:lnTo>
                      <a:pt x="1583" y="3842"/>
                    </a:lnTo>
                    <a:lnTo>
                      <a:pt x="1209" y="6020"/>
                    </a:lnTo>
                    <a:lnTo>
                      <a:pt x="3165" y="4992"/>
                    </a:lnTo>
                    <a:lnTo>
                      <a:pt x="5120" y="6020"/>
                    </a:lnTo>
                    <a:lnTo>
                      <a:pt x="4747" y="3842"/>
                    </a:lnTo>
                    <a:lnTo>
                      <a:pt x="6329" y="2300"/>
                    </a:lnTo>
                    <a:lnTo>
                      <a:pt x="4143" y="1982"/>
                    </a:lnTo>
                    <a:lnTo>
                      <a:pt x="316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9"/>
              <p:cNvSpPr/>
              <p:nvPr/>
            </p:nvSpPr>
            <p:spPr>
              <a:xfrm>
                <a:off x="2974787" y="105167"/>
                <a:ext cx="237628" cy="226028"/>
              </a:xfrm>
              <a:custGeom>
                <a:rect b="b" l="l" r="r" t="t"/>
                <a:pathLst>
                  <a:path extrusionOk="0" h="6021" w="6330">
                    <a:moveTo>
                      <a:pt x="3165" y="1"/>
                    </a:moveTo>
                    <a:lnTo>
                      <a:pt x="2187" y="1982"/>
                    </a:lnTo>
                    <a:lnTo>
                      <a:pt x="1" y="2300"/>
                    </a:lnTo>
                    <a:lnTo>
                      <a:pt x="1583" y="3842"/>
                    </a:lnTo>
                    <a:lnTo>
                      <a:pt x="1210" y="6020"/>
                    </a:lnTo>
                    <a:lnTo>
                      <a:pt x="3165" y="4992"/>
                    </a:lnTo>
                    <a:lnTo>
                      <a:pt x="5121" y="6020"/>
                    </a:lnTo>
                    <a:lnTo>
                      <a:pt x="5121" y="6020"/>
                    </a:lnTo>
                    <a:lnTo>
                      <a:pt x="4747" y="3842"/>
                    </a:lnTo>
                    <a:lnTo>
                      <a:pt x="6329" y="2300"/>
                    </a:lnTo>
                    <a:lnTo>
                      <a:pt x="4142" y="1982"/>
                    </a:lnTo>
                    <a:lnTo>
                      <a:pt x="316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9"/>
              <p:cNvSpPr/>
              <p:nvPr/>
            </p:nvSpPr>
            <p:spPr>
              <a:xfrm>
                <a:off x="2617099" y="105167"/>
                <a:ext cx="237628" cy="226028"/>
              </a:xfrm>
              <a:custGeom>
                <a:rect b="b" l="l" r="r" t="t"/>
                <a:pathLst>
                  <a:path extrusionOk="0" h="6021" w="6330">
                    <a:moveTo>
                      <a:pt x="3166" y="1"/>
                    </a:moveTo>
                    <a:lnTo>
                      <a:pt x="2187" y="1982"/>
                    </a:lnTo>
                    <a:lnTo>
                      <a:pt x="0" y="2300"/>
                    </a:lnTo>
                    <a:lnTo>
                      <a:pt x="1582" y="3842"/>
                    </a:lnTo>
                    <a:lnTo>
                      <a:pt x="1209" y="6020"/>
                    </a:lnTo>
                    <a:lnTo>
                      <a:pt x="3166" y="4992"/>
                    </a:lnTo>
                    <a:lnTo>
                      <a:pt x="5121" y="6020"/>
                    </a:lnTo>
                    <a:lnTo>
                      <a:pt x="4748" y="3842"/>
                    </a:lnTo>
                    <a:lnTo>
                      <a:pt x="6330" y="2300"/>
                    </a:lnTo>
                    <a:lnTo>
                      <a:pt x="4143" y="1982"/>
                    </a:lnTo>
                    <a:lnTo>
                      <a:pt x="3166"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72" name="Google Shape;172;p9"/>
          <p:cNvGrpSpPr/>
          <p:nvPr/>
        </p:nvGrpSpPr>
        <p:grpSpPr>
          <a:xfrm flipH="1" rot="10800000">
            <a:off x="-50" y="4718052"/>
            <a:ext cx="9144078" cy="428624"/>
            <a:chOff x="-828687" y="840848"/>
            <a:chExt cx="9144078" cy="428624"/>
          </a:xfrm>
        </p:grpSpPr>
        <p:sp>
          <p:nvSpPr>
            <p:cNvPr id="173" name="Google Shape;173;p9"/>
            <p:cNvSpPr/>
            <p:nvPr/>
          </p:nvSpPr>
          <p:spPr>
            <a:xfrm>
              <a:off x="-828687" y="964675"/>
              <a:ext cx="9144078" cy="304797"/>
            </a:xfrm>
            <a:custGeom>
              <a:rect b="b" l="l" r="r" t="t"/>
              <a:pathLst>
                <a:path extrusionOk="0" h="5563" w="203507">
                  <a:moveTo>
                    <a:pt x="0" y="0"/>
                  </a:moveTo>
                  <a:lnTo>
                    <a:pt x="0" y="5562"/>
                  </a:lnTo>
                  <a:lnTo>
                    <a:pt x="203506" y="5562"/>
                  </a:lnTo>
                  <a:lnTo>
                    <a:pt x="203506"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9"/>
            <p:cNvSpPr/>
            <p:nvPr/>
          </p:nvSpPr>
          <p:spPr>
            <a:xfrm>
              <a:off x="-828687" y="840848"/>
              <a:ext cx="9144078" cy="161926"/>
            </a:xfrm>
            <a:custGeom>
              <a:rect b="b" l="l" r="r" t="t"/>
              <a:pathLst>
                <a:path extrusionOk="0" h="5564" w="203507">
                  <a:moveTo>
                    <a:pt x="0" y="1"/>
                  </a:moveTo>
                  <a:lnTo>
                    <a:pt x="0" y="5563"/>
                  </a:lnTo>
                  <a:lnTo>
                    <a:pt x="203506" y="5563"/>
                  </a:lnTo>
                  <a:lnTo>
                    <a:pt x="203506"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75" name="Shape 175"/>
        <p:cNvGrpSpPr/>
        <p:nvPr/>
      </p:nvGrpSpPr>
      <p:grpSpPr>
        <a:xfrm>
          <a:off x="0" y="0"/>
          <a:ext cx="0" cy="0"/>
          <a:chOff x="0" y="0"/>
          <a:chExt cx="0" cy="0"/>
        </a:xfrm>
      </p:grpSpPr>
      <p:sp>
        <p:nvSpPr>
          <p:cNvPr id="176" name="Google Shape;176;p10"/>
          <p:cNvSpPr txBox="1"/>
          <p:nvPr>
            <p:ph type="title"/>
          </p:nvPr>
        </p:nvSpPr>
        <p:spPr>
          <a:xfrm>
            <a:off x="720000" y="3859100"/>
            <a:ext cx="7704000" cy="749400"/>
          </a:xfrm>
          <a:prstGeom prst="rect">
            <a:avLst/>
          </a:prstGeom>
          <a:solidFill>
            <a:schemeClr val="accent3"/>
          </a:solidFill>
        </p:spPr>
        <p:txBody>
          <a:bodyPr anchorCtr="0" anchor="t" bIns="91425" lIns="91425" spcFirstLastPara="1" rIns="91425" wrap="square" tIns="91425">
            <a:noAutofit/>
          </a:bodyPr>
          <a:lstStyle>
            <a:lvl1pPr lvl="0" rtl="0" algn="ctr">
              <a:spcBef>
                <a:spcPts val="0"/>
              </a:spcBef>
              <a:spcAft>
                <a:spcPts val="0"/>
              </a:spcAft>
              <a:buSzPts val="3000"/>
              <a:buNone/>
              <a:defRPr>
                <a:solidFill>
                  <a:schemeClr val="lt1"/>
                </a:solidFill>
              </a:defRPr>
            </a:lvl1pPr>
            <a:lvl2pPr lvl="1" rtl="0" algn="ctr">
              <a:spcBef>
                <a:spcPts val="0"/>
              </a:spcBef>
              <a:spcAft>
                <a:spcPts val="0"/>
              </a:spcAft>
              <a:buSzPts val="3000"/>
              <a:buNone/>
              <a:defRPr/>
            </a:lvl2pPr>
            <a:lvl3pPr lvl="2" rtl="0" algn="ctr">
              <a:spcBef>
                <a:spcPts val="0"/>
              </a:spcBef>
              <a:spcAft>
                <a:spcPts val="0"/>
              </a:spcAft>
              <a:buSzPts val="3000"/>
              <a:buNone/>
              <a:defRPr/>
            </a:lvl3pPr>
            <a:lvl4pPr lvl="3" rtl="0" algn="ctr">
              <a:spcBef>
                <a:spcPts val="0"/>
              </a:spcBef>
              <a:spcAft>
                <a:spcPts val="0"/>
              </a:spcAft>
              <a:buSzPts val="3000"/>
              <a:buNone/>
              <a:defRPr/>
            </a:lvl4pPr>
            <a:lvl5pPr lvl="4" rtl="0" algn="ctr">
              <a:spcBef>
                <a:spcPts val="0"/>
              </a:spcBef>
              <a:spcAft>
                <a:spcPts val="0"/>
              </a:spcAft>
              <a:buSzPts val="3000"/>
              <a:buNone/>
              <a:defRPr/>
            </a:lvl5pPr>
            <a:lvl6pPr lvl="5" rtl="0" algn="ctr">
              <a:spcBef>
                <a:spcPts val="0"/>
              </a:spcBef>
              <a:spcAft>
                <a:spcPts val="0"/>
              </a:spcAft>
              <a:buSzPts val="3000"/>
              <a:buNone/>
              <a:defRPr/>
            </a:lvl6pPr>
            <a:lvl7pPr lvl="6" rtl="0" algn="ctr">
              <a:spcBef>
                <a:spcPts val="0"/>
              </a:spcBef>
              <a:spcAft>
                <a:spcPts val="0"/>
              </a:spcAft>
              <a:buSzPts val="3000"/>
              <a:buNone/>
              <a:defRPr/>
            </a:lvl7pPr>
            <a:lvl8pPr lvl="7" rtl="0" algn="ctr">
              <a:spcBef>
                <a:spcPts val="0"/>
              </a:spcBef>
              <a:spcAft>
                <a:spcPts val="0"/>
              </a:spcAft>
              <a:buSzPts val="3000"/>
              <a:buNone/>
              <a:defRPr/>
            </a:lvl8pPr>
            <a:lvl9pPr lvl="8" rtl="0" algn="ctr">
              <a:spcBef>
                <a:spcPts val="0"/>
              </a:spcBef>
              <a:spcAft>
                <a:spcPts val="0"/>
              </a:spcAft>
              <a:buSzPts val="30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5" Type="http://schemas.openxmlformats.org/officeDocument/2006/relationships/theme" Target="../theme/theme1.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715100" y="521225"/>
            <a:ext cx="7713900" cy="572700"/>
          </a:xfrm>
          <a:prstGeom prst="rect">
            <a:avLst/>
          </a:prstGeom>
          <a:noFill/>
          <a:ln>
            <a:noFill/>
          </a:ln>
          <a:effectLst>
            <a:outerShdw rotWithShape="0" algn="bl" dir="3900000" dist="38100">
              <a:schemeClr val="dk2"/>
            </a:outerShdw>
          </a:effectLst>
        </p:spPr>
        <p:txBody>
          <a:bodyPr anchorCtr="0" anchor="t" bIns="91425" lIns="91425" spcFirstLastPara="1" rIns="91425" wrap="square" tIns="91425">
            <a:noAutofit/>
          </a:bodyPr>
          <a:lstStyle>
            <a:lvl1pPr lvl="0" rtl="0">
              <a:spcBef>
                <a:spcPts val="0"/>
              </a:spcBef>
              <a:spcAft>
                <a:spcPts val="0"/>
              </a:spcAft>
              <a:buClr>
                <a:schemeClr val="dk1"/>
              </a:buClr>
              <a:buSzPts val="3000"/>
              <a:buFont typeface="Big Shoulders Text ExtraBold"/>
              <a:buNone/>
              <a:defRPr sz="3000">
                <a:solidFill>
                  <a:schemeClr val="dk1"/>
                </a:solidFill>
                <a:latin typeface="Big Shoulders Text ExtraBold"/>
                <a:ea typeface="Big Shoulders Text ExtraBold"/>
                <a:cs typeface="Big Shoulders Text ExtraBold"/>
                <a:sym typeface="Big Shoulders Text ExtraBold"/>
              </a:defRPr>
            </a:lvl1pPr>
            <a:lvl2pPr lvl="1" rtl="0">
              <a:spcBef>
                <a:spcPts val="0"/>
              </a:spcBef>
              <a:spcAft>
                <a:spcPts val="0"/>
              </a:spcAft>
              <a:buClr>
                <a:schemeClr val="dk1"/>
              </a:buClr>
              <a:buSzPts val="3000"/>
              <a:buFont typeface="Big Shoulders Text ExtraBold"/>
              <a:buNone/>
              <a:defRPr sz="3000">
                <a:solidFill>
                  <a:schemeClr val="dk1"/>
                </a:solidFill>
                <a:latin typeface="Big Shoulders Text ExtraBold"/>
                <a:ea typeface="Big Shoulders Text ExtraBold"/>
                <a:cs typeface="Big Shoulders Text ExtraBold"/>
                <a:sym typeface="Big Shoulders Text ExtraBold"/>
              </a:defRPr>
            </a:lvl2pPr>
            <a:lvl3pPr lvl="2" rtl="0">
              <a:spcBef>
                <a:spcPts val="0"/>
              </a:spcBef>
              <a:spcAft>
                <a:spcPts val="0"/>
              </a:spcAft>
              <a:buClr>
                <a:schemeClr val="dk1"/>
              </a:buClr>
              <a:buSzPts val="3000"/>
              <a:buFont typeface="Big Shoulders Text ExtraBold"/>
              <a:buNone/>
              <a:defRPr sz="3000">
                <a:solidFill>
                  <a:schemeClr val="dk1"/>
                </a:solidFill>
                <a:latin typeface="Big Shoulders Text ExtraBold"/>
                <a:ea typeface="Big Shoulders Text ExtraBold"/>
                <a:cs typeface="Big Shoulders Text ExtraBold"/>
                <a:sym typeface="Big Shoulders Text ExtraBold"/>
              </a:defRPr>
            </a:lvl3pPr>
            <a:lvl4pPr lvl="3" rtl="0">
              <a:spcBef>
                <a:spcPts val="0"/>
              </a:spcBef>
              <a:spcAft>
                <a:spcPts val="0"/>
              </a:spcAft>
              <a:buClr>
                <a:schemeClr val="dk1"/>
              </a:buClr>
              <a:buSzPts val="3000"/>
              <a:buFont typeface="Big Shoulders Text ExtraBold"/>
              <a:buNone/>
              <a:defRPr sz="3000">
                <a:solidFill>
                  <a:schemeClr val="dk1"/>
                </a:solidFill>
                <a:latin typeface="Big Shoulders Text ExtraBold"/>
                <a:ea typeface="Big Shoulders Text ExtraBold"/>
                <a:cs typeface="Big Shoulders Text ExtraBold"/>
                <a:sym typeface="Big Shoulders Text ExtraBold"/>
              </a:defRPr>
            </a:lvl4pPr>
            <a:lvl5pPr lvl="4" rtl="0">
              <a:spcBef>
                <a:spcPts val="0"/>
              </a:spcBef>
              <a:spcAft>
                <a:spcPts val="0"/>
              </a:spcAft>
              <a:buClr>
                <a:schemeClr val="dk1"/>
              </a:buClr>
              <a:buSzPts val="3000"/>
              <a:buFont typeface="Big Shoulders Text ExtraBold"/>
              <a:buNone/>
              <a:defRPr sz="3000">
                <a:solidFill>
                  <a:schemeClr val="dk1"/>
                </a:solidFill>
                <a:latin typeface="Big Shoulders Text ExtraBold"/>
                <a:ea typeface="Big Shoulders Text ExtraBold"/>
                <a:cs typeface="Big Shoulders Text ExtraBold"/>
                <a:sym typeface="Big Shoulders Text ExtraBold"/>
              </a:defRPr>
            </a:lvl5pPr>
            <a:lvl6pPr lvl="5" rtl="0">
              <a:spcBef>
                <a:spcPts val="0"/>
              </a:spcBef>
              <a:spcAft>
                <a:spcPts val="0"/>
              </a:spcAft>
              <a:buClr>
                <a:schemeClr val="dk1"/>
              </a:buClr>
              <a:buSzPts val="3000"/>
              <a:buFont typeface="Big Shoulders Text ExtraBold"/>
              <a:buNone/>
              <a:defRPr sz="3000">
                <a:solidFill>
                  <a:schemeClr val="dk1"/>
                </a:solidFill>
                <a:latin typeface="Big Shoulders Text ExtraBold"/>
                <a:ea typeface="Big Shoulders Text ExtraBold"/>
                <a:cs typeface="Big Shoulders Text ExtraBold"/>
                <a:sym typeface="Big Shoulders Text ExtraBold"/>
              </a:defRPr>
            </a:lvl6pPr>
            <a:lvl7pPr lvl="6" rtl="0">
              <a:spcBef>
                <a:spcPts val="0"/>
              </a:spcBef>
              <a:spcAft>
                <a:spcPts val="0"/>
              </a:spcAft>
              <a:buClr>
                <a:schemeClr val="dk1"/>
              </a:buClr>
              <a:buSzPts val="3000"/>
              <a:buFont typeface="Big Shoulders Text ExtraBold"/>
              <a:buNone/>
              <a:defRPr sz="3000">
                <a:solidFill>
                  <a:schemeClr val="dk1"/>
                </a:solidFill>
                <a:latin typeface="Big Shoulders Text ExtraBold"/>
                <a:ea typeface="Big Shoulders Text ExtraBold"/>
                <a:cs typeface="Big Shoulders Text ExtraBold"/>
                <a:sym typeface="Big Shoulders Text ExtraBold"/>
              </a:defRPr>
            </a:lvl7pPr>
            <a:lvl8pPr lvl="7" rtl="0">
              <a:spcBef>
                <a:spcPts val="0"/>
              </a:spcBef>
              <a:spcAft>
                <a:spcPts val="0"/>
              </a:spcAft>
              <a:buClr>
                <a:schemeClr val="dk1"/>
              </a:buClr>
              <a:buSzPts val="3000"/>
              <a:buFont typeface="Big Shoulders Text ExtraBold"/>
              <a:buNone/>
              <a:defRPr sz="3000">
                <a:solidFill>
                  <a:schemeClr val="dk1"/>
                </a:solidFill>
                <a:latin typeface="Big Shoulders Text ExtraBold"/>
                <a:ea typeface="Big Shoulders Text ExtraBold"/>
                <a:cs typeface="Big Shoulders Text ExtraBold"/>
                <a:sym typeface="Big Shoulders Text ExtraBold"/>
              </a:defRPr>
            </a:lvl8pPr>
            <a:lvl9pPr lvl="8" rtl="0">
              <a:spcBef>
                <a:spcPts val="0"/>
              </a:spcBef>
              <a:spcAft>
                <a:spcPts val="0"/>
              </a:spcAft>
              <a:buClr>
                <a:schemeClr val="dk1"/>
              </a:buClr>
              <a:buSzPts val="3000"/>
              <a:buFont typeface="Big Shoulders Text ExtraBold"/>
              <a:buNone/>
              <a:defRPr sz="3000">
                <a:solidFill>
                  <a:schemeClr val="dk1"/>
                </a:solidFill>
                <a:latin typeface="Big Shoulders Text ExtraBold"/>
                <a:ea typeface="Big Shoulders Text ExtraBold"/>
                <a:cs typeface="Big Shoulders Text ExtraBold"/>
                <a:sym typeface="Big Shoulders Text ExtraBold"/>
              </a:defRPr>
            </a:lvl9pPr>
          </a:lstStyle>
          <a:p/>
        </p:txBody>
      </p:sp>
      <p:sp>
        <p:nvSpPr>
          <p:cNvPr id="7" name="Google Shape;7;p1"/>
          <p:cNvSpPr txBox="1"/>
          <p:nvPr>
            <p:ph idx="1" type="body"/>
          </p:nvPr>
        </p:nvSpPr>
        <p:spPr>
          <a:xfrm>
            <a:off x="715100" y="1152475"/>
            <a:ext cx="7713900" cy="3416400"/>
          </a:xfrm>
          <a:prstGeom prst="rect">
            <a:avLst/>
          </a:prstGeom>
          <a:noFill/>
          <a:ln>
            <a:noFill/>
          </a:ln>
        </p:spPr>
        <p:txBody>
          <a:bodyPr anchorCtr="0" anchor="t" bIns="91425" lIns="91425" spcFirstLastPara="1" rIns="91425" wrap="square" tIns="91425">
            <a:noAutofit/>
          </a:bodyPr>
          <a:lstStyle>
            <a:lvl1pPr indent="-304800" lvl="0" marL="457200">
              <a:lnSpc>
                <a:spcPct val="100000"/>
              </a:lnSpc>
              <a:spcBef>
                <a:spcPts val="0"/>
              </a:spcBef>
              <a:spcAft>
                <a:spcPts val="0"/>
              </a:spcAft>
              <a:buClr>
                <a:schemeClr val="dk1"/>
              </a:buClr>
              <a:buSzPts val="1200"/>
              <a:buFont typeface="Allerta"/>
              <a:buChar char="●"/>
              <a:defRPr sz="1200">
                <a:solidFill>
                  <a:schemeClr val="dk1"/>
                </a:solidFill>
                <a:latin typeface="Allerta"/>
                <a:ea typeface="Allerta"/>
                <a:cs typeface="Allerta"/>
                <a:sym typeface="Allerta"/>
              </a:defRPr>
            </a:lvl1pPr>
            <a:lvl2pPr indent="-304800" lvl="1" marL="914400">
              <a:lnSpc>
                <a:spcPct val="100000"/>
              </a:lnSpc>
              <a:spcBef>
                <a:spcPts val="0"/>
              </a:spcBef>
              <a:spcAft>
                <a:spcPts val="0"/>
              </a:spcAft>
              <a:buClr>
                <a:schemeClr val="dk1"/>
              </a:buClr>
              <a:buSzPts val="1200"/>
              <a:buFont typeface="Allerta"/>
              <a:buChar char="○"/>
              <a:defRPr sz="1200">
                <a:solidFill>
                  <a:schemeClr val="dk1"/>
                </a:solidFill>
                <a:latin typeface="Allerta"/>
                <a:ea typeface="Allerta"/>
                <a:cs typeface="Allerta"/>
                <a:sym typeface="Allerta"/>
              </a:defRPr>
            </a:lvl2pPr>
            <a:lvl3pPr indent="-304800" lvl="2" marL="1371600">
              <a:lnSpc>
                <a:spcPct val="100000"/>
              </a:lnSpc>
              <a:spcBef>
                <a:spcPts val="0"/>
              </a:spcBef>
              <a:spcAft>
                <a:spcPts val="0"/>
              </a:spcAft>
              <a:buClr>
                <a:schemeClr val="dk1"/>
              </a:buClr>
              <a:buSzPts val="1200"/>
              <a:buFont typeface="Allerta"/>
              <a:buChar char="■"/>
              <a:defRPr sz="1200">
                <a:solidFill>
                  <a:schemeClr val="dk1"/>
                </a:solidFill>
                <a:latin typeface="Allerta"/>
                <a:ea typeface="Allerta"/>
                <a:cs typeface="Allerta"/>
                <a:sym typeface="Allerta"/>
              </a:defRPr>
            </a:lvl3pPr>
            <a:lvl4pPr indent="-304800" lvl="3" marL="1828800">
              <a:lnSpc>
                <a:spcPct val="100000"/>
              </a:lnSpc>
              <a:spcBef>
                <a:spcPts val="0"/>
              </a:spcBef>
              <a:spcAft>
                <a:spcPts val="0"/>
              </a:spcAft>
              <a:buClr>
                <a:schemeClr val="dk1"/>
              </a:buClr>
              <a:buSzPts val="1200"/>
              <a:buFont typeface="Allerta"/>
              <a:buChar char="●"/>
              <a:defRPr sz="1200">
                <a:solidFill>
                  <a:schemeClr val="dk1"/>
                </a:solidFill>
                <a:latin typeface="Allerta"/>
                <a:ea typeface="Allerta"/>
                <a:cs typeface="Allerta"/>
                <a:sym typeface="Allerta"/>
              </a:defRPr>
            </a:lvl4pPr>
            <a:lvl5pPr indent="-304800" lvl="4" marL="2286000">
              <a:lnSpc>
                <a:spcPct val="100000"/>
              </a:lnSpc>
              <a:spcBef>
                <a:spcPts val="0"/>
              </a:spcBef>
              <a:spcAft>
                <a:spcPts val="0"/>
              </a:spcAft>
              <a:buClr>
                <a:schemeClr val="dk1"/>
              </a:buClr>
              <a:buSzPts val="1200"/>
              <a:buFont typeface="Allerta"/>
              <a:buChar char="○"/>
              <a:defRPr sz="1200">
                <a:solidFill>
                  <a:schemeClr val="dk1"/>
                </a:solidFill>
                <a:latin typeface="Allerta"/>
                <a:ea typeface="Allerta"/>
                <a:cs typeface="Allerta"/>
                <a:sym typeface="Allerta"/>
              </a:defRPr>
            </a:lvl5pPr>
            <a:lvl6pPr indent="-304800" lvl="5" marL="2743200">
              <a:lnSpc>
                <a:spcPct val="100000"/>
              </a:lnSpc>
              <a:spcBef>
                <a:spcPts val="0"/>
              </a:spcBef>
              <a:spcAft>
                <a:spcPts val="0"/>
              </a:spcAft>
              <a:buClr>
                <a:schemeClr val="dk1"/>
              </a:buClr>
              <a:buSzPts val="1200"/>
              <a:buFont typeface="Allerta"/>
              <a:buChar char="■"/>
              <a:defRPr sz="1200">
                <a:solidFill>
                  <a:schemeClr val="dk1"/>
                </a:solidFill>
                <a:latin typeface="Allerta"/>
                <a:ea typeface="Allerta"/>
                <a:cs typeface="Allerta"/>
                <a:sym typeface="Allerta"/>
              </a:defRPr>
            </a:lvl6pPr>
            <a:lvl7pPr indent="-304800" lvl="6" marL="3200400">
              <a:lnSpc>
                <a:spcPct val="100000"/>
              </a:lnSpc>
              <a:spcBef>
                <a:spcPts val="0"/>
              </a:spcBef>
              <a:spcAft>
                <a:spcPts val="0"/>
              </a:spcAft>
              <a:buClr>
                <a:schemeClr val="dk1"/>
              </a:buClr>
              <a:buSzPts val="1200"/>
              <a:buFont typeface="Allerta"/>
              <a:buChar char="●"/>
              <a:defRPr sz="1200">
                <a:solidFill>
                  <a:schemeClr val="dk1"/>
                </a:solidFill>
                <a:latin typeface="Allerta"/>
                <a:ea typeface="Allerta"/>
                <a:cs typeface="Allerta"/>
                <a:sym typeface="Allerta"/>
              </a:defRPr>
            </a:lvl7pPr>
            <a:lvl8pPr indent="-304800" lvl="7" marL="3657600">
              <a:lnSpc>
                <a:spcPct val="100000"/>
              </a:lnSpc>
              <a:spcBef>
                <a:spcPts val="0"/>
              </a:spcBef>
              <a:spcAft>
                <a:spcPts val="0"/>
              </a:spcAft>
              <a:buClr>
                <a:schemeClr val="dk1"/>
              </a:buClr>
              <a:buSzPts val="1200"/>
              <a:buFont typeface="Allerta"/>
              <a:buChar char="○"/>
              <a:defRPr sz="1200">
                <a:solidFill>
                  <a:schemeClr val="dk1"/>
                </a:solidFill>
                <a:latin typeface="Allerta"/>
                <a:ea typeface="Allerta"/>
                <a:cs typeface="Allerta"/>
                <a:sym typeface="Allerta"/>
              </a:defRPr>
            </a:lvl8pPr>
            <a:lvl9pPr indent="-304800" lvl="8" marL="4114800">
              <a:lnSpc>
                <a:spcPct val="100000"/>
              </a:lnSpc>
              <a:spcBef>
                <a:spcPts val="0"/>
              </a:spcBef>
              <a:spcAft>
                <a:spcPts val="0"/>
              </a:spcAft>
              <a:buClr>
                <a:schemeClr val="dk1"/>
              </a:buClr>
              <a:buSzPts val="1200"/>
              <a:buFont typeface="Allerta"/>
              <a:buChar char="■"/>
              <a:defRPr sz="1200">
                <a:solidFill>
                  <a:schemeClr val="dk1"/>
                </a:solidFill>
                <a:latin typeface="Allerta"/>
                <a:ea typeface="Allerta"/>
                <a:cs typeface="Allerta"/>
                <a:sym typeface="Allerta"/>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0.xml"/><Relationship Id="rId3" Type="http://schemas.openxmlformats.org/officeDocument/2006/relationships/image" Target="../media/image4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1.xml"/><Relationship Id="rId3" Type="http://schemas.openxmlformats.org/officeDocument/2006/relationships/image" Target="../media/image2.jp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4.png"/><Relationship Id="rId4" Type="http://schemas.openxmlformats.org/officeDocument/2006/relationships/image" Target="../media/image12.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9.pn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4.xml"/><Relationship Id="rId3" Type="http://schemas.openxmlformats.org/officeDocument/2006/relationships/image" Target="../media/image24.jpg"/><Relationship Id="rId4" Type="http://schemas.openxmlformats.org/officeDocument/2006/relationships/image" Target="../media/image21.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5.xml"/><Relationship Id="rId3" Type="http://schemas.openxmlformats.org/officeDocument/2006/relationships/image" Target="../media/image30.png"/><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6.xml"/><Relationship Id="rId3" Type="http://schemas.openxmlformats.org/officeDocument/2006/relationships/image" Target="../media/image2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7.xml"/><Relationship Id="rId3" Type="http://schemas.openxmlformats.org/officeDocument/2006/relationships/image" Target="../media/image1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8.xml"/><Relationship Id="rId3" Type="http://schemas.openxmlformats.org/officeDocument/2006/relationships/image" Target="../media/image19.png"/><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9.xml"/><Relationship Id="rId3" Type="http://schemas.openxmlformats.org/officeDocument/2006/relationships/image" Target="../media/image1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4.png"/><Relationship Id="rId4" Type="http://schemas.openxmlformats.org/officeDocument/2006/relationships/image" Target="../media/image9.png"/><Relationship Id="rId5"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0.xml"/><Relationship Id="rId3" Type="http://schemas.openxmlformats.org/officeDocument/2006/relationships/image" Target="../media/image1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1.xml"/><Relationship Id="rId3" Type="http://schemas.openxmlformats.org/officeDocument/2006/relationships/image" Target="../media/image31.png"/><Relationship Id="rId4" Type="http://schemas.openxmlformats.org/officeDocument/2006/relationships/image" Target="../media/image24.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2.xml"/><Relationship Id="rId3" Type="http://schemas.openxmlformats.org/officeDocument/2006/relationships/image" Target="../media/image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3.xml"/><Relationship Id="rId3" Type="http://schemas.openxmlformats.org/officeDocument/2006/relationships/image" Target="../media/image20.jpg"/><Relationship Id="rId4" Type="http://schemas.openxmlformats.org/officeDocument/2006/relationships/image" Target="../media/image1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4.xml"/><Relationship Id="rId3" Type="http://schemas.openxmlformats.org/officeDocument/2006/relationships/image" Target="../media/image24.jpg"/><Relationship Id="rId4" Type="http://schemas.openxmlformats.org/officeDocument/2006/relationships/image" Target="../media/image21.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5.xml"/><Relationship Id="rId3" Type="http://schemas.openxmlformats.org/officeDocument/2006/relationships/image" Target="../media/image14.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6.xml"/><Relationship Id="rId3" Type="http://schemas.openxmlformats.org/officeDocument/2006/relationships/image" Target="../media/image35.jpg"/><Relationship Id="rId4" Type="http://schemas.openxmlformats.org/officeDocument/2006/relationships/image" Target="../media/image33.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9.xml"/><Relationship Id="rId3" Type="http://schemas.openxmlformats.org/officeDocument/2006/relationships/image" Target="../media/image36.png"/><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1.jpg"/><Relationship Id="rId4" Type="http://schemas.openxmlformats.org/officeDocument/2006/relationships/image" Target="../media/image11.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0.xml"/><Relationship Id="rId3" Type="http://schemas.openxmlformats.org/officeDocument/2006/relationships/image" Target="../media/image23.jpg"/><Relationship Id="rId4" Type="http://schemas.openxmlformats.org/officeDocument/2006/relationships/image" Target="../media/image27.png"/><Relationship Id="rId5" Type="http://schemas.openxmlformats.org/officeDocument/2006/relationships/image" Target="../media/image3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1.xml"/><Relationship Id="rId3" Type="http://schemas.openxmlformats.org/officeDocument/2006/relationships/image" Target="../media/image38.png"/><Relationship Id="rId4" Type="http://schemas.openxmlformats.org/officeDocument/2006/relationships/image" Target="../media/image33.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2.xml"/><Relationship Id="rId3" Type="http://schemas.openxmlformats.org/officeDocument/2006/relationships/image" Target="../media/image3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3.xml"/><Relationship Id="rId3" Type="http://schemas.openxmlformats.org/officeDocument/2006/relationships/image" Target="../media/image29.png"/><Relationship Id="rId4" Type="http://schemas.openxmlformats.org/officeDocument/2006/relationships/image" Target="../media/image2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4.xml"/><Relationship Id="rId3" Type="http://schemas.openxmlformats.org/officeDocument/2006/relationships/image" Target="../media/image3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5.xml"/><Relationship Id="rId3" Type="http://schemas.openxmlformats.org/officeDocument/2006/relationships/image" Target="../media/image25.jpg"/><Relationship Id="rId4" Type="http://schemas.openxmlformats.org/officeDocument/2006/relationships/image" Target="../media/image4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6.xml"/><Relationship Id="rId3" Type="http://schemas.openxmlformats.org/officeDocument/2006/relationships/image" Target="../media/image40.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7.xml"/><Relationship Id="rId3" Type="http://schemas.openxmlformats.org/officeDocument/2006/relationships/image" Target="../media/image4.png"/><Relationship Id="rId4" Type="http://schemas.openxmlformats.org/officeDocument/2006/relationships/image" Target="../media/image9.png"/><Relationship Id="rId5" Type="http://schemas.openxmlformats.org/officeDocument/2006/relationships/image" Target="../media/image33.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38.xml"/><Relationship Id="rId3" Type="http://schemas.openxmlformats.org/officeDocument/2006/relationships/hyperlink" Target="https://bit.ly/3A1uf1Q" TargetMode="External"/><Relationship Id="rId4" Type="http://schemas.openxmlformats.org/officeDocument/2006/relationships/hyperlink" Target="http://bit.ly/2TyoMsr" TargetMode="External"/><Relationship Id="rId5" Type="http://schemas.openxmlformats.org/officeDocument/2006/relationships/hyperlink" Target="http://bit.ly/2TtBDfr"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9.xml"/><Relationship Id="rId3" Type="http://schemas.openxmlformats.org/officeDocument/2006/relationships/hyperlink" Target="https://www.freepik.com/free-vector/set-baseball-equipment_11058574.htm/?utm_source=slidesgo_template&amp;utm_medium=referral-link&amp;utm_campaign=sg_resources&amp;utm_content=freepik"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 Id="rId3" Type="http://schemas.openxmlformats.org/officeDocument/2006/relationships/image" Target="../media/image7.png"/><Relationship Id="rId4" Type="http://schemas.openxmlformats.org/officeDocument/2006/relationships/image" Target="../media/image8.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4.png"/><Relationship Id="rId4" Type="http://schemas.openxmlformats.org/officeDocument/2006/relationships/image" Target="../media/image12.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 Id="rId3" Type="http://schemas.openxmlformats.org/officeDocument/2006/relationships/image" Target="../media/image15.jpg"/><Relationship Id="rId4" Type="http://schemas.openxmlformats.org/officeDocument/2006/relationships/image" Target="../media/image17.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7.xml"/><Relationship Id="rId3"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8.xml"/><Relationship Id="rId3" Type="http://schemas.openxmlformats.org/officeDocument/2006/relationships/image" Target="../media/image12.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9.xml"/><Relationship Id="rId3" Type="http://schemas.openxmlformats.org/officeDocument/2006/relationships/image" Target="../media/image26.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9" name="Shape 509"/>
        <p:cNvGrpSpPr/>
        <p:nvPr/>
      </p:nvGrpSpPr>
      <p:grpSpPr>
        <a:xfrm>
          <a:off x="0" y="0"/>
          <a:ext cx="0" cy="0"/>
          <a:chOff x="0" y="0"/>
          <a:chExt cx="0" cy="0"/>
        </a:xfrm>
      </p:grpSpPr>
      <p:sp>
        <p:nvSpPr>
          <p:cNvPr id="510" name="Google Shape;510;p26"/>
          <p:cNvSpPr txBox="1"/>
          <p:nvPr>
            <p:ph type="ctrTitle"/>
          </p:nvPr>
        </p:nvSpPr>
        <p:spPr>
          <a:xfrm>
            <a:off x="3391152" y="809725"/>
            <a:ext cx="5633400" cy="1834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400"/>
              <a:t>“</a:t>
            </a:r>
            <a:r>
              <a:rPr lang="en" sz="4400"/>
              <a:t>In Spite of His Color:”</a:t>
            </a:r>
            <a:endParaRPr sz="4400"/>
          </a:p>
          <a:p>
            <a:pPr indent="0" lvl="0" marL="0" rtl="0" algn="ctr">
              <a:spcBef>
                <a:spcPts val="0"/>
              </a:spcBef>
              <a:spcAft>
                <a:spcPts val="0"/>
              </a:spcAft>
              <a:buNone/>
            </a:pPr>
            <a:r>
              <a:rPr lang="en" sz="2400"/>
              <a:t>19th Century ‘Integrated’ Baseball </a:t>
            </a:r>
            <a:endParaRPr sz="2400"/>
          </a:p>
          <a:p>
            <a:pPr indent="0" lvl="0" marL="0" rtl="0" algn="ctr">
              <a:spcBef>
                <a:spcPts val="0"/>
              </a:spcBef>
              <a:spcAft>
                <a:spcPts val="0"/>
              </a:spcAft>
              <a:buNone/>
            </a:pPr>
            <a:r>
              <a:rPr lang="en" sz="2400"/>
              <a:t>at Phillips Academy Andover</a:t>
            </a:r>
            <a:endParaRPr sz="2400"/>
          </a:p>
        </p:txBody>
      </p:sp>
      <p:sp>
        <p:nvSpPr>
          <p:cNvPr id="511" name="Google Shape;511;p26"/>
          <p:cNvSpPr txBox="1"/>
          <p:nvPr>
            <p:ph idx="1" type="subTitle"/>
          </p:nvPr>
        </p:nvSpPr>
        <p:spPr>
          <a:xfrm>
            <a:off x="3797125" y="3012100"/>
            <a:ext cx="5019900" cy="1075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500"/>
              <a:t>Elena Dugan</a:t>
            </a:r>
            <a:endParaRPr sz="1500"/>
          </a:p>
          <a:p>
            <a:pPr indent="0" lvl="0" marL="0" rtl="0" algn="ctr">
              <a:spcBef>
                <a:spcPts val="0"/>
              </a:spcBef>
              <a:spcAft>
                <a:spcPts val="0"/>
              </a:spcAft>
              <a:buNone/>
            </a:pPr>
            <a:r>
              <a:rPr lang="en" sz="1500"/>
              <a:t>Phillips Academy Andover &amp; Harvard University</a:t>
            </a:r>
            <a:endParaRPr sz="1500"/>
          </a:p>
        </p:txBody>
      </p:sp>
      <p:grpSp>
        <p:nvGrpSpPr>
          <p:cNvPr id="512" name="Google Shape;512;p26"/>
          <p:cNvGrpSpPr/>
          <p:nvPr/>
        </p:nvGrpSpPr>
        <p:grpSpPr>
          <a:xfrm>
            <a:off x="-2382416" y="1070926"/>
            <a:ext cx="5633241" cy="3096984"/>
            <a:chOff x="-1760906" y="1186221"/>
            <a:chExt cx="4975482" cy="2735368"/>
          </a:xfrm>
        </p:grpSpPr>
        <p:grpSp>
          <p:nvGrpSpPr>
            <p:cNvPr id="513" name="Google Shape;513;p26"/>
            <p:cNvGrpSpPr/>
            <p:nvPr/>
          </p:nvGrpSpPr>
          <p:grpSpPr>
            <a:xfrm flipH="1">
              <a:off x="-1760906" y="1186221"/>
              <a:ext cx="3679420" cy="2735368"/>
              <a:chOff x="6319338" y="1108813"/>
              <a:chExt cx="3234655" cy="2404720"/>
            </a:xfrm>
          </p:grpSpPr>
          <p:sp>
            <p:nvSpPr>
              <p:cNvPr id="514" name="Google Shape;514;p26"/>
              <p:cNvSpPr/>
              <p:nvPr/>
            </p:nvSpPr>
            <p:spPr>
              <a:xfrm>
                <a:off x="6471904" y="1463031"/>
                <a:ext cx="3082090" cy="1445959"/>
              </a:xfrm>
              <a:custGeom>
                <a:rect b="b" l="l" r="r" t="t"/>
                <a:pathLst>
                  <a:path extrusionOk="0" h="35143" w="74908">
                    <a:moveTo>
                      <a:pt x="70894" y="0"/>
                    </a:moveTo>
                    <a:cubicBezTo>
                      <a:pt x="70590" y="553"/>
                      <a:pt x="69903" y="1594"/>
                      <a:pt x="69556" y="2141"/>
                    </a:cubicBezTo>
                    <a:cubicBezTo>
                      <a:pt x="58077" y="19487"/>
                      <a:pt x="39475" y="34043"/>
                      <a:pt x="18313" y="34043"/>
                    </a:cubicBezTo>
                    <a:cubicBezTo>
                      <a:pt x="15681" y="34043"/>
                      <a:pt x="13008" y="33818"/>
                      <a:pt x="10305" y="33345"/>
                    </a:cubicBezTo>
                    <a:cubicBezTo>
                      <a:pt x="6806" y="32766"/>
                      <a:pt x="3357" y="31839"/>
                      <a:pt x="0" y="30636"/>
                    </a:cubicBezTo>
                    <a:lnTo>
                      <a:pt x="0" y="30636"/>
                    </a:lnTo>
                    <a:cubicBezTo>
                      <a:pt x="3285" y="32020"/>
                      <a:pt x="6693" y="33144"/>
                      <a:pt x="10194" y="33921"/>
                    </a:cubicBezTo>
                    <a:cubicBezTo>
                      <a:pt x="13789" y="34752"/>
                      <a:pt x="17361" y="35142"/>
                      <a:pt x="20883" y="35142"/>
                    </a:cubicBezTo>
                    <a:cubicBezTo>
                      <a:pt x="42721" y="35142"/>
                      <a:pt x="62688" y="20149"/>
                      <a:pt x="74907" y="2436"/>
                    </a:cubicBezTo>
                    <a:cubicBezTo>
                      <a:pt x="74907" y="2436"/>
                      <a:pt x="70894" y="0"/>
                      <a:pt x="7089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 name="Google Shape;515;p26"/>
              <p:cNvSpPr/>
              <p:nvPr/>
            </p:nvSpPr>
            <p:spPr>
              <a:xfrm>
                <a:off x="6679727" y="1108813"/>
                <a:ext cx="2464092" cy="1613583"/>
              </a:xfrm>
              <a:custGeom>
                <a:rect b="b" l="l" r="r" t="t"/>
                <a:pathLst>
                  <a:path extrusionOk="0" h="39217" w="59888">
                    <a:moveTo>
                      <a:pt x="55876" y="0"/>
                    </a:moveTo>
                    <a:cubicBezTo>
                      <a:pt x="54415" y="2517"/>
                      <a:pt x="52747" y="4997"/>
                      <a:pt x="51045" y="7375"/>
                    </a:cubicBezTo>
                    <a:cubicBezTo>
                      <a:pt x="42356" y="19297"/>
                      <a:pt x="31522" y="30445"/>
                      <a:pt x="17627" y="36072"/>
                    </a:cubicBezTo>
                    <a:cubicBezTo>
                      <a:pt x="12887" y="37938"/>
                      <a:pt x="7829" y="38962"/>
                      <a:pt x="2729" y="38962"/>
                    </a:cubicBezTo>
                    <a:cubicBezTo>
                      <a:pt x="1820" y="38962"/>
                      <a:pt x="910" y="38929"/>
                      <a:pt x="1" y="38863"/>
                    </a:cubicBezTo>
                    <a:lnTo>
                      <a:pt x="1" y="38863"/>
                    </a:lnTo>
                    <a:cubicBezTo>
                      <a:pt x="1809" y="39097"/>
                      <a:pt x="3634" y="39216"/>
                      <a:pt x="5465" y="39216"/>
                    </a:cubicBezTo>
                    <a:cubicBezTo>
                      <a:pt x="6668" y="39216"/>
                      <a:pt x="7873" y="39165"/>
                      <a:pt x="9077" y="39060"/>
                    </a:cubicBezTo>
                    <a:cubicBezTo>
                      <a:pt x="29852" y="36886"/>
                      <a:pt x="48436" y="18904"/>
                      <a:pt x="59887" y="2440"/>
                    </a:cubicBezTo>
                    <a:cubicBezTo>
                      <a:pt x="59887" y="2440"/>
                      <a:pt x="55876" y="0"/>
                      <a:pt x="5587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 name="Google Shape;516;p26"/>
              <p:cNvSpPr/>
              <p:nvPr/>
            </p:nvSpPr>
            <p:spPr>
              <a:xfrm>
                <a:off x="6523829" y="2616901"/>
                <a:ext cx="2684218" cy="531223"/>
              </a:xfrm>
              <a:custGeom>
                <a:rect b="b" l="l" r="r" t="t"/>
                <a:pathLst>
                  <a:path extrusionOk="0" h="12911" w="65238">
                    <a:moveTo>
                      <a:pt x="62926" y="1"/>
                    </a:moveTo>
                    <a:cubicBezTo>
                      <a:pt x="62689" y="145"/>
                      <a:pt x="62384" y="321"/>
                      <a:pt x="62104" y="479"/>
                    </a:cubicBezTo>
                    <a:cubicBezTo>
                      <a:pt x="60050" y="1629"/>
                      <a:pt x="57929" y="2671"/>
                      <a:pt x="55775" y="3630"/>
                    </a:cubicBezTo>
                    <a:cubicBezTo>
                      <a:pt x="48314" y="6926"/>
                      <a:pt x="40428" y="9324"/>
                      <a:pt x="32320" y="10418"/>
                    </a:cubicBezTo>
                    <a:cubicBezTo>
                      <a:pt x="29255" y="10847"/>
                      <a:pt x="26161" y="11070"/>
                      <a:pt x="23069" y="11070"/>
                    </a:cubicBezTo>
                    <a:cubicBezTo>
                      <a:pt x="15176" y="11070"/>
                      <a:pt x="7304" y="9619"/>
                      <a:pt x="1" y="6461"/>
                    </a:cubicBezTo>
                    <a:lnTo>
                      <a:pt x="1" y="6461"/>
                    </a:lnTo>
                    <a:cubicBezTo>
                      <a:pt x="8693" y="10966"/>
                      <a:pt x="18274" y="12910"/>
                      <a:pt x="27961" y="12910"/>
                    </a:cubicBezTo>
                    <a:cubicBezTo>
                      <a:pt x="40809" y="12910"/>
                      <a:pt x="53843" y="9490"/>
                      <a:pt x="65237" y="4085"/>
                    </a:cubicBezTo>
                    <a:cubicBezTo>
                      <a:pt x="65237" y="4085"/>
                      <a:pt x="62926" y="1"/>
                      <a:pt x="6292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 name="Google Shape;517;p26"/>
              <p:cNvSpPr/>
              <p:nvPr/>
            </p:nvSpPr>
            <p:spPr>
              <a:xfrm>
                <a:off x="6319338" y="2932936"/>
                <a:ext cx="2812796" cy="580597"/>
              </a:xfrm>
              <a:custGeom>
                <a:rect b="b" l="l" r="r" t="t"/>
                <a:pathLst>
                  <a:path extrusionOk="0" h="14111" w="68363">
                    <a:moveTo>
                      <a:pt x="1" y="1"/>
                    </a:moveTo>
                    <a:lnTo>
                      <a:pt x="1" y="1"/>
                    </a:lnTo>
                    <a:cubicBezTo>
                      <a:pt x="5114" y="2783"/>
                      <a:pt x="10416" y="5245"/>
                      <a:pt x="15887" y="7316"/>
                    </a:cubicBezTo>
                    <a:cubicBezTo>
                      <a:pt x="26993" y="11521"/>
                      <a:pt x="38859" y="14111"/>
                      <a:pt x="50762" y="14111"/>
                    </a:cubicBezTo>
                    <a:cubicBezTo>
                      <a:pt x="53620" y="14111"/>
                      <a:pt x="56479" y="13962"/>
                      <a:pt x="59331" y="13650"/>
                    </a:cubicBezTo>
                    <a:cubicBezTo>
                      <a:pt x="62366" y="13296"/>
                      <a:pt x="65434" y="12790"/>
                      <a:pt x="68363" y="11864"/>
                    </a:cubicBezTo>
                    <a:lnTo>
                      <a:pt x="66691" y="7479"/>
                    </a:lnTo>
                    <a:cubicBezTo>
                      <a:pt x="66660" y="7493"/>
                      <a:pt x="66572" y="7526"/>
                      <a:pt x="66506" y="7553"/>
                    </a:cubicBezTo>
                    <a:cubicBezTo>
                      <a:pt x="65312" y="8004"/>
                      <a:pt x="64089" y="8367"/>
                      <a:pt x="62846" y="8688"/>
                    </a:cubicBezTo>
                    <a:cubicBezTo>
                      <a:pt x="57100" y="10159"/>
                      <a:pt x="51149" y="10744"/>
                      <a:pt x="45206" y="10744"/>
                    </a:cubicBezTo>
                    <a:cubicBezTo>
                      <a:pt x="44048" y="10744"/>
                      <a:pt x="42889" y="10722"/>
                      <a:pt x="41733" y="10680"/>
                    </a:cubicBezTo>
                    <a:cubicBezTo>
                      <a:pt x="27269" y="10066"/>
                      <a:pt x="13129" y="6031"/>
                      <a:pt x="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18" name="Google Shape;518;p26"/>
            <p:cNvGrpSpPr/>
            <p:nvPr/>
          </p:nvGrpSpPr>
          <p:grpSpPr>
            <a:xfrm flipH="1">
              <a:off x="909127" y="1379060"/>
              <a:ext cx="2305449" cy="2199326"/>
              <a:chOff x="4988915" y="812981"/>
              <a:chExt cx="2443766" cy="2331029"/>
            </a:xfrm>
          </p:grpSpPr>
          <p:sp>
            <p:nvSpPr>
              <p:cNvPr id="519" name="Google Shape;519;p26"/>
              <p:cNvSpPr/>
              <p:nvPr/>
            </p:nvSpPr>
            <p:spPr>
              <a:xfrm>
                <a:off x="4988915" y="831496"/>
                <a:ext cx="2443766" cy="2304737"/>
              </a:xfrm>
              <a:custGeom>
                <a:rect b="b" l="l" r="r" t="t"/>
                <a:pathLst>
                  <a:path extrusionOk="0" h="56015" w="59394">
                    <a:moveTo>
                      <a:pt x="30511" y="1"/>
                    </a:moveTo>
                    <a:cubicBezTo>
                      <a:pt x="23120" y="1"/>
                      <a:pt x="15743" y="2908"/>
                      <a:pt x="10239" y="8678"/>
                    </a:cubicBezTo>
                    <a:cubicBezTo>
                      <a:pt x="10239" y="8678"/>
                      <a:pt x="7304" y="11341"/>
                      <a:pt x="7764" y="12885"/>
                    </a:cubicBezTo>
                    <a:cubicBezTo>
                      <a:pt x="7764" y="12885"/>
                      <a:pt x="6568" y="13126"/>
                      <a:pt x="5833" y="14740"/>
                    </a:cubicBezTo>
                    <a:cubicBezTo>
                      <a:pt x="1" y="25570"/>
                      <a:pt x="1843" y="39373"/>
                      <a:pt x="11175" y="48274"/>
                    </a:cubicBezTo>
                    <a:cubicBezTo>
                      <a:pt x="11175" y="48274"/>
                      <a:pt x="12739" y="49985"/>
                      <a:pt x="13177" y="50587"/>
                    </a:cubicBezTo>
                    <a:cubicBezTo>
                      <a:pt x="13492" y="51019"/>
                      <a:pt x="14191" y="51392"/>
                      <a:pt x="14731" y="51392"/>
                    </a:cubicBezTo>
                    <a:cubicBezTo>
                      <a:pt x="14945" y="51392"/>
                      <a:pt x="15134" y="51334"/>
                      <a:pt x="15265" y="51197"/>
                    </a:cubicBezTo>
                    <a:cubicBezTo>
                      <a:pt x="15265" y="51197"/>
                      <a:pt x="16169" y="52187"/>
                      <a:pt x="17655" y="52901"/>
                    </a:cubicBezTo>
                    <a:cubicBezTo>
                      <a:pt x="21678" y="54980"/>
                      <a:pt x="26092" y="56014"/>
                      <a:pt x="30501" y="56014"/>
                    </a:cubicBezTo>
                    <a:cubicBezTo>
                      <a:pt x="37891" y="56014"/>
                      <a:pt x="45268" y="53108"/>
                      <a:pt x="50772" y="47338"/>
                    </a:cubicBezTo>
                    <a:cubicBezTo>
                      <a:pt x="53640" y="44331"/>
                      <a:pt x="55707" y="40852"/>
                      <a:pt x="56980" y="37165"/>
                    </a:cubicBezTo>
                    <a:cubicBezTo>
                      <a:pt x="56980" y="37165"/>
                      <a:pt x="57522" y="35700"/>
                      <a:pt x="57001" y="34582"/>
                    </a:cubicBezTo>
                    <a:cubicBezTo>
                      <a:pt x="57001" y="34582"/>
                      <a:pt x="58107" y="33347"/>
                      <a:pt x="58275" y="31667"/>
                    </a:cubicBezTo>
                    <a:cubicBezTo>
                      <a:pt x="59394" y="23110"/>
                      <a:pt x="56558" y="14154"/>
                      <a:pt x="49836" y="7741"/>
                    </a:cubicBezTo>
                    <a:cubicBezTo>
                      <a:pt x="48242" y="6222"/>
                      <a:pt x="46516" y="4926"/>
                      <a:pt x="44696" y="3855"/>
                    </a:cubicBezTo>
                    <a:cubicBezTo>
                      <a:pt x="44227" y="3571"/>
                      <a:pt x="43106" y="3287"/>
                      <a:pt x="43106" y="3287"/>
                    </a:cubicBezTo>
                    <a:cubicBezTo>
                      <a:pt x="43099" y="3005"/>
                      <a:pt x="41791" y="1481"/>
                      <a:pt x="40613" y="1462"/>
                    </a:cubicBezTo>
                    <a:cubicBezTo>
                      <a:pt x="39434" y="1443"/>
                      <a:pt x="38466" y="1150"/>
                      <a:pt x="38466" y="1150"/>
                    </a:cubicBezTo>
                    <a:cubicBezTo>
                      <a:pt x="35872" y="383"/>
                      <a:pt x="33190" y="1"/>
                      <a:pt x="30511" y="1"/>
                    </a:cubicBezTo>
                    <a:close/>
                  </a:path>
                </a:pathLst>
              </a:cu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 name="Google Shape;520;p26"/>
              <p:cNvSpPr/>
              <p:nvPr/>
            </p:nvSpPr>
            <p:spPr>
              <a:xfrm>
                <a:off x="5032240" y="812981"/>
                <a:ext cx="2392870" cy="2331029"/>
              </a:xfrm>
              <a:custGeom>
                <a:rect b="b" l="l" r="r" t="t"/>
                <a:pathLst>
                  <a:path extrusionOk="0" h="56654" w="58157">
                    <a:moveTo>
                      <a:pt x="14163" y="51692"/>
                    </a:moveTo>
                    <a:lnTo>
                      <a:pt x="14163" y="51692"/>
                    </a:lnTo>
                    <a:cubicBezTo>
                      <a:pt x="14163" y="51692"/>
                      <a:pt x="14163" y="51692"/>
                      <a:pt x="14163" y="51692"/>
                    </a:cubicBezTo>
                    <a:lnTo>
                      <a:pt x="14163" y="51692"/>
                    </a:lnTo>
                    <a:cubicBezTo>
                      <a:pt x="14163" y="51692"/>
                      <a:pt x="14163" y="51692"/>
                      <a:pt x="14163" y="51692"/>
                    </a:cubicBezTo>
                    <a:close/>
                    <a:moveTo>
                      <a:pt x="29698" y="904"/>
                    </a:moveTo>
                    <a:cubicBezTo>
                      <a:pt x="31071" y="904"/>
                      <a:pt x="32443" y="1005"/>
                      <a:pt x="33801" y="1210"/>
                    </a:cubicBezTo>
                    <a:cubicBezTo>
                      <a:pt x="35774" y="1428"/>
                      <a:pt x="37641" y="2258"/>
                      <a:pt x="39640" y="2260"/>
                    </a:cubicBezTo>
                    <a:cubicBezTo>
                      <a:pt x="40495" y="2388"/>
                      <a:pt x="41251" y="3049"/>
                      <a:pt x="41734" y="3746"/>
                    </a:cubicBezTo>
                    <a:cubicBezTo>
                      <a:pt x="41744" y="3758"/>
                      <a:pt x="41750" y="3782"/>
                      <a:pt x="41751" y="3782"/>
                    </a:cubicBezTo>
                    <a:cubicBezTo>
                      <a:pt x="41752" y="3782"/>
                      <a:pt x="41751" y="3773"/>
                      <a:pt x="41747" y="3744"/>
                    </a:cubicBezTo>
                    <a:lnTo>
                      <a:pt x="41747" y="3744"/>
                    </a:lnTo>
                    <a:lnTo>
                      <a:pt x="41978" y="4033"/>
                    </a:lnTo>
                    <a:cubicBezTo>
                      <a:pt x="42714" y="4195"/>
                      <a:pt x="43436" y="4471"/>
                      <a:pt x="44064" y="4886"/>
                    </a:cubicBezTo>
                    <a:cubicBezTo>
                      <a:pt x="52845" y="10080"/>
                      <a:pt x="58157" y="20452"/>
                      <a:pt x="57111" y="30616"/>
                    </a:cubicBezTo>
                    <a:cubicBezTo>
                      <a:pt x="57001" y="32195"/>
                      <a:pt x="56688" y="33818"/>
                      <a:pt x="55518" y="34952"/>
                    </a:cubicBezTo>
                    <a:cubicBezTo>
                      <a:pt x="55985" y="35889"/>
                      <a:pt x="55748" y="37013"/>
                      <a:pt x="55340" y="37957"/>
                    </a:cubicBezTo>
                    <a:cubicBezTo>
                      <a:pt x="54224" y="40865"/>
                      <a:pt x="52639" y="43586"/>
                      <a:pt x="50660" y="45989"/>
                    </a:cubicBezTo>
                    <a:cubicBezTo>
                      <a:pt x="45375" y="52587"/>
                      <a:pt x="37150" y="56253"/>
                      <a:pt x="28891" y="56253"/>
                    </a:cubicBezTo>
                    <a:cubicBezTo>
                      <a:pt x="24683" y="56253"/>
                      <a:pt x="20467" y="55301"/>
                      <a:pt x="16627" y="53302"/>
                    </a:cubicBezTo>
                    <a:cubicBezTo>
                      <a:pt x="15956" y="52992"/>
                      <a:pt x="15515" y="52365"/>
                      <a:pt x="14940" y="51926"/>
                    </a:cubicBezTo>
                    <a:cubicBezTo>
                      <a:pt x="14735" y="51778"/>
                      <a:pt x="14493" y="51640"/>
                      <a:pt x="14198" y="51588"/>
                    </a:cubicBezTo>
                    <a:cubicBezTo>
                      <a:pt x="14066" y="51636"/>
                      <a:pt x="13930" y="51657"/>
                      <a:pt x="13792" y="51657"/>
                    </a:cubicBezTo>
                    <a:cubicBezTo>
                      <a:pt x="13313" y="51657"/>
                      <a:pt x="12823" y="51395"/>
                      <a:pt x="12477" y="51085"/>
                    </a:cubicBezTo>
                    <a:cubicBezTo>
                      <a:pt x="10650" y="48706"/>
                      <a:pt x="8330" y="46702"/>
                      <a:pt x="6700" y="44178"/>
                    </a:cubicBezTo>
                    <a:cubicBezTo>
                      <a:pt x="5667" y="42656"/>
                      <a:pt x="4810" y="41022"/>
                      <a:pt x="4106" y="39330"/>
                    </a:cubicBezTo>
                    <a:cubicBezTo>
                      <a:pt x="784" y="31497"/>
                      <a:pt x="1279" y="21632"/>
                      <a:pt x="5935" y="14451"/>
                    </a:cubicBezTo>
                    <a:cubicBezTo>
                      <a:pt x="6164" y="14203"/>
                      <a:pt x="6520" y="13980"/>
                      <a:pt x="6821" y="13881"/>
                    </a:cubicBezTo>
                    <a:lnTo>
                      <a:pt x="7427" y="13733"/>
                    </a:lnTo>
                    <a:lnTo>
                      <a:pt x="7245" y="13175"/>
                    </a:lnTo>
                    <a:cubicBezTo>
                      <a:pt x="7182" y="12982"/>
                      <a:pt x="7241" y="12650"/>
                      <a:pt x="7386" y="12322"/>
                    </a:cubicBezTo>
                    <a:cubicBezTo>
                      <a:pt x="7864" y="11273"/>
                      <a:pt x="8732" y="10341"/>
                      <a:pt x="9566" y="9545"/>
                    </a:cubicBezTo>
                    <a:cubicBezTo>
                      <a:pt x="11610" y="7400"/>
                      <a:pt x="13981" y="5560"/>
                      <a:pt x="16600" y="4163"/>
                    </a:cubicBezTo>
                    <a:cubicBezTo>
                      <a:pt x="20609" y="2016"/>
                      <a:pt x="25152" y="904"/>
                      <a:pt x="29698" y="904"/>
                    </a:cubicBezTo>
                    <a:close/>
                    <a:moveTo>
                      <a:pt x="29264" y="1"/>
                    </a:moveTo>
                    <a:cubicBezTo>
                      <a:pt x="24705" y="1"/>
                      <a:pt x="20147" y="1102"/>
                      <a:pt x="16107" y="3232"/>
                    </a:cubicBezTo>
                    <a:cubicBezTo>
                      <a:pt x="13389" y="4654"/>
                      <a:pt x="10907" y="6527"/>
                      <a:pt x="8778" y="8739"/>
                    </a:cubicBezTo>
                    <a:cubicBezTo>
                      <a:pt x="7850" y="9688"/>
                      <a:pt x="6138" y="11302"/>
                      <a:pt x="6121" y="12961"/>
                    </a:cubicBezTo>
                    <a:lnTo>
                      <a:pt x="6121" y="12961"/>
                    </a:lnTo>
                    <a:cubicBezTo>
                      <a:pt x="5275" y="13356"/>
                      <a:pt x="4635" y="14166"/>
                      <a:pt x="4270" y="14971"/>
                    </a:cubicBezTo>
                    <a:cubicBezTo>
                      <a:pt x="2948" y="17468"/>
                      <a:pt x="1960" y="20194"/>
                      <a:pt x="1436" y="22978"/>
                    </a:cubicBezTo>
                    <a:cubicBezTo>
                      <a:pt x="0" y="30416"/>
                      <a:pt x="1687" y="38425"/>
                      <a:pt x="6118" y="44580"/>
                    </a:cubicBezTo>
                    <a:cubicBezTo>
                      <a:pt x="7861" y="47117"/>
                      <a:pt x="10230" y="49060"/>
                      <a:pt x="12161" y="51423"/>
                    </a:cubicBezTo>
                    <a:cubicBezTo>
                      <a:pt x="12496" y="51711"/>
                      <a:pt x="13070" y="52046"/>
                      <a:pt x="13568" y="52046"/>
                    </a:cubicBezTo>
                    <a:cubicBezTo>
                      <a:pt x="13803" y="52046"/>
                      <a:pt x="14022" y="51972"/>
                      <a:pt x="14190" y="51782"/>
                    </a:cubicBezTo>
                    <a:lnTo>
                      <a:pt x="14190" y="51782"/>
                    </a:lnTo>
                    <a:cubicBezTo>
                      <a:pt x="14524" y="52788"/>
                      <a:pt x="15754" y="52971"/>
                      <a:pt x="16579" y="53399"/>
                    </a:cubicBezTo>
                    <a:cubicBezTo>
                      <a:pt x="20692" y="55591"/>
                      <a:pt x="25237" y="56654"/>
                      <a:pt x="29760" y="56654"/>
                    </a:cubicBezTo>
                    <a:cubicBezTo>
                      <a:pt x="37939" y="56654"/>
                      <a:pt x="46049" y="53179"/>
                      <a:pt x="51414" y="46616"/>
                    </a:cubicBezTo>
                    <a:cubicBezTo>
                      <a:pt x="53476" y="44144"/>
                      <a:pt x="55105" y="41302"/>
                      <a:pt x="56158" y="38260"/>
                    </a:cubicBezTo>
                    <a:cubicBezTo>
                      <a:pt x="56527" y="37262"/>
                      <a:pt x="56767" y="36129"/>
                      <a:pt x="56369" y="35085"/>
                    </a:cubicBezTo>
                    <a:lnTo>
                      <a:pt x="56369" y="35085"/>
                    </a:lnTo>
                    <a:cubicBezTo>
                      <a:pt x="56577" y="34802"/>
                      <a:pt x="56742" y="34518"/>
                      <a:pt x="56898" y="34214"/>
                    </a:cubicBezTo>
                    <a:cubicBezTo>
                      <a:pt x="57498" y="33123"/>
                      <a:pt x="57562" y="31865"/>
                      <a:pt x="57637" y="30657"/>
                    </a:cubicBezTo>
                    <a:cubicBezTo>
                      <a:pt x="57731" y="29075"/>
                      <a:pt x="57712" y="27486"/>
                      <a:pt x="57548" y="25911"/>
                    </a:cubicBezTo>
                    <a:cubicBezTo>
                      <a:pt x="56687" y="16853"/>
                      <a:pt x="51291" y="8221"/>
                      <a:pt x="43282" y="3817"/>
                    </a:cubicBezTo>
                    <a:cubicBezTo>
                      <a:pt x="42950" y="3688"/>
                      <a:pt x="42624" y="3583"/>
                      <a:pt x="42289" y="3487"/>
                    </a:cubicBezTo>
                    <a:lnTo>
                      <a:pt x="42289" y="3487"/>
                    </a:lnTo>
                    <a:cubicBezTo>
                      <a:pt x="42286" y="3480"/>
                      <a:pt x="42282" y="3472"/>
                      <a:pt x="42279" y="3464"/>
                    </a:cubicBezTo>
                    <a:cubicBezTo>
                      <a:pt x="41764" y="2636"/>
                      <a:pt x="40981" y="1941"/>
                      <a:pt x="40036" y="1641"/>
                    </a:cubicBezTo>
                    <a:cubicBezTo>
                      <a:pt x="39865" y="1578"/>
                      <a:pt x="39581" y="1573"/>
                      <a:pt x="39403" y="1560"/>
                    </a:cubicBezTo>
                    <a:cubicBezTo>
                      <a:pt x="37535" y="1440"/>
                      <a:pt x="35790" y="624"/>
                      <a:pt x="33931" y="392"/>
                    </a:cubicBezTo>
                    <a:cubicBezTo>
                      <a:pt x="32389" y="130"/>
                      <a:pt x="30826" y="1"/>
                      <a:pt x="2926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21" name="Google Shape;521;p26"/>
              <p:cNvGrpSpPr/>
              <p:nvPr/>
            </p:nvGrpSpPr>
            <p:grpSpPr>
              <a:xfrm>
                <a:off x="5107207" y="834911"/>
                <a:ext cx="2294122" cy="2300170"/>
                <a:chOff x="5107207" y="834911"/>
                <a:chExt cx="2294122" cy="2300170"/>
              </a:xfrm>
            </p:grpSpPr>
            <p:sp>
              <p:nvSpPr>
                <p:cNvPr id="522" name="Google Shape;522;p26"/>
                <p:cNvSpPr/>
                <p:nvPr/>
              </p:nvSpPr>
              <p:spPr>
                <a:xfrm>
                  <a:off x="5800911" y="916296"/>
                  <a:ext cx="51884" cy="99406"/>
                </a:xfrm>
                <a:custGeom>
                  <a:rect b="b" l="l" r="r" t="t"/>
                  <a:pathLst>
                    <a:path extrusionOk="0" h="2416" w="1261">
                      <a:moveTo>
                        <a:pt x="1017" y="1"/>
                      </a:moveTo>
                      <a:cubicBezTo>
                        <a:pt x="477" y="548"/>
                        <a:pt x="0" y="1560"/>
                        <a:pt x="71" y="2277"/>
                      </a:cubicBezTo>
                      <a:lnTo>
                        <a:pt x="71" y="2277"/>
                      </a:lnTo>
                      <a:lnTo>
                        <a:pt x="49" y="2130"/>
                      </a:lnTo>
                      <a:lnTo>
                        <a:pt x="57" y="2416"/>
                      </a:lnTo>
                      <a:lnTo>
                        <a:pt x="92" y="2415"/>
                      </a:lnTo>
                      <a:cubicBezTo>
                        <a:pt x="185" y="1562"/>
                        <a:pt x="626" y="776"/>
                        <a:pt x="1261" y="267"/>
                      </a:cubicBezTo>
                      <a:cubicBezTo>
                        <a:pt x="1261" y="267"/>
                        <a:pt x="1018" y="1"/>
                        <a:pt x="101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 name="Google Shape;523;p26"/>
                <p:cNvSpPr/>
                <p:nvPr/>
              </p:nvSpPr>
              <p:spPr>
                <a:xfrm>
                  <a:off x="5868924" y="882228"/>
                  <a:ext cx="73115" cy="100188"/>
                </a:xfrm>
                <a:custGeom>
                  <a:rect b="b" l="l" r="r" t="t"/>
                  <a:pathLst>
                    <a:path extrusionOk="0" h="2435" w="1777">
                      <a:moveTo>
                        <a:pt x="1546" y="0"/>
                      </a:moveTo>
                      <a:cubicBezTo>
                        <a:pt x="1546" y="0"/>
                        <a:pt x="1546" y="0"/>
                        <a:pt x="1546" y="0"/>
                      </a:cubicBezTo>
                      <a:lnTo>
                        <a:pt x="1546" y="0"/>
                      </a:lnTo>
                      <a:cubicBezTo>
                        <a:pt x="1546" y="0"/>
                        <a:pt x="1546" y="0"/>
                        <a:pt x="1546" y="0"/>
                      </a:cubicBezTo>
                      <a:close/>
                      <a:moveTo>
                        <a:pt x="1546" y="0"/>
                      </a:moveTo>
                      <a:lnTo>
                        <a:pt x="1546" y="0"/>
                      </a:lnTo>
                      <a:cubicBezTo>
                        <a:pt x="882" y="624"/>
                        <a:pt x="358" y="1378"/>
                        <a:pt x="30" y="2224"/>
                      </a:cubicBezTo>
                      <a:cubicBezTo>
                        <a:pt x="12" y="2284"/>
                        <a:pt x="1" y="2369"/>
                        <a:pt x="61" y="2418"/>
                      </a:cubicBezTo>
                      <a:cubicBezTo>
                        <a:pt x="76" y="2429"/>
                        <a:pt x="96" y="2434"/>
                        <a:pt x="116" y="2434"/>
                      </a:cubicBezTo>
                      <a:cubicBezTo>
                        <a:pt x="168" y="2434"/>
                        <a:pt x="221" y="2400"/>
                        <a:pt x="202" y="2349"/>
                      </a:cubicBezTo>
                      <a:lnTo>
                        <a:pt x="202" y="2349"/>
                      </a:lnTo>
                      <a:cubicBezTo>
                        <a:pt x="214" y="2396"/>
                        <a:pt x="170" y="2418"/>
                        <a:pt x="129" y="2418"/>
                      </a:cubicBezTo>
                      <a:cubicBezTo>
                        <a:pt x="108" y="2418"/>
                        <a:pt x="87" y="2412"/>
                        <a:pt x="75" y="2400"/>
                      </a:cubicBezTo>
                      <a:cubicBezTo>
                        <a:pt x="36" y="2359"/>
                        <a:pt x="49" y="2292"/>
                        <a:pt x="72" y="2239"/>
                      </a:cubicBezTo>
                      <a:cubicBezTo>
                        <a:pt x="480" y="1470"/>
                        <a:pt x="1080" y="791"/>
                        <a:pt x="1776" y="278"/>
                      </a:cubicBezTo>
                      <a:cubicBezTo>
                        <a:pt x="1776" y="278"/>
                        <a:pt x="1546" y="1"/>
                        <a:pt x="154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 name="Google Shape;524;p26"/>
                <p:cNvSpPr/>
                <p:nvPr/>
              </p:nvSpPr>
              <p:spPr>
                <a:xfrm>
                  <a:off x="5947963" y="868856"/>
                  <a:ext cx="69206" cy="98995"/>
                </a:xfrm>
                <a:custGeom>
                  <a:rect b="b" l="l" r="r" t="t"/>
                  <a:pathLst>
                    <a:path extrusionOk="0" h="2406" w="1682">
                      <a:moveTo>
                        <a:pt x="1467" y="1"/>
                      </a:moveTo>
                      <a:cubicBezTo>
                        <a:pt x="719" y="630"/>
                        <a:pt x="203" y="1491"/>
                        <a:pt x="0" y="2405"/>
                      </a:cubicBezTo>
                      <a:cubicBezTo>
                        <a:pt x="319" y="1525"/>
                        <a:pt x="927" y="774"/>
                        <a:pt x="1682" y="291"/>
                      </a:cubicBezTo>
                      <a:lnTo>
                        <a:pt x="1467"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 name="Google Shape;525;p26"/>
                <p:cNvSpPr/>
                <p:nvPr/>
              </p:nvSpPr>
              <p:spPr>
                <a:xfrm>
                  <a:off x="6023465" y="852727"/>
                  <a:ext cx="71839" cy="95909"/>
                </a:xfrm>
                <a:custGeom>
                  <a:rect b="b" l="l" r="r" t="t"/>
                  <a:pathLst>
                    <a:path extrusionOk="0" h="2331" w="1746">
                      <a:moveTo>
                        <a:pt x="1541" y="1"/>
                      </a:moveTo>
                      <a:cubicBezTo>
                        <a:pt x="780" y="599"/>
                        <a:pt x="239" y="1433"/>
                        <a:pt x="1" y="2330"/>
                      </a:cubicBezTo>
                      <a:cubicBezTo>
                        <a:pt x="353" y="1472"/>
                        <a:pt x="983" y="751"/>
                        <a:pt x="1746" y="298"/>
                      </a:cubicBezTo>
                      <a:lnTo>
                        <a:pt x="1541"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 name="Google Shape;526;p26"/>
                <p:cNvSpPr/>
                <p:nvPr/>
              </p:nvSpPr>
              <p:spPr>
                <a:xfrm>
                  <a:off x="6094810" y="842400"/>
                  <a:ext cx="90766" cy="130306"/>
                </a:xfrm>
                <a:custGeom>
                  <a:rect b="b" l="l" r="r" t="t"/>
                  <a:pathLst>
                    <a:path extrusionOk="0" h="3167" w="2206">
                      <a:moveTo>
                        <a:pt x="1999" y="0"/>
                      </a:moveTo>
                      <a:cubicBezTo>
                        <a:pt x="970" y="792"/>
                        <a:pt x="258" y="1940"/>
                        <a:pt x="0" y="3167"/>
                      </a:cubicBezTo>
                      <a:cubicBezTo>
                        <a:pt x="374" y="1970"/>
                        <a:pt x="1180" y="938"/>
                        <a:pt x="2206" y="296"/>
                      </a:cubicBezTo>
                      <a:lnTo>
                        <a:pt x="1999"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 name="Google Shape;527;p26"/>
                <p:cNvSpPr/>
                <p:nvPr/>
              </p:nvSpPr>
              <p:spPr>
                <a:xfrm>
                  <a:off x="6173808" y="835899"/>
                  <a:ext cx="107471" cy="126192"/>
                </a:xfrm>
                <a:custGeom>
                  <a:rect b="b" l="l" r="r" t="t"/>
                  <a:pathLst>
                    <a:path extrusionOk="0" h="3067" w="2612">
                      <a:moveTo>
                        <a:pt x="2451" y="1"/>
                      </a:moveTo>
                      <a:cubicBezTo>
                        <a:pt x="1253" y="662"/>
                        <a:pt x="362" y="1797"/>
                        <a:pt x="0" y="3067"/>
                      </a:cubicBezTo>
                      <a:cubicBezTo>
                        <a:pt x="476" y="1835"/>
                        <a:pt x="1448" y="832"/>
                        <a:pt x="2612" y="324"/>
                      </a:cubicBezTo>
                      <a:lnTo>
                        <a:pt x="2451"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 name="Google Shape;528;p26"/>
                <p:cNvSpPr/>
                <p:nvPr/>
              </p:nvSpPr>
              <p:spPr>
                <a:xfrm>
                  <a:off x="6258567" y="834911"/>
                  <a:ext cx="103809" cy="116193"/>
                </a:xfrm>
                <a:custGeom>
                  <a:rect b="b" l="l" r="r" t="t"/>
                  <a:pathLst>
                    <a:path extrusionOk="0" h="2824" w="2523">
                      <a:moveTo>
                        <a:pt x="2322" y="0"/>
                      </a:moveTo>
                      <a:cubicBezTo>
                        <a:pt x="1322" y="744"/>
                        <a:pt x="522" y="1725"/>
                        <a:pt x="0" y="2823"/>
                      </a:cubicBezTo>
                      <a:cubicBezTo>
                        <a:pt x="628" y="1782"/>
                        <a:pt x="1506" y="910"/>
                        <a:pt x="2523" y="300"/>
                      </a:cubicBezTo>
                      <a:lnTo>
                        <a:pt x="2322"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 name="Google Shape;529;p26"/>
                <p:cNvSpPr/>
                <p:nvPr/>
              </p:nvSpPr>
              <p:spPr>
                <a:xfrm>
                  <a:off x="6339993" y="845444"/>
                  <a:ext cx="86816" cy="121830"/>
                </a:xfrm>
                <a:custGeom>
                  <a:rect b="b" l="l" r="r" t="t"/>
                  <a:pathLst>
                    <a:path extrusionOk="0" h="2961" w="2110">
                      <a:moveTo>
                        <a:pt x="1912" y="0"/>
                      </a:moveTo>
                      <a:cubicBezTo>
                        <a:pt x="916" y="717"/>
                        <a:pt x="229" y="1802"/>
                        <a:pt x="1" y="2960"/>
                      </a:cubicBezTo>
                      <a:cubicBezTo>
                        <a:pt x="345" y="1831"/>
                        <a:pt x="1125" y="867"/>
                        <a:pt x="2109" y="304"/>
                      </a:cubicBezTo>
                      <a:lnTo>
                        <a:pt x="1912"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 name="Google Shape;530;p26"/>
                <p:cNvSpPr/>
                <p:nvPr/>
              </p:nvSpPr>
              <p:spPr>
                <a:xfrm>
                  <a:off x="6407677" y="860915"/>
                  <a:ext cx="78134" cy="96238"/>
                </a:xfrm>
                <a:custGeom>
                  <a:rect b="b" l="l" r="r" t="t"/>
                  <a:pathLst>
                    <a:path extrusionOk="0" h="2339" w="1899">
                      <a:moveTo>
                        <a:pt x="1735" y="0"/>
                      </a:moveTo>
                      <a:cubicBezTo>
                        <a:pt x="848" y="514"/>
                        <a:pt x="217" y="1388"/>
                        <a:pt x="0" y="2338"/>
                      </a:cubicBezTo>
                      <a:cubicBezTo>
                        <a:pt x="332" y="1422"/>
                        <a:pt x="1048" y="682"/>
                        <a:pt x="1898" y="323"/>
                      </a:cubicBezTo>
                      <a:lnTo>
                        <a:pt x="1735"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 name="Google Shape;531;p26"/>
                <p:cNvSpPr/>
                <p:nvPr/>
              </p:nvSpPr>
              <p:spPr>
                <a:xfrm>
                  <a:off x="6461947" y="863260"/>
                  <a:ext cx="79492" cy="89079"/>
                </a:xfrm>
                <a:custGeom>
                  <a:rect b="b" l="l" r="r" t="t"/>
                  <a:pathLst>
                    <a:path extrusionOk="0" h="2165" w="1932">
                      <a:moveTo>
                        <a:pt x="1769" y="1"/>
                      </a:moveTo>
                      <a:cubicBezTo>
                        <a:pt x="927" y="492"/>
                        <a:pt x="295" y="1281"/>
                        <a:pt x="0" y="2165"/>
                      </a:cubicBezTo>
                      <a:cubicBezTo>
                        <a:pt x="406" y="1327"/>
                        <a:pt x="1115" y="666"/>
                        <a:pt x="1932" y="323"/>
                      </a:cubicBezTo>
                      <a:lnTo>
                        <a:pt x="1769"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 name="Google Shape;532;p26"/>
                <p:cNvSpPr/>
                <p:nvPr/>
              </p:nvSpPr>
              <p:spPr>
                <a:xfrm>
                  <a:off x="5454841" y="2315226"/>
                  <a:ext cx="213337" cy="526286"/>
                </a:xfrm>
                <a:custGeom>
                  <a:rect b="b" l="l" r="r" t="t"/>
                  <a:pathLst>
                    <a:path extrusionOk="0" h="12791" w="5185">
                      <a:moveTo>
                        <a:pt x="5185" y="0"/>
                      </a:moveTo>
                      <a:cubicBezTo>
                        <a:pt x="2651" y="3837"/>
                        <a:pt x="806" y="8169"/>
                        <a:pt x="1" y="12733"/>
                      </a:cubicBezTo>
                      <a:lnTo>
                        <a:pt x="358" y="12790"/>
                      </a:lnTo>
                      <a:cubicBezTo>
                        <a:pt x="1033" y="8263"/>
                        <a:pt x="2752" y="3901"/>
                        <a:pt x="518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 name="Google Shape;533;p26"/>
                <p:cNvSpPr/>
                <p:nvPr/>
              </p:nvSpPr>
              <p:spPr>
                <a:xfrm>
                  <a:off x="5415341" y="2388505"/>
                  <a:ext cx="151249" cy="398901"/>
                </a:xfrm>
                <a:custGeom>
                  <a:rect b="b" l="l" r="r" t="t"/>
                  <a:pathLst>
                    <a:path extrusionOk="0" h="9695" w="3676">
                      <a:moveTo>
                        <a:pt x="3676" y="0"/>
                      </a:moveTo>
                      <a:lnTo>
                        <a:pt x="3676" y="0"/>
                      </a:lnTo>
                      <a:cubicBezTo>
                        <a:pt x="2044" y="3020"/>
                        <a:pt x="780" y="6254"/>
                        <a:pt x="0" y="9618"/>
                      </a:cubicBezTo>
                      <a:lnTo>
                        <a:pt x="353" y="9694"/>
                      </a:lnTo>
                      <a:cubicBezTo>
                        <a:pt x="1008" y="6339"/>
                        <a:pt x="2151" y="3075"/>
                        <a:pt x="367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p26"/>
                <p:cNvSpPr/>
                <p:nvPr/>
              </p:nvSpPr>
              <p:spPr>
                <a:xfrm>
                  <a:off x="5372880" y="2397187"/>
                  <a:ext cx="135490" cy="362117"/>
                </a:xfrm>
                <a:custGeom>
                  <a:rect b="b" l="l" r="r" t="t"/>
                  <a:pathLst>
                    <a:path extrusionOk="0" h="8801" w="3293">
                      <a:moveTo>
                        <a:pt x="3293" y="0"/>
                      </a:moveTo>
                      <a:cubicBezTo>
                        <a:pt x="1813" y="2304"/>
                        <a:pt x="877" y="6100"/>
                        <a:pt x="1" y="8698"/>
                      </a:cubicBezTo>
                      <a:cubicBezTo>
                        <a:pt x="1" y="8698"/>
                        <a:pt x="347" y="8801"/>
                        <a:pt x="347" y="8801"/>
                      </a:cubicBezTo>
                      <a:cubicBezTo>
                        <a:pt x="796" y="7251"/>
                        <a:pt x="1723" y="3559"/>
                        <a:pt x="2308" y="2105"/>
                      </a:cubicBezTo>
                      <a:cubicBezTo>
                        <a:pt x="2585" y="1382"/>
                        <a:pt x="2916" y="679"/>
                        <a:pt x="329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 name="Google Shape;535;p26"/>
                <p:cNvSpPr/>
                <p:nvPr/>
              </p:nvSpPr>
              <p:spPr>
                <a:xfrm>
                  <a:off x="5332846" y="2396076"/>
                  <a:ext cx="133269" cy="323647"/>
                </a:xfrm>
                <a:custGeom>
                  <a:rect b="b" l="l" r="r" t="t"/>
                  <a:pathLst>
                    <a:path extrusionOk="0" h="7866" w="3239">
                      <a:moveTo>
                        <a:pt x="3238" y="1"/>
                      </a:moveTo>
                      <a:lnTo>
                        <a:pt x="3238" y="1"/>
                      </a:lnTo>
                      <a:cubicBezTo>
                        <a:pt x="1924" y="2477"/>
                        <a:pt x="829" y="5077"/>
                        <a:pt x="0" y="7768"/>
                      </a:cubicBezTo>
                      <a:lnTo>
                        <a:pt x="347" y="7866"/>
                      </a:lnTo>
                      <a:cubicBezTo>
                        <a:pt x="1054" y="5166"/>
                        <a:pt x="2032" y="2531"/>
                        <a:pt x="323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 name="Google Shape;536;p26"/>
                <p:cNvSpPr/>
                <p:nvPr/>
              </p:nvSpPr>
              <p:spPr>
                <a:xfrm>
                  <a:off x="5305279" y="2385666"/>
                  <a:ext cx="123888" cy="267031"/>
                </a:xfrm>
                <a:custGeom>
                  <a:rect b="b" l="l" r="r" t="t"/>
                  <a:pathLst>
                    <a:path extrusionOk="0" h="6490" w="3011">
                      <a:moveTo>
                        <a:pt x="3010" y="0"/>
                      </a:moveTo>
                      <a:lnTo>
                        <a:pt x="3010" y="0"/>
                      </a:lnTo>
                      <a:cubicBezTo>
                        <a:pt x="1802" y="2014"/>
                        <a:pt x="783" y="4150"/>
                        <a:pt x="0" y="6378"/>
                      </a:cubicBezTo>
                      <a:lnTo>
                        <a:pt x="344" y="6489"/>
                      </a:lnTo>
                      <a:cubicBezTo>
                        <a:pt x="1004" y="4249"/>
                        <a:pt x="1907" y="2073"/>
                        <a:pt x="301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 name="Google Shape;537;p26"/>
                <p:cNvSpPr/>
                <p:nvPr/>
              </p:nvSpPr>
              <p:spPr>
                <a:xfrm>
                  <a:off x="5268207" y="2379824"/>
                  <a:ext cx="113149" cy="224775"/>
                </a:xfrm>
                <a:custGeom>
                  <a:rect b="b" l="l" r="r" t="t"/>
                  <a:pathLst>
                    <a:path extrusionOk="0" h="5463" w="2750">
                      <a:moveTo>
                        <a:pt x="2750" y="1"/>
                      </a:moveTo>
                      <a:cubicBezTo>
                        <a:pt x="1711" y="1705"/>
                        <a:pt x="788" y="3486"/>
                        <a:pt x="1" y="5331"/>
                      </a:cubicBezTo>
                      <a:lnTo>
                        <a:pt x="337" y="5462"/>
                      </a:lnTo>
                      <a:cubicBezTo>
                        <a:pt x="1006" y="3591"/>
                        <a:pt x="1815" y="1766"/>
                        <a:pt x="275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 name="Google Shape;538;p26"/>
                <p:cNvSpPr/>
                <p:nvPr/>
              </p:nvSpPr>
              <p:spPr>
                <a:xfrm>
                  <a:off x="5246853" y="2345262"/>
                  <a:ext cx="111956" cy="204902"/>
                </a:xfrm>
                <a:custGeom>
                  <a:rect b="b" l="l" r="r" t="t"/>
                  <a:pathLst>
                    <a:path extrusionOk="0" h="4980" w="2721">
                      <a:moveTo>
                        <a:pt x="2720" y="1"/>
                      </a:moveTo>
                      <a:lnTo>
                        <a:pt x="2720" y="1"/>
                      </a:lnTo>
                      <a:cubicBezTo>
                        <a:pt x="1737" y="1561"/>
                        <a:pt x="827" y="3172"/>
                        <a:pt x="1" y="4828"/>
                      </a:cubicBezTo>
                      <a:lnTo>
                        <a:pt x="329" y="4979"/>
                      </a:lnTo>
                      <a:cubicBezTo>
                        <a:pt x="1041" y="3284"/>
                        <a:pt x="1841" y="1622"/>
                        <a:pt x="272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 name="Google Shape;539;p26"/>
                <p:cNvSpPr/>
                <p:nvPr/>
              </p:nvSpPr>
              <p:spPr>
                <a:xfrm>
                  <a:off x="5215500" y="2321974"/>
                  <a:ext cx="93317" cy="180297"/>
                </a:xfrm>
                <a:custGeom>
                  <a:rect b="b" l="l" r="r" t="t"/>
                  <a:pathLst>
                    <a:path extrusionOk="0" h="4382" w="2268">
                      <a:moveTo>
                        <a:pt x="2268" y="0"/>
                      </a:moveTo>
                      <a:lnTo>
                        <a:pt x="2268" y="0"/>
                      </a:lnTo>
                      <a:cubicBezTo>
                        <a:pt x="1441" y="1371"/>
                        <a:pt x="683" y="2786"/>
                        <a:pt x="1" y="4241"/>
                      </a:cubicBezTo>
                      <a:lnTo>
                        <a:pt x="333" y="4382"/>
                      </a:lnTo>
                      <a:cubicBezTo>
                        <a:pt x="899" y="2892"/>
                        <a:pt x="1546" y="1429"/>
                        <a:pt x="226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 name="Google Shape;540;p26"/>
                <p:cNvSpPr/>
                <p:nvPr/>
              </p:nvSpPr>
              <p:spPr>
                <a:xfrm>
                  <a:off x="5199824" y="2284244"/>
                  <a:ext cx="82372" cy="154664"/>
                </a:xfrm>
                <a:custGeom>
                  <a:rect b="b" l="l" r="r" t="t"/>
                  <a:pathLst>
                    <a:path extrusionOk="0" h="3759" w="2002">
                      <a:moveTo>
                        <a:pt x="2001" y="1"/>
                      </a:moveTo>
                      <a:cubicBezTo>
                        <a:pt x="1209" y="1131"/>
                        <a:pt x="532" y="2348"/>
                        <a:pt x="0" y="3636"/>
                      </a:cubicBezTo>
                      <a:lnTo>
                        <a:pt x="340" y="3759"/>
                      </a:lnTo>
                      <a:cubicBezTo>
                        <a:pt x="749" y="2457"/>
                        <a:pt x="1311" y="1195"/>
                        <a:pt x="200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 name="Google Shape;541;p26"/>
                <p:cNvSpPr/>
                <p:nvPr/>
              </p:nvSpPr>
              <p:spPr>
                <a:xfrm>
                  <a:off x="5175836" y="2271201"/>
                  <a:ext cx="67478" cy="120308"/>
                </a:xfrm>
                <a:custGeom>
                  <a:rect b="b" l="l" r="r" t="t"/>
                  <a:pathLst>
                    <a:path extrusionOk="0" h="2924" w="1640">
                      <a:moveTo>
                        <a:pt x="1639" y="1"/>
                      </a:moveTo>
                      <a:lnTo>
                        <a:pt x="1639" y="1"/>
                      </a:lnTo>
                      <a:cubicBezTo>
                        <a:pt x="1009" y="872"/>
                        <a:pt x="457" y="1805"/>
                        <a:pt x="0" y="2792"/>
                      </a:cubicBezTo>
                      <a:lnTo>
                        <a:pt x="336" y="2924"/>
                      </a:lnTo>
                      <a:cubicBezTo>
                        <a:pt x="671" y="1917"/>
                        <a:pt x="1111" y="936"/>
                        <a:pt x="163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 name="Google Shape;542;p26"/>
                <p:cNvSpPr/>
                <p:nvPr/>
              </p:nvSpPr>
              <p:spPr>
                <a:xfrm>
                  <a:off x="5158391" y="2214462"/>
                  <a:ext cx="68177" cy="118498"/>
                </a:xfrm>
                <a:custGeom>
                  <a:rect b="b" l="l" r="r" t="t"/>
                  <a:pathLst>
                    <a:path extrusionOk="0" h="2880" w="1657">
                      <a:moveTo>
                        <a:pt x="1656" y="1"/>
                      </a:moveTo>
                      <a:cubicBezTo>
                        <a:pt x="1035" y="862"/>
                        <a:pt x="478" y="1776"/>
                        <a:pt x="0" y="2737"/>
                      </a:cubicBezTo>
                      <a:lnTo>
                        <a:pt x="332" y="2879"/>
                      </a:lnTo>
                      <a:cubicBezTo>
                        <a:pt x="691" y="1890"/>
                        <a:pt x="1136" y="926"/>
                        <a:pt x="165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 name="Google Shape;543;p26"/>
                <p:cNvSpPr/>
                <p:nvPr/>
              </p:nvSpPr>
              <p:spPr>
                <a:xfrm>
                  <a:off x="5133745" y="2201337"/>
                  <a:ext cx="52830" cy="81755"/>
                </a:xfrm>
                <a:custGeom>
                  <a:rect b="b" l="l" r="r" t="t"/>
                  <a:pathLst>
                    <a:path extrusionOk="0" h="1987" w="1284">
                      <a:moveTo>
                        <a:pt x="1283" y="0"/>
                      </a:moveTo>
                      <a:lnTo>
                        <a:pt x="1283" y="0"/>
                      </a:lnTo>
                      <a:cubicBezTo>
                        <a:pt x="811" y="570"/>
                        <a:pt x="379" y="1182"/>
                        <a:pt x="0" y="1830"/>
                      </a:cubicBezTo>
                      <a:lnTo>
                        <a:pt x="326" y="1986"/>
                      </a:lnTo>
                      <a:cubicBezTo>
                        <a:pt x="588" y="1305"/>
                        <a:pt x="909" y="639"/>
                        <a:pt x="128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 name="Google Shape;544;p26"/>
                <p:cNvSpPr/>
                <p:nvPr/>
              </p:nvSpPr>
              <p:spPr>
                <a:xfrm>
                  <a:off x="5125927" y="2144104"/>
                  <a:ext cx="51802" cy="69329"/>
                </a:xfrm>
                <a:custGeom>
                  <a:rect b="b" l="l" r="r" t="t"/>
                  <a:pathLst>
                    <a:path extrusionOk="0" h="1685" w="1259">
                      <a:moveTo>
                        <a:pt x="1259" y="1"/>
                      </a:moveTo>
                      <a:lnTo>
                        <a:pt x="1" y="1477"/>
                      </a:lnTo>
                      <a:lnTo>
                        <a:pt x="296" y="1684"/>
                      </a:lnTo>
                      <a:lnTo>
                        <a:pt x="1259"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 name="Google Shape;545;p26"/>
                <p:cNvSpPr/>
                <p:nvPr/>
              </p:nvSpPr>
              <p:spPr>
                <a:xfrm>
                  <a:off x="5119715" y="2104317"/>
                  <a:ext cx="47358" cy="59208"/>
                </a:xfrm>
                <a:custGeom>
                  <a:rect b="b" l="l" r="r" t="t"/>
                  <a:pathLst>
                    <a:path extrusionOk="0" h="1439" w="1151">
                      <a:moveTo>
                        <a:pt x="1151" y="1"/>
                      </a:moveTo>
                      <a:lnTo>
                        <a:pt x="1" y="1221"/>
                      </a:lnTo>
                      <a:lnTo>
                        <a:pt x="289" y="1439"/>
                      </a:lnTo>
                      <a:lnTo>
                        <a:pt x="1151"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 name="Google Shape;546;p26"/>
                <p:cNvSpPr/>
                <p:nvPr/>
              </p:nvSpPr>
              <p:spPr>
                <a:xfrm>
                  <a:off x="5110951" y="2065311"/>
                  <a:ext cx="43984" cy="48428"/>
                </a:xfrm>
                <a:custGeom>
                  <a:rect b="b" l="l" r="r" t="t"/>
                  <a:pathLst>
                    <a:path extrusionOk="0" h="1177" w="1069">
                      <a:moveTo>
                        <a:pt x="1069" y="1"/>
                      </a:moveTo>
                      <a:lnTo>
                        <a:pt x="0" y="937"/>
                      </a:lnTo>
                      <a:lnTo>
                        <a:pt x="271" y="1177"/>
                      </a:lnTo>
                      <a:lnTo>
                        <a:pt x="1069"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 name="Google Shape;547;p26"/>
                <p:cNvSpPr/>
                <p:nvPr/>
              </p:nvSpPr>
              <p:spPr>
                <a:xfrm>
                  <a:off x="5109552" y="2017460"/>
                  <a:ext cx="39211" cy="46329"/>
                </a:xfrm>
                <a:custGeom>
                  <a:rect b="b" l="l" r="r" t="t"/>
                  <a:pathLst>
                    <a:path extrusionOk="0" h="1126" w="953">
                      <a:moveTo>
                        <a:pt x="953" y="0"/>
                      </a:moveTo>
                      <a:lnTo>
                        <a:pt x="953" y="0"/>
                      </a:lnTo>
                      <a:cubicBezTo>
                        <a:pt x="667" y="331"/>
                        <a:pt x="345" y="620"/>
                        <a:pt x="0" y="862"/>
                      </a:cubicBezTo>
                      <a:lnTo>
                        <a:pt x="248" y="1126"/>
                      </a:lnTo>
                      <a:cubicBezTo>
                        <a:pt x="532" y="775"/>
                        <a:pt x="768" y="396"/>
                        <a:pt x="95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 name="Google Shape;548;p26"/>
                <p:cNvSpPr/>
                <p:nvPr/>
              </p:nvSpPr>
              <p:spPr>
                <a:xfrm>
                  <a:off x="5107207" y="1971953"/>
                  <a:ext cx="40487" cy="44478"/>
                </a:xfrm>
                <a:custGeom>
                  <a:rect b="b" l="l" r="r" t="t"/>
                  <a:pathLst>
                    <a:path extrusionOk="0" h="1081" w="984">
                      <a:moveTo>
                        <a:pt x="983" y="1"/>
                      </a:moveTo>
                      <a:lnTo>
                        <a:pt x="0" y="842"/>
                      </a:lnTo>
                      <a:lnTo>
                        <a:pt x="271" y="1081"/>
                      </a:lnTo>
                      <a:lnTo>
                        <a:pt x="983"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 name="Google Shape;549;p26"/>
                <p:cNvSpPr/>
                <p:nvPr/>
              </p:nvSpPr>
              <p:spPr>
                <a:xfrm>
                  <a:off x="5320914" y="2241823"/>
                  <a:ext cx="42626" cy="59413"/>
                </a:xfrm>
                <a:custGeom>
                  <a:rect b="b" l="l" r="r" t="t"/>
                  <a:pathLst>
                    <a:path extrusionOk="0" h="1444" w="1036">
                      <a:moveTo>
                        <a:pt x="1035" y="0"/>
                      </a:moveTo>
                      <a:lnTo>
                        <a:pt x="1035" y="0"/>
                      </a:lnTo>
                      <a:cubicBezTo>
                        <a:pt x="648" y="382"/>
                        <a:pt x="299" y="813"/>
                        <a:pt x="1" y="1284"/>
                      </a:cubicBezTo>
                      <a:lnTo>
                        <a:pt x="325" y="1444"/>
                      </a:lnTo>
                      <a:cubicBezTo>
                        <a:pt x="503" y="944"/>
                        <a:pt x="741" y="458"/>
                        <a:pt x="103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 name="Google Shape;550;p26"/>
                <p:cNvSpPr/>
                <p:nvPr/>
              </p:nvSpPr>
              <p:spPr>
                <a:xfrm>
                  <a:off x="5393946" y="2236186"/>
                  <a:ext cx="82989" cy="124381"/>
                </a:xfrm>
                <a:custGeom>
                  <a:rect b="b" l="l" r="r" t="t"/>
                  <a:pathLst>
                    <a:path extrusionOk="0" h="3023" w="2017">
                      <a:moveTo>
                        <a:pt x="2017" y="1"/>
                      </a:moveTo>
                      <a:cubicBezTo>
                        <a:pt x="1266" y="888"/>
                        <a:pt x="590" y="1844"/>
                        <a:pt x="0" y="2857"/>
                      </a:cubicBezTo>
                      <a:lnTo>
                        <a:pt x="320" y="3022"/>
                      </a:lnTo>
                      <a:cubicBezTo>
                        <a:pt x="794" y="1973"/>
                        <a:pt x="1362" y="961"/>
                        <a:pt x="201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 name="Google Shape;551;p26"/>
                <p:cNvSpPr/>
                <p:nvPr/>
              </p:nvSpPr>
              <p:spPr>
                <a:xfrm>
                  <a:off x="5446488" y="2239396"/>
                  <a:ext cx="81591" cy="124834"/>
                </a:xfrm>
                <a:custGeom>
                  <a:rect b="b" l="l" r="r" t="t"/>
                  <a:pathLst>
                    <a:path extrusionOk="0" h="3034" w="1983">
                      <a:moveTo>
                        <a:pt x="1982" y="0"/>
                      </a:moveTo>
                      <a:cubicBezTo>
                        <a:pt x="1239" y="890"/>
                        <a:pt x="575" y="1853"/>
                        <a:pt x="1" y="2873"/>
                      </a:cubicBezTo>
                      <a:lnTo>
                        <a:pt x="324" y="3033"/>
                      </a:lnTo>
                      <a:cubicBezTo>
                        <a:pt x="781" y="1980"/>
                        <a:pt x="1336" y="963"/>
                        <a:pt x="198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 name="Google Shape;552;p26"/>
                <p:cNvSpPr/>
                <p:nvPr/>
              </p:nvSpPr>
              <p:spPr>
                <a:xfrm>
                  <a:off x="7184124" y="1997052"/>
                  <a:ext cx="196426" cy="156474"/>
                </a:xfrm>
                <a:custGeom>
                  <a:rect b="b" l="l" r="r" t="t"/>
                  <a:pathLst>
                    <a:path extrusionOk="0" h="3803" w="4774">
                      <a:moveTo>
                        <a:pt x="1" y="0"/>
                      </a:moveTo>
                      <a:lnTo>
                        <a:pt x="1" y="0"/>
                      </a:lnTo>
                      <a:cubicBezTo>
                        <a:pt x="1818" y="842"/>
                        <a:pt x="3311" y="2206"/>
                        <a:pt x="4492" y="3803"/>
                      </a:cubicBezTo>
                      <a:lnTo>
                        <a:pt x="4774" y="3576"/>
                      </a:lnTo>
                      <a:cubicBezTo>
                        <a:pt x="3487" y="2038"/>
                        <a:pt x="1876" y="733"/>
                        <a:pt x="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 name="Google Shape;553;p26"/>
                <p:cNvSpPr/>
                <p:nvPr/>
              </p:nvSpPr>
              <p:spPr>
                <a:xfrm>
                  <a:off x="7183260" y="1904805"/>
                  <a:ext cx="208893" cy="192394"/>
                </a:xfrm>
                <a:custGeom>
                  <a:rect b="b" l="l" r="r" t="t"/>
                  <a:pathLst>
                    <a:path extrusionOk="0" h="4676" w="5077">
                      <a:moveTo>
                        <a:pt x="1" y="1"/>
                      </a:moveTo>
                      <a:lnTo>
                        <a:pt x="1" y="1"/>
                      </a:lnTo>
                      <a:cubicBezTo>
                        <a:pt x="1928" y="1182"/>
                        <a:pt x="3572" y="2796"/>
                        <a:pt x="4778" y="4675"/>
                      </a:cubicBezTo>
                      <a:lnTo>
                        <a:pt x="5077" y="4472"/>
                      </a:lnTo>
                      <a:cubicBezTo>
                        <a:pt x="3740" y="2615"/>
                        <a:pt x="1989" y="1078"/>
                        <a:pt x="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 name="Google Shape;554;p26"/>
                <p:cNvSpPr/>
                <p:nvPr/>
              </p:nvSpPr>
              <p:spPr>
                <a:xfrm>
                  <a:off x="7167337" y="1857282"/>
                  <a:ext cx="233992" cy="180585"/>
                </a:xfrm>
                <a:custGeom>
                  <a:rect b="b" l="l" r="r" t="t"/>
                  <a:pathLst>
                    <a:path extrusionOk="0" h="4389" w="5687">
                      <a:moveTo>
                        <a:pt x="1" y="1"/>
                      </a:moveTo>
                      <a:cubicBezTo>
                        <a:pt x="2102" y="1060"/>
                        <a:pt x="3959" y="2571"/>
                        <a:pt x="5411" y="4389"/>
                      </a:cubicBezTo>
                      <a:lnTo>
                        <a:pt x="5687" y="4156"/>
                      </a:lnTo>
                      <a:cubicBezTo>
                        <a:pt x="4109" y="2376"/>
                        <a:pt x="2154" y="952"/>
                        <a:pt x="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 name="Google Shape;555;p26"/>
                <p:cNvSpPr/>
                <p:nvPr/>
              </p:nvSpPr>
              <p:spPr>
                <a:xfrm>
                  <a:off x="7132775" y="1794947"/>
                  <a:ext cx="265756" cy="173508"/>
                </a:xfrm>
                <a:custGeom>
                  <a:rect b="b" l="l" r="r" t="t"/>
                  <a:pathLst>
                    <a:path extrusionOk="0" h="4217" w="6459">
                      <a:moveTo>
                        <a:pt x="12" y="0"/>
                      </a:moveTo>
                      <a:lnTo>
                        <a:pt x="12" y="0"/>
                      </a:lnTo>
                      <a:cubicBezTo>
                        <a:pt x="1" y="30"/>
                        <a:pt x="28" y="62"/>
                        <a:pt x="56" y="62"/>
                      </a:cubicBezTo>
                      <a:cubicBezTo>
                        <a:pt x="61" y="62"/>
                        <a:pt x="66" y="61"/>
                        <a:pt x="71" y="58"/>
                      </a:cubicBezTo>
                      <a:lnTo>
                        <a:pt x="71" y="58"/>
                      </a:lnTo>
                      <a:cubicBezTo>
                        <a:pt x="66" y="60"/>
                        <a:pt x="62" y="61"/>
                        <a:pt x="58" y="61"/>
                      </a:cubicBezTo>
                      <a:cubicBezTo>
                        <a:pt x="29" y="61"/>
                        <a:pt x="4" y="27"/>
                        <a:pt x="17" y="1"/>
                      </a:cubicBezTo>
                      <a:lnTo>
                        <a:pt x="17" y="1"/>
                      </a:lnTo>
                      <a:cubicBezTo>
                        <a:pt x="2403" y="707"/>
                        <a:pt x="4623" y="2281"/>
                        <a:pt x="6182" y="4217"/>
                      </a:cubicBezTo>
                      <a:cubicBezTo>
                        <a:pt x="6182" y="4217"/>
                        <a:pt x="6458" y="3984"/>
                        <a:pt x="6458" y="3984"/>
                      </a:cubicBezTo>
                      <a:cubicBezTo>
                        <a:pt x="4765" y="2074"/>
                        <a:pt x="2415" y="571"/>
                        <a:pt x="1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 name="Google Shape;556;p26"/>
                <p:cNvSpPr/>
                <p:nvPr/>
              </p:nvSpPr>
              <p:spPr>
                <a:xfrm>
                  <a:off x="7110927" y="1735452"/>
                  <a:ext cx="287480" cy="165197"/>
                </a:xfrm>
                <a:custGeom>
                  <a:rect b="b" l="l" r="r" t="t"/>
                  <a:pathLst>
                    <a:path extrusionOk="0" h="4015" w="6987">
                      <a:moveTo>
                        <a:pt x="0" y="0"/>
                      </a:moveTo>
                      <a:cubicBezTo>
                        <a:pt x="1904" y="595"/>
                        <a:pt x="3688" y="1533"/>
                        <a:pt x="5248" y="2767"/>
                      </a:cubicBezTo>
                      <a:cubicBezTo>
                        <a:pt x="5823" y="3171"/>
                        <a:pt x="6195" y="3712"/>
                        <a:pt x="6868" y="4014"/>
                      </a:cubicBezTo>
                      <a:lnTo>
                        <a:pt x="6987" y="3674"/>
                      </a:lnTo>
                      <a:cubicBezTo>
                        <a:pt x="6428" y="3452"/>
                        <a:pt x="5938" y="2885"/>
                        <a:pt x="5411" y="2551"/>
                      </a:cubicBezTo>
                      <a:cubicBezTo>
                        <a:pt x="3785" y="1379"/>
                        <a:pt x="1934" y="509"/>
                        <a:pt x="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 name="Google Shape;557;p26"/>
                <p:cNvSpPr/>
                <p:nvPr/>
              </p:nvSpPr>
              <p:spPr>
                <a:xfrm>
                  <a:off x="7086363" y="1690933"/>
                  <a:ext cx="305049" cy="147752"/>
                </a:xfrm>
                <a:custGeom>
                  <a:rect b="b" l="l" r="r" t="t"/>
                  <a:pathLst>
                    <a:path extrusionOk="0" h="3591" w="7414">
                      <a:moveTo>
                        <a:pt x="0" y="0"/>
                      </a:moveTo>
                      <a:cubicBezTo>
                        <a:pt x="2688" y="478"/>
                        <a:pt x="5209" y="1747"/>
                        <a:pt x="7173" y="3590"/>
                      </a:cubicBezTo>
                      <a:lnTo>
                        <a:pt x="7414" y="3322"/>
                      </a:lnTo>
                      <a:cubicBezTo>
                        <a:pt x="5316" y="1521"/>
                        <a:pt x="2706" y="359"/>
                        <a:pt x="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 name="Google Shape;558;p26"/>
                <p:cNvSpPr/>
                <p:nvPr/>
              </p:nvSpPr>
              <p:spPr>
                <a:xfrm>
                  <a:off x="7067272" y="1645961"/>
                  <a:ext cx="309698" cy="128126"/>
                </a:xfrm>
                <a:custGeom>
                  <a:rect b="b" l="l" r="r" t="t"/>
                  <a:pathLst>
                    <a:path extrusionOk="0" h="3114" w="7527">
                      <a:moveTo>
                        <a:pt x="0" y="1"/>
                      </a:moveTo>
                      <a:lnTo>
                        <a:pt x="0" y="1"/>
                      </a:lnTo>
                      <a:cubicBezTo>
                        <a:pt x="2704" y="209"/>
                        <a:pt x="5305" y="1330"/>
                        <a:pt x="7291" y="3114"/>
                      </a:cubicBezTo>
                      <a:lnTo>
                        <a:pt x="7527" y="2840"/>
                      </a:lnTo>
                      <a:cubicBezTo>
                        <a:pt x="5401" y="1094"/>
                        <a:pt x="2710" y="88"/>
                        <a:pt x="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 name="Google Shape;559;p26"/>
                <p:cNvSpPr/>
                <p:nvPr/>
              </p:nvSpPr>
              <p:spPr>
                <a:xfrm>
                  <a:off x="7032299" y="1594736"/>
                  <a:ext cx="335044" cy="123476"/>
                </a:xfrm>
                <a:custGeom>
                  <a:rect b="b" l="l" r="r" t="t"/>
                  <a:pathLst>
                    <a:path extrusionOk="0" h="3001" w="8143">
                      <a:moveTo>
                        <a:pt x="460" y="0"/>
                      </a:moveTo>
                      <a:cubicBezTo>
                        <a:pt x="307" y="0"/>
                        <a:pt x="153" y="3"/>
                        <a:pt x="0" y="9"/>
                      </a:cubicBezTo>
                      <a:cubicBezTo>
                        <a:pt x="2904" y="15"/>
                        <a:pt x="5767" y="1109"/>
                        <a:pt x="7910" y="3001"/>
                      </a:cubicBezTo>
                      <a:lnTo>
                        <a:pt x="8142" y="2725"/>
                      </a:lnTo>
                      <a:cubicBezTo>
                        <a:pt x="5974" y="966"/>
                        <a:pt x="3210" y="0"/>
                        <a:pt x="46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 name="Google Shape;560;p26"/>
                <p:cNvSpPr/>
                <p:nvPr/>
              </p:nvSpPr>
              <p:spPr>
                <a:xfrm>
                  <a:off x="6994116" y="1542852"/>
                  <a:ext cx="361665" cy="115905"/>
                </a:xfrm>
                <a:custGeom>
                  <a:rect b="b" l="l" r="r" t="t"/>
                  <a:pathLst>
                    <a:path extrusionOk="0" h="2817" w="8790">
                      <a:moveTo>
                        <a:pt x="1638" y="0"/>
                      </a:moveTo>
                      <a:cubicBezTo>
                        <a:pt x="1089" y="0"/>
                        <a:pt x="542" y="41"/>
                        <a:pt x="1" y="124"/>
                      </a:cubicBezTo>
                      <a:cubicBezTo>
                        <a:pt x="404" y="78"/>
                        <a:pt x="809" y="56"/>
                        <a:pt x="1213" y="56"/>
                      </a:cubicBezTo>
                      <a:cubicBezTo>
                        <a:pt x="3903" y="56"/>
                        <a:pt x="6570" y="1055"/>
                        <a:pt x="8555" y="2816"/>
                      </a:cubicBezTo>
                      <a:lnTo>
                        <a:pt x="8789" y="2542"/>
                      </a:lnTo>
                      <a:cubicBezTo>
                        <a:pt x="6777" y="893"/>
                        <a:pt x="4199" y="0"/>
                        <a:pt x="163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 name="Google Shape;561;p26"/>
                <p:cNvSpPr/>
                <p:nvPr/>
              </p:nvSpPr>
              <p:spPr>
                <a:xfrm>
                  <a:off x="6961859" y="1491709"/>
                  <a:ext cx="370881" cy="104796"/>
                </a:xfrm>
                <a:custGeom>
                  <a:rect b="b" l="l" r="r" t="t"/>
                  <a:pathLst>
                    <a:path extrusionOk="0" h="2547" w="9014">
                      <a:moveTo>
                        <a:pt x="2414" y="1"/>
                      </a:moveTo>
                      <a:cubicBezTo>
                        <a:pt x="1600" y="1"/>
                        <a:pt x="789" y="95"/>
                        <a:pt x="0" y="286"/>
                      </a:cubicBezTo>
                      <a:cubicBezTo>
                        <a:pt x="665" y="151"/>
                        <a:pt x="1340" y="86"/>
                        <a:pt x="2014" y="86"/>
                      </a:cubicBezTo>
                      <a:cubicBezTo>
                        <a:pt x="4481" y="86"/>
                        <a:pt x="6932" y="965"/>
                        <a:pt x="8784" y="2547"/>
                      </a:cubicBezTo>
                      <a:lnTo>
                        <a:pt x="9013" y="2268"/>
                      </a:lnTo>
                      <a:cubicBezTo>
                        <a:pt x="7137" y="787"/>
                        <a:pt x="4767" y="1"/>
                        <a:pt x="241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 name="Google Shape;562;p26"/>
                <p:cNvSpPr/>
                <p:nvPr/>
              </p:nvSpPr>
              <p:spPr>
                <a:xfrm>
                  <a:off x="6925404" y="1441553"/>
                  <a:ext cx="382155" cy="88009"/>
                </a:xfrm>
                <a:custGeom>
                  <a:rect b="b" l="l" r="r" t="t"/>
                  <a:pathLst>
                    <a:path extrusionOk="0" h="2139" w="9288">
                      <a:moveTo>
                        <a:pt x="3141" y="0"/>
                      </a:moveTo>
                      <a:cubicBezTo>
                        <a:pt x="2117" y="0"/>
                        <a:pt x="1096" y="144"/>
                        <a:pt x="115" y="441"/>
                      </a:cubicBezTo>
                      <a:cubicBezTo>
                        <a:pt x="1" y="498"/>
                        <a:pt x="48" y="640"/>
                        <a:pt x="125" y="640"/>
                      </a:cubicBezTo>
                      <a:cubicBezTo>
                        <a:pt x="126" y="640"/>
                        <a:pt x="128" y="640"/>
                        <a:pt x="129" y="639"/>
                      </a:cubicBezTo>
                      <a:lnTo>
                        <a:pt x="129" y="639"/>
                      </a:lnTo>
                      <a:cubicBezTo>
                        <a:pt x="130" y="640"/>
                        <a:pt x="131" y="640"/>
                        <a:pt x="132" y="640"/>
                      </a:cubicBezTo>
                      <a:cubicBezTo>
                        <a:pt x="145" y="640"/>
                        <a:pt x="157" y="635"/>
                        <a:pt x="168" y="625"/>
                      </a:cubicBezTo>
                      <a:lnTo>
                        <a:pt x="168" y="625"/>
                      </a:lnTo>
                      <a:cubicBezTo>
                        <a:pt x="155" y="634"/>
                        <a:pt x="141" y="639"/>
                        <a:pt x="129" y="639"/>
                      </a:cubicBezTo>
                      <a:lnTo>
                        <a:pt x="129" y="639"/>
                      </a:lnTo>
                      <a:cubicBezTo>
                        <a:pt x="95" y="637"/>
                        <a:pt x="62" y="602"/>
                        <a:pt x="55" y="570"/>
                      </a:cubicBezTo>
                      <a:cubicBezTo>
                        <a:pt x="46" y="398"/>
                        <a:pt x="294" y="413"/>
                        <a:pt x="414" y="372"/>
                      </a:cubicBezTo>
                      <a:cubicBezTo>
                        <a:pt x="1172" y="202"/>
                        <a:pt x="1948" y="119"/>
                        <a:pt x="2726" y="119"/>
                      </a:cubicBezTo>
                      <a:cubicBezTo>
                        <a:pt x="4987" y="119"/>
                        <a:pt x="7255" y="822"/>
                        <a:pt x="9082" y="2138"/>
                      </a:cubicBezTo>
                      <a:cubicBezTo>
                        <a:pt x="9082" y="2138"/>
                        <a:pt x="9287" y="1841"/>
                        <a:pt x="9287" y="1841"/>
                      </a:cubicBezTo>
                      <a:cubicBezTo>
                        <a:pt x="7477" y="644"/>
                        <a:pt x="5305" y="0"/>
                        <a:pt x="314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 name="Google Shape;563;p26"/>
                <p:cNvSpPr/>
                <p:nvPr/>
              </p:nvSpPr>
              <p:spPr>
                <a:xfrm>
                  <a:off x="6895656" y="1401231"/>
                  <a:ext cx="372445" cy="61635"/>
                </a:xfrm>
                <a:custGeom>
                  <a:rect b="b" l="l" r="r" t="t"/>
                  <a:pathLst>
                    <a:path extrusionOk="0" h="1498" w="9052">
                      <a:moveTo>
                        <a:pt x="3840" y="1"/>
                      </a:moveTo>
                      <a:cubicBezTo>
                        <a:pt x="2533" y="1"/>
                        <a:pt x="1231" y="211"/>
                        <a:pt x="1" y="632"/>
                      </a:cubicBezTo>
                      <a:cubicBezTo>
                        <a:pt x="1094" y="304"/>
                        <a:pt x="2231" y="144"/>
                        <a:pt x="3365" y="144"/>
                      </a:cubicBezTo>
                      <a:cubicBezTo>
                        <a:pt x="5289" y="144"/>
                        <a:pt x="7205" y="606"/>
                        <a:pt x="8889" y="1497"/>
                      </a:cubicBezTo>
                      <a:lnTo>
                        <a:pt x="9052" y="1175"/>
                      </a:lnTo>
                      <a:cubicBezTo>
                        <a:pt x="7423" y="393"/>
                        <a:pt x="5628" y="1"/>
                        <a:pt x="384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 name="Google Shape;564;p26"/>
                <p:cNvSpPr/>
                <p:nvPr/>
              </p:nvSpPr>
              <p:spPr>
                <a:xfrm>
                  <a:off x="6872615" y="1352474"/>
                  <a:ext cx="362158" cy="55381"/>
                </a:xfrm>
                <a:custGeom>
                  <a:rect b="b" l="l" r="r" t="t"/>
                  <a:pathLst>
                    <a:path extrusionOk="0" h="1346" w="8802">
                      <a:moveTo>
                        <a:pt x="4185" y="1"/>
                      </a:moveTo>
                      <a:cubicBezTo>
                        <a:pt x="2787" y="1"/>
                        <a:pt x="1389" y="266"/>
                        <a:pt x="92" y="799"/>
                      </a:cubicBezTo>
                      <a:cubicBezTo>
                        <a:pt x="52" y="819"/>
                        <a:pt x="1" y="852"/>
                        <a:pt x="3" y="906"/>
                      </a:cubicBezTo>
                      <a:cubicBezTo>
                        <a:pt x="3" y="932"/>
                        <a:pt x="28" y="944"/>
                        <a:pt x="53" y="944"/>
                      </a:cubicBezTo>
                      <a:cubicBezTo>
                        <a:pt x="81" y="944"/>
                        <a:pt x="107" y="929"/>
                        <a:pt x="93" y="900"/>
                      </a:cubicBezTo>
                      <a:lnTo>
                        <a:pt x="93" y="900"/>
                      </a:lnTo>
                      <a:cubicBezTo>
                        <a:pt x="106" y="928"/>
                        <a:pt x="82" y="941"/>
                        <a:pt x="56" y="941"/>
                      </a:cubicBezTo>
                      <a:cubicBezTo>
                        <a:pt x="32" y="941"/>
                        <a:pt x="6" y="929"/>
                        <a:pt x="8" y="906"/>
                      </a:cubicBezTo>
                      <a:cubicBezTo>
                        <a:pt x="6" y="794"/>
                        <a:pt x="300" y="756"/>
                        <a:pt x="368" y="716"/>
                      </a:cubicBezTo>
                      <a:cubicBezTo>
                        <a:pt x="1451" y="349"/>
                        <a:pt x="2598" y="168"/>
                        <a:pt x="3746" y="168"/>
                      </a:cubicBezTo>
                      <a:cubicBezTo>
                        <a:pt x="5444" y="168"/>
                        <a:pt x="7144" y="565"/>
                        <a:pt x="8641" y="1345"/>
                      </a:cubicBezTo>
                      <a:lnTo>
                        <a:pt x="8801" y="1022"/>
                      </a:lnTo>
                      <a:cubicBezTo>
                        <a:pt x="7357" y="342"/>
                        <a:pt x="5771" y="1"/>
                        <a:pt x="418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 name="Google Shape;565;p26"/>
                <p:cNvSpPr/>
                <p:nvPr/>
              </p:nvSpPr>
              <p:spPr>
                <a:xfrm>
                  <a:off x="6829701" y="1307626"/>
                  <a:ext cx="377835" cy="46576"/>
                </a:xfrm>
                <a:custGeom>
                  <a:rect b="b" l="l" r="r" t="t"/>
                  <a:pathLst>
                    <a:path extrusionOk="0" h="1132" w="9183">
                      <a:moveTo>
                        <a:pt x="4912" y="1"/>
                      </a:moveTo>
                      <a:cubicBezTo>
                        <a:pt x="3217" y="1"/>
                        <a:pt x="1528" y="360"/>
                        <a:pt x="1" y="1069"/>
                      </a:cubicBezTo>
                      <a:cubicBezTo>
                        <a:pt x="1412" y="479"/>
                        <a:pt x="2935" y="186"/>
                        <a:pt x="4453" y="186"/>
                      </a:cubicBezTo>
                      <a:cubicBezTo>
                        <a:pt x="6034" y="186"/>
                        <a:pt x="7609" y="503"/>
                        <a:pt x="9045" y="1131"/>
                      </a:cubicBezTo>
                      <a:lnTo>
                        <a:pt x="9182" y="797"/>
                      </a:lnTo>
                      <a:cubicBezTo>
                        <a:pt x="7819" y="264"/>
                        <a:pt x="6364" y="1"/>
                        <a:pt x="491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 name="Google Shape;566;p26"/>
                <p:cNvSpPr/>
                <p:nvPr/>
              </p:nvSpPr>
              <p:spPr>
                <a:xfrm>
                  <a:off x="6796991" y="1266975"/>
                  <a:ext cx="369564" cy="58878"/>
                </a:xfrm>
                <a:custGeom>
                  <a:rect b="b" l="l" r="r" t="t"/>
                  <a:pathLst>
                    <a:path extrusionOk="0" h="1431" w="8982">
                      <a:moveTo>
                        <a:pt x="5789" y="0"/>
                      </a:moveTo>
                      <a:cubicBezTo>
                        <a:pt x="3783" y="0"/>
                        <a:pt x="1783" y="486"/>
                        <a:pt x="61" y="1424"/>
                      </a:cubicBezTo>
                      <a:cubicBezTo>
                        <a:pt x="10" y="1344"/>
                        <a:pt x="82" y="1227"/>
                        <a:pt x="176" y="1222"/>
                      </a:cubicBezTo>
                      <a:lnTo>
                        <a:pt x="176" y="1222"/>
                      </a:lnTo>
                      <a:cubicBezTo>
                        <a:pt x="82" y="1224"/>
                        <a:pt x="1" y="1339"/>
                        <a:pt x="52" y="1430"/>
                      </a:cubicBezTo>
                      <a:cubicBezTo>
                        <a:pt x="1694" y="636"/>
                        <a:pt x="3518" y="230"/>
                        <a:pt x="5333" y="230"/>
                      </a:cubicBezTo>
                      <a:cubicBezTo>
                        <a:pt x="6538" y="230"/>
                        <a:pt x="7739" y="409"/>
                        <a:pt x="8880" y="773"/>
                      </a:cubicBezTo>
                      <a:lnTo>
                        <a:pt x="8982" y="426"/>
                      </a:lnTo>
                      <a:cubicBezTo>
                        <a:pt x="7944" y="140"/>
                        <a:pt x="6866" y="0"/>
                        <a:pt x="578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 name="Google Shape;567;p26"/>
                <p:cNvSpPr/>
                <p:nvPr/>
              </p:nvSpPr>
              <p:spPr>
                <a:xfrm>
                  <a:off x="6765391" y="1224801"/>
                  <a:ext cx="371004" cy="74020"/>
                </a:xfrm>
                <a:custGeom>
                  <a:rect b="b" l="l" r="r" t="t"/>
                  <a:pathLst>
                    <a:path extrusionOk="0" h="1799" w="9017">
                      <a:moveTo>
                        <a:pt x="6201" y="0"/>
                      </a:moveTo>
                      <a:cubicBezTo>
                        <a:pt x="4039" y="0"/>
                        <a:pt x="1868" y="598"/>
                        <a:pt x="135" y="1711"/>
                      </a:cubicBezTo>
                      <a:lnTo>
                        <a:pt x="135" y="1711"/>
                      </a:lnTo>
                      <a:cubicBezTo>
                        <a:pt x="1846" y="754"/>
                        <a:pt x="3822" y="246"/>
                        <a:pt x="5785" y="246"/>
                      </a:cubicBezTo>
                      <a:cubicBezTo>
                        <a:pt x="6849" y="246"/>
                        <a:pt x="7908" y="395"/>
                        <a:pt x="8919" y="703"/>
                      </a:cubicBezTo>
                      <a:cubicBezTo>
                        <a:pt x="8919" y="703"/>
                        <a:pt x="9016" y="355"/>
                        <a:pt x="9016" y="355"/>
                      </a:cubicBezTo>
                      <a:cubicBezTo>
                        <a:pt x="8105" y="116"/>
                        <a:pt x="7154" y="0"/>
                        <a:pt x="6201" y="0"/>
                      </a:cubicBezTo>
                      <a:close/>
                      <a:moveTo>
                        <a:pt x="135" y="1711"/>
                      </a:moveTo>
                      <a:cubicBezTo>
                        <a:pt x="90" y="1736"/>
                        <a:pt x="45" y="1761"/>
                        <a:pt x="1" y="1787"/>
                      </a:cubicBezTo>
                      <a:lnTo>
                        <a:pt x="18" y="1787"/>
                      </a:lnTo>
                      <a:lnTo>
                        <a:pt x="18" y="1787"/>
                      </a:lnTo>
                      <a:cubicBezTo>
                        <a:pt x="57" y="1762"/>
                        <a:pt x="96" y="1736"/>
                        <a:pt x="135" y="1711"/>
                      </a:cubicBezTo>
                      <a:close/>
                      <a:moveTo>
                        <a:pt x="18" y="1787"/>
                      </a:moveTo>
                      <a:lnTo>
                        <a:pt x="18" y="1787"/>
                      </a:lnTo>
                      <a:cubicBezTo>
                        <a:pt x="12" y="1791"/>
                        <a:pt x="6" y="1795"/>
                        <a:pt x="1" y="1799"/>
                      </a:cubicBezTo>
                      <a:lnTo>
                        <a:pt x="320" y="1792"/>
                      </a:lnTo>
                      <a:lnTo>
                        <a:pt x="18" y="1787"/>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 name="Google Shape;568;p26"/>
                <p:cNvSpPr/>
                <p:nvPr/>
              </p:nvSpPr>
              <p:spPr>
                <a:xfrm>
                  <a:off x="6712972" y="1190610"/>
                  <a:ext cx="370346" cy="79574"/>
                </a:xfrm>
                <a:custGeom>
                  <a:rect b="b" l="l" r="r" t="t"/>
                  <a:pathLst>
                    <a:path extrusionOk="0" h="1934" w="9001">
                      <a:moveTo>
                        <a:pt x="6839" y="0"/>
                      </a:moveTo>
                      <a:cubicBezTo>
                        <a:pt x="4492" y="0"/>
                        <a:pt x="2152" y="605"/>
                        <a:pt x="105" y="1757"/>
                      </a:cubicBezTo>
                      <a:cubicBezTo>
                        <a:pt x="64" y="1780"/>
                        <a:pt x="15" y="1812"/>
                        <a:pt x="7" y="1865"/>
                      </a:cubicBezTo>
                      <a:cubicBezTo>
                        <a:pt x="1" y="1900"/>
                        <a:pt x="39" y="1934"/>
                        <a:pt x="72" y="1934"/>
                      </a:cubicBezTo>
                      <a:cubicBezTo>
                        <a:pt x="86" y="1934"/>
                        <a:pt x="99" y="1927"/>
                        <a:pt x="107" y="1911"/>
                      </a:cubicBezTo>
                      <a:lnTo>
                        <a:pt x="107" y="1911"/>
                      </a:lnTo>
                      <a:cubicBezTo>
                        <a:pt x="99" y="1926"/>
                        <a:pt x="86" y="1932"/>
                        <a:pt x="73" y="1932"/>
                      </a:cubicBezTo>
                      <a:cubicBezTo>
                        <a:pt x="42" y="1932"/>
                        <a:pt x="5" y="1897"/>
                        <a:pt x="13" y="1865"/>
                      </a:cubicBezTo>
                      <a:cubicBezTo>
                        <a:pt x="30" y="1765"/>
                        <a:pt x="304" y="1685"/>
                        <a:pt x="375" y="1636"/>
                      </a:cubicBezTo>
                      <a:cubicBezTo>
                        <a:pt x="2214" y="735"/>
                        <a:pt x="4270" y="270"/>
                        <a:pt x="6319" y="270"/>
                      </a:cubicBezTo>
                      <a:cubicBezTo>
                        <a:pt x="7198" y="270"/>
                        <a:pt x="8076" y="355"/>
                        <a:pt x="8936" y="529"/>
                      </a:cubicBezTo>
                      <a:cubicBezTo>
                        <a:pt x="8936" y="529"/>
                        <a:pt x="9000" y="174"/>
                        <a:pt x="9000" y="174"/>
                      </a:cubicBezTo>
                      <a:cubicBezTo>
                        <a:pt x="8284" y="58"/>
                        <a:pt x="7561" y="0"/>
                        <a:pt x="683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 name="Google Shape;569;p26"/>
                <p:cNvSpPr/>
                <p:nvPr/>
              </p:nvSpPr>
              <p:spPr>
                <a:xfrm>
                  <a:off x="6680797" y="1143787"/>
                  <a:ext cx="359402" cy="91054"/>
                </a:xfrm>
                <a:custGeom>
                  <a:rect b="b" l="l" r="r" t="t"/>
                  <a:pathLst>
                    <a:path extrusionOk="0" h="2213" w="8735">
                      <a:moveTo>
                        <a:pt x="7117" y="0"/>
                      </a:moveTo>
                      <a:cubicBezTo>
                        <a:pt x="4661" y="0"/>
                        <a:pt x="2247" y="1051"/>
                        <a:pt x="135" y="2103"/>
                      </a:cubicBezTo>
                      <a:lnTo>
                        <a:pt x="135" y="2103"/>
                      </a:lnTo>
                      <a:cubicBezTo>
                        <a:pt x="2208" y="1216"/>
                        <a:pt x="4491" y="289"/>
                        <a:pt x="6784" y="289"/>
                      </a:cubicBezTo>
                      <a:cubicBezTo>
                        <a:pt x="7408" y="289"/>
                        <a:pt x="8032" y="358"/>
                        <a:pt x="8653" y="515"/>
                      </a:cubicBezTo>
                      <a:cubicBezTo>
                        <a:pt x="8653" y="515"/>
                        <a:pt x="8735" y="163"/>
                        <a:pt x="8735" y="163"/>
                      </a:cubicBezTo>
                      <a:cubicBezTo>
                        <a:pt x="8195" y="51"/>
                        <a:pt x="7655" y="0"/>
                        <a:pt x="7117" y="0"/>
                      </a:cubicBezTo>
                      <a:close/>
                      <a:moveTo>
                        <a:pt x="135" y="2103"/>
                      </a:moveTo>
                      <a:cubicBezTo>
                        <a:pt x="91" y="2122"/>
                        <a:pt x="46" y="2141"/>
                        <a:pt x="2" y="2160"/>
                      </a:cubicBezTo>
                      <a:lnTo>
                        <a:pt x="16" y="2163"/>
                      </a:lnTo>
                      <a:lnTo>
                        <a:pt x="16" y="2163"/>
                      </a:lnTo>
                      <a:cubicBezTo>
                        <a:pt x="56" y="2143"/>
                        <a:pt x="95" y="2123"/>
                        <a:pt x="135" y="2103"/>
                      </a:cubicBezTo>
                      <a:close/>
                      <a:moveTo>
                        <a:pt x="16" y="2163"/>
                      </a:moveTo>
                      <a:lnTo>
                        <a:pt x="16" y="2163"/>
                      </a:lnTo>
                      <a:cubicBezTo>
                        <a:pt x="11" y="2166"/>
                        <a:pt x="5" y="2168"/>
                        <a:pt x="0" y="2171"/>
                      </a:cubicBezTo>
                      <a:lnTo>
                        <a:pt x="279" y="2212"/>
                      </a:lnTo>
                      <a:lnTo>
                        <a:pt x="279" y="2212"/>
                      </a:lnTo>
                      <a:lnTo>
                        <a:pt x="16" y="2163"/>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 name="Google Shape;570;p26"/>
                <p:cNvSpPr/>
                <p:nvPr/>
              </p:nvSpPr>
              <p:spPr>
                <a:xfrm>
                  <a:off x="6597314" y="1102024"/>
                  <a:ext cx="396761" cy="119650"/>
                </a:xfrm>
                <a:custGeom>
                  <a:rect b="b" l="l" r="r" t="t"/>
                  <a:pathLst>
                    <a:path extrusionOk="0" h="2908" w="9643">
                      <a:moveTo>
                        <a:pt x="8341" y="0"/>
                      </a:moveTo>
                      <a:cubicBezTo>
                        <a:pt x="5350" y="0"/>
                        <a:pt x="2530" y="1405"/>
                        <a:pt x="1" y="2908"/>
                      </a:cubicBezTo>
                      <a:cubicBezTo>
                        <a:pt x="2448" y="1566"/>
                        <a:pt x="5189" y="309"/>
                        <a:pt x="8005" y="309"/>
                      </a:cubicBezTo>
                      <a:cubicBezTo>
                        <a:pt x="8529" y="309"/>
                        <a:pt x="9056" y="353"/>
                        <a:pt x="9584" y="448"/>
                      </a:cubicBezTo>
                      <a:lnTo>
                        <a:pt x="9642" y="91"/>
                      </a:lnTo>
                      <a:cubicBezTo>
                        <a:pt x="9205" y="29"/>
                        <a:pt x="8771" y="0"/>
                        <a:pt x="834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 name="Google Shape;571;p26"/>
                <p:cNvSpPr/>
                <p:nvPr/>
              </p:nvSpPr>
              <p:spPr>
                <a:xfrm>
                  <a:off x="6679933" y="1063142"/>
                  <a:ext cx="267278" cy="64268"/>
                </a:xfrm>
                <a:custGeom>
                  <a:rect b="b" l="l" r="r" t="t"/>
                  <a:pathLst>
                    <a:path extrusionOk="0" h="1562" w="6496">
                      <a:moveTo>
                        <a:pt x="5360" y="1"/>
                      </a:moveTo>
                      <a:cubicBezTo>
                        <a:pt x="4607" y="1"/>
                        <a:pt x="3852" y="194"/>
                        <a:pt x="3117" y="335"/>
                      </a:cubicBezTo>
                      <a:cubicBezTo>
                        <a:pt x="2025" y="565"/>
                        <a:pt x="910" y="886"/>
                        <a:pt x="1" y="1555"/>
                      </a:cubicBezTo>
                      <a:lnTo>
                        <a:pt x="17" y="1555"/>
                      </a:lnTo>
                      <a:lnTo>
                        <a:pt x="217" y="1562"/>
                      </a:lnTo>
                      <a:lnTo>
                        <a:pt x="217" y="1562"/>
                      </a:lnTo>
                      <a:lnTo>
                        <a:pt x="17" y="1545"/>
                      </a:lnTo>
                      <a:cubicBezTo>
                        <a:pt x="942" y="971"/>
                        <a:pt x="2063" y="676"/>
                        <a:pt x="3150" y="518"/>
                      </a:cubicBezTo>
                      <a:cubicBezTo>
                        <a:pt x="3788" y="431"/>
                        <a:pt x="4462" y="299"/>
                        <a:pt x="5118" y="299"/>
                      </a:cubicBezTo>
                      <a:cubicBezTo>
                        <a:pt x="5546" y="299"/>
                        <a:pt x="5967" y="355"/>
                        <a:pt x="6364" y="517"/>
                      </a:cubicBezTo>
                      <a:cubicBezTo>
                        <a:pt x="6364" y="517"/>
                        <a:pt x="6495" y="179"/>
                        <a:pt x="6495" y="179"/>
                      </a:cubicBezTo>
                      <a:cubicBezTo>
                        <a:pt x="6119" y="50"/>
                        <a:pt x="5739" y="1"/>
                        <a:pt x="536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 name="Google Shape;572;p26"/>
                <p:cNvSpPr/>
                <p:nvPr/>
              </p:nvSpPr>
              <p:spPr>
                <a:xfrm>
                  <a:off x="5752360" y="2895453"/>
                  <a:ext cx="69453" cy="134462"/>
                </a:xfrm>
                <a:custGeom>
                  <a:rect b="b" l="l" r="r" t="t"/>
                  <a:pathLst>
                    <a:path extrusionOk="0" h="3268" w="1688">
                      <a:moveTo>
                        <a:pt x="1687" y="1"/>
                      </a:moveTo>
                      <a:lnTo>
                        <a:pt x="1687" y="1"/>
                      </a:lnTo>
                      <a:cubicBezTo>
                        <a:pt x="938" y="932"/>
                        <a:pt x="360" y="2014"/>
                        <a:pt x="1" y="3177"/>
                      </a:cubicBezTo>
                      <a:lnTo>
                        <a:pt x="350" y="3267"/>
                      </a:lnTo>
                      <a:cubicBezTo>
                        <a:pt x="582" y="2119"/>
                        <a:pt x="1035" y="1003"/>
                        <a:pt x="168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 name="Google Shape;573;p26"/>
                <p:cNvSpPr/>
                <p:nvPr/>
              </p:nvSpPr>
              <p:spPr>
                <a:xfrm>
                  <a:off x="5786922" y="2845791"/>
                  <a:ext cx="91548" cy="197496"/>
                </a:xfrm>
                <a:custGeom>
                  <a:rect b="b" l="l" r="r" t="t"/>
                  <a:pathLst>
                    <a:path extrusionOk="0" h="4800" w="2225">
                      <a:moveTo>
                        <a:pt x="2224" y="1"/>
                      </a:moveTo>
                      <a:cubicBezTo>
                        <a:pt x="1777" y="752"/>
                        <a:pt x="1356" y="1519"/>
                        <a:pt x="960" y="2301"/>
                      </a:cubicBezTo>
                      <a:cubicBezTo>
                        <a:pt x="588" y="3119"/>
                        <a:pt x="81" y="3860"/>
                        <a:pt x="1" y="4795"/>
                      </a:cubicBezTo>
                      <a:cubicBezTo>
                        <a:pt x="1" y="4795"/>
                        <a:pt x="362" y="4800"/>
                        <a:pt x="362" y="4800"/>
                      </a:cubicBezTo>
                      <a:cubicBezTo>
                        <a:pt x="373" y="3973"/>
                        <a:pt x="834" y="3152"/>
                        <a:pt x="1124" y="2378"/>
                      </a:cubicBezTo>
                      <a:cubicBezTo>
                        <a:pt x="1463" y="1573"/>
                        <a:pt x="1830" y="781"/>
                        <a:pt x="222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 name="Google Shape;574;p26"/>
                <p:cNvSpPr/>
                <p:nvPr/>
              </p:nvSpPr>
              <p:spPr>
                <a:xfrm>
                  <a:off x="5821072" y="2832912"/>
                  <a:ext cx="115494" cy="231852"/>
                </a:xfrm>
                <a:custGeom>
                  <a:rect b="b" l="l" r="r" t="t"/>
                  <a:pathLst>
                    <a:path extrusionOk="0" h="5635" w="2807">
                      <a:moveTo>
                        <a:pt x="2806" y="1"/>
                      </a:moveTo>
                      <a:lnTo>
                        <a:pt x="2806" y="1"/>
                      </a:lnTo>
                      <a:cubicBezTo>
                        <a:pt x="1559" y="1654"/>
                        <a:pt x="602" y="3538"/>
                        <a:pt x="0" y="5542"/>
                      </a:cubicBezTo>
                      <a:lnTo>
                        <a:pt x="349" y="5635"/>
                      </a:lnTo>
                      <a:cubicBezTo>
                        <a:pt x="824" y="3642"/>
                        <a:pt x="1658" y="1724"/>
                        <a:pt x="280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 name="Google Shape;575;p26"/>
                <p:cNvSpPr/>
                <p:nvPr/>
              </p:nvSpPr>
              <p:spPr>
                <a:xfrm>
                  <a:off x="5857938" y="2824683"/>
                  <a:ext cx="133598" cy="256004"/>
                </a:xfrm>
                <a:custGeom>
                  <a:rect b="b" l="l" r="r" t="t"/>
                  <a:pathLst>
                    <a:path extrusionOk="0" h="6222" w="3247">
                      <a:moveTo>
                        <a:pt x="3246" y="0"/>
                      </a:moveTo>
                      <a:lnTo>
                        <a:pt x="3246" y="0"/>
                      </a:lnTo>
                      <a:cubicBezTo>
                        <a:pt x="1934" y="1891"/>
                        <a:pt x="841" y="3942"/>
                        <a:pt x="1" y="6099"/>
                      </a:cubicBezTo>
                      <a:lnTo>
                        <a:pt x="341" y="6222"/>
                      </a:lnTo>
                      <a:cubicBezTo>
                        <a:pt x="1058" y="4050"/>
                        <a:pt x="2035" y="1956"/>
                        <a:pt x="324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 name="Google Shape;576;p26"/>
                <p:cNvSpPr/>
                <p:nvPr/>
              </p:nvSpPr>
              <p:spPr>
                <a:xfrm>
                  <a:off x="5906242" y="2801519"/>
                  <a:ext cx="136108" cy="286163"/>
                </a:xfrm>
                <a:custGeom>
                  <a:rect b="b" l="l" r="r" t="t"/>
                  <a:pathLst>
                    <a:path extrusionOk="0" h="6955" w="3308">
                      <a:moveTo>
                        <a:pt x="3308" y="1"/>
                      </a:moveTo>
                      <a:lnTo>
                        <a:pt x="3308" y="1"/>
                      </a:lnTo>
                      <a:cubicBezTo>
                        <a:pt x="2159" y="2243"/>
                        <a:pt x="1288" y="4631"/>
                        <a:pt x="1" y="6778"/>
                      </a:cubicBezTo>
                      <a:lnTo>
                        <a:pt x="316" y="6955"/>
                      </a:lnTo>
                      <a:cubicBezTo>
                        <a:pt x="1518" y="4710"/>
                        <a:pt x="2268" y="2295"/>
                        <a:pt x="330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 name="Google Shape;577;p26"/>
                <p:cNvSpPr/>
                <p:nvPr/>
              </p:nvSpPr>
              <p:spPr>
                <a:xfrm>
                  <a:off x="5954670" y="2797898"/>
                  <a:ext cx="130553" cy="304308"/>
                </a:xfrm>
                <a:custGeom>
                  <a:rect b="b" l="l" r="r" t="t"/>
                  <a:pathLst>
                    <a:path extrusionOk="0" h="7396" w="3173">
                      <a:moveTo>
                        <a:pt x="3173" y="0"/>
                      </a:moveTo>
                      <a:cubicBezTo>
                        <a:pt x="2453" y="2521"/>
                        <a:pt x="1400" y="4983"/>
                        <a:pt x="0" y="7194"/>
                      </a:cubicBezTo>
                      <a:cubicBezTo>
                        <a:pt x="0" y="7194"/>
                        <a:pt x="299" y="7396"/>
                        <a:pt x="299" y="7396"/>
                      </a:cubicBezTo>
                      <a:cubicBezTo>
                        <a:pt x="1620" y="5090"/>
                        <a:pt x="2561" y="2579"/>
                        <a:pt x="317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 name="Google Shape;578;p26"/>
                <p:cNvSpPr/>
                <p:nvPr/>
              </p:nvSpPr>
              <p:spPr>
                <a:xfrm>
                  <a:off x="6003509" y="2792426"/>
                  <a:ext cx="121789" cy="323071"/>
                </a:xfrm>
                <a:custGeom>
                  <a:rect b="b" l="l" r="r" t="t"/>
                  <a:pathLst>
                    <a:path extrusionOk="0" h="7852" w="2960">
                      <a:moveTo>
                        <a:pt x="2960" y="1"/>
                      </a:moveTo>
                      <a:cubicBezTo>
                        <a:pt x="2502" y="2734"/>
                        <a:pt x="1464" y="5343"/>
                        <a:pt x="1" y="7666"/>
                      </a:cubicBezTo>
                      <a:lnTo>
                        <a:pt x="311" y="7851"/>
                      </a:lnTo>
                      <a:cubicBezTo>
                        <a:pt x="1693" y="5429"/>
                        <a:pt x="2622" y="2751"/>
                        <a:pt x="296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 name="Google Shape;579;p26"/>
                <p:cNvSpPr/>
                <p:nvPr/>
              </p:nvSpPr>
              <p:spPr>
                <a:xfrm>
                  <a:off x="6057450" y="2795676"/>
                  <a:ext cx="120431" cy="333563"/>
                </a:xfrm>
                <a:custGeom>
                  <a:rect b="b" l="l" r="r" t="t"/>
                  <a:pathLst>
                    <a:path extrusionOk="0" h="8107" w="2927">
                      <a:moveTo>
                        <a:pt x="2927" y="0"/>
                      </a:moveTo>
                      <a:lnTo>
                        <a:pt x="2927" y="0"/>
                      </a:lnTo>
                      <a:cubicBezTo>
                        <a:pt x="2497" y="2834"/>
                        <a:pt x="1290" y="5431"/>
                        <a:pt x="0" y="7964"/>
                      </a:cubicBezTo>
                      <a:lnTo>
                        <a:pt x="332" y="8106"/>
                      </a:lnTo>
                      <a:cubicBezTo>
                        <a:pt x="608" y="7467"/>
                        <a:pt x="919" y="6814"/>
                        <a:pt x="1192" y="6157"/>
                      </a:cubicBezTo>
                      <a:cubicBezTo>
                        <a:pt x="2019" y="4189"/>
                        <a:pt x="2690" y="2127"/>
                        <a:pt x="292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 name="Google Shape;580;p26"/>
                <p:cNvSpPr/>
                <p:nvPr/>
              </p:nvSpPr>
              <p:spPr>
                <a:xfrm>
                  <a:off x="6113984" y="2762966"/>
                  <a:ext cx="102904" cy="369606"/>
                </a:xfrm>
                <a:custGeom>
                  <a:rect b="b" l="l" r="r" t="t"/>
                  <a:pathLst>
                    <a:path extrusionOk="0" h="8983" w="2501">
                      <a:moveTo>
                        <a:pt x="2501" y="0"/>
                      </a:moveTo>
                      <a:cubicBezTo>
                        <a:pt x="2082" y="3033"/>
                        <a:pt x="1349" y="6075"/>
                        <a:pt x="0" y="8826"/>
                      </a:cubicBezTo>
                      <a:cubicBezTo>
                        <a:pt x="0" y="8826"/>
                        <a:pt x="326" y="8982"/>
                        <a:pt x="326" y="8982"/>
                      </a:cubicBezTo>
                      <a:cubicBezTo>
                        <a:pt x="1582" y="6142"/>
                        <a:pt x="2196" y="3073"/>
                        <a:pt x="250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 name="Google Shape;581;p26"/>
                <p:cNvSpPr/>
                <p:nvPr/>
              </p:nvSpPr>
              <p:spPr>
                <a:xfrm>
                  <a:off x="6166608" y="2758111"/>
                  <a:ext cx="89614" cy="372774"/>
                </a:xfrm>
                <a:custGeom>
                  <a:rect b="b" l="l" r="r" t="t"/>
                  <a:pathLst>
                    <a:path extrusionOk="0" h="9060" w="2178">
                      <a:moveTo>
                        <a:pt x="2177" y="0"/>
                      </a:moveTo>
                      <a:lnTo>
                        <a:pt x="2177" y="0"/>
                      </a:lnTo>
                      <a:cubicBezTo>
                        <a:pt x="1874" y="3042"/>
                        <a:pt x="1294" y="6131"/>
                        <a:pt x="0" y="8908"/>
                      </a:cubicBezTo>
                      <a:lnTo>
                        <a:pt x="328" y="9059"/>
                      </a:lnTo>
                      <a:cubicBezTo>
                        <a:pt x="1531" y="6187"/>
                        <a:pt x="1990" y="3082"/>
                        <a:pt x="217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 name="Google Shape;582;p26"/>
                <p:cNvSpPr/>
                <p:nvPr/>
              </p:nvSpPr>
              <p:spPr>
                <a:xfrm>
                  <a:off x="6218780" y="2740624"/>
                  <a:ext cx="76447" cy="393675"/>
                </a:xfrm>
                <a:custGeom>
                  <a:rect b="b" l="l" r="r" t="t"/>
                  <a:pathLst>
                    <a:path extrusionOk="0" h="9568" w="1858">
                      <a:moveTo>
                        <a:pt x="1857" y="0"/>
                      </a:moveTo>
                      <a:cubicBezTo>
                        <a:pt x="1676" y="3196"/>
                        <a:pt x="1336" y="6487"/>
                        <a:pt x="0" y="9422"/>
                      </a:cubicBezTo>
                      <a:lnTo>
                        <a:pt x="330" y="9568"/>
                      </a:lnTo>
                      <a:cubicBezTo>
                        <a:pt x="1576" y="6535"/>
                        <a:pt x="1794" y="3233"/>
                        <a:pt x="185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 name="Google Shape;583;p26"/>
                <p:cNvSpPr/>
                <p:nvPr/>
              </p:nvSpPr>
              <p:spPr>
                <a:xfrm>
                  <a:off x="6274614" y="2725812"/>
                  <a:ext cx="71345" cy="406677"/>
                </a:xfrm>
                <a:custGeom>
                  <a:rect b="b" l="l" r="r" t="t"/>
                  <a:pathLst>
                    <a:path extrusionOk="0" h="9884" w="1734">
                      <a:moveTo>
                        <a:pt x="1602" y="1"/>
                      </a:moveTo>
                      <a:cubicBezTo>
                        <a:pt x="1614" y="3323"/>
                        <a:pt x="1161" y="6667"/>
                        <a:pt x="0" y="9762"/>
                      </a:cubicBezTo>
                      <a:lnTo>
                        <a:pt x="339" y="9883"/>
                      </a:lnTo>
                      <a:cubicBezTo>
                        <a:pt x="1405" y="6695"/>
                        <a:pt x="1733" y="3320"/>
                        <a:pt x="160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 name="Google Shape;584;p26"/>
                <p:cNvSpPr/>
                <p:nvPr/>
              </p:nvSpPr>
              <p:spPr>
                <a:xfrm>
                  <a:off x="6326580" y="2704869"/>
                  <a:ext cx="55340" cy="430212"/>
                </a:xfrm>
                <a:custGeom>
                  <a:rect b="b" l="l" r="r" t="t"/>
                  <a:pathLst>
                    <a:path extrusionOk="0" h="10456" w="1345">
                      <a:moveTo>
                        <a:pt x="1225" y="1"/>
                      </a:moveTo>
                      <a:cubicBezTo>
                        <a:pt x="1225" y="3466"/>
                        <a:pt x="1023" y="7018"/>
                        <a:pt x="0" y="10342"/>
                      </a:cubicBezTo>
                      <a:cubicBezTo>
                        <a:pt x="0" y="10342"/>
                        <a:pt x="343" y="10456"/>
                        <a:pt x="343" y="10456"/>
                      </a:cubicBezTo>
                      <a:cubicBezTo>
                        <a:pt x="1263" y="7061"/>
                        <a:pt x="1344" y="3493"/>
                        <a:pt x="122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 name="Google Shape;585;p26"/>
                <p:cNvSpPr/>
                <p:nvPr/>
              </p:nvSpPr>
              <p:spPr>
                <a:xfrm>
                  <a:off x="6385211" y="2670883"/>
                  <a:ext cx="45918" cy="453994"/>
                </a:xfrm>
                <a:custGeom>
                  <a:rect b="b" l="l" r="r" t="t"/>
                  <a:pathLst>
                    <a:path extrusionOk="0" h="11034" w="1116">
                      <a:moveTo>
                        <a:pt x="686" y="0"/>
                      </a:moveTo>
                      <a:cubicBezTo>
                        <a:pt x="1077" y="3632"/>
                        <a:pt x="857" y="7389"/>
                        <a:pt x="1" y="10939"/>
                      </a:cubicBezTo>
                      <a:lnTo>
                        <a:pt x="348" y="11033"/>
                      </a:lnTo>
                      <a:cubicBezTo>
                        <a:pt x="570" y="10123"/>
                        <a:pt x="698" y="9205"/>
                        <a:pt x="794" y="8285"/>
                      </a:cubicBezTo>
                      <a:cubicBezTo>
                        <a:pt x="1048" y="5533"/>
                        <a:pt x="1116" y="2735"/>
                        <a:pt x="68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 name="Google Shape;586;p26"/>
                <p:cNvSpPr/>
                <p:nvPr/>
              </p:nvSpPr>
              <p:spPr>
                <a:xfrm>
                  <a:off x="6446888" y="2654672"/>
                  <a:ext cx="26621" cy="456463"/>
                </a:xfrm>
                <a:custGeom>
                  <a:rect b="b" l="l" r="r" t="t"/>
                  <a:pathLst>
                    <a:path extrusionOk="0" h="11094" w="647">
                      <a:moveTo>
                        <a:pt x="20" y="1"/>
                      </a:moveTo>
                      <a:cubicBezTo>
                        <a:pt x="506" y="3643"/>
                        <a:pt x="574" y="7397"/>
                        <a:pt x="0" y="11027"/>
                      </a:cubicBezTo>
                      <a:lnTo>
                        <a:pt x="355" y="11093"/>
                      </a:lnTo>
                      <a:cubicBezTo>
                        <a:pt x="502" y="10162"/>
                        <a:pt x="555" y="9234"/>
                        <a:pt x="585" y="8307"/>
                      </a:cubicBezTo>
                      <a:cubicBezTo>
                        <a:pt x="646" y="5530"/>
                        <a:pt x="513" y="2735"/>
                        <a:pt x="2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 name="Google Shape;587;p26"/>
                <p:cNvSpPr/>
                <p:nvPr/>
              </p:nvSpPr>
              <p:spPr>
                <a:xfrm>
                  <a:off x="6478281" y="2624966"/>
                  <a:ext cx="50485" cy="476007"/>
                </a:xfrm>
                <a:custGeom>
                  <a:rect b="b" l="l" r="r" t="t"/>
                  <a:pathLst>
                    <a:path extrusionOk="0" h="11569" w="1227">
                      <a:moveTo>
                        <a:pt x="0" y="0"/>
                      </a:moveTo>
                      <a:cubicBezTo>
                        <a:pt x="519" y="1869"/>
                        <a:pt x="739" y="3807"/>
                        <a:pt x="881" y="5737"/>
                      </a:cubicBezTo>
                      <a:cubicBezTo>
                        <a:pt x="986" y="7647"/>
                        <a:pt x="1045" y="9617"/>
                        <a:pt x="660" y="11492"/>
                      </a:cubicBezTo>
                      <a:lnTo>
                        <a:pt x="1013" y="11568"/>
                      </a:lnTo>
                      <a:cubicBezTo>
                        <a:pt x="1194" y="10591"/>
                        <a:pt x="1226" y="9612"/>
                        <a:pt x="1221" y="8637"/>
                      </a:cubicBezTo>
                      <a:cubicBezTo>
                        <a:pt x="1158" y="5727"/>
                        <a:pt x="834" y="2793"/>
                        <a:pt x="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 name="Google Shape;588;p26"/>
                <p:cNvSpPr/>
                <p:nvPr/>
              </p:nvSpPr>
              <p:spPr>
                <a:xfrm>
                  <a:off x="6524364" y="2612005"/>
                  <a:ext cx="64310" cy="478640"/>
                </a:xfrm>
                <a:custGeom>
                  <a:rect b="b" l="l" r="r" t="t"/>
                  <a:pathLst>
                    <a:path extrusionOk="0" h="11633" w="1563">
                      <a:moveTo>
                        <a:pt x="1" y="0"/>
                      </a:moveTo>
                      <a:lnTo>
                        <a:pt x="1" y="0"/>
                      </a:lnTo>
                      <a:cubicBezTo>
                        <a:pt x="1027" y="3759"/>
                        <a:pt x="1291" y="7732"/>
                        <a:pt x="1172" y="11614"/>
                      </a:cubicBezTo>
                      <a:lnTo>
                        <a:pt x="1532" y="11633"/>
                      </a:lnTo>
                      <a:cubicBezTo>
                        <a:pt x="1563" y="10642"/>
                        <a:pt x="1521" y="9662"/>
                        <a:pt x="1458" y="8681"/>
                      </a:cubicBezTo>
                      <a:cubicBezTo>
                        <a:pt x="1230" y="5757"/>
                        <a:pt x="906" y="2801"/>
                        <a:pt x="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 name="Google Shape;589;p26"/>
                <p:cNvSpPr/>
                <p:nvPr/>
              </p:nvSpPr>
              <p:spPr>
                <a:xfrm>
                  <a:off x="6559172" y="2594436"/>
                  <a:ext cx="81549" cy="462717"/>
                </a:xfrm>
                <a:custGeom>
                  <a:rect b="b" l="l" r="r" t="t"/>
                  <a:pathLst>
                    <a:path extrusionOk="0" h="11246" w="1982">
                      <a:moveTo>
                        <a:pt x="0" y="0"/>
                      </a:moveTo>
                      <a:lnTo>
                        <a:pt x="0" y="0"/>
                      </a:lnTo>
                      <a:cubicBezTo>
                        <a:pt x="644" y="1793"/>
                        <a:pt x="991" y="3675"/>
                        <a:pt x="1278" y="5552"/>
                      </a:cubicBezTo>
                      <a:cubicBezTo>
                        <a:pt x="1525" y="7414"/>
                        <a:pt x="1745" y="9335"/>
                        <a:pt x="1530" y="11200"/>
                      </a:cubicBezTo>
                      <a:lnTo>
                        <a:pt x="1889" y="11246"/>
                      </a:lnTo>
                      <a:cubicBezTo>
                        <a:pt x="1982" y="10274"/>
                        <a:pt x="1929" y="9314"/>
                        <a:pt x="1844" y="8362"/>
                      </a:cubicBezTo>
                      <a:cubicBezTo>
                        <a:pt x="1541" y="5522"/>
                        <a:pt x="1019" y="2674"/>
                        <a:pt x="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0" name="Google Shape;590;p26"/>
                <p:cNvSpPr/>
                <p:nvPr/>
              </p:nvSpPr>
              <p:spPr>
                <a:xfrm>
                  <a:off x="6600482" y="2567815"/>
                  <a:ext cx="94428" cy="462758"/>
                </a:xfrm>
                <a:custGeom>
                  <a:rect b="b" l="l" r="r" t="t"/>
                  <a:pathLst>
                    <a:path extrusionOk="0" h="11247" w="2295">
                      <a:moveTo>
                        <a:pt x="0" y="0"/>
                      </a:moveTo>
                      <a:cubicBezTo>
                        <a:pt x="787" y="1749"/>
                        <a:pt x="1123" y="3658"/>
                        <a:pt x="1423" y="5541"/>
                      </a:cubicBezTo>
                      <a:cubicBezTo>
                        <a:pt x="1697" y="7433"/>
                        <a:pt x="1884" y="9342"/>
                        <a:pt x="1934" y="11246"/>
                      </a:cubicBezTo>
                      <a:lnTo>
                        <a:pt x="2294" y="11233"/>
                      </a:lnTo>
                      <a:cubicBezTo>
                        <a:pt x="2183" y="9309"/>
                        <a:pt x="1936" y="7404"/>
                        <a:pt x="1600" y="5512"/>
                      </a:cubicBezTo>
                      <a:cubicBezTo>
                        <a:pt x="1242" y="3635"/>
                        <a:pt x="843" y="1727"/>
                        <a:pt x="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 name="Google Shape;591;p26"/>
                <p:cNvSpPr/>
                <p:nvPr/>
              </p:nvSpPr>
              <p:spPr>
                <a:xfrm>
                  <a:off x="6651337" y="2559792"/>
                  <a:ext cx="92288" cy="453377"/>
                </a:xfrm>
                <a:custGeom>
                  <a:rect b="b" l="l" r="r" t="t"/>
                  <a:pathLst>
                    <a:path extrusionOk="0" h="11019" w="2243">
                      <a:moveTo>
                        <a:pt x="1" y="1"/>
                      </a:moveTo>
                      <a:cubicBezTo>
                        <a:pt x="608" y="1772"/>
                        <a:pt x="1029" y="3603"/>
                        <a:pt x="1365" y="5443"/>
                      </a:cubicBezTo>
                      <a:cubicBezTo>
                        <a:pt x="1674" y="7266"/>
                        <a:pt x="1964" y="9146"/>
                        <a:pt x="1833" y="10989"/>
                      </a:cubicBezTo>
                      <a:cubicBezTo>
                        <a:pt x="1833" y="10989"/>
                        <a:pt x="2193" y="11018"/>
                        <a:pt x="2193" y="11018"/>
                      </a:cubicBezTo>
                      <a:cubicBezTo>
                        <a:pt x="2242" y="10058"/>
                        <a:pt x="2151" y="9117"/>
                        <a:pt x="2030" y="8184"/>
                      </a:cubicBezTo>
                      <a:cubicBezTo>
                        <a:pt x="1630" y="5398"/>
                        <a:pt x="981" y="2639"/>
                        <a:pt x="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 name="Google Shape;592;p26"/>
                <p:cNvSpPr/>
                <p:nvPr/>
              </p:nvSpPr>
              <p:spPr>
                <a:xfrm>
                  <a:off x="6704373" y="2547407"/>
                  <a:ext cx="92905" cy="431981"/>
                </a:xfrm>
                <a:custGeom>
                  <a:rect b="b" l="l" r="r" t="t"/>
                  <a:pathLst>
                    <a:path extrusionOk="0" h="10499" w="2258">
                      <a:moveTo>
                        <a:pt x="1" y="1"/>
                      </a:moveTo>
                      <a:lnTo>
                        <a:pt x="1" y="1"/>
                      </a:lnTo>
                      <a:cubicBezTo>
                        <a:pt x="559" y="1698"/>
                        <a:pt x="974" y="3439"/>
                        <a:pt x="1322" y="5188"/>
                      </a:cubicBezTo>
                      <a:cubicBezTo>
                        <a:pt x="1637" y="6919"/>
                        <a:pt x="1955" y="8712"/>
                        <a:pt x="1822" y="10466"/>
                      </a:cubicBezTo>
                      <a:cubicBezTo>
                        <a:pt x="1822" y="10466"/>
                        <a:pt x="2181" y="10498"/>
                        <a:pt x="2181" y="10498"/>
                      </a:cubicBezTo>
                      <a:cubicBezTo>
                        <a:pt x="2257" y="8676"/>
                        <a:pt x="1879" y="6912"/>
                        <a:pt x="1499" y="5151"/>
                      </a:cubicBezTo>
                      <a:cubicBezTo>
                        <a:pt x="1092" y="3408"/>
                        <a:pt x="616" y="1679"/>
                        <a:pt x="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 name="Google Shape;593;p26"/>
                <p:cNvSpPr/>
                <p:nvPr/>
              </p:nvSpPr>
              <p:spPr>
                <a:xfrm>
                  <a:off x="6756998" y="2535804"/>
                  <a:ext cx="93358" cy="419226"/>
                </a:xfrm>
                <a:custGeom>
                  <a:rect b="b" l="l" r="r" t="t"/>
                  <a:pathLst>
                    <a:path extrusionOk="0" h="10189" w="2269">
                      <a:moveTo>
                        <a:pt x="1" y="1"/>
                      </a:moveTo>
                      <a:cubicBezTo>
                        <a:pt x="615" y="1628"/>
                        <a:pt x="995" y="3332"/>
                        <a:pt x="1339" y="5032"/>
                      </a:cubicBezTo>
                      <a:cubicBezTo>
                        <a:pt x="1646" y="6720"/>
                        <a:pt x="1955" y="8459"/>
                        <a:pt x="1897" y="10172"/>
                      </a:cubicBezTo>
                      <a:lnTo>
                        <a:pt x="2258" y="10188"/>
                      </a:lnTo>
                      <a:cubicBezTo>
                        <a:pt x="2269" y="9294"/>
                        <a:pt x="2153" y="8426"/>
                        <a:pt x="2020" y="7562"/>
                      </a:cubicBezTo>
                      <a:cubicBezTo>
                        <a:pt x="1575" y="4991"/>
                        <a:pt x="979" y="2424"/>
                        <a:pt x="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 name="Google Shape;594;p26"/>
                <p:cNvSpPr/>
                <p:nvPr/>
              </p:nvSpPr>
              <p:spPr>
                <a:xfrm>
                  <a:off x="6805631" y="2523708"/>
                  <a:ext cx="92000" cy="399518"/>
                </a:xfrm>
                <a:custGeom>
                  <a:rect b="b" l="l" r="r" t="t"/>
                  <a:pathLst>
                    <a:path extrusionOk="0" h="9710" w="2236">
                      <a:moveTo>
                        <a:pt x="0" y="1"/>
                      </a:moveTo>
                      <a:cubicBezTo>
                        <a:pt x="972" y="3136"/>
                        <a:pt x="1778" y="6417"/>
                        <a:pt x="1874" y="9705"/>
                      </a:cubicBezTo>
                      <a:lnTo>
                        <a:pt x="2235" y="9710"/>
                      </a:lnTo>
                      <a:cubicBezTo>
                        <a:pt x="2020" y="6381"/>
                        <a:pt x="1096" y="3135"/>
                        <a:pt x="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 name="Google Shape;595;p26"/>
                <p:cNvSpPr/>
                <p:nvPr/>
              </p:nvSpPr>
              <p:spPr>
                <a:xfrm>
                  <a:off x="6843443" y="2498115"/>
                  <a:ext cx="106895" cy="390466"/>
                </a:xfrm>
                <a:custGeom>
                  <a:rect b="b" l="l" r="r" t="t"/>
                  <a:pathLst>
                    <a:path extrusionOk="0" h="9490" w="2598">
                      <a:moveTo>
                        <a:pt x="1" y="0"/>
                      </a:moveTo>
                      <a:lnTo>
                        <a:pt x="1" y="0"/>
                      </a:lnTo>
                      <a:cubicBezTo>
                        <a:pt x="504" y="1553"/>
                        <a:pt x="1020" y="3103"/>
                        <a:pt x="1445" y="4677"/>
                      </a:cubicBezTo>
                      <a:cubicBezTo>
                        <a:pt x="1827" y="6213"/>
                        <a:pt x="2292" y="7857"/>
                        <a:pt x="2111" y="9434"/>
                      </a:cubicBezTo>
                      <a:cubicBezTo>
                        <a:pt x="2111" y="9434"/>
                        <a:pt x="2468" y="9490"/>
                        <a:pt x="2468" y="9490"/>
                      </a:cubicBezTo>
                      <a:cubicBezTo>
                        <a:pt x="2597" y="7799"/>
                        <a:pt x="2072" y="6216"/>
                        <a:pt x="1619" y="4627"/>
                      </a:cubicBezTo>
                      <a:cubicBezTo>
                        <a:pt x="1135" y="3063"/>
                        <a:pt x="561" y="1534"/>
                        <a:pt x="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 name="Google Shape;596;p26"/>
                <p:cNvSpPr/>
                <p:nvPr/>
              </p:nvSpPr>
              <p:spPr>
                <a:xfrm>
                  <a:off x="6886234" y="2481945"/>
                  <a:ext cx="103809" cy="373021"/>
                </a:xfrm>
                <a:custGeom>
                  <a:rect b="b" l="l" r="r" t="t"/>
                  <a:pathLst>
                    <a:path extrusionOk="0" h="9066" w="2523">
                      <a:moveTo>
                        <a:pt x="1" y="0"/>
                      </a:moveTo>
                      <a:lnTo>
                        <a:pt x="1" y="0"/>
                      </a:lnTo>
                      <a:cubicBezTo>
                        <a:pt x="977" y="2923"/>
                        <a:pt x="2057" y="5955"/>
                        <a:pt x="2162" y="9052"/>
                      </a:cubicBezTo>
                      <a:cubicBezTo>
                        <a:pt x="2162" y="9052"/>
                        <a:pt x="2522" y="9066"/>
                        <a:pt x="2522" y="9066"/>
                      </a:cubicBezTo>
                      <a:cubicBezTo>
                        <a:pt x="2477" y="7457"/>
                        <a:pt x="2005" y="5953"/>
                        <a:pt x="1569" y="4431"/>
                      </a:cubicBezTo>
                      <a:cubicBezTo>
                        <a:pt x="1106" y="2932"/>
                        <a:pt x="593" y="1450"/>
                        <a:pt x="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 name="Google Shape;597;p26"/>
                <p:cNvSpPr/>
                <p:nvPr/>
              </p:nvSpPr>
              <p:spPr>
                <a:xfrm>
                  <a:off x="6925857" y="2459110"/>
                  <a:ext cx="113560" cy="345207"/>
                </a:xfrm>
                <a:custGeom>
                  <a:rect b="b" l="l" r="r" t="t"/>
                  <a:pathLst>
                    <a:path extrusionOk="0" h="8390" w="2760">
                      <a:moveTo>
                        <a:pt x="0" y="0"/>
                      </a:moveTo>
                      <a:lnTo>
                        <a:pt x="0" y="0"/>
                      </a:lnTo>
                      <a:cubicBezTo>
                        <a:pt x="1070" y="2684"/>
                        <a:pt x="2163" y="5498"/>
                        <a:pt x="2398" y="8389"/>
                      </a:cubicBezTo>
                      <a:lnTo>
                        <a:pt x="2760" y="8386"/>
                      </a:lnTo>
                      <a:cubicBezTo>
                        <a:pt x="2643" y="6879"/>
                        <a:pt x="2143" y="5492"/>
                        <a:pt x="1671" y="4080"/>
                      </a:cubicBezTo>
                      <a:cubicBezTo>
                        <a:pt x="1178" y="2694"/>
                        <a:pt x="639" y="1323"/>
                        <a:pt x="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 name="Google Shape;598;p26"/>
                <p:cNvSpPr/>
                <p:nvPr/>
              </p:nvSpPr>
              <p:spPr>
                <a:xfrm>
                  <a:off x="6961365" y="2435534"/>
                  <a:ext cx="117510" cy="322906"/>
                </a:xfrm>
                <a:custGeom>
                  <a:rect b="b" l="l" r="r" t="t"/>
                  <a:pathLst>
                    <a:path extrusionOk="0" h="7848" w="2856">
                      <a:moveTo>
                        <a:pt x="1" y="1"/>
                      </a:moveTo>
                      <a:lnTo>
                        <a:pt x="1" y="1"/>
                      </a:lnTo>
                      <a:cubicBezTo>
                        <a:pt x="991" y="2524"/>
                        <a:pt x="2420" y="5076"/>
                        <a:pt x="2494" y="7830"/>
                      </a:cubicBezTo>
                      <a:cubicBezTo>
                        <a:pt x="2494" y="7830"/>
                        <a:pt x="2855" y="7847"/>
                        <a:pt x="2855" y="7847"/>
                      </a:cubicBezTo>
                      <a:cubicBezTo>
                        <a:pt x="2674" y="5023"/>
                        <a:pt x="1121" y="2528"/>
                        <a:pt x="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 name="Google Shape;599;p26"/>
                <p:cNvSpPr/>
                <p:nvPr/>
              </p:nvSpPr>
              <p:spPr>
                <a:xfrm>
                  <a:off x="7000782" y="2418747"/>
                  <a:ext cx="123147" cy="289743"/>
                </a:xfrm>
                <a:custGeom>
                  <a:rect b="b" l="l" r="r" t="t"/>
                  <a:pathLst>
                    <a:path extrusionOk="0" h="7042" w="2993">
                      <a:moveTo>
                        <a:pt x="0" y="1"/>
                      </a:moveTo>
                      <a:cubicBezTo>
                        <a:pt x="1136" y="2221"/>
                        <a:pt x="2289" y="4561"/>
                        <a:pt x="2635" y="7041"/>
                      </a:cubicBezTo>
                      <a:cubicBezTo>
                        <a:pt x="2635" y="7041"/>
                        <a:pt x="2992" y="6995"/>
                        <a:pt x="2992" y="6995"/>
                      </a:cubicBezTo>
                      <a:cubicBezTo>
                        <a:pt x="2516" y="4459"/>
                        <a:pt x="1261" y="2205"/>
                        <a:pt x="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 name="Google Shape;600;p26"/>
                <p:cNvSpPr/>
                <p:nvPr/>
              </p:nvSpPr>
              <p:spPr>
                <a:xfrm>
                  <a:off x="7050238" y="2398874"/>
                  <a:ext cx="112079" cy="264398"/>
                </a:xfrm>
                <a:custGeom>
                  <a:rect b="b" l="l" r="r" t="t"/>
                  <a:pathLst>
                    <a:path extrusionOk="0" h="6426" w="2724">
                      <a:moveTo>
                        <a:pt x="1" y="1"/>
                      </a:moveTo>
                      <a:lnTo>
                        <a:pt x="1" y="1"/>
                      </a:lnTo>
                      <a:cubicBezTo>
                        <a:pt x="1135" y="1967"/>
                        <a:pt x="2061" y="4175"/>
                        <a:pt x="2363" y="6425"/>
                      </a:cubicBezTo>
                      <a:cubicBezTo>
                        <a:pt x="2363" y="6425"/>
                        <a:pt x="2723" y="6407"/>
                        <a:pt x="2723" y="6407"/>
                      </a:cubicBezTo>
                      <a:cubicBezTo>
                        <a:pt x="2300" y="4101"/>
                        <a:pt x="1261" y="1955"/>
                        <a:pt x="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 name="Google Shape;601;p26"/>
                <p:cNvSpPr/>
                <p:nvPr/>
              </p:nvSpPr>
              <p:spPr>
                <a:xfrm>
                  <a:off x="7091465" y="2385502"/>
                  <a:ext cx="107923" cy="223458"/>
                </a:xfrm>
                <a:custGeom>
                  <a:rect b="b" l="l" r="r" t="t"/>
                  <a:pathLst>
                    <a:path extrusionOk="0" h="5431" w="2623">
                      <a:moveTo>
                        <a:pt x="1" y="0"/>
                      </a:moveTo>
                      <a:lnTo>
                        <a:pt x="1" y="0"/>
                      </a:lnTo>
                      <a:cubicBezTo>
                        <a:pt x="1235" y="1577"/>
                        <a:pt x="1944" y="3471"/>
                        <a:pt x="2270" y="5430"/>
                      </a:cubicBezTo>
                      <a:lnTo>
                        <a:pt x="2623" y="5356"/>
                      </a:lnTo>
                      <a:cubicBezTo>
                        <a:pt x="2178" y="3401"/>
                        <a:pt x="1337" y="1506"/>
                        <a:pt x="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 name="Google Shape;602;p26"/>
                <p:cNvSpPr/>
                <p:nvPr/>
              </p:nvSpPr>
              <p:spPr>
                <a:xfrm>
                  <a:off x="7110474" y="2358469"/>
                  <a:ext cx="126027" cy="214900"/>
                </a:xfrm>
                <a:custGeom>
                  <a:rect b="b" l="l" r="r" t="t"/>
                  <a:pathLst>
                    <a:path extrusionOk="0" h="5223" w="3063">
                      <a:moveTo>
                        <a:pt x="3062" y="5119"/>
                      </a:moveTo>
                      <a:lnTo>
                        <a:pt x="3062" y="5119"/>
                      </a:lnTo>
                      <a:cubicBezTo>
                        <a:pt x="3062" y="5119"/>
                        <a:pt x="3062" y="5119"/>
                        <a:pt x="3062" y="5119"/>
                      </a:cubicBezTo>
                      <a:cubicBezTo>
                        <a:pt x="3062" y="5119"/>
                        <a:pt x="3062" y="5119"/>
                        <a:pt x="3062" y="5119"/>
                      </a:cubicBezTo>
                      <a:close/>
                      <a:moveTo>
                        <a:pt x="1" y="1"/>
                      </a:moveTo>
                      <a:lnTo>
                        <a:pt x="1" y="1"/>
                      </a:lnTo>
                      <a:cubicBezTo>
                        <a:pt x="1363" y="1469"/>
                        <a:pt x="2228" y="3297"/>
                        <a:pt x="2716" y="5223"/>
                      </a:cubicBezTo>
                      <a:cubicBezTo>
                        <a:pt x="2716" y="5223"/>
                        <a:pt x="3059" y="5119"/>
                        <a:pt x="3062" y="5119"/>
                      </a:cubicBezTo>
                      <a:cubicBezTo>
                        <a:pt x="3062" y="5119"/>
                        <a:pt x="3062" y="5119"/>
                        <a:pt x="3062" y="5119"/>
                      </a:cubicBezTo>
                      <a:lnTo>
                        <a:pt x="3062" y="5119"/>
                      </a:lnTo>
                      <a:cubicBezTo>
                        <a:pt x="2455" y="3208"/>
                        <a:pt x="1458" y="1391"/>
                        <a:pt x="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 name="Google Shape;603;p26"/>
                <p:cNvSpPr/>
                <p:nvPr/>
              </p:nvSpPr>
              <p:spPr>
                <a:xfrm>
                  <a:off x="7116811" y="2309301"/>
                  <a:ext cx="155610" cy="196056"/>
                </a:xfrm>
                <a:custGeom>
                  <a:rect b="b" l="l" r="r" t="t"/>
                  <a:pathLst>
                    <a:path extrusionOk="0" h="4765" w="3782">
                      <a:moveTo>
                        <a:pt x="1" y="1"/>
                      </a:moveTo>
                      <a:lnTo>
                        <a:pt x="1" y="1"/>
                      </a:lnTo>
                      <a:cubicBezTo>
                        <a:pt x="1564" y="1252"/>
                        <a:pt x="2688" y="2932"/>
                        <a:pt x="3455" y="4765"/>
                      </a:cubicBezTo>
                      <a:lnTo>
                        <a:pt x="3781" y="4611"/>
                      </a:lnTo>
                      <a:cubicBezTo>
                        <a:pt x="2900" y="2811"/>
                        <a:pt x="1646" y="1160"/>
                        <a:pt x="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 name="Google Shape;604;p26"/>
                <p:cNvSpPr/>
                <p:nvPr/>
              </p:nvSpPr>
              <p:spPr>
                <a:xfrm>
                  <a:off x="7130759" y="2265564"/>
                  <a:ext cx="174167" cy="180544"/>
                </a:xfrm>
                <a:custGeom>
                  <a:rect b="b" l="l" r="r" t="t"/>
                  <a:pathLst>
                    <a:path extrusionOk="0" h="4388" w="4233">
                      <a:moveTo>
                        <a:pt x="0" y="0"/>
                      </a:moveTo>
                      <a:lnTo>
                        <a:pt x="0" y="0"/>
                      </a:lnTo>
                      <a:cubicBezTo>
                        <a:pt x="1683" y="1086"/>
                        <a:pt x="2974" y="2642"/>
                        <a:pt x="3923" y="4387"/>
                      </a:cubicBezTo>
                      <a:cubicBezTo>
                        <a:pt x="3923" y="4387"/>
                        <a:pt x="4233" y="4200"/>
                        <a:pt x="4233" y="4200"/>
                      </a:cubicBezTo>
                      <a:cubicBezTo>
                        <a:pt x="3172" y="2500"/>
                        <a:pt x="1756" y="985"/>
                        <a:pt x="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 name="Google Shape;605;p26"/>
                <p:cNvSpPr/>
                <p:nvPr/>
              </p:nvSpPr>
              <p:spPr>
                <a:xfrm>
                  <a:off x="7137095" y="2230838"/>
                  <a:ext cx="196385" cy="156516"/>
                </a:xfrm>
                <a:custGeom>
                  <a:rect b="b" l="l" r="r" t="t"/>
                  <a:pathLst>
                    <a:path extrusionOk="0" h="3804" w="4773">
                      <a:moveTo>
                        <a:pt x="0" y="1"/>
                      </a:moveTo>
                      <a:lnTo>
                        <a:pt x="0" y="1"/>
                      </a:lnTo>
                      <a:cubicBezTo>
                        <a:pt x="1817" y="843"/>
                        <a:pt x="3310" y="2207"/>
                        <a:pt x="4492" y="3803"/>
                      </a:cubicBezTo>
                      <a:cubicBezTo>
                        <a:pt x="4492" y="3803"/>
                        <a:pt x="4772" y="3576"/>
                        <a:pt x="4772" y="3576"/>
                      </a:cubicBezTo>
                      <a:cubicBezTo>
                        <a:pt x="3486" y="2039"/>
                        <a:pt x="1875" y="734"/>
                        <a:pt x="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 name="Google Shape;606;p26"/>
                <p:cNvSpPr/>
                <p:nvPr/>
              </p:nvSpPr>
              <p:spPr>
                <a:xfrm>
                  <a:off x="6984612" y="2279306"/>
                  <a:ext cx="107388" cy="71016"/>
                </a:xfrm>
                <a:custGeom>
                  <a:rect b="b" l="l" r="r" t="t"/>
                  <a:pathLst>
                    <a:path extrusionOk="0" h="1726" w="2610">
                      <a:moveTo>
                        <a:pt x="0" y="0"/>
                      </a:moveTo>
                      <a:lnTo>
                        <a:pt x="0" y="0"/>
                      </a:lnTo>
                      <a:cubicBezTo>
                        <a:pt x="933" y="352"/>
                        <a:pt x="1750" y="962"/>
                        <a:pt x="2338" y="1725"/>
                      </a:cubicBezTo>
                      <a:lnTo>
                        <a:pt x="2609" y="1487"/>
                      </a:lnTo>
                      <a:cubicBezTo>
                        <a:pt x="1886" y="753"/>
                        <a:pt x="969" y="237"/>
                        <a:pt x="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 name="Google Shape;607;p26"/>
                <p:cNvSpPr/>
                <p:nvPr/>
              </p:nvSpPr>
              <p:spPr>
                <a:xfrm>
                  <a:off x="6967948" y="2322097"/>
                  <a:ext cx="75871" cy="57192"/>
                </a:xfrm>
                <a:custGeom>
                  <a:rect b="b" l="l" r="r" t="t"/>
                  <a:pathLst>
                    <a:path extrusionOk="0" h="1390" w="1844">
                      <a:moveTo>
                        <a:pt x="0" y="0"/>
                      </a:moveTo>
                      <a:cubicBezTo>
                        <a:pt x="630" y="346"/>
                        <a:pt x="1168" y="828"/>
                        <a:pt x="1569" y="1390"/>
                      </a:cubicBezTo>
                      <a:lnTo>
                        <a:pt x="1843" y="1156"/>
                      </a:lnTo>
                      <a:cubicBezTo>
                        <a:pt x="1316" y="630"/>
                        <a:pt x="679" y="236"/>
                        <a:pt x="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 name="Google Shape;608;p26"/>
                <p:cNvSpPr/>
                <p:nvPr/>
              </p:nvSpPr>
              <p:spPr>
                <a:xfrm>
                  <a:off x="6889196" y="2306174"/>
                  <a:ext cx="108787" cy="95168"/>
                </a:xfrm>
                <a:custGeom>
                  <a:rect b="b" l="l" r="r" t="t"/>
                  <a:pathLst>
                    <a:path extrusionOk="0" h="2313" w="2644">
                      <a:moveTo>
                        <a:pt x="0" y="0"/>
                      </a:moveTo>
                      <a:cubicBezTo>
                        <a:pt x="991" y="539"/>
                        <a:pt x="1808" y="1356"/>
                        <a:pt x="2337" y="2313"/>
                      </a:cubicBezTo>
                      <a:lnTo>
                        <a:pt x="2644" y="2120"/>
                      </a:lnTo>
                      <a:cubicBezTo>
                        <a:pt x="1975" y="1169"/>
                        <a:pt x="1042" y="431"/>
                        <a:pt x="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09" name="Google Shape;609;p26"/>
              <p:cNvSpPr/>
              <p:nvPr/>
            </p:nvSpPr>
            <p:spPr>
              <a:xfrm>
                <a:off x="5614730" y="1984708"/>
                <a:ext cx="1721342" cy="953535"/>
              </a:xfrm>
              <a:custGeom>
                <a:rect b="b" l="l" r="r" t="t"/>
                <a:pathLst>
                  <a:path extrusionOk="0" h="23175" w="41836">
                    <a:moveTo>
                      <a:pt x="28702" y="0"/>
                    </a:moveTo>
                    <a:cubicBezTo>
                      <a:pt x="26838" y="0"/>
                      <a:pt x="24965" y="262"/>
                      <a:pt x="23164" y="712"/>
                    </a:cubicBezTo>
                    <a:cubicBezTo>
                      <a:pt x="15297" y="2460"/>
                      <a:pt x="7671" y="6392"/>
                      <a:pt x="3348" y="13443"/>
                    </a:cubicBezTo>
                    <a:cubicBezTo>
                      <a:pt x="1551" y="16381"/>
                      <a:pt x="249" y="19721"/>
                      <a:pt x="1" y="23164"/>
                    </a:cubicBezTo>
                    <a:lnTo>
                      <a:pt x="109" y="23174"/>
                    </a:lnTo>
                    <a:cubicBezTo>
                      <a:pt x="1127" y="18807"/>
                      <a:pt x="3359" y="14764"/>
                      <a:pt x="6269" y="11375"/>
                    </a:cubicBezTo>
                    <a:cubicBezTo>
                      <a:pt x="10580" y="6351"/>
                      <a:pt x="17468" y="1955"/>
                      <a:pt x="24071" y="920"/>
                    </a:cubicBezTo>
                    <a:cubicBezTo>
                      <a:pt x="25061" y="787"/>
                      <a:pt x="26065" y="720"/>
                      <a:pt x="27070" y="720"/>
                    </a:cubicBezTo>
                    <a:cubicBezTo>
                      <a:pt x="32484" y="720"/>
                      <a:pt x="37962" y="2654"/>
                      <a:pt x="41747" y="6585"/>
                    </a:cubicBezTo>
                    <a:cubicBezTo>
                      <a:pt x="41747" y="6585"/>
                      <a:pt x="41835" y="6522"/>
                      <a:pt x="41835" y="6522"/>
                    </a:cubicBezTo>
                    <a:cubicBezTo>
                      <a:pt x="40554" y="4607"/>
                      <a:pt x="38720" y="3084"/>
                      <a:pt x="36681" y="1971"/>
                    </a:cubicBezTo>
                    <a:cubicBezTo>
                      <a:pt x="34220" y="577"/>
                      <a:pt x="31472" y="0"/>
                      <a:pt x="28702"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 name="Google Shape;610;p26"/>
              <p:cNvSpPr/>
              <p:nvPr/>
            </p:nvSpPr>
            <p:spPr>
              <a:xfrm>
                <a:off x="6091148" y="2225900"/>
                <a:ext cx="119897" cy="93317"/>
              </a:xfrm>
              <a:custGeom>
                <a:rect b="b" l="l" r="r" t="t"/>
                <a:pathLst>
                  <a:path extrusionOk="0" h="2268" w="2914">
                    <a:moveTo>
                      <a:pt x="0" y="1"/>
                    </a:moveTo>
                    <a:lnTo>
                      <a:pt x="0" y="1"/>
                    </a:lnTo>
                    <a:cubicBezTo>
                      <a:pt x="929" y="886"/>
                      <a:pt x="1865" y="1559"/>
                      <a:pt x="2913" y="2267"/>
                    </a:cubicBezTo>
                    <a:cubicBezTo>
                      <a:pt x="2449" y="1072"/>
                      <a:pt x="1253" y="201"/>
                      <a:pt x="0"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 name="Google Shape;611;p26"/>
              <p:cNvSpPr/>
              <p:nvPr/>
            </p:nvSpPr>
            <p:spPr>
              <a:xfrm>
                <a:off x="6003468" y="2291280"/>
                <a:ext cx="111997" cy="85047"/>
              </a:xfrm>
              <a:custGeom>
                <a:rect b="b" l="l" r="r" t="t"/>
                <a:pathLst>
                  <a:path extrusionOk="0" h="2067" w="2722">
                    <a:moveTo>
                      <a:pt x="1" y="1"/>
                    </a:moveTo>
                    <a:cubicBezTo>
                      <a:pt x="330" y="842"/>
                      <a:pt x="1001" y="1527"/>
                      <a:pt x="1821" y="1899"/>
                    </a:cubicBezTo>
                    <a:cubicBezTo>
                      <a:pt x="2043" y="1995"/>
                      <a:pt x="2289" y="2066"/>
                      <a:pt x="2536" y="2066"/>
                    </a:cubicBezTo>
                    <a:cubicBezTo>
                      <a:pt x="2598" y="2066"/>
                      <a:pt x="2659" y="2062"/>
                      <a:pt x="2721" y="2052"/>
                    </a:cubicBezTo>
                    <a:cubicBezTo>
                      <a:pt x="2465" y="1880"/>
                      <a:pt x="2254" y="1709"/>
                      <a:pt x="2037" y="1537"/>
                    </a:cubicBezTo>
                    <a:cubicBezTo>
                      <a:pt x="1383" y="1006"/>
                      <a:pt x="763" y="430"/>
                      <a:pt x="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 name="Google Shape;612;p26"/>
              <p:cNvSpPr/>
              <p:nvPr/>
            </p:nvSpPr>
            <p:spPr>
              <a:xfrm>
                <a:off x="5921960" y="2376738"/>
                <a:ext cx="137219" cy="80150"/>
              </a:xfrm>
              <a:custGeom>
                <a:rect b="b" l="l" r="r" t="t"/>
                <a:pathLst>
                  <a:path extrusionOk="0" h="1948" w="3335">
                    <a:moveTo>
                      <a:pt x="0" y="1"/>
                    </a:moveTo>
                    <a:lnTo>
                      <a:pt x="0" y="1"/>
                    </a:lnTo>
                    <a:cubicBezTo>
                      <a:pt x="526" y="862"/>
                      <a:pt x="1358" y="1519"/>
                      <a:pt x="2315" y="1837"/>
                    </a:cubicBezTo>
                    <a:cubicBezTo>
                      <a:pt x="2519" y="1900"/>
                      <a:pt x="2739" y="1948"/>
                      <a:pt x="2958" y="1948"/>
                    </a:cubicBezTo>
                    <a:cubicBezTo>
                      <a:pt x="3085" y="1948"/>
                      <a:pt x="3212" y="1932"/>
                      <a:pt x="3335" y="1892"/>
                    </a:cubicBezTo>
                    <a:cubicBezTo>
                      <a:pt x="3015" y="1771"/>
                      <a:pt x="2754" y="1609"/>
                      <a:pt x="2485" y="1451"/>
                    </a:cubicBezTo>
                    <a:cubicBezTo>
                      <a:pt x="1680" y="956"/>
                      <a:pt x="893" y="391"/>
                      <a:pt x="0"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 name="Google Shape;613;p26"/>
              <p:cNvSpPr/>
              <p:nvPr/>
            </p:nvSpPr>
            <p:spPr>
              <a:xfrm>
                <a:off x="5840575" y="2462031"/>
                <a:ext cx="127344" cy="72744"/>
              </a:xfrm>
              <a:custGeom>
                <a:rect b="b" l="l" r="r" t="t"/>
                <a:pathLst>
                  <a:path extrusionOk="0" h="1768" w="3095">
                    <a:moveTo>
                      <a:pt x="1" y="0"/>
                    </a:moveTo>
                    <a:lnTo>
                      <a:pt x="1" y="0"/>
                    </a:lnTo>
                    <a:cubicBezTo>
                      <a:pt x="470" y="811"/>
                      <a:pt x="1245" y="1427"/>
                      <a:pt x="2143" y="1694"/>
                    </a:cubicBezTo>
                    <a:cubicBezTo>
                      <a:pt x="2295" y="1737"/>
                      <a:pt x="2462" y="1767"/>
                      <a:pt x="2628" y="1767"/>
                    </a:cubicBezTo>
                    <a:cubicBezTo>
                      <a:pt x="2790" y="1767"/>
                      <a:pt x="2950" y="1738"/>
                      <a:pt x="3094" y="1661"/>
                    </a:cubicBezTo>
                    <a:cubicBezTo>
                      <a:pt x="2787" y="1587"/>
                      <a:pt x="2551" y="1445"/>
                      <a:pt x="2303" y="1303"/>
                    </a:cubicBezTo>
                    <a:cubicBezTo>
                      <a:pt x="1563" y="858"/>
                      <a:pt x="812" y="325"/>
                      <a:pt x="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 name="Google Shape;614;p26"/>
              <p:cNvSpPr/>
              <p:nvPr/>
            </p:nvSpPr>
            <p:spPr>
              <a:xfrm>
                <a:off x="5778199" y="2553990"/>
                <a:ext cx="127303" cy="61800"/>
              </a:xfrm>
              <a:custGeom>
                <a:rect b="b" l="l" r="r" t="t"/>
                <a:pathLst>
                  <a:path extrusionOk="0" h="1502" w="3094">
                    <a:moveTo>
                      <a:pt x="0" y="0"/>
                    </a:moveTo>
                    <a:lnTo>
                      <a:pt x="0" y="0"/>
                    </a:lnTo>
                    <a:cubicBezTo>
                      <a:pt x="321" y="734"/>
                      <a:pt x="1274" y="1501"/>
                      <a:pt x="2121" y="1501"/>
                    </a:cubicBezTo>
                    <a:cubicBezTo>
                      <a:pt x="2484" y="1501"/>
                      <a:pt x="2828" y="1361"/>
                      <a:pt x="3094" y="1017"/>
                    </a:cubicBezTo>
                    <a:lnTo>
                      <a:pt x="3094" y="1017"/>
                    </a:lnTo>
                    <a:cubicBezTo>
                      <a:pt x="2917" y="1065"/>
                      <a:pt x="2748" y="1087"/>
                      <a:pt x="2585" y="1087"/>
                    </a:cubicBezTo>
                    <a:cubicBezTo>
                      <a:pt x="1648" y="1087"/>
                      <a:pt x="910" y="378"/>
                      <a:pt x="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 name="Google Shape;615;p26"/>
              <p:cNvSpPr/>
              <p:nvPr/>
            </p:nvSpPr>
            <p:spPr>
              <a:xfrm>
                <a:off x="5735984" y="2642452"/>
                <a:ext cx="117551" cy="62828"/>
              </a:xfrm>
              <a:custGeom>
                <a:rect b="b" l="l" r="r" t="t"/>
                <a:pathLst>
                  <a:path extrusionOk="0" h="1527" w="2857">
                    <a:moveTo>
                      <a:pt x="0" y="1"/>
                    </a:moveTo>
                    <a:lnTo>
                      <a:pt x="0" y="1"/>
                    </a:lnTo>
                    <a:cubicBezTo>
                      <a:pt x="317" y="704"/>
                      <a:pt x="1258" y="1527"/>
                      <a:pt x="2106" y="1527"/>
                    </a:cubicBezTo>
                    <a:cubicBezTo>
                      <a:pt x="2373" y="1527"/>
                      <a:pt x="2631" y="1445"/>
                      <a:pt x="2857" y="1253"/>
                    </a:cubicBezTo>
                    <a:cubicBezTo>
                      <a:pt x="1756" y="1223"/>
                      <a:pt x="1005" y="365"/>
                      <a:pt x="0"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 name="Google Shape;616;p26"/>
              <p:cNvSpPr/>
              <p:nvPr/>
            </p:nvSpPr>
            <p:spPr>
              <a:xfrm>
                <a:off x="5690478" y="2720298"/>
                <a:ext cx="110639" cy="57480"/>
              </a:xfrm>
              <a:custGeom>
                <a:rect b="b" l="l" r="r" t="t"/>
                <a:pathLst>
                  <a:path extrusionOk="0" h="1397" w="2689">
                    <a:moveTo>
                      <a:pt x="1" y="1"/>
                    </a:moveTo>
                    <a:cubicBezTo>
                      <a:pt x="355" y="730"/>
                      <a:pt x="1082" y="1249"/>
                      <a:pt x="1878" y="1379"/>
                    </a:cubicBezTo>
                    <a:cubicBezTo>
                      <a:pt x="1959" y="1390"/>
                      <a:pt x="2042" y="1396"/>
                      <a:pt x="2125" y="1396"/>
                    </a:cubicBezTo>
                    <a:cubicBezTo>
                      <a:pt x="2319" y="1396"/>
                      <a:pt x="2513" y="1362"/>
                      <a:pt x="2688" y="1275"/>
                    </a:cubicBezTo>
                    <a:cubicBezTo>
                      <a:pt x="2429" y="1173"/>
                      <a:pt x="2214" y="1076"/>
                      <a:pt x="1998" y="973"/>
                    </a:cubicBezTo>
                    <a:cubicBezTo>
                      <a:pt x="1337" y="644"/>
                      <a:pt x="734" y="266"/>
                      <a:pt x="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 name="Google Shape;617;p26"/>
              <p:cNvSpPr/>
              <p:nvPr/>
            </p:nvSpPr>
            <p:spPr>
              <a:xfrm>
                <a:off x="5656451" y="2780740"/>
                <a:ext cx="131006" cy="72415"/>
              </a:xfrm>
              <a:custGeom>
                <a:rect b="b" l="l" r="r" t="t"/>
                <a:pathLst>
                  <a:path extrusionOk="0" h="1760" w="3184">
                    <a:moveTo>
                      <a:pt x="0" y="1"/>
                    </a:moveTo>
                    <a:cubicBezTo>
                      <a:pt x="525" y="790"/>
                      <a:pt x="1322" y="1370"/>
                      <a:pt x="2222" y="1661"/>
                    </a:cubicBezTo>
                    <a:cubicBezTo>
                      <a:pt x="2404" y="1717"/>
                      <a:pt x="2606" y="1760"/>
                      <a:pt x="2807" y="1760"/>
                    </a:cubicBezTo>
                    <a:cubicBezTo>
                      <a:pt x="2934" y="1760"/>
                      <a:pt x="3062" y="1742"/>
                      <a:pt x="3183" y="1699"/>
                    </a:cubicBezTo>
                    <a:cubicBezTo>
                      <a:pt x="2884" y="1582"/>
                      <a:pt x="2646" y="1427"/>
                      <a:pt x="2391" y="1274"/>
                    </a:cubicBezTo>
                    <a:cubicBezTo>
                      <a:pt x="1638" y="813"/>
                      <a:pt x="846" y="286"/>
                      <a:pt x="0"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 name="Google Shape;618;p26"/>
              <p:cNvSpPr/>
              <p:nvPr/>
            </p:nvSpPr>
            <p:spPr>
              <a:xfrm>
                <a:off x="5640651" y="2829785"/>
                <a:ext cx="107635" cy="87269"/>
              </a:xfrm>
              <a:custGeom>
                <a:rect b="b" l="l" r="r" t="t"/>
                <a:pathLst>
                  <a:path extrusionOk="0" h="2121" w="2616">
                    <a:moveTo>
                      <a:pt x="1" y="1"/>
                    </a:moveTo>
                    <a:lnTo>
                      <a:pt x="1" y="1"/>
                    </a:lnTo>
                    <a:cubicBezTo>
                      <a:pt x="180" y="1055"/>
                      <a:pt x="1157" y="2120"/>
                      <a:pt x="2263" y="2120"/>
                    </a:cubicBezTo>
                    <a:cubicBezTo>
                      <a:pt x="2379" y="2120"/>
                      <a:pt x="2497" y="2109"/>
                      <a:pt x="2615" y="2084"/>
                    </a:cubicBezTo>
                    <a:cubicBezTo>
                      <a:pt x="1549" y="1563"/>
                      <a:pt x="905" y="778"/>
                      <a:pt x="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 name="Google Shape;619;p26"/>
              <p:cNvSpPr/>
              <p:nvPr/>
            </p:nvSpPr>
            <p:spPr>
              <a:xfrm>
                <a:off x="5612920" y="2527123"/>
                <a:ext cx="98131" cy="125698"/>
              </a:xfrm>
              <a:custGeom>
                <a:rect b="b" l="l" r="r" t="t"/>
                <a:pathLst>
                  <a:path extrusionOk="0" h="3055" w="2385">
                    <a:moveTo>
                      <a:pt x="51" y="0"/>
                    </a:moveTo>
                    <a:lnTo>
                      <a:pt x="51" y="0"/>
                    </a:lnTo>
                    <a:cubicBezTo>
                      <a:pt x="0" y="347"/>
                      <a:pt x="125" y="698"/>
                      <a:pt x="275" y="995"/>
                    </a:cubicBezTo>
                    <a:cubicBezTo>
                      <a:pt x="741" y="1882"/>
                      <a:pt x="1479" y="2618"/>
                      <a:pt x="2385" y="3054"/>
                    </a:cubicBezTo>
                    <a:cubicBezTo>
                      <a:pt x="1928" y="2222"/>
                      <a:pt x="1239" y="1480"/>
                      <a:pt x="628" y="763"/>
                    </a:cubicBezTo>
                    <a:cubicBezTo>
                      <a:pt x="424" y="521"/>
                      <a:pt x="222" y="294"/>
                      <a:pt x="5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 name="Google Shape;620;p26"/>
              <p:cNvSpPr/>
              <p:nvPr/>
            </p:nvSpPr>
            <p:spPr>
              <a:xfrm>
                <a:off x="5667437" y="2425659"/>
                <a:ext cx="88091" cy="125616"/>
              </a:xfrm>
              <a:custGeom>
                <a:rect b="b" l="l" r="r" t="t"/>
                <a:pathLst>
                  <a:path extrusionOk="0" h="3053" w="2141">
                    <a:moveTo>
                      <a:pt x="434" y="1"/>
                    </a:moveTo>
                    <a:cubicBezTo>
                      <a:pt x="1" y="1234"/>
                      <a:pt x="1068" y="2548"/>
                      <a:pt x="2141" y="3053"/>
                    </a:cubicBezTo>
                    <a:cubicBezTo>
                      <a:pt x="1586" y="1952"/>
                      <a:pt x="800" y="1172"/>
                      <a:pt x="43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 name="Google Shape;621;p26"/>
              <p:cNvSpPr/>
              <p:nvPr/>
            </p:nvSpPr>
            <p:spPr>
              <a:xfrm>
                <a:off x="5728866" y="2320451"/>
                <a:ext cx="95539" cy="126151"/>
              </a:xfrm>
              <a:custGeom>
                <a:rect b="b" l="l" r="r" t="t"/>
                <a:pathLst>
                  <a:path extrusionOk="0" h="3066" w="2322">
                    <a:moveTo>
                      <a:pt x="460" y="0"/>
                    </a:moveTo>
                    <a:cubicBezTo>
                      <a:pt x="1" y="1284"/>
                      <a:pt x="1179" y="2623"/>
                      <a:pt x="2322" y="3066"/>
                    </a:cubicBezTo>
                    <a:cubicBezTo>
                      <a:pt x="1662" y="1987"/>
                      <a:pt x="809" y="1220"/>
                      <a:pt x="46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 name="Google Shape;622;p26"/>
              <p:cNvSpPr/>
              <p:nvPr/>
            </p:nvSpPr>
            <p:spPr>
              <a:xfrm>
                <a:off x="5844443" y="2228780"/>
                <a:ext cx="53777" cy="140469"/>
              </a:xfrm>
              <a:custGeom>
                <a:rect b="b" l="l" r="r" t="t"/>
                <a:pathLst>
                  <a:path extrusionOk="0" h="3414" w="1307">
                    <a:moveTo>
                      <a:pt x="236" y="0"/>
                    </a:moveTo>
                    <a:cubicBezTo>
                      <a:pt x="5" y="607"/>
                      <a:pt x="1" y="1272"/>
                      <a:pt x="167" y="1894"/>
                    </a:cubicBezTo>
                    <a:cubicBezTo>
                      <a:pt x="342" y="2505"/>
                      <a:pt x="699" y="3148"/>
                      <a:pt x="1306" y="3414"/>
                    </a:cubicBezTo>
                    <a:cubicBezTo>
                      <a:pt x="816" y="2467"/>
                      <a:pt x="625" y="1477"/>
                      <a:pt x="368" y="456"/>
                    </a:cubicBezTo>
                    <a:cubicBezTo>
                      <a:pt x="330" y="307"/>
                      <a:pt x="296" y="156"/>
                      <a:pt x="236"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 name="Google Shape;623;p26"/>
              <p:cNvSpPr/>
              <p:nvPr/>
            </p:nvSpPr>
            <p:spPr>
              <a:xfrm>
                <a:off x="5968083" y="2129168"/>
                <a:ext cx="39705" cy="141662"/>
              </a:xfrm>
              <a:custGeom>
                <a:rect b="b" l="l" r="r" t="t"/>
                <a:pathLst>
                  <a:path extrusionOk="0" h="3443" w="965">
                    <a:moveTo>
                      <a:pt x="1" y="0"/>
                    </a:moveTo>
                    <a:lnTo>
                      <a:pt x="1" y="0"/>
                    </a:lnTo>
                    <a:cubicBezTo>
                      <a:pt x="120" y="1194"/>
                      <a:pt x="208" y="2281"/>
                      <a:pt x="583" y="3442"/>
                    </a:cubicBezTo>
                    <a:cubicBezTo>
                      <a:pt x="964" y="2312"/>
                      <a:pt x="824" y="902"/>
                      <a:pt x="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 name="Google Shape;624;p26"/>
              <p:cNvSpPr/>
              <p:nvPr/>
            </p:nvSpPr>
            <p:spPr>
              <a:xfrm>
                <a:off x="6096291" y="2058275"/>
                <a:ext cx="36866" cy="154705"/>
              </a:xfrm>
              <a:custGeom>
                <a:rect b="b" l="l" r="r" t="t"/>
                <a:pathLst>
                  <a:path extrusionOk="0" h="3760" w="896">
                    <a:moveTo>
                      <a:pt x="0" y="0"/>
                    </a:moveTo>
                    <a:cubicBezTo>
                      <a:pt x="170" y="1287"/>
                      <a:pt x="8" y="2455"/>
                      <a:pt x="176" y="3760"/>
                    </a:cubicBezTo>
                    <a:cubicBezTo>
                      <a:pt x="757" y="2629"/>
                      <a:pt x="895" y="1004"/>
                      <a:pt x="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 name="Google Shape;625;p26"/>
              <p:cNvSpPr/>
              <p:nvPr/>
            </p:nvSpPr>
            <p:spPr>
              <a:xfrm>
                <a:off x="5579016" y="2636692"/>
                <a:ext cx="85129" cy="81179"/>
              </a:xfrm>
              <a:custGeom>
                <a:rect b="b" l="l" r="r" t="t"/>
                <a:pathLst>
                  <a:path extrusionOk="0" h="1973" w="2069">
                    <a:moveTo>
                      <a:pt x="0" y="0"/>
                    </a:moveTo>
                    <a:lnTo>
                      <a:pt x="0" y="0"/>
                    </a:lnTo>
                    <a:cubicBezTo>
                      <a:pt x="148" y="1001"/>
                      <a:pt x="1041" y="1914"/>
                      <a:pt x="2068" y="1972"/>
                    </a:cubicBezTo>
                    <a:cubicBezTo>
                      <a:pt x="1380" y="1223"/>
                      <a:pt x="802" y="598"/>
                      <a:pt x="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 name="Google Shape;626;p26"/>
              <p:cNvSpPr/>
              <p:nvPr/>
            </p:nvSpPr>
            <p:spPr>
              <a:xfrm>
                <a:off x="5566673" y="2716760"/>
                <a:ext cx="84183" cy="80233"/>
              </a:xfrm>
              <a:custGeom>
                <a:rect b="b" l="l" r="r" t="t"/>
                <a:pathLst>
                  <a:path extrusionOk="0" h="1950" w="2046">
                    <a:moveTo>
                      <a:pt x="1" y="0"/>
                    </a:moveTo>
                    <a:lnTo>
                      <a:pt x="1" y="0"/>
                    </a:lnTo>
                    <a:cubicBezTo>
                      <a:pt x="16" y="1043"/>
                      <a:pt x="1051" y="1881"/>
                      <a:pt x="2046" y="1950"/>
                    </a:cubicBezTo>
                    <a:cubicBezTo>
                      <a:pt x="1414" y="1206"/>
                      <a:pt x="676" y="664"/>
                      <a:pt x="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 name="Google Shape;627;p26"/>
              <p:cNvSpPr/>
              <p:nvPr/>
            </p:nvSpPr>
            <p:spPr>
              <a:xfrm>
                <a:off x="5541739" y="2801889"/>
                <a:ext cx="92700" cy="58138"/>
              </a:xfrm>
              <a:custGeom>
                <a:rect b="b" l="l" r="r" t="t"/>
                <a:pathLst>
                  <a:path extrusionOk="0" h="1413" w="2253">
                    <a:moveTo>
                      <a:pt x="0" y="0"/>
                    </a:moveTo>
                    <a:lnTo>
                      <a:pt x="0" y="0"/>
                    </a:lnTo>
                    <a:cubicBezTo>
                      <a:pt x="99" y="752"/>
                      <a:pt x="857" y="1413"/>
                      <a:pt x="1608" y="1413"/>
                    </a:cubicBezTo>
                    <a:cubicBezTo>
                      <a:pt x="1829" y="1413"/>
                      <a:pt x="2049" y="1355"/>
                      <a:pt x="2252" y="1226"/>
                    </a:cubicBezTo>
                    <a:cubicBezTo>
                      <a:pt x="1329" y="972"/>
                      <a:pt x="774" y="472"/>
                      <a:pt x="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 name="Google Shape;628;p26"/>
              <p:cNvSpPr/>
              <p:nvPr/>
            </p:nvSpPr>
            <p:spPr>
              <a:xfrm>
                <a:off x="6223594" y="2160809"/>
                <a:ext cx="98337" cy="93728"/>
              </a:xfrm>
              <a:custGeom>
                <a:rect b="b" l="l" r="r" t="t"/>
                <a:pathLst>
                  <a:path extrusionOk="0" h="2278" w="2390">
                    <a:moveTo>
                      <a:pt x="1" y="0"/>
                    </a:moveTo>
                    <a:lnTo>
                      <a:pt x="1" y="0"/>
                    </a:lnTo>
                    <a:cubicBezTo>
                      <a:pt x="717" y="863"/>
                      <a:pt x="1610" y="1509"/>
                      <a:pt x="2390" y="2278"/>
                    </a:cubicBezTo>
                    <a:cubicBezTo>
                      <a:pt x="2255" y="1102"/>
                      <a:pt x="1110" y="217"/>
                      <a:pt x="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 name="Google Shape;629;p26"/>
              <p:cNvSpPr/>
              <p:nvPr/>
            </p:nvSpPr>
            <p:spPr>
              <a:xfrm>
                <a:off x="6346124" y="2090163"/>
                <a:ext cx="90354" cy="121049"/>
              </a:xfrm>
              <a:custGeom>
                <a:rect b="b" l="l" r="r" t="t"/>
                <a:pathLst>
                  <a:path extrusionOk="0" h="2942" w="2196">
                    <a:moveTo>
                      <a:pt x="1" y="0"/>
                    </a:moveTo>
                    <a:lnTo>
                      <a:pt x="1" y="0"/>
                    </a:lnTo>
                    <a:cubicBezTo>
                      <a:pt x="475" y="802"/>
                      <a:pt x="1075" y="1482"/>
                      <a:pt x="1624" y="2196"/>
                    </a:cubicBezTo>
                    <a:cubicBezTo>
                      <a:pt x="1803" y="2434"/>
                      <a:pt x="1977" y="2672"/>
                      <a:pt x="2166" y="2941"/>
                    </a:cubicBezTo>
                    <a:cubicBezTo>
                      <a:pt x="2196" y="2613"/>
                      <a:pt x="2114" y="2285"/>
                      <a:pt x="1991" y="1986"/>
                    </a:cubicBezTo>
                    <a:cubicBezTo>
                      <a:pt x="1605" y="1109"/>
                      <a:pt x="891" y="370"/>
                      <a:pt x="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 name="Google Shape;630;p26"/>
              <p:cNvSpPr/>
              <p:nvPr/>
            </p:nvSpPr>
            <p:spPr>
              <a:xfrm>
                <a:off x="6481943" y="2054984"/>
                <a:ext cx="80192" cy="122653"/>
              </a:xfrm>
              <a:custGeom>
                <a:rect b="b" l="l" r="r" t="t"/>
                <a:pathLst>
                  <a:path extrusionOk="0" h="2981" w="1949">
                    <a:moveTo>
                      <a:pt x="0" y="0"/>
                    </a:moveTo>
                    <a:cubicBezTo>
                      <a:pt x="606" y="1025"/>
                      <a:pt x="1148" y="1855"/>
                      <a:pt x="1484" y="2980"/>
                    </a:cubicBezTo>
                    <a:cubicBezTo>
                      <a:pt x="1949" y="1820"/>
                      <a:pt x="1123" y="418"/>
                      <a:pt x="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 name="Google Shape;631;p26"/>
              <p:cNvSpPr/>
              <p:nvPr/>
            </p:nvSpPr>
            <p:spPr>
              <a:xfrm>
                <a:off x="6597561" y="2025113"/>
                <a:ext cx="86363" cy="134750"/>
              </a:xfrm>
              <a:custGeom>
                <a:rect b="b" l="l" r="r" t="t"/>
                <a:pathLst>
                  <a:path extrusionOk="0" h="3275" w="2099">
                    <a:moveTo>
                      <a:pt x="0" y="0"/>
                    </a:moveTo>
                    <a:lnTo>
                      <a:pt x="0" y="0"/>
                    </a:lnTo>
                    <a:cubicBezTo>
                      <a:pt x="627" y="1080"/>
                      <a:pt x="1277" y="2005"/>
                      <a:pt x="1019" y="3274"/>
                    </a:cubicBezTo>
                    <a:cubicBezTo>
                      <a:pt x="2098" y="2266"/>
                      <a:pt x="1210" y="457"/>
                      <a:pt x="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 name="Google Shape;632;p26"/>
              <p:cNvSpPr/>
              <p:nvPr/>
            </p:nvSpPr>
            <p:spPr>
              <a:xfrm>
                <a:off x="6724658" y="2000796"/>
                <a:ext cx="56616" cy="142855"/>
              </a:xfrm>
              <a:custGeom>
                <a:rect b="b" l="l" r="r" t="t"/>
                <a:pathLst>
                  <a:path extrusionOk="0" h="3472" w="1376">
                    <a:moveTo>
                      <a:pt x="0" y="0"/>
                    </a:moveTo>
                    <a:cubicBezTo>
                      <a:pt x="273" y="1219"/>
                      <a:pt x="600" y="2234"/>
                      <a:pt x="607" y="3472"/>
                    </a:cubicBezTo>
                    <a:cubicBezTo>
                      <a:pt x="1375" y="2415"/>
                      <a:pt x="948" y="806"/>
                      <a:pt x="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 name="Google Shape;633;p26"/>
              <p:cNvSpPr/>
              <p:nvPr/>
            </p:nvSpPr>
            <p:spPr>
              <a:xfrm>
                <a:off x="6840357" y="2003429"/>
                <a:ext cx="41474" cy="141827"/>
              </a:xfrm>
              <a:custGeom>
                <a:rect b="b" l="l" r="r" t="t"/>
                <a:pathLst>
                  <a:path extrusionOk="0" h="3447" w="1008">
                    <a:moveTo>
                      <a:pt x="98" y="1"/>
                    </a:moveTo>
                    <a:lnTo>
                      <a:pt x="98" y="1"/>
                    </a:lnTo>
                    <a:cubicBezTo>
                      <a:pt x="1" y="1212"/>
                      <a:pt x="275" y="2256"/>
                      <a:pt x="151" y="3446"/>
                    </a:cubicBezTo>
                    <a:cubicBezTo>
                      <a:pt x="1008" y="2529"/>
                      <a:pt x="745" y="970"/>
                      <a:pt x="98"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 name="Google Shape;634;p26"/>
              <p:cNvSpPr/>
              <p:nvPr/>
            </p:nvSpPr>
            <p:spPr>
              <a:xfrm>
                <a:off x="6938941" y="2023672"/>
                <a:ext cx="51226" cy="139852"/>
              </a:xfrm>
              <a:custGeom>
                <a:rect b="b" l="l" r="r" t="t"/>
                <a:pathLst>
                  <a:path extrusionOk="0" h="3399" w="1245">
                    <a:moveTo>
                      <a:pt x="573" y="0"/>
                    </a:moveTo>
                    <a:lnTo>
                      <a:pt x="573" y="0"/>
                    </a:lnTo>
                    <a:cubicBezTo>
                      <a:pt x="467" y="1225"/>
                      <a:pt x="457" y="2266"/>
                      <a:pt x="0" y="3399"/>
                    </a:cubicBezTo>
                    <a:cubicBezTo>
                      <a:pt x="1120" y="2727"/>
                      <a:pt x="1244" y="1032"/>
                      <a:pt x="573"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 name="Google Shape;635;p26"/>
              <p:cNvSpPr/>
              <p:nvPr/>
            </p:nvSpPr>
            <p:spPr>
              <a:xfrm>
                <a:off x="7020120" y="2059715"/>
                <a:ext cx="71345" cy="129936"/>
              </a:xfrm>
              <a:custGeom>
                <a:rect b="b" l="l" r="r" t="t"/>
                <a:pathLst>
                  <a:path extrusionOk="0" h="3158" w="1734">
                    <a:moveTo>
                      <a:pt x="1217" y="0"/>
                    </a:moveTo>
                    <a:lnTo>
                      <a:pt x="1217" y="0"/>
                    </a:lnTo>
                    <a:cubicBezTo>
                      <a:pt x="934" y="1182"/>
                      <a:pt x="605" y="2129"/>
                      <a:pt x="1" y="3157"/>
                    </a:cubicBezTo>
                    <a:cubicBezTo>
                      <a:pt x="1176" y="2696"/>
                      <a:pt x="1734" y="1130"/>
                      <a:pt x="1217"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 name="Google Shape;636;p26"/>
              <p:cNvSpPr/>
              <p:nvPr/>
            </p:nvSpPr>
            <p:spPr>
              <a:xfrm>
                <a:off x="7096485" y="2101478"/>
                <a:ext cx="76242" cy="131170"/>
              </a:xfrm>
              <a:custGeom>
                <a:rect b="b" l="l" r="r" t="t"/>
                <a:pathLst>
                  <a:path extrusionOk="0" h="3188" w="1853">
                    <a:moveTo>
                      <a:pt x="1388" y="1"/>
                    </a:moveTo>
                    <a:lnTo>
                      <a:pt x="1388" y="1"/>
                    </a:lnTo>
                    <a:cubicBezTo>
                      <a:pt x="1053" y="1199"/>
                      <a:pt x="660" y="2159"/>
                      <a:pt x="0" y="3187"/>
                    </a:cubicBezTo>
                    <a:cubicBezTo>
                      <a:pt x="1209" y="2744"/>
                      <a:pt x="1853" y="1186"/>
                      <a:pt x="1388"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 name="Google Shape;637;p26"/>
              <p:cNvSpPr/>
              <p:nvPr/>
            </p:nvSpPr>
            <p:spPr>
              <a:xfrm>
                <a:off x="7165321" y="2153938"/>
                <a:ext cx="71469" cy="109775"/>
              </a:xfrm>
              <a:custGeom>
                <a:rect b="b" l="l" r="r" t="t"/>
                <a:pathLst>
                  <a:path extrusionOk="0" h="2668" w="1737">
                    <a:moveTo>
                      <a:pt x="1599" y="0"/>
                    </a:moveTo>
                    <a:lnTo>
                      <a:pt x="1599" y="0"/>
                    </a:lnTo>
                    <a:cubicBezTo>
                      <a:pt x="1155" y="682"/>
                      <a:pt x="851" y="1354"/>
                      <a:pt x="448" y="2015"/>
                    </a:cubicBezTo>
                    <a:cubicBezTo>
                      <a:pt x="312" y="2226"/>
                      <a:pt x="168" y="2430"/>
                      <a:pt x="0" y="2668"/>
                    </a:cubicBezTo>
                    <a:cubicBezTo>
                      <a:pt x="285" y="2625"/>
                      <a:pt x="549" y="2481"/>
                      <a:pt x="767" y="2294"/>
                    </a:cubicBezTo>
                    <a:cubicBezTo>
                      <a:pt x="1394" y="1727"/>
                      <a:pt x="1737" y="840"/>
                      <a:pt x="1599"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 name="Google Shape;638;p26"/>
              <p:cNvSpPr/>
              <p:nvPr/>
            </p:nvSpPr>
            <p:spPr>
              <a:xfrm>
                <a:off x="7212884" y="2201707"/>
                <a:ext cx="70440" cy="107430"/>
              </a:xfrm>
              <a:custGeom>
                <a:rect b="b" l="l" r="r" t="t"/>
                <a:pathLst>
                  <a:path extrusionOk="0" h="2611" w="1712">
                    <a:moveTo>
                      <a:pt x="1661" y="1"/>
                    </a:moveTo>
                    <a:lnTo>
                      <a:pt x="1661" y="1"/>
                    </a:lnTo>
                    <a:cubicBezTo>
                      <a:pt x="1156" y="622"/>
                      <a:pt x="795" y="1271"/>
                      <a:pt x="395" y="1922"/>
                    </a:cubicBezTo>
                    <a:cubicBezTo>
                      <a:pt x="267" y="2142"/>
                      <a:pt x="128" y="2353"/>
                      <a:pt x="0" y="2610"/>
                    </a:cubicBezTo>
                    <a:cubicBezTo>
                      <a:pt x="537" y="2445"/>
                      <a:pt x="956" y="2030"/>
                      <a:pt x="1244" y="1565"/>
                    </a:cubicBezTo>
                    <a:cubicBezTo>
                      <a:pt x="1524" y="1094"/>
                      <a:pt x="1712" y="560"/>
                      <a:pt x="166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 name="Google Shape;639;p26"/>
              <p:cNvSpPr/>
              <p:nvPr/>
            </p:nvSpPr>
            <p:spPr>
              <a:xfrm>
                <a:off x="6208864" y="2005898"/>
                <a:ext cx="29336" cy="140880"/>
              </a:xfrm>
              <a:custGeom>
                <a:rect b="b" l="l" r="r" t="t"/>
                <a:pathLst>
                  <a:path extrusionOk="0" h="3424" w="713">
                    <a:moveTo>
                      <a:pt x="273" y="1"/>
                    </a:moveTo>
                    <a:cubicBezTo>
                      <a:pt x="233" y="312"/>
                      <a:pt x="221" y="591"/>
                      <a:pt x="195" y="872"/>
                    </a:cubicBezTo>
                    <a:cubicBezTo>
                      <a:pt x="125" y="1714"/>
                      <a:pt x="2" y="2544"/>
                      <a:pt x="0" y="3423"/>
                    </a:cubicBezTo>
                    <a:cubicBezTo>
                      <a:pt x="400" y="2952"/>
                      <a:pt x="586" y="2358"/>
                      <a:pt x="654" y="1756"/>
                    </a:cubicBezTo>
                    <a:cubicBezTo>
                      <a:pt x="713" y="1155"/>
                      <a:pt x="627" y="507"/>
                      <a:pt x="273"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 name="Google Shape;640;p26"/>
              <p:cNvSpPr/>
              <p:nvPr/>
            </p:nvSpPr>
            <p:spPr>
              <a:xfrm>
                <a:off x="6310615" y="1941465"/>
                <a:ext cx="52295" cy="163839"/>
              </a:xfrm>
              <a:custGeom>
                <a:rect b="b" l="l" r="r" t="t"/>
                <a:pathLst>
                  <a:path extrusionOk="0" h="3982" w="1271">
                    <a:moveTo>
                      <a:pt x="790" y="1"/>
                    </a:moveTo>
                    <a:lnTo>
                      <a:pt x="790" y="1"/>
                    </a:lnTo>
                    <a:cubicBezTo>
                      <a:pt x="542" y="1189"/>
                      <a:pt x="107" y="2765"/>
                      <a:pt x="0" y="3982"/>
                    </a:cubicBezTo>
                    <a:cubicBezTo>
                      <a:pt x="836" y="2888"/>
                      <a:pt x="1271" y="1327"/>
                      <a:pt x="790"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 name="Google Shape;641;p26"/>
              <p:cNvSpPr/>
              <p:nvPr/>
            </p:nvSpPr>
            <p:spPr>
              <a:xfrm>
                <a:off x="6454458" y="1909372"/>
                <a:ext cx="52007" cy="138371"/>
              </a:xfrm>
              <a:custGeom>
                <a:rect b="b" l="l" r="r" t="t"/>
                <a:pathLst>
                  <a:path extrusionOk="0" h="3363" w="1264">
                    <a:moveTo>
                      <a:pt x="538" y="1"/>
                    </a:moveTo>
                    <a:cubicBezTo>
                      <a:pt x="492" y="1191"/>
                      <a:pt x="200" y="2173"/>
                      <a:pt x="0" y="3363"/>
                    </a:cubicBezTo>
                    <a:cubicBezTo>
                      <a:pt x="884" y="2555"/>
                      <a:pt x="1263" y="1025"/>
                      <a:pt x="538"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 name="Google Shape;642;p26"/>
              <p:cNvSpPr/>
              <p:nvPr/>
            </p:nvSpPr>
            <p:spPr>
              <a:xfrm>
                <a:off x="6704785" y="1872588"/>
                <a:ext cx="94057" cy="129442"/>
              </a:xfrm>
              <a:custGeom>
                <a:rect b="b" l="l" r="r" t="t"/>
                <a:pathLst>
                  <a:path extrusionOk="0" h="3146" w="2286">
                    <a:moveTo>
                      <a:pt x="1850" y="1"/>
                    </a:moveTo>
                    <a:lnTo>
                      <a:pt x="1850" y="1"/>
                    </a:lnTo>
                    <a:cubicBezTo>
                      <a:pt x="1482" y="1234"/>
                      <a:pt x="679" y="2053"/>
                      <a:pt x="0" y="3146"/>
                    </a:cubicBezTo>
                    <a:cubicBezTo>
                      <a:pt x="1170" y="2680"/>
                      <a:pt x="2285" y="1303"/>
                      <a:pt x="1850"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 name="Google Shape;643;p26"/>
              <p:cNvSpPr/>
              <p:nvPr/>
            </p:nvSpPr>
            <p:spPr>
              <a:xfrm>
                <a:off x="6585793" y="1883574"/>
                <a:ext cx="82496" cy="130018"/>
              </a:xfrm>
              <a:custGeom>
                <a:rect b="b" l="l" r="r" t="t"/>
                <a:pathLst>
                  <a:path extrusionOk="0" h="3160" w="2005">
                    <a:moveTo>
                      <a:pt x="1451" y="0"/>
                    </a:moveTo>
                    <a:cubicBezTo>
                      <a:pt x="1187" y="1178"/>
                      <a:pt x="396" y="2002"/>
                      <a:pt x="1" y="3160"/>
                    </a:cubicBezTo>
                    <a:cubicBezTo>
                      <a:pt x="944" y="2584"/>
                      <a:pt x="2005" y="1117"/>
                      <a:pt x="145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 name="Google Shape;644;p26"/>
              <p:cNvSpPr/>
              <p:nvPr/>
            </p:nvSpPr>
            <p:spPr>
              <a:xfrm>
                <a:off x="6833075" y="1872506"/>
                <a:ext cx="83854" cy="120143"/>
              </a:xfrm>
              <a:custGeom>
                <a:rect b="b" l="l" r="r" t="t"/>
                <a:pathLst>
                  <a:path extrusionOk="0" h="2920" w="2038">
                    <a:moveTo>
                      <a:pt x="1955" y="1"/>
                    </a:moveTo>
                    <a:cubicBezTo>
                      <a:pt x="1330" y="981"/>
                      <a:pt x="571" y="1881"/>
                      <a:pt x="0" y="2920"/>
                    </a:cubicBezTo>
                    <a:cubicBezTo>
                      <a:pt x="1099" y="2423"/>
                      <a:pt x="2038" y="1248"/>
                      <a:pt x="1955"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 name="Google Shape;645;p26"/>
              <p:cNvSpPr/>
              <p:nvPr/>
            </p:nvSpPr>
            <p:spPr>
              <a:xfrm>
                <a:off x="6948610" y="1896000"/>
                <a:ext cx="87515" cy="114424"/>
              </a:xfrm>
              <a:custGeom>
                <a:rect b="b" l="l" r="r" t="t"/>
                <a:pathLst>
                  <a:path extrusionOk="0" h="2781" w="2127">
                    <a:moveTo>
                      <a:pt x="1785" y="0"/>
                    </a:moveTo>
                    <a:lnTo>
                      <a:pt x="1785" y="0"/>
                    </a:lnTo>
                    <a:cubicBezTo>
                      <a:pt x="1326" y="1055"/>
                      <a:pt x="516" y="1730"/>
                      <a:pt x="0" y="2781"/>
                    </a:cubicBezTo>
                    <a:cubicBezTo>
                      <a:pt x="991" y="2360"/>
                      <a:pt x="2126" y="1149"/>
                      <a:pt x="1785"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 name="Google Shape;646;p26"/>
              <p:cNvSpPr/>
              <p:nvPr/>
            </p:nvSpPr>
            <p:spPr>
              <a:xfrm>
                <a:off x="7046864" y="1954179"/>
                <a:ext cx="91794" cy="96238"/>
              </a:xfrm>
              <a:custGeom>
                <a:rect b="b" l="l" r="r" t="t"/>
                <a:pathLst>
                  <a:path extrusionOk="0" h="2339" w="2231">
                    <a:moveTo>
                      <a:pt x="2230" y="0"/>
                    </a:moveTo>
                    <a:lnTo>
                      <a:pt x="2230" y="0"/>
                    </a:lnTo>
                    <a:cubicBezTo>
                      <a:pt x="1439" y="741"/>
                      <a:pt x="607" y="1404"/>
                      <a:pt x="1" y="2338"/>
                    </a:cubicBezTo>
                    <a:cubicBezTo>
                      <a:pt x="1049" y="2014"/>
                      <a:pt x="2084" y="1134"/>
                      <a:pt x="223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 name="Google Shape;647;p26"/>
              <p:cNvSpPr/>
              <p:nvPr/>
            </p:nvSpPr>
            <p:spPr>
              <a:xfrm>
                <a:off x="7128208" y="1991785"/>
                <a:ext cx="81632" cy="85582"/>
              </a:xfrm>
              <a:custGeom>
                <a:rect b="b" l="l" r="r" t="t"/>
                <a:pathLst>
                  <a:path extrusionOk="0" h="2080" w="1984">
                    <a:moveTo>
                      <a:pt x="1983" y="1"/>
                    </a:moveTo>
                    <a:lnTo>
                      <a:pt x="1983" y="1"/>
                    </a:lnTo>
                    <a:cubicBezTo>
                      <a:pt x="1238" y="661"/>
                      <a:pt x="516" y="1187"/>
                      <a:pt x="1" y="2079"/>
                    </a:cubicBezTo>
                    <a:cubicBezTo>
                      <a:pt x="940" y="1816"/>
                      <a:pt x="1909" y="1027"/>
                      <a:pt x="1983"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 name="Google Shape;648;p26"/>
              <p:cNvSpPr/>
              <p:nvPr/>
            </p:nvSpPr>
            <p:spPr>
              <a:xfrm>
                <a:off x="7194534" y="2042311"/>
                <a:ext cx="74102" cy="71675"/>
              </a:xfrm>
              <a:custGeom>
                <a:rect b="b" l="l" r="r" t="t"/>
                <a:pathLst>
                  <a:path extrusionOk="0" h="1742" w="1801">
                    <a:moveTo>
                      <a:pt x="1660" y="1"/>
                    </a:moveTo>
                    <a:lnTo>
                      <a:pt x="1660" y="1"/>
                    </a:lnTo>
                    <a:cubicBezTo>
                      <a:pt x="1069" y="581"/>
                      <a:pt x="389" y="981"/>
                      <a:pt x="1" y="1741"/>
                    </a:cubicBezTo>
                    <a:cubicBezTo>
                      <a:pt x="778" y="1642"/>
                      <a:pt x="1800" y="863"/>
                      <a:pt x="1660"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 name="Google Shape;649;p26"/>
              <p:cNvSpPr/>
              <p:nvPr/>
            </p:nvSpPr>
            <p:spPr>
              <a:xfrm>
                <a:off x="7252425" y="2090615"/>
                <a:ext cx="64392" cy="64145"/>
              </a:xfrm>
              <a:custGeom>
                <a:rect b="b" l="l" r="r" t="t"/>
                <a:pathLst>
                  <a:path extrusionOk="0" h="1559" w="1565">
                    <a:moveTo>
                      <a:pt x="1483" y="1"/>
                    </a:moveTo>
                    <a:lnTo>
                      <a:pt x="1483" y="1"/>
                    </a:lnTo>
                    <a:cubicBezTo>
                      <a:pt x="1340" y="167"/>
                      <a:pt x="1224" y="287"/>
                      <a:pt x="1107" y="405"/>
                    </a:cubicBezTo>
                    <a:cubicBezTo>
                      <a:pt x="716" y="782"/>
                      <a:pt x="348" y="1065"/>
                      <a:pt x="0" y="1555"/>
                    </a:cubicBezTo>
                    <a:cubicBezTo>
                      <a:pt x="32" y="1558"/>
                      <a:pt x="64" y="1559"/>
                      <a:pt x="96" y="1559"/>
                    </a:cubicBezTo>
                    <a:cubicBezTo>
                      <a:pt x="685" y="1559"/>
                      <a:pt x="1240" y="1174"/>
                      <a:pt x="1465" y="630"/>
                    </a:cubicBezTo>
                    <a:cubicBezTo>
                      <a:pt x="1541" y="432"/>
                      <a:pt x="1564" y="203"/>
                      <a:pt x="1483"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 name="Google Shape;650;p26"/>
              <p:cNvSpPr/>
              <p:nvPr/>
            </p:nvSpPr>
            <p:spPr>
              <a:xfrm>
                <a:off x="6048193" y="2018694"/>
                <a:ext cx="72333" cy="55834"/>
              </a:xfrm>
              <a:custGeom>
                <a:rect b="b" l="l" r="r" t="t"/>
                <a:pathLst>
                  <a:path extrusionOk="0" h="1357" w="1758">
                    <a:moveTo>
                      <a:pt x="1040" y="112"/>
                    </a:moveTo>
                    <a:lnTo>
                      <a:pt x="1040" y="112"/>
                    </a:lnTo>
                    <a:cubicBezTo>
                      <a:pt x="1237" y="215"/>
                      <a:pt x="1286" y="466"/>
                      <a:pt x="1352" y="651"/>
                    </a:cubicBezTo>
                    <a:cubicBezTo>
                      <a:pt x="1411" y="828"/>
                      <a:pt x="1594" y="1100"/>
                      <a:pt x="1324" y="1212"/>
                    </a:cubicBezTo>
                    <a:cubicBezTo>
                      <a:pt x="1282" y="1228"/>
                      <a:pt x="1241" y="1236"/>
                      <a:pt x="1200" y="1236"/>
                    </a:cubicBezTo>
                    <a:cubicBezTo>
                      <a:pt x="953" y="1236"/>
                      <a:pt x="740" y="958"/>
                      <a:pt x="669" y="767"/>
                    </a:cubicBezTo>
                    <a:cubicBezTo>
                      <a:pt x="596" y="537"/>
                      <a:pt x="755" y="147"/>
                      <a:pt x="1040" y="112"/>
                    </a:cubicBezTo>
                    <a:close/>
                    <a:moveTo>
                      <a:pt x="1048" y="1"/>
                    </a:moveTo>
                    <a:cubicBezTo>
                      <a:pt x="1" y="58"/>
                      <a:pt x="125" y="1356"/>
                      <a:pt x="910" y="1356"/>
                    </a:cubicBezTo>
                    <a:cubicBezTo>
                      <a:pt x="1037" y="1356"/>
                      <a:pt x="1181" y="1323"/>
                      <a:pt x="1339" y="1245"/>
                    </a:cubicBezTo>
                    <a:cubicBezTo>
                      <a:pt x="1598" y="1167"/>
                      <a:pt x="1758" y="811"/>
                      <a:pt x="1659" y="549"/>
                    </a:cubicBezTo>
                    <a:cubicBezTo>
                      <a:pt x="1575" y="274"/>
                      <a:pt x="1285" y="108"/>
                      <a:pt x="1048"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 name="Google Shape;651;p26"/>
              <p:cNvSpPr/>
              <p:nvPr/>
            </p:nvSpPr>
            <p:spPr>
              <a:xfrm>
                <a:off x="6188579" y="1964300"/>
                <a:ext cx="51020" cy="44807"/>
              </a:xfrm>
              <a:custGeom>
                <a:rect b="b" l="l" r="r" t="t"/>
                <a:pathLst>
                  <a:path extrusionOk="0" h="1089" w="1240">
                    <a:moveTo>
                      <a:pt x="661" y="60"/>
                    </a:moveTo>
                    <a:lnTo>
                      <a:pt x="661" y="60"/>
                    </a:lnTo>
                    <a:cubicBezTo>
                      <a:pt x="938" y="374"/>
                      <a:pt x="904" y="717"/>
                      <a:pt x="527" y="865"/>
                    </a:cubicBezTo>
                    <a:cubicBezTo>
                      <a:pt x="511" y="869"/>
                      <a:pt x="494" y="872"/>
                      <a:pt x="477" y="872"/>
                    </a:cubicBezTo>
                    <a:cubicBezTo>
                      <a:pt x="399" y="872"/>
                      <a:pt x="314" y="828"/>
                      <a:pt x="276" y="751"/>
                    </a:cubicBezTo>
                    <a:cubicBezTo>
                      <a:pt x="223" y="658"/>
                      <a:pt x="260" y="541"/>
                      <a:pt x="297" y="481"/>
                    </a:cubicBezTo>
                    <a:cubicBezTo>
                      <a:pt x="344" y="359"/>
                      <a:pt x="467" y="230"/>
                      <a:pt x="661" y="60"/>
                    </a:cubicBezTo>
                    <a:close/>
                    <a:moveTo>
                      <a:pt x="507" y="1"/>
                    </a:moveTo>
                    <a:cubicBezTo>
                      <a:pt x="266" y="1"/>
                      <a:pt x="24" y="161"/>
                      <a:pt x="1" y="428"/>
                    </a:cubicBezTo>
                    <a:cubicBezTo>
                      <a:pt x="17" y="718"/>
                      <a:pt x="255" y="952"/>
                      <a:pt x="505" y="1062"/>
                    </a:cubicBezTo>
                    <a:cubicBezTo>
                      <a:pt x="555" y="1080"/>
                      <a:pt x="608" y="1089"/>
                      <a:pt x="661" y="1089"/>
                    </a:cubicBezTo>
                    <a:cubicBezTo>
                      <a:pt x="913" y="1089"/>
                      <a:pt x="1169" y="891"/>
                      <a:pt x="1210" y="602"/>
                    </a:cubicBezTo>
                    <a:cubicBezTo>
                      <a:pt x="1240" y="283"/>
                      <a:pt x="992" y="18"/>
                      <a:pt x="730" y="18"/>
                    </a:cubicBezTo>
                    <a:cubicBezTo>
                      <a:pt x="707" y="18"/>
                      <a:pt x="685" y="20"/>
                      <a:pt x="662" y="24"/>
                    </a:cubicBezTo>
                    <a:cubicBezTo>
                      <a:pt x="612" y="8"/>
                      <a:pt x="560" y="1"/>
                      <a:pt x="50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 name="Google Shape;652;p26"/>
              <p:cNvSpPr/>
              <p:nvPr/>
            </p:nvSpPr>
            <p:spPr>
              <a:xfrm>
                <a:off x="6327197" y="1902295"/>
                <a:ext cx="55011" cy="50608"/>
              </a:xfrm>
              <a:custGeom>
                <a:rect b="b" l="l" r="r" t="t"/>
                <a:pathLst>
                  <a:path extrusionOk="0" h="1230" w="1337">
                    <a:moveTo>
                      <a:pt x="664" y="50"/>
                    </a:moveTo>
                    <a:cubicBezTo>
                      <a:pt x="848" y="50"/>
                      <a:pt x="764" y="448"/>
                      <a:pt x="760" y="562"/>
                    </a:cubicBezTo>
                    <a:cubicBezTo>
                      <a:pt x="763" y="718"/>
                      <a:pt x="599" y="1059"/>
                      <a:pt x="440" y="1059"/>
                    </a:cubicBezTo>
                    <a:cubicBezTo>
                      <a:pt x="387" y="1059"/>
                      <a:pt x="335" y="1022"/>
                      <a:pt x="289" y="930"/>
                    </a:cubicBezTo>
                    <a:cubicBezTo>
                      <a:pt x="245" y="823"/>
                      <a:pt x="292" y="705"/>
                      <a:pt x="326" y="616"/>
                    </a:cubicBezTo>
                    <a:cubicBezTo>
                      <a:pt x="411" y="436"/>
                      <a:pt x="379" y="134"/>
                      <a:pt x="616" y="58"/>
                    </a:cubicBezTo>
                    <a:cubicBezTo>
                      <a:pt x="634" y="52"/>
                      <a:pt x="650" y="50"/>
                      <a:pt x="664" y="50"/>
                    </a:cubicBezTo>
                    <a:close/>
                    <a:moveTo>
                      <a:pt x="696" y="0"/>
                    </a:moveTo>
                    <a:cubicBezTo>
                      <a:pt x="665" y="0"/>
                      <a:pt x="635" y="7"/>
                      <a:pt x="605" y="23"/>
                    </a:cubicBezTo>
                    <a:cubicBezTo>
                      <a:pt x="357" y="88"/>
                      <a:pt x="1" y="250"/>
                      <a:pt x="28" y="578"/>
                    </a:cubicBezTo>
                    <a:cubicBezTo>
                      <a:pt x="58" y="843"/>
                      <a:pt x="249" y="1229"/>
                      <a:pt x="548" y="1230"/>
                    </a:cubicBezTo>
                    <a:cubicBezTo>
                      <a:pt x="1046" y="1230"/>
                      <a:pt x="1337" y="519"/>
                      <a:pt x="996" y="165"/>
                    </a:cubicBezTo>
                    <a:cubicBezTo>
                      <a:pt x="921" y="86"/>
                      <a:pt x="806" y="0"/>
                      <a:pt x="696"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 name="Google Shape;653;p26"/>
              <p:cNvSpPr/>
              <p:nvPr/>
            </p:nvSpPr>
            <p:spPr>
              <a:xfrm>
                <a:off x="6448369" y="1863042"/>
                <a:ext cx="64227" cy="42256"/>
              </a:xfrm>
              <a:custGeom>
                <a:rect b="b" l="l" r="r" t="t"/>
                <a:pathLst>
                  <a:path extrusionOk="0" h="1027" w="1561">
                    <a:moveTo>
                      <a:pt x="611" y="148"/>
                    </a:moveTo>
                    <a:cubicBezTo>
                      <a:pt x="802" y="148"/>
                      <a:pt x="1000" y="416"/>
                      <a:pt x="1003" y="573"/>
                    </a:cubicBezTo>
                    <a:cubicBezTo>
                      <a:pt x="996" y="701"/>
                      <a:pt x="883" y="913"/>
                      <a:pt x="724" y="913"/>
                    </a:cubicBezTo>
                    <a:cubicBezTo>
                      <a:pt x="703" y="913"/>
                      <a:pt x="681" y="909"/>
                      <a:pt x="658" y="901"/>
                    </a:cubicBezTo>
                    <a:cubicBezTo>
                      <a:pt x="561" y="868"/>
                      <a:pt x="521" y="757"/>
                      <a:pt x="501" y="683"/>
                    </a:cubicBezTo>
                    <a:cubicBezTo>
                      <a:pt x="457" y="528"/>
                      <a:pt x="319" y="305"/>
                      <a:pt x="509" y="177"/>
                    </a:cubicBezTo>
                    <a:cubicBezTo>
                      <a:pt x="542" y="157"/>
                      <a:pt x="576" y="148"/>
                      <a:pt x="611" y="148"/>
                    </a:cubicBezTo>
                    <a:close/>
                    <a:moveTo>
                      <a:pt x="901" y="0"/>
                    </a:moveTo>
                    <a:cubicBezTo>
                      <a:pt x="751" y="0"/>
                      <a:pt x="597" y="61"/>
                      <a:pt x="489" y="147"/>
                    </a:cubicBezTo>
                    <a:cubicBezTo>
                      <a:pt x="0" y="403"/>
                      <a:pt x="52" y="960"/>
                      <a:pt x="633" y="1015"/>
                    </a:cubicBezTo>
                    <a:cubicBezTo>
                      <a:pt x="673" y="1022"/>
                      <a:pt x="714" y="1026"/>
                      <a:pt x="753" y="1026"/>
                    </a:cubicBezTo>
                    <a:cubicBezTo>
                      <a:pt x="1183" y="1026"/>
                      <a:pt x="1560" y="596"/>
                      <a:pt x="1262" y="181"/>
                    </a:cubicBezTo>
                    <a:cubicBezTo>
                      <a:pt x="1171" y="51"/>
                      <a:pt x="1038" y="0"/>
                      <a:pt x="90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4" name="Google Shape;654;p26"/>
              <p:cNvSpPr/>
              <p:nvPr/>
            </p:nvSpPr>
            <p:spPr>
              <a:xfrm>
                <a:off x="6607106" y="1841359"/>
                <a:ext cx="53900" cy="49785"/>
              </a:xfrm>
              <a:custGeom>
                <a:rect b="b" l="l" r="r" t="t"/>
                <a:pathLst>
                  <a:path extrusionOk="0" h="1210" w="1310">
                    <a:moveTo>
                      <a:pt x="829" y="268"/>
                    </a:moveTo>
                    <a:cubicBezTo>
                      <a:pt x="1008" y="268"/>
                      <a:pt x="1178" y="466"/>
                      <a:pt x="1053" y="630"/>
                    </a:cubicBezTo>
                    <a:lnTo>
                      <a:pt x="1076" y="585"/>
                    </a:lnTo>
                    <a:lnTo>
                      <a:pt x="1076" y="585"/>
                    </a:lnTo>
                    <a:cubicBezTo>
                      <a:pt x="939" y="668"/>
                      <a:pt x="820" y="765"/>
                      <a:pt x="754" y="909"/>
                    </a:cubicBezTo>
                    <a:cubicBezTo>
                      <a:pt x="713" y="1007"/>
                      <a:pt x="684" y="1143"/>
                      <a:pt x="596" y="1143"/>
                    </a:cubicBezTo>
                    <a:cubicBezTo>
                      <a:pt x="570" y="1143"/>
                      <a:pt x="539" y="1131"/>
                      <a:pt x="501" y="1103"/>
                    </a:cubicBezTo>
                    <a:cubicBezTo>
                      <a:pt x="358" y="996"/>
                      <a:pt x="379" y="780"/>
                      <a:pt x="421" y="666"/>
                    </a:cubicBezTo>
                    <a:cubicBezTo>
                      <a:pt x="459" y="498"/>
                      <a:pt x="559" y="351"/>
                      <a:pt x="724" y="294"/>
                    </a:cubicBezTo>
                    <a:cubicBezTo>
                      <a:pt x="758" y="276"/>
                      <a:pt x="794" y="268"/>
                      <a:pt x="829" y="268"/>
                    </a:cubicBezTo>
                    <a:close/>
                    <a:moveTo>
                      <a:pt x="675" y="1"/>
                    </a:moveTo>
                    <a:cubicBezTo>
                      <a:pt x="344" y="1"/>
                      <a:pt x="1" y="326"/>
                      <a:pt x="90" y="684"/>
                    </a:cubicBezTo>
                    <a:cubicBezTo>
                      <a:pt x="151" y="914"/>
                      <a:pt x="347" y="1029"/>
                      <a:pt x="478" y="1132"/>
                    </a:cubicBezTo>
                    <a:cubicBezTo>
                      <a:pt x="543" y="1186"/>
                      <a:pt x="612" y="1210"/>
                      <a:pt x="683" y="1210"/>
                    </a:cubicBezTo>
                    <a:cubicBezTo>
                      <a:pt x="921" y="1210"/>
                      <a:pt x="1167" y="940"/>
                      <a:pt x="1237" y="724"/>
                    </a:cubicBezTo>
                    <a:cubicBezTo>
                      <a:pt x="1309" y="520"/>
                      <a:pt x="1125" y="273"/>
                      <a:pt x="1006" y="139"/>
                    </a:cubicBezTo>
                    <a:cubicBezTo>
                      <a:pt x="911" y="42"/>
                      <a:pt x="794" y="1"/>
                      <a:pt x="675"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 name="Google Shape;655;p26"/>
              <p:cNvSpPr/>
              <p:nvPr/>
            </p:nvSpPr>
            <p:spPr>
              <a:xfrm>
                <a:off x="6743913" y="1824531"/>
                <a:ext cx="64598" cy="52460"/>
              </a:xfrm>
              <a:custGeom>
                <a:rect b="b" l="l" r="r" t="t"/>
                <a:pathLst>
                  <a:path extrusionOk="0" h="1275" w="1570">
                    <a:moveTo>
                      <a:pt x="700" y="179"/>
                    </a:moveTo>
                    <a:cubicBezTo>
                      <a:pt x="907" y="200"/>
                      <a:pt x="1014" y="456"/>
                      <a:pt x="959" y="637"/>
                    </a:cubicBezTo>
                    <a:cubicBezTo>
                      <a:pt x="925" y="820"/>
                      <a:pt x="935" y="1129"/>
                      <a:pt x="707" y="1191"/>
                    </a:cubicBezTo>
                    <a:cubicBezTo>
                      <a:pt x="680" y="1197"/>
                      <a:pt x="656" y="1200"/>
                      <a:pt x="633" y="1200"/>
                    </a:cubicBezTo>
                    <a:cubicBezTo>
                      <a:pt x="326" y="1200"/>
                      <a:pt x="379" y="685"/>
                      <a:pt x="508" y="486"/>
                    </a:cubicBezTo>
                    <a:cubicBezTo>
                      <a:pt x="566" y="395"/>
                      <a:pt x="628" y="286"/>
                      <a:pt x="700" y="179"/>
                    </a:cubicBezTo>
                    <a:close/>
                    <a:moveTo>
                      <a:pt x="651" y="0"/>
                    </a:moveTo>
                    <a:cubicBezTo>
                      <a:pt x="638" y="0"/>
                      <a:pt x="628" y="14"/>
                      <a:pt x="596" y="29"/>
                    </a:cubicBezTo>
                    <a:cubicBezTo>
                      <a:pt x="323" y="173"/>
                      <a:pt x="63" y="385"/>
                      <a:pt x="26" y="736"/>
                    </a:cubicBezTo>
                    <a:cubicBezTo>
                      <a:pt x="1" y="1055"/>
                      <a:pt x="238" y="1274"/>
                      <a:pt x="503" y="1274"/>
                    </a:cubicBezTo>
                    <a:cubicBezTo>
                      <a:pt x="574" y="1274"/>
                      <a:pt x="647" y="1258"/>
                      <a:pt x="717" y="1225"/>
                    </a:cubicBezTo>
                    <a:cubicBezTo>
                      <a:pt x="1570" y="996"/>
                      <a:pt x="1340" y="319"/>
                      <a:pt x="672" y="8"/>
                    </a:cubicBezTo>
                    <a:cubicBezTo>
                      <a:pt x="663" y="3"/>
                      <a:pt x="657" y="0"/>
                      <a:pt x="65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 name="Google Shape;656;p26"/>
              <p:cNvSpPr/>
              <p:nvPr/>
            </p:nvSpPr>
            <p:spPr>
              <a:xfrm>
                <a:off x="6886892" y="1827411"/>
                <a:ext cx="53612" cy="57480"/>
              </a:xfrm>
              <a:custGeom>
                <a:rect b="b" l="l" r="r" t="t"/>
                <a:pathLst>
                  <a:path extrusionOk="0" h="1397" w="1303">
                    <a:moveTo>
                      <a:pt x="745" y="384"/>
                    </a:moveTo>
                    <a:cubicBezTo>
                      <a:pt x="849" y="384"/>
                      <a:pt x="949" y="403"/>
                      <a:pt x="1030" y="442"/>
                    </a:cubicBezTo>
                    <a:lnTo>
                      <a:pt x="1030" y="442"/>
                    </a:lnTo>
                    <a:cubicBezTo>
                      <a:pt x="1076" y="700"/>
                      <a:pt x="993" y="1021"/>
                      <a:pt x="705" y="1061"/>
                    </a:cubicBezTo>
                    <a:cubicBezTo>
                      <a:pt x="637" y="1064"/>
                      <a:pt x="543" y="1074"/>
                      <a:pt x="450" y="1074"/>
                    </a:cubicBezTo>
                    <a:cubicBezTo>
                      <a:pt x="263" y="1074"/>
                      <a:pt x="73" y="1035"/>
                      <a:pt x="65" y="827"/>
                    </a:cubicBezTo>
                    <a:cubicBezTo>
                      <a:pt x="102" y="544"/>
                      <a:pt x="442" y="384"/>
                      <a:pt x="745" y="384"/>
                    </a:cubicBezTo>
                    <a:close/>
                    <a:moveTo>
                      <a:pt x="690" y="1"/>
                    </a:moveTo>
                    <a:cubicBezTo>
                      <a:pt x="585" y="1"/>
                      <a:pt x="478" y="24"/>
                      <a:pt x="378" y="76"/>
                    </a:cubicBezTo>
                    <a:cubicBezTo>
                      <a:pt x="84" y="205"/>
                      <a:pt x="35" y="559"/>
                      <a:pt x="28" y="825"/>
                    </a:cubicBezTo>
                    <a:cubicBezTo>
                      <a:pt x="0" y="1115"/>
                      <a:pt x="263" y="1396"/>
                      <a:pt x="544" y="1396"/>
                    </a:cubicBezTo>
                    <a:cubicBezTo>
                      <a:pt x="642" y="1396"/>
                      <a:pt x="742" y="1362"/>
                      <a:pt x="833" y="1283"/>
                    </a:cubicBezTo>
                    <a:cubicBezTo>
                      <a:pt x="1083" y="999"/>
                      <a:pt x="1204" y="701"/>
                      <a:pt x="1295" y="345"/>
                    </a:cubicBezTo>
                    <a:lnTo>
                      <a:pt x="1302" y="299"/>
                    </a:lnTo>
                    <a:cubicBezTo>
                      <a:pt x="1156" y="117"/>
                      <a:pt x="926" y="1"/>
                      <a:pt x="690"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7" name="Google Shape;657;p26"/>
              <p:cNvSpPr/>
              <p:nvPr/>
            </p:nvSpPr>
            <p:spPr>
              <a:xfrm>
                <a:off x="7006995" y="1860245"/>
                <a:ext cx="39623" cy="43984"/>
              </a:xfrm>
              <a:custGeom>
                <a:rect b="b" l="l" r="r" t="t"/>
                <a:pathLst>
                  <a:path extrusionOk="0" h="1069" w="963">
                    <a:moveTo>
                      <a:pt x="495" y="148"/>
                    </a:moveTo>
                    <a:cubicBezTo>
                      <a:pt x="532" y="148"/>
                      <a:pt x="575" y="175"/>
                      <a:pt x="594" y="217"/>
                    </a:cubicBezTo>
                    <a:cubicBezTo>
                      <a:pt x="643" y="298"/>
                      <a:pt x="621" y="409"/>
                      <a:pt x="576" y="485"/>
                    </a:cubicBezTo>
                    <a:cubicBezTo>
                      <a:pt x="471" y="634"/>
                      <a:pt x="437" y="756"/>
                      <a:pt x="240" y="756"/>
                    </a:cubicBezTo>
                    <a:cubicBezTo>
                      <a:pt x="231" y="756"/>
                      <a:pt x="222" y="756"/>
                      <a:pt x="213" y="755"/>
                    </a:cubicBezTo>
                    <a:cubicBezTo>
                      <a:pt x="13" y="658"/>
                      <a:pt x="175" y="462"/>
                      <a:pt x="305" y="383"/>
                    </a:cubicBezTo>
                    <a:cubicBezTo>
                      <a:pt x="368" y="332"/>
                      <a:pt x="408" y="269"/>
                      <a:pt x="426" y="210"/>
                    </a:cubicBezTo>
                    <a:cubicBezTo>
                      <a:pt x="435" y="167"/>
                      <a:pt x="463" y="148"/>
                      <a:pt x="495" y="148"/>
                    </a:cubicBezTo>
                    <a:close/>
                    <a:moveTo>
                      <a:pt x="361" y="0"/>
                    </a:moveTo>
                    <a:cubicBezTo>
                      <a:pt x="236" y="0"/>
                      <a:pt x="107" y="81"/>
                      <a:pt x="55" y="217"/>
                    </a:cubicBezTo>
                    <a:cubicBezTo>
                      <a:pt x="11" y="324"/>
                      <a:pt x="20" y="447"/>
                      <a:pt x="14" y="550"/>
                    </a:cubicBezTo>
                    <a:cubicBezTo>
                      <a:pt x="12" y="653"/>
                      <a:pt x="0" y="772"/>
                      <a:pt x="69" y="890"/>
                    </a:cubicBezTo>
                    <a:cubicBezTo>
                      <a:pt x="125" y="1002"/>
                      <a:pt x="259" y="1069"/>
                      <a:pt x="384" y="1069"/>
                    </a:cubicBezTo>
                    <a:cubicBezTo>
                      <a:pt x="401" y="1069"/>
                      <a:pt x="417" y="1067"/>
                      <a:pt x="434" y="1065"/>
                    </a:cubicBezTo>
                    <a:cubicBezTo>
                      <a:pt x="707" y="1065"/>
                      <a:pt x="962" y="717"/>
                      <a:pt x="813" y="467"/>
                    </a:cubicBezTo>
                    <a:cubicBezTo>
                      <a:pt x="755" y="355"/>
                      <a:pt x="673" y="282"/>
                      <a:pt x="626" y="199"/>
                    </a:cubicBezTo>
                    <a:cubicBezTo>
                      <a:pt x="575" y="61"/>
                      <a:pt x="470" y="0"/>
                      <a:pt x="36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8" name="Google Shape;658;p26"/>
              <p:cNvSpPr/>
              <p:nvPr/>
            </p:nvSpPr>
            <p:spPr>
              <a:xfrm>
                <a:off x="7110762" y="1910812"/>
                <a:ext cx="65503" cy="49374"/>
              </a:xfrm>
              <a:custGeom>
                <a:rect b="b" l="l" r="r" t="t"/>
                <a:pathLst>
                  <a:path extrusionOk="0" h="1200" w="1592">
                    <a:moveTo>
                      <a:pt x="623" y="241"/>
                    </a:moveTo>
                    <a:lnTo>
                      <a:pt x="623" y="241"/>
                    </a:lnTo>
                    <a:cubicBezTo>
                      <a:pt x="623" y="243"/>
                      <a:pt x="623" y="245"/>
                      <a:pt x="622" y="247"/>
                    </a:cubicBezTo>
                    <a:cubicBezTo>
                      <a:pt x="622" y="247"/>
                      <a:pt x="622" y="248"/>
                      <a:pt x="622" y="248"/>
                    </a:cubicBezTo>
                    <a:cubicBezTo>
                      <a:pt x="622" y="248"/>
                      <a:pt x="622" y="247"/>
                      <a:pt x="622" y="244"/>
                    </a:cubicBezTo>
                    <a:cubicBezTo>
                      <a:pt x="622" y="243"/>
                      <a:pt x="622" y="242"/>
                      <a:pt x="623" y="241"/>
                    </a:cubicBezTo>
                    <a:close/>
                    <a:moveTo>
                      <a:pt x="796" y="216"/>
                    </a:moveTo>
                    <a:cubicBezTo>
                      <a:pt x="871" y="373"/>
                      <a:pt x="942" y="502"/>
                      <a:pt x="987" y="631"/>
                    </a:cubicBezTo>
                    <a:cubicBezTo>
                      <a:pt x="1096" y="854"/>
                      <a:pt x="920" y="1068"/>
                      <a:pt x="734" y="1068"/>
                    </a:cubicBezTo>
                    <a:cubicBezTo>
                      <a:pt x="653" y="1068"/>
                      <a:pt x="569" y="1027"/>
                      <a:pt x="507" y="928"/>
                    </a:cubicBezTo>
                    <a:cubicBezTo>
                      <a:pt x="432" y="766"/>
                      <a:pt x="449" y="620"/>
                      <a:pt x="389" y="461"/>
                    </a:cubicBezTo>
                    <a:lnTo>
                      <a:pt x="374" y="515"/>
                    </a:lnTo>
                    <a:cubicBezTo>
                      <a:pt x="376" y="391"/>
                      <a:pt x="465" y="234"/>
                      <a:pt x="607" y="217"/>
                    </a:cubicBezTo>
                    <a:cubicBezTo>
                      <a:pt x="607" y="217"/>
                      <a:pt x="607" y="217"/>
                      <a:pt x="608" y="217"/>
                    </a:cubicBezTo>
                    <a:cubicBezTo>
                      <a:pt x="611" y="217"/>
                      <a:pt x="614" y="220"/>
                      <a:pt x="617" y="224"/>
                    </a:cubicBezTo>
                    <a:lnTo>
                      <a:pt x="617" y="224"/>
                    </a:lnTo>
                    <a:cubicBezTo>
                      <a:pt x="611" y="229"/>
                      <a:pt x="606" y="234"/>
                      <a:pt x="600" y="238"/>
                    </a:cubicBezTo>
                    <a:cubicBezTo>
                      <a:pt x="613" y="252"/>
                      <a:pt x="619" y="277"/>
                      <a:pt x="641" y="277"/>
                    </a:cubicBezTo>
                    <a:cubicBezTo>
                      <a:pt x="644" y="277"/>
                      <a:pt x="646" y="277"/>
                      <a:pt x="649" y="277"/>
                    </a:cubicBezTo>
                    <a:cubicBezTo>
                      <a:pt x="658" y="272"/>
                      <a:pt x="664" y="265"/>
                      <a:pt x="666" y="257"/>
                    </a:cubicBezTo>
                    <a:lnTo>
                      <a:pt x="666" y="257"/>
                    </a:lnTo>
                    <a:cubicBezTo>
                      <a:pt x="707" y="240"/>
                      <a:pt x="751" y="227"/>
                      <a:pt x="796" y="216"/>
                    </a:cubicBezTo>
                    <a:close/>
                    <a:moveTo>
                      <a:pt x="806" y="1"/>
                    </a:moveTo>
                    <a:cubicBezTo>
                      <a:pt x="755" y="69"/>
                      <a:pt x="705" y="139"/>
                      <a:pt x="645" y="197"/>
                    </a:cubicBezTo>
                    <a:lnTo>
                      <a:pt x="645" y="197"/>
                    </a:lnTo>
                    <a:cubicBezTo>
                      <a:pt x="635" y="187"/>
                      <a:pt x="622" y="180"/>
                      <a:pt x="609" y="180"/>
                    </a:cubicBezTo>
                    <a:cubicBezTo>
                      <a:pt x="606" y="180"/>
                      <a:pt x="603" y="181"/>
                      <a:pt x="600" y="181"/>
                    </a:cubicBezTo>
                    <a:cubicBezTo>
                      <a:pt x="438" y="223"/>
                      <a:pt x="184" y="256"/>
                      <a:pt x="124" y="448"/>
                    </a:cubicBezTo>
                    <a:cubicBezTo>
                      <a:pt x="0" y="887"/>
                      <a:pt x="467" y="1199"/>
                      <a:pt x="882" y="1199"/>
                    </a:cubicBezTo>
                    <a:cubicBezTo>
                      <a:pt x="935" y="1199"/>
                      <a:pt x="988" y="1194"/>
                      <a:pt x="1038" y="1183"/>
                    </a:cubicBezTo>
                    <a:cubicBezTo>
                      <a:pt x="1592" y="1009"/>
                      <a:pt x="1396" y="141"/>
                      <a:pt x="903" y="28"/>
                    </a:cubicBezTo>
                    <a:lnTo>
                      <a:pt x="806"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9" name="Google Shape;659;p26"/>
              <p:cNvSpPr/>
              <p:nvPr/>
            </p:nvSpPr>
            <p:spPr>
              <a:xfrm>
                <a:off x="7188814" y="1947060"/>
                <a:ext cx="44190" cy="58673"/>
              </a:xfrm>
              <a:custGeom>
                <a:rect b="b" l="l" r="r" t="t"/>
                <a:pathLst>
                  <a:path extrusionOk="0" h="1426" w="1074">
                    <a:moveTo>
                      <a:pt x="815" y="601"/>
                    </a:moveTo>
                    <a:cubicBezTo>
                      <a:pt x="927" y="776"/>
                      <a:pt x="841" y="994"/>
                      <a:pt x="529" y="1086"/>
                    </a:cubicBezTo>
                    <a:lnTo>
                      <a:pt x="529" y="1086"/>
                    </a:lnTo>
                    <a:cubicBezTo>
                      <a:pt x="420" y="1008"/>
                      <a:pt x="323" y="901"/>
                      <a:pt x="231" y="804"/>
                    </a:cubicBezTo>
                    <a:cubicBezTo>
                      <a:pt x="396" y="702"/>
                      <a:pt x="614" y="642"/>
                      <a:pt x="815" y="601"/>
                    </a:cubicBezTo>
                    <a:close/>
                    <a:moveTo>
                      <a:pt x="485" y="0"/>
                    </a:moveTo>
                    <a:cubicBezTo>
                      <a:pt x="321" y="111"/>
                      <a:pt x="143" y="296"/>
                      <a:pt x="0" y="434"/>
                    </a:cubicBezTo>
                    <a:cubicBezTo>
                      <a:pt x="83" y="469"/>
                      <a:pt x="185" y="516"/>
                      <a:pt x="284" y="557"/>
                    </a:cubicBezTo>
                    <a:lnTo>
                      <a:pt x="284" y="557"/>
                    </a:lnTo>
                    <a:cubicBezTo>
                      <a:pt x="239" y="628"/>
                      <a:pt x="208" y="708"/>
                      <a:pt x="196" y="797"/>
                    </a:cubicBezTo>
                    <a:cubicBezTo>
                      <a:pt x="120" y="1043"/>
                      <a:pt x="255" y="1287"/>
                      <a:pt x="458" y="1426"/>
                    </a:cubicBezTo>
                    <a:cubicBezTo>
                      <a:pt x="960" y="1392"/>
                      <a:pt x="1074" y="705"/>
                      <a:pt x="915" y="322"/>
                    </a:cubicBezTo>
                    <a:cubicBezTo>
                      <a:pt x="839" y="162"/>
                      <a:pt x="665" y="50"/>
                      <a:pt x="485"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 name="Google Shape;660;p26"/>
              <p:cNvSpPr/>
              <p:nvPr/>
            </p:nvSpPr>
            <p:spPr>
              <a:xfrm>
                <a:off x="7242262" y="2014456"/>
                <a:ext cx="47852" cy="40363"/>
              </a:xfrm>
              <a:custGeom>
                <a:rect b="b" l="l" r="r" t="t"/>
                <a:pathLst>
                  <a:path extrusionOk="0" h="981" w="1163">
                    <a:moveTo>
                      <a:pt x="454" y="37"/>
                    </a:moveTo>
                    <a:cubicBezTo>
                      <a:pt x="468" y="285"/>
                      <a:pt x="632" y="507"/>
                      <a:pt x="544" y="751"/>
                    </a:cubicBezTo>
                    <a:lnTo>
                      <a:pt x="544" y="751"/>
                    </a:lnTo>
                    <a:cubicBezTo>
                      <a:pt x="407" y="748"/>
                      <a:pt x="311" y="606"/>
                      <a:pt x="375" y="465"/>
                    </a:cubicBezTo>
                    <a:cubicBezTo>
                      <a:pt x="410" y="314"/>
                      <a:pt x="409" y="210"/>
                      <a:pt x="454" y="37"/>
                    </a:cubicBezTo>
                    <a:close/>
                    <a:moveTo>
                      <a:pt x="627" y="736"/>
                    </a:moveTo>
                    <a:cubicBezTo>
                      <a:pt x="600" y="746"/>
                      <a:pt x="574" y="750"/>
                      <a:pt x="549" y="751"/>
                    </a:cubicBezTo>
                    <a:lnTo>
                      <a:pt x="549" y="751"/>
                    </a:lnTo>
                    <a:lnTo>
                      <a:pt x="627" y="736"/>
                    </a:lnTo>
                    <a:close/>
                    <a:moveTo>
                      <a:pt x="435" y="0"/>
                    </a:moveTo>
                    <a:cubicBezTo>
                      <a:pt x="181" y="0"/>
                      <a:pt x="1" y="285"/>
                      <a:pt x="98" y="515"/>
                    </a:cubicBezTo>
                    <a:cubicBezTo>
                      <a:pt x="155" y="634"/>
                      <a:pt x="258" y="699"/>
                      <a:pt x="327" y="768"/>
                    </a:cubicBezTo>
                    <a:cubicBezTo>
                      <a:pt x="404" y="837"/>
                      <a:pt x="479" y="927"/>
                      <a:pt x="596" y="981"/>
                    </a:cubicBezTo>
                    <a:lnTo>
                      <a:pt x="669" y="961"/>
                    </a:lnTo>
                    <a:cubicBezTo>
                      <a:pt x="1162" y="742"/>
                      <a:pt x="945" y="77"/>
                      <a:pt x="460" y="1"/>
                    </a:cubicBezTo>
                    <a:cubicBezTo>
                      <a:pt x="451" y="1"/>
                      <a:pt x="443" y="0"/>
                      <a:pt x="435"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 name="Google Shape;661;p26"/>
              <p:cNvSpPr/>
              <p:nvPr/>
            </p:nvSpPr>
            <p:spPr>
              <a:xfrm>
                <a:off x="7292212" y="2057000"/>
                <a:ext cx="38800" cy="43861"/>
              </a:xfrm>
              <a:custGeom>
                <a:rect b="b" l="l" r="r" t="t"/>
                <a:pathLst>
                  <a:path extrusionOk="0" h="1066" w="943">
                    <a:moveTo>
                      <a:pt x="537" y="434"/>
                    </a:moveTo>
                    <a:lnTo>
                      <a:pt x="537" y="434"/>
                    </a:lnTo>
                    <a:cubicBezTo>
                      <a:pt x="602" y="491"/>
                      <a:pt x="633" y="582"/>
                      <a:pt x="616" y="700"/>
                    </a:cubicBezTo>
                    <a:cubicBezTo>
                      <a:pt x="609" y="775"/>
                      <a:pt x="570" y="844"/>
                      <a:pt x="514" y="894"/>
                    </a:cubicBezTo>
                    <a:lnTo>
                      <a:pt x="514" y="894"/>
                    </a:lnTo>
                    <a:cubicBezTo>
                      <a:pt x="462" y="794"/>
                      <a:pt x="463" y="678"/>
                      <a:pt x="431" y="575"/>
                    </a:cubicBezTo>
                    <a:lnTo>
                      <a:pt x="431" y="575"/>
                    </a:lnTo>
                    <a:cubicBezTo>
                      <a:pt x="442" y="549"/>
                      <a:pt x="456" y="523"/>
                      <a:pt x="470" y="500"/>
                    </a:cubicBezTo>
                    <a:cubicBezTo>
                      <a:pt x="488" y="479"/>
                      <a:pt x="495" y="454"/>
                      <a:pt x="510" y="437"/>
                    </a:cubicBezTo>
                    <a:lnTo>
                      <a:pt x="510" y="437"/>
                    </a:lnTo>
                    <a:cubicBezTo>
                      <a:pt x="519" y="436"/>
                      <a:pt x="528" y="435"/>
                      <a:pt x="537" y="434"/>
                    </a:cubicBezTo>
                    <a:close/>
                    <a:moveTo>
                      <a:pt x="445" y="0"/>
                    </a:moveTo>
                    <a:cubicBezTo>
                      <a:pt x="312" y="0"/>
                      <a:pt x="171" y="62"/>
                      <a:pt x="109" y="180"/>
                    </a:cubicBezTo>
                    <a:lnTo>
                      <a:pt x="0" y="384"/>
                    </a:lnTo>
                    <a:cubicBezTo>
                      <a:pt x="62" y="396"/>
                      <a:pt x="124" y="408"/>
                      <a:pt x="187" y="418"/>
                    </a:cubicBezTo>
                    <a:lnTo>
                      <a:pt x="187" y="418"/>
                    </a:lnTo>
                    <a:cubicBezTo>
                      <a:pt x="162" y="442"/>
                      <a:pt x="142" y="469"/>
                      <a:pt x="129" y="494"/>
                    </a:cubicBezTo>
                    <a:lnTo>
                      <a:pt x="111" y="522"/>
                    </a:lnTo>
                    <a:cubicBezTo>
                      <a:pt x="84" y="757"/>
                      <a:pt x="253" y="953"/>
                      <a:pt x="455" y="1038"/>
                    </a:cubicBezTo>
                    <a:cubicBezTo>
                      <a:pt x="490" y="1053"/>
                      <a:pt x="501" y="1066"/>
                      <a:pt x="509" y="1066"/>
                    </a:cubicBezTo>
                    <a:cubicBezTo>
                      <a:pt x="516" y="1066"/>
                      <a:pt x="522" y="1058"/>
                      <a:pt x="538" y="1038"/>
                    </a:cubicBezTo>
                    <a:cubicBezTo>
                      <a:pt x="690" y="843"/>
                      <a:pt x="943" y="688"/>
                      <a:pt x="895" y="389"/>
                    </a:cubicBezTo>
                    <a:cubicBezTo>
                      <a:pt x="865" y="217"/>
                      <a:pt x="740" y="78"/>
                      <a:pt x="588" y="27"/>
                    </a:cubicBezTo>
                    <a:cubicBezTo>
                      <a:pt x="544" y="9"/>
                      <a:pt x="495" y="0"/>
                      <a:pt x="445"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2" name="Google Shape;662;p26"/>
              <p:cNvSpPr/>
              <p:nvPr/>
            </p:nvSpPr>
            <p:spPr>
              <a:xfrm>
                <a:off x="7182108" y="2298110"/>
                <a:ext cx="41639" cy="31352"/>
              </a:xfrm>
              <a:custGeom>
                <a:rect b="b" l="l" r="r" t="t"/>
                <a:pathLst>
                  <a:path extrusionOk="0" h="762" w="1012">
                    <a:moveTo>
                      <a:pt x="815" y="160"/>
                    </a:moveTo>
                    <a:cubicBezTo>
                      <a:pt x="822" y="258"/>
                      <a:pt x="701" y="338"/>
                      <a:pt x="646" y="396"/>
                    </a:cubicBezTo>
                    <a:cubicBezTo>
                      <a:pt x="579" y="496"/>
                      <a:pt x="519" y="576"/>
                      <a:pt x="436" y="679"/>
                    </a:cubicBezTo>
                    <a:cubicBezTo>
                      <a:pt x="415" y="618"/>
                      <a:pt x="397" y="565"/>
                      <a:pt x="380" y="519"/>
                    </a:cubicBezTo>
                    <a:lnTo>
                      <a:pt x="380" y="519"/>
                    </a:lnTo>
                    <a:cubicBezTo>
                      <a:pt x="519" y="397"/>
                      <a:pt x="644" y="228"/>
                      <a:pt x="815" y="160"/>
                    </a:cubicBezTo>
                    <a:close/>
                    <a:moveTo>
                      <a:pt x="591" y="0"/>
                    </a:moveTo>
                    <a:cubicBezTo>
                      <a:pt x="521" y="0"/>
                      <a:pt x="452" y="11"/>
                      <a:pt x="387" y="44"/>
                    </a:cubicBezTo>
                    <a:cubicBezTo>
                      <a:pt x="170" y="114"/>
                      <a:pt x="49" y="329"/>
                      <a:pt x="0" y="542"/>
                    </a:cubicBezTo>
                    <a:cubicBezTo>
                      <a:pt x="124" y="625"/>
                      <a:pt x="287" y="713"/>
                      <a:pt x="421" y="713"/>
                    </a:cubicBezTo>
                    <a:cubicBezTo>
                      <a:pt x="421" y="713"/>
                      <a:pt x="422" y="713"/>
                      <a:pt x="423" y="713"/>
                    </a:cubicBezTo>
                    <a:cubicBezTo>
                      <a:pt x="477" y="747"/>
                      <a:pt x="534" y="761"/>
                      <a:pt x="590" y="761"/>
                    </a:cubicBezTo>
                    <a:cubicBezTo>
                      <a:pt x="807" y="761"/>
                      <a:pt x="1011" y="541"/>
                      <a:pt x="952" y="315"/>
                    </a:cubicBezTo>
                    <a:lnTo>
                      <a:pt x="909" y="72"/>
                    </a:lnTo>
                    <a:lnTo>
                      <a:pt x="902" y="37"/>
                    </a:lnTo>
                    <a:cubicBezTo>
                      <a:pt x="803" y="25"/>
                      <a:pt x="696" y="0"/>
                      <a:pt x="59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 name="Google Shape;663;p26"/>
              <p:cNvSpPr/>
              <p:nvPr/>
            </p:nvSpPr>
            <p:spPr>
              <a:xfrm>
                <a:off x="7130388" y="2259392"/>
                <a:ext cx="43573" cy="44601"/>
              </a:xfrm>
              <a:custGeom>
                <a:rect b="b" l="l" r="r" t="t"/>
                <a:pathLst>
                  <a:path extrusionOk="0" h="1084" w="1059">
                    <a:moveTo>
                      <a:pt x="802" y="308"/>
                    </a:moveTo>
                    <a:cubicBezTo>
                      <a:pt x="893" y="308"/>
                      <a:pt x="973" y="416"/>
                      <a:pt x="931" y="521"/>
                    </a:cubicBezTo>
                    <a:cubicBezTo>
                      <a:pt x="892" y="639"/>
                      <a:pt x="736" y="702"/>
                      <a:pt x="592" y="702"/>
                    </a:cubicBezTo>
                    <a:cubicBezTo>
                      <a:pt x="494" y="702"/>
                      <a:pt x="401" y="672"/>
                      <a:pt x="355" y="611"/>
                    </a:cubicBezTo>
                    <a:lnTo>
                      <a:pt x="335" y="664"/>
                    </a:lnTo>
                    <a:cubicBezTo>
                      <a:pt x="364" y="537"/>
                      <a:pt x="408" y="402"/>
                      <a:pt x="523" y="346"/>
                    </a:cubicBezTo>
                    <a:cubicBezTo>
                      <a:pt x="565" y="323"/>
                      <a:pt x="610" y="317"/>
                      <a:pt x="655" y="317"/>
                    </a:cubicBezTo>
                    <a:cubicBezTo>
                      <a:pt x="704" y="317"/>
                      <a:pt x="752" y="324"/>
                      <a:pt x="798" y="324"/>
                    </a:cubicBezTo>
                    <a:cubicBezTo>
                      <a:pt x="803" y="324"/>
                      <a:pt x="809" y="324"/>
                      <a:pt x="814" y="324"/>
                    </a:cubicBezTo>
                    <a:lnTo>
                      <a:pt x="771" y="312"/>
                    </a:lnTo>
                    <a:cubicBezTo>
                      <a:pt x="781" y="309"/>
                      <a:pt x="792" y="308"/>
                      <a:pt x="802" y="308"/>
                    </a:cubicBezTo>
                    <a:close/>
                    <a:moveTo>
                      <a:pt x="791" y="1"/>
                    </a:moveTo>
                    <a:cubicBezTo>
                      <a:pt x="719" y="1"/>
                      <a:pt x="646" y="22"/>
                      <a:pt x="593" y="67"/>
                    </a:cubicBezTo>
                    <a:cubicBezTo>
                      <a:pt x="427" y="232"/>
                      <a:pt x="331" y="404"/>
                      <a:pt x="129" y="529"/>
                    </a:cubicBezTo>
                    <a:cubicBezTo>
                      <a:pt x="1" y="801"/>
                      <a:pt x="255" y="1084"/>
                      <a:pt x="531" y="1084"/>
                    </a:cubicBezTo>
                    <a:cubicBezTo>
                      <a:pt x="563" y="1084"/>
                      <a:pt x="595" y="1080"/>
                      <a:pt x="627" y="1072"/>
                    </a:cubicBezTo>
                    <a:cubicBezTo>
                      <a:pt x="900" y="1024"/>
                      <a:pt x="920" y="727"/>
                      <a:pt x="965" y="533"/>
                    </a:cubicBezTo>
                    <a:cubicBezTo>
                      <a:pt x="984" y="463"/>
                      <a:pt x="1026" y="401"/>
                      <a:pt x="1041" y="301"/>
                    </a:cubicBezTo>
                    <a:cubicBezTo>
                      <a:pt x="1059" y="199"/>
                      <a:pt x="1003" y="69"/>
                      <a:pt x="888" y="14"/>
                    </a:cubicBezTo>
                    <a:cubicBezTo>
                      <a:pt x="857" y="5"/>
                      <a:pt x="824" y="1"/>
                      <a:pt x="79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4" name="Google Shape;664;p26"/>
              <p:cNvSpPr/>
              <p:nvPr/>
            </p:nvSpPr>
            <p:spPr>
              <a:xfrm>
                <a:off x="7071304" y="2227957"/>
                <a:ext cx="50032" cy="30036"/>
              </a:xfrm>
              <a:custGeom>
                <a:rect b="b" l="l" r="r" t="t"/>
                <a:pathLst>
                  <a:path extrusionOk="0" h="730" w="1216">
                    <a:moveTo>
                      <a:pt x="628" y="0"/>
                    </a:moveTo>
                    <a:lnTo>
                      <a:pt x="604" y="26"/>
                    </a:lnTo>
                    <a:cubicBezTo>
                      <a:pt x="625" y="136"/>
                      <a:pt x="663" y="230"/>
                      <a:pt x="711" y="313"/>
                    </a:cubicBezTo>
                    <a:lnTo>
                      <a:pt x="711" y="313"/>
                    </a:lnTo>
                    <a:cubicBezTo>
                      <a:pt x="622" y="410"/>
                      <a:pt x="539" y="513"/>
                      <a:pt x="429" y="598"/>
                    </a:cubicBezTo>
                    <a:lnTo>
                      <a:pt x="429" y="598"/>
                    </a:lnTo>
                    <a:cubicBezTo>
                      <a:pt x="316" y="578"/>
                      <a:pt x="329" y="420"/>
                      <a:pt x="398" y="369"/>
                    </a:cubicBezTo>
                    <a:cubicBezTo>
                      <a:pt x="435" y="289"/>
                      <a:pt x="477" y="217"/>
                      <a:pt x="597" y="166"/>
                    </a:cubicBezTo>
                    <a:cubicBezTo>
                      <a:pt x="634" y="81"/>
                      <a:pt x="493" y="32"/>
                      <a:pt x="394" y="32"/>
                    </a:cubicBezTo>
                    <a:cubicBezTo>
                      <a:pt x="369" y="32"/>
                      <a:pt x="347" y="35"/>
                      <a:pt x="330" y="41"/>
                    </a:cubicBezTo>
                    <a:cubicBezTo>
                      <a:pt x="80" y="103"/>
                      <a:pt x="0" y="416"/>
                      <a:pt x="205" y="574"/>
                    </a:cubicBezTo>
                    <a:cubicBezTo>
                      <a:pt x="287" y="635"/>
                      <a:pt x="359" y="725"/>
                      <a:pt x="464" y="727"/>
                    </a:cubicBezTo>
                    <a:cubicBezTo>
                      <a:pt x="484" y="729"/>
                      <a:pt x="503" y="729"/>
                      <a:pt x="522" y="729"/>
                    </a:cubicBezTo>
                    <a:cubicBezTo>
                      <a:pt x="825" y="729"/>
                      <a:pt x="1059" y="563"/>
                      <a:pt x="1216" y="296"/>
                    </a:cubicBezTo>
                    <a:cubicBezTo>
                      <a:pt x="1038" y="161"/>
                      <a:pt x="881" y="34"/>
                      <a:pt x="628"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 name="Google Shape;665;p26"/>
              <p:cNvSpPr/>
              <p:nvPr/>
            </p:nvSpPr>
            <p:spPr>
              <a:xfrm>
                <a:off x="6991565" y="2175950"/>
                <a:ext cx="37277" cy="41762"/>
              </a:xfrm>
              <a:custGeom>
                <a:rect b="b" l="l" r="r" t="t"/>
                <a:pathLst>
                  <a:path extrusionOk="0" h="1015" w="906">
                    <a:moveTo>
                      <a:pt x="568" y="261"/>
                    </a:moveTo>
                    <a:lnTo>
                      <a:pt x="569" y="332"/>
                    </a:lnTo>
                    <a:cubicBezTo>
                      <a:pt x="575" y="490"/>
                      <a:pt x="418" y="660"/>
                      <a:pt x="347" y="707"/>
                    </a:cubicBezTo>
                    <a:cubicBezTo>
                      <a:pt x="327" y="717"/>
                      <a:pt x="308" y="721"/>
                      <a:pt x="291" y="721"/>
                    </a:cubicBezTo>
                    <a:cubicBezTo>
                      <a:pt x="149" y="721"/>
                      <a:pt x="84" y="454"/>
                      <a:pt x="267" y="398"/>
                    </a:cubicBezTo>
                    <a:cubicBezTo>
                      <a:pt x="363" y="353"/>
                      <a:pt x="468" y="312"/>
                      <a:pt x="568" y="261"/>
                    </a:cubicBezTo>
                    <a:close/>
                    <a:moveTo>
                      <a:pt x="468" y="0"/>
                    </a:moveTo>
                    <a:cubicBezTo>
                      <a:pt x="306" y="0"/>
                      <a:pt x="152" y="79"/>
                      <a:pt x="76" y="244"/>
                    </a:cubicBezTo>
                    <a:cubicBezTo>
                      <a:pt x="0" y="506"/>
                      <a:pt x="13" y="932"/>
                      <a:pt x="318" y="1011"/>
                    </a:cubicBezTo>
                    <a:cubicBezTo>
                      <a:pt x="340" y="1013"/>
                      <a:pt x="362" y="1015"/>
                      <a:pt x="383" y="1015"/>
                    </a:cubicBezTo>
                    <a:cubicBezTo>
                      <a:pt x="670" y="1015"/>
                      <a:pt x="906" y="758"/>
                      <a:pt x="876" y="474"/>
                    </a:cubicBezTo>
                    <a:cubicBezTo>
                      <a:pt x="870" y="392"/>
                      <a:pt x="837" y="309"/>
                      <a:pt x="786" y="247"/>
                    </a:cubicBezTo>
                    <a:lnTo>
                      <a:pt x="786" y="247"/>
                    </a:lnTo>
                    <a:cubicBezTo>
                      <a:pt x="800" y="190"/>
                      <a:pt x="802" y="141"/>
                      <a:pt x="802" y="120"/>
                    </a:cubicBezTo>
                    <a:cubicBezTo>
                      <a:pt x="704" y="41"/>
                      <a:pt x="584" y="0"/>
                      <a:pt x="468"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 name="Google Shape;666;p26"/>
              <p:cNvSpPr/>
              <p:nvPr/>
            </p:nvSpPr>
            <p:spPr>
              <a:xfrm>
                <a:off x="6917875" y="2159410"/>
                <a:ext cx="41351" cy="38141"/>
              </a:xfrm>
              <a:custGeom>
                <a:rect b="b" l="l" r="r" t="t"/>
                <a:pathLst>
                  <a:path extrusionOk="0" h="927" w="1005">
                    <a:moveTo>
                      <a:pt x="481" y="260"/>
                    </a:moveTo>
                    <a:lnTo>
                      <a:pt x="481" y="260"/>
                    </a:lnTo>
                    <a:cubicBezTo>
                      <a:pt x="492" y="272"/>
                      <a:pt x="500" y="283"/>
                      <a:pt x="505" y="291"/>
                    </a:cubicBezTo>
                    <a:cubicBezTo>
                      <a:pt x="521" y="455"/>
                      <a:pt x="443" y="651"/>
                      <a:pt x="307" y="782"/>
                    </a:cubicBezTo>
                    <a:lnTo>
                      <a:pt x="307" y="782"/>
                    </a:lnTo>
                    <a:cubicBezTo>
                      <a:pt x="242" y="699"/>
                      <a:pt x="335" y="567"/>
                      <a:pt x="372" y="494"/>
                    </a:cubicBezTo>
                    <a:cubicBezTo>
                      <a:pt x="405" y="419"/>
                      <a:pt x="414" y="348"/>
                      <a:pt x="481" y="260"/>
                    </a:cubicBezTo>
                    <a:close/>
                    <a:moveTo>
                      <a:pt x="548" y="0"/>
                    </a:moveTo>
                    <a:cubicBezTo>
                      <a:pt x="447" y="0"/>
                      <a:pt x="341" y="50"/>
                      <a:pt x="303" y="135"/>
                    </a:cubicBezTo>
                    <a:lnTo>
                      <a:pt x="303" y="135"/>
                    </a:lnTo>
                    <a:cubicBezTo>
                      <a:pt x="193" y="179"/>
                      <a:pt x="99" y="282"/>
                      <a:pt x="68" y="388"/>
                    </a:cubicBezTo>
                    <a:cubicBezTo>
                      <a:pt x="1" y="593"/>
                      <a:pt x="167" y="791"/>
                      <a:pt x="296" y="926"/>
                    </a:cubicBezTo>
                    <a:lnTo>
                      <a:pt x="338" y="905"/>
                    </a:lnTo>
                    <a:cubicBezTo>
                      <a:pt x="430" y="861"/>
                      <a:pt x="549" y="852"/>
                      <a:pt x="659" y="784"/>
                    </a:cubicBezTo>
                    <a:cubicBezTo>
                      <a:pt x="921" y="633"/>
                      <a:pt x="1005" y="143"/>
                      <a:pt x="640" y="15"/>
                    </a:cubicBezTo>
                    <a:cubicBezTo>
                      <a:pt x="612" y="5"/>
                      <a:pt x="580" y="0"/>
                      <a:pt x="548"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7" name="Google Shape;667;p26"/>
              <p:cNvSpPr/>
              <p:nvPr/>
            </p:nvSpPr>
            <p:spPr>
              <a:xfrm>
                <a:off x="6827602" y="2141100"/>
                <a:ext cx="40199" cy="37689"/>
              </a:xfrm>
              <a:custGeom>
                <a:rect b="b" l="l" r="r" t="t"/>
                <a:pathLst>
                  <a:path extrusionOk="0" h="916" w="977">
                    <a:moveTo>
                      <a:pt x="415" y="42"/>
                    </a:moveTo>
                    <a:lnTo>
                      <a:pt x="415" y="42"/>
                    </a:lnTo>
                    <a:cubicBezTo>
                      <a:pt x="473" y="290"/>
                      <a:pt x="454" y="496"/>
                      <a:pt x="376" y="706"/>
                    </a:cubicBezTo>
                    <a:lnTo>
                      <a:pt x="376" y="706"/>
                    </a:lnTo>
                    <a:cubicBezTo>
                      <a:pt x="274" y="664"/>
                      <a:pt x="274" y="516"/>
                      <a:pt x="339" y="419"/>
                    </a:cubicBezTo>
                    <a:cubicBezTo>
                      <a:pt x="381" y="280"/>
                      <a:pt x="362" y="201"/>
                      <a:pt x="415" y="42"/>
                    </a:cubicBezTo>
                    <a:close/>
                    <a:moveTo>
                      <a:pt x="463" y="716"/>
                    </a:moveTo>
                    <a:cubicBezTo>
                      <a:pt x="456" y="717"/>
                      <a:pt x="449" y="717"/>
                      <a:pt x="443" y="717"/>
                    </a:cubicBezTo>
                    <a:lnTo>
                      <a:pt x="443" y="717"/>
                    </a:lnTo>
                    <a:lnTo>
                      <a:pt x="463" y="716"/>
                    </a:lnTo>
                    <a:close/>
                    <a:moveTo>
                      <a:pt x="360" y="1"/>
                    </a:moveTo>
                    <a:cubicBezTo>
                      <a:pt x="147" y="1"/>
                      <a:pt x="0" y="237"/>
                      <a:pt x="42" y="420"/>
                    </a:cubicBezTo>
                    <a:cubicBezTo>
                      <a:pt x="110" y="589"/>
                      <a:pt x="259" y="782"/>
                      <a:pt x="389" y="916"/>
                    </a:cubicBezTo>
                    <a:cubicBezTo>
                      <a:pt x="925" y="903"/>
                      <a:pt x="976" y="10"/>
                      <a:pt x="416" y="6"/>
                    </a:cubicBezTo>
                    <a:cubicBezTo>
                      <a:pt x="397" y="2"/>
                      <a:pt x="378" y="1"/>
                      <a:pt x="360"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 name="Google Shape;668;p26"/>
              <p:cNvSpPr/>
              <p:nvPr/>
            </p:nvSpPr>
            <p:spPr>
              <a:xfrm>
                <a:off x="6701452" y="2143158"/>
                <a:ext cx="71304" cy="49785"/>
              </a:xfrm>
              <a:custGeom>
                <a:rect b="b" l="l" r="r" t="t"/>
                <a:pathLst>
                  <a:path extrusionOk="0" h="1210" w="1733">
                    <a:moveTo>
                      <a:pt x="1159" y="372"/>
                    </a:moveTo>
                    <a:cubicBezTo>
                      <a:pt x="1254" y="372"/>
                      <a:pt x="1331" y="467"/>
                      <a:pt x="1344" y="570"/>
                    </a:cubicBezTo>
                    <a:cubicBezTo>
                      <a:pt x="1377" y="682"/>
                      <a:pt x="1268" y="769"/>
                      <a:pt x="1159" y="769"/>
                    </a:cubicBezTo>
                    <a:cubicBezTo>
                      <a:pt x="1111" y="769"/>
                      <a:pt x="1063" y="752"/>
                      <a:pt x="1028" y="712"/>
                    </a:cubicBezTo>
                    <a:cubicBezTo>
                      <a:pt x="980" y="637"/>
                      <a:pt x="956" y="566"/>
                      <a:pt x="948" y="491"/>
                    </a:cubicBezTo>
                    <a:lnTo>
                      <a:pt x="948" y="491"/>
                    </a:lnTo>
                    <a:lnTo>
                      <a:pt x="1065" y="403"/>
                    </a:lnTo>
                    <a:cubicBezTo>
                      <a:pt x="1097" y="381"/>
                      <a:pt x="1129" y="372"/>
                      <a:pt x="1159" y="372"/>
                    </a:cubicBezTo>
                    <a:close/>
                    <a:moveTo>
                      <a:pt x="1221" y="0"/>
                    </a:moveTo>
                    <a:cubicBezTo>
                      <a:pt x="1204" y="0"/>
                      <a:pt x="1186" y="1"/>
                      <a:pt x="1168" y="4"/>
                    </a:cubicBezTo>
                    <a:cubicBezTo>
                      <a:pt x="1112" y="10"/>
                      <a:pt x="1060" y="28"/>
                      <a:pt x="1014" y="54"/>
                    </a:cubicBezTo>
                    <a:lnTo>
                      <a:pt x="1014" y="54"/>
                    </a:lnTo>
                    <a:cubicBezTo>
                      <a:pt x="776" y="58"/>
                      <a:pt x="621" y="278"/>
                      <a:pt x="635" y="511"/>
                    </a:cubicBezTo>
                    <a:lnTo>
                      <a:pt x="635" y="511"/>
                    </a:lnTo>
                    <a:lnTo>
                      <a:pt x="0" y="1209"/>
                    </a:lnTo>
                    <a:lnTo>
                      <a:pt x="689" y="688"/>
                    </a:lnTo>
                    <a:lnTo>
                      <a:pt x="689" y="688"/>
                    </a:lnTo>
                    <a:cubicBezTo>
                      <a:pt x="779" y="821"/>
                      <a:pt x="961" y="888"/>
                      <a:pt x="1144" y="888"/>
                    </a:cubicBezTo>
                    <a:cubicBezTo>
                      <a:pt x="1344" y="888"/>
                      <a:pt x="1544" y="806"/>
                      <a:pt x="1617" y="641"/>
                    </a:cubicBezTo>
                    <a:cubicBezTo>
                      <a:pt x="1732" y="365"/>
                      <a:pt x="1534" y="0"/>
                      <a:pt x="122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 name="Google Shape;669;p26"/>
              <p:cNvSpPr/>
              <p:nvPr/>
            </p:nvSpPr>
            <p:spPr>
              <a:xfrm>
                <a:off x="6621425" y="2152086"/>
                <a:ext cx="56657" cy="44601"/>
              </a:xfrm>
              <a:custGeom>
                <a:rect b="b" l="l" r="r" t="t"/>
                <a:pathLst>
                  <a:path extrusionOk="0" h="1084" w="1377">
                    <a:moveTo>
                      <a:pt x="490" y="1"/>
                    </a:moveTo>
                    <a:cubicBezTo>
                      <a:pt x="250" y="1"/>
                      <a:pt x="1" y="243"/>
                      <a:pt x="41" y="527"/>
                    </a:cubicBezTo>
                    <a:cubicBezTo>
                      <a:pt x="124" y="810"/>
                      <a:pt x="454" y="1084"/>
                      <a:pt x="761" y="1084"/>
                    </a:cubicBezTo>
                    <a:cubicBezTo>
                      <a:pt x="881" y="1084"/>
                      <a:pt x="997" y="1042"/>
                      <a:pt x="1094" y="944"/>
                    </a:cubicBezTo>
                    <a:cubicBezTo>
                      <a:pt x="1377" y="696"/>
                      <a:pt x="1181" y="171"/>
                      <a:pt x="829" y="171"/>
                    </a:cubicBezTo>
                    <a:cubicBezTo>
                      <a:pt x="792" y="171"/>
                      <a:pt x="754" y="177"/>
                      <a:pt x="714" y="189"/>
                    </a:cubicBezTo>
                    <a:cubicBezTo>
                      <a:pt x="544" y="238"/>
                      <a:pt x="427" y="425"/>
                      <a:pt x="492" y="565"/>
                    </a:cubicBezTo>
                    <a:lnTo>
                      <a:pt x="528" y="564"/>
                    </a:lnTo>
                    <a:cubicBezTo>
                      <a:pt x="574" y="495"/>
                      <a:pt x="642" y="461"/>
                      <a:pt x="702" y="461"/>
                    </a:cubicBezTo>
                    <a:cubicBezTo>
                      <a:pt x="766" y="461"/>
                      <a:pt x="821" y="499"/>
                      <a:pt x="835" y="573"/>
                    </a:cubicBezTo>
                    <a:cubicBezTo>
                      <a:pt x="885" y="711"/>
                      <a:pt x="793" y="812"/>
                      <a:pt x="649" y="876"/>
                    </a:cubicBezTo>
                    <a:cubicBezTo>
                      <a:pt x="620" y="881"/>
                      <a:pt x="593" y="884"/>
                      <a:pt x="568" y="884"/>
                    </a:cubicBezTo>
                    <a:cubicBezTo>
                      <a:pt x="166" y="884"/>
                      <a:pt x="317" y="267"/>
                      <a:pt x="628" y="66"/>
                    </a:cubicBezTo>
                    <a:lnTo>
                      <a:pt x="626" y="30"/>
                    </a:lnTo>
                    <a:cubicBezTo>
                      <a:pt x="582" y="10"/>
                      <a:pt x="536" y="1"/>
                      <a:pt x="490"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 name="Google Shape;670;p26"/>
              <p:cNvSpPr/>
              <p:nvPr/>
            </p:nvSpPr>
            <p:spPr>
              <a:xfrm>
                <a:off x="6524158" y="2174057"/>
                <a:ext cx="55258" cy="39335"/>
              </a:xfrm>
              <a:custGeom>
                <a:rect b="b" l="l" r="r" t="t"/>
                <a:pathLst>
                  <a:path extrusionOk="0" h="956" w="1343">
                    <a:moveTo>
                      <a:pt x="607" y="311"/>
                    </a:moveTo>
                    <a:cubicBezTo>
                      <a:pt x="805" y="311"/>
                      <a:pt x="824" y="523"/>
                      <a:pt x="860" y="669"/>
                    </a:cubicBezTo>
                    <a:cubicBezTo>
                      <a:pt x="888" y="759"/>
                      <a:pt x="848" y="915"/>
                      <a:pt x="718" y="918"/>
                    </a:cubicBezTo>
                    <a:cubicBezTo>
                      <a:pt x="486" y="912"/>
                      <a:pt x="450" y="605"/>
                      <a:pt x="459" y="433"/>
                    </a:cubicBezTo>
                    <a:lnTo>
                      <a:pt x="459" y="433"/>
                    </a:lnTo>
                    <a:cubicBezTo>
                      <a:pt x="500" y="397"/>
                      <a:pt x="544" y="355"/>
                      <a:pt x="588" y="312"/>
                    </a:cubicBezTo>
                    <a:lnTo>
                      <a:pt x="588" y="312"/>
                    </a:lnTo>
                    <a:cubicBezTo>
                      <a:pt x="595" y="311"/>
                      <a:pt x="601" y="311"/>
                      <a:pt x="607" y="311"/>
                    </a:cubicBezTo>
                    <a:close/>
                    <a:moveTo>
                      <a:pt x="901" y="1"/>
                    </a:moveTo>
                    <a:lnTo>
                      <a:pt x="372" y="71"/>
                    </a:lnTo>
                    <a:cubicBezTo>
                      <a:pt x="55" y="129"/>
                      <a:pt x="0" y="532"/>
                      <a:pt x="158" y="747"/>
                    </a:cubicBezTo>
                    <a:cubicBezTo>
                      <a:pt x="270" y="918"/>
                      <a:pt x="489" y="956"/>
                      <a:pt x="673" y="956"/>
                    </a:cubicBezTo>
                    <a:cubicBezTo>
                      <a:pt x="689" y="956"/>
                      <a:pt x="705" y="956"/>
                      <a:pt x="720" y="955"/>
                    </a:cubicBezTo>
                    <a:cubicBezTo>
                      <a:pt x="722" y="955"/>
                      <a:pt x="724" y="955"/>
                      <a:pt x="726" y="955"/>
                    </a:cubicBezTo>
                    <a:cubicBezTo>
                      <a:pt x="1047" y="955"/>
                      <a:pt x="1343" y="506"/>
                      <a:pt x="1001" y="259"/>
                    </a:cubicBezTo>
                    <a:cubicBezTo>
                      <a:pt x="915" y="204"/>
                      <a:pt x="828" y="188"/>
                      <a:pt x="745" y="188"/>
                    </a:cubicBezTo>
                    <a:cubicBezTo>
                      <a:pt x="734" y="188"/>
                      <a:pt x="722" y="189"/>
                      <a:pt x="711" y="189"/>
                    </a:cubicBezTo>
                    <a:lnTo>
                      <a:pt x="711" y="189"/>
                    </a:lnTo>
                    <a:cubicBezTo>
                      <a:pt x="783" y="116"/>
                      <a:pt x="851" y="48"/>
                      <a:pt x="90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1" name="Google Shape;671;p26"/>
              <p:cNvSpPr/>
              <p:nvPr/>
            </p:nvSpPr>
            <p:spPr>
              <a:xfrm>
                <a:off x="6424916" y="2205657"/>
                <a:ext cx="43449" cy="46741"/>
              </a:xfrm>
              <a:custGeom>
                <a:rect b="b" l="l" r="r" t="t"/>
                <a:pathLst>
                  <a:path extrusionOk="0" h="1136" w="1056">
                    <a:moveTo>
                      <a:pt x="614" y="317"/>
                    </a:moveTo>
                    <a:cubicBezTo>
                      <a:pt x="710" y="317"/>
                      <a:pt x="800" y="338"/>
                      <a:pt x="831" y="444"/>
                    </a:cubicBezTo>
                    <a:cubicBezTo>
                      <a:pt x="887" y="619"/>
                      <a:pt x="640" y="725"/>
                      <a:pt x="529" y="746"/>
                    </a:cubicBezTo>
                    <a:cubicBezTo>
                      <a:pt x="513" y="755"/>
                      <a:pt x="492" y="760"/>
                      <a:pt x="468" y="760"/>
                    </a:cubicBezTo>
                    <a:cubicBezTo>
                      <a:pt x="316" y="760"/>
                      <a:pt x="42" y="584"/>
                      <a:pt x="183" y="402"/>
                    </a:cubicBezTo>
                    <a:cubicBezTo>
                      <a:pt x="228" y="341"/>
                      <a:pt x="310" y="323"/>
                      <a:pt x="371" y="323"/>
                    </a:cubicBezTo>
                    <a:cubicBezTo>
                      <a:pt x="384" y="323"/>
                      <a:pt x="396" y="324"/>
                      <a:pt x="406" y="326"/>
                    </a:cubicBezTo>
                    <a:cubicBezTo>
                      <a:pt x="414" y="326"/>
                      <a:pt x="422" y="326"/>
                      <a:pt x="430" y="326"/>
                    </a:cubicBezTo>
                    <a:cubicBezTo>
                      <a:pt x="483" y="326"/>
                      <a:pt x="550" y="317"/>
                      <a:pt x="614" y="317"/>
                    </a:cubicBezTo>
                    <a:close/>
                    <a:moveTo>
                      <a:pt x="476" y="0"/>
                    </a:moveTo>
                    <a:cubicBezTo>
                      <a:pt x="239" y="0"/>
                      <a:pt x="0" y="305"/>
                      <a:pt x="9" y="700"/>
                    </a:cubicBezTo>
                    <a:cubicBezTo>
                      <a:pt x="58" y="1000"/>
                      <a:pt x="275" y="1136"/>
                      <a:pt x="485" y="1136"/>
                    </a:cubicBezTo>
                    <a:cubicBezTo>
                      <a:pt x="776" y="1136"/>
                      <a:pt x="1055" y="876"/>
                      <a:pt x="866" y="433"/>
                    </a:cubicBezTo>
                    <a:cubicBezTo>
                      <a:pt x="781" y="126"/>
                      <a:pt x="629" y="0"/>
                      <a:pt x="476"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 name="Google Shape;672;p26"/>
              <p:cNvSpPr/>
              <p:nvPr/>
            </p:nvSpPr>
            <p:spPr>
              <a:xfrm>
                <a:off x="6311068" y="2242687"/>
                <a:ext cx="53818" cy="48304"/>
              </a:xfrm>
              <a:custGeom>
                <a:rect b="b" l="l" r="r" t="t"/>
                <a:pathLst>
                  <a:path extrusionOk="0" h="1174" w="1308">
                    <a:moveTo>
                      <a:pt x="571" y="367"/>
                    </a:moveTo>
                    <a:cubicBezTo>
                      <a:pt x="603" y="367"/>
                      <a:pt x="632" y="370"/>
                      <a:pt x="660" y="376"/>
                    </a:cubicBezTo>
                    <a:cubicBezTo>
                      <a:pt x="664" y="375"/>
                      <a:pt x="667" y="375"/>
                      <a:pt x="671" y="375"/>
                    </a:cubicBezTo>
                    <a:cubicBezTo>
                      <a:pt x="889" y="375"/>
                      <a:pt x="1211" y="788"/>
                      <a:pt x="886" y="932"/>
                    </a:cubicBezTo>
                    <a:cubicBezTo>
                      <a:pt x="857" y="937"/>
                      <a:pt x="828" y="940"/>
                      <a:pt x="800" y="940"/>
                    </a:cubicBezTo>
                    <a:cubicBezTo>
                      <a:pt x="533" y="940"/>
                      <a:pt x="323" y="710"/>
                      <a:pt x="66" y="519"/>
                    </a:cubicBezTo>
                    <a:cubicBezTo>
                      <a:pt x="251" y="426"/>
                      <a:pt x="428" y="367"/>
                      <a:pt x="571" y="367"/>
                    </a:cubicBezTo>
                    <a:close/>
                    <a:moveTo>
                      <a:pt x="649" y="1"/>
                    </a:moveTo>
                    <a:cubicBezTo>
                      <a:pt x="378" y="1"/>
                      <a:pt x="99" y="165"/>
                      <a:pt x="30" y="516"/>
                    </a:cubicBezTo>
                    <a:cubicBezTo>
                      <a:pt x="1" y="823"/>
                      <a:pt x="200" y="1126"/>
                      <a:pt x="518" y="1174"/>
                    </a:cubicBezTo>
                    <a:cubicBezTo>
                      <a:pt x="825" y="1169"/>
                      <a:pt x="1104" y="990"/>
                      <a:pt x="1217" y="701"/>
                    </a:cubicBezTo>
                    <a:cubicBezTo>
                      <a:pt x="1307" y="249"/>
                      <a:pt x="983" y="1"/>
                      <a:pt x="649"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3" name="Google Shape;673;p26"/>
              <p:cNvSpPr/>
              <p:nvPr/>
            </p:nvSpPr>
            <p:spPr>
              <a:xfrm>
                <a:off x="6200882" y="2311934"/>
                <a:ext cx="47769" cy="35961"/>
              </a:xfrm>
              <a:custGeom>
                <a:rect b="b" l="l" r="r" t="t"/>
                <a:pathLst>
                  <a:path extrusionOk="0" h="874" w="1161">
                    <a:moveTo>
                      <a:pt x="512" y="378"/>
                    </a:moveTo>
                    <a:cubicBezTo>
                      <a:pt x="520" y="378"/>
                      <a:pt x="526" y="380"/>
                      <a:pt x="530" y="382"/>
                    </a:cubicBezTo>
                    <a:cubicBezTo>
                      <a:pt x="622" y="382"/>
                      <a:pt x="734" y="419"/>
                      <a:pt x="735" y="553"/>
                    </a:cubicBezTo>
                    <a:cubicBezTo>
                      <a:pt x="732" y="633"/>
                      <a:pt x="654" y="721"/>
                      <a:pt x="563" y="726"/>
                    </a:cubicBezTo>
                    <a:cubicBezTo>
                      <a:pt x="558" y="727"/>
                      <a:pt x="553" y="727"/>
                      <a:pt x="548" y="727"/>
                    </a:cubicBezTo>
                    <a:cubicBezTo>
                      <a:pt x="460" y="727"/>
                      <a:pt x="417" y="641"/>
                      <a:pt x="409" y="594"/>
                    </a:cubicBezTo>
                    <a:cubicBezTo>
                      <a:pt x="399" y="561"/>
                      <a:pt x="386" y="525"/>
                      <a:pt x="375" y="484"/>
                    </a:cubicBezTo>
                    <a:lnTo>
                      <a:pt x="375" y="484"/>
                    </a:lnTo>
                    <a:cubicBezTo>
                      <a:pt x="415" y="412"/>
                      <a:pt x="477" y="378"/>
                      <a:pt x="512" y="378"/>
                    </a:cubicBezTo>
                    <a:close/>
                    <a:moveTo>
                      <a:pt x="529" y="1"/>
                    </a:moveTo>
                    <a:cubicBezTo>
                      <a:pt x="398" y="1"/>
                      <a:pt x="270" y="57"/>
                      <a:pt x="197" y="191"/>
                    </a:cubicBezTo>
                    <a:lnTo>
                      <a:pt x="197" y="191"/>
                    </a:lnTo>
                    <a:cubicBezTo>
                      <a:pt x="45" y="324"/>
                      <a:pt x="1" y="607"/>
                      <a:pt x="175" y="782"/>
                    </a:cubicBezTo>
                    <a:cubicBezTo>
                      <a:pt x="257" y="847"/>
                      <a:pt x="345" y="874"/>
                      <a:pt x="432" y="874"/>
                    </a:cubicBezTo>
                    <a:cubicBezTo>
                      <a:pt x="606" y="874"/>
                      <a:pt x="779" y="766"/>
                      <a:pt x="910" y="646"/>
                    </a:cubicBezTo>
                    <a:cubicBezTo>
                      <a:pt x="1161" y="301"/>
                      <a:pt x="833" y="1"/>
                      <a:pt x="529"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4" name="Google Shape;674;p26"/>
              <p:cNvSpPr/>
              <p:nvPr/>
            </p:nvSpPr>
            <p:spPr>
              <a:xfrm>
                <a:off x="6109910" y="2360938"/>
                <a:ext cx="54353" cy="33615"/>
              </a:xfrm>
              <a:custGeom>
                <a:rect b="b" l="l" r="r" t="t"/>
                <a:pathLst>
                  <a:path extrusionOk="0" h="817" w="1321">
                    <a:moveTo>
                      <a:pt x="682" y="229"/>
                    </a:moveTo>
                    <a:cubicBezTo>
                      <a:pt x="706" y="229"/>
                      <a:pt x="730" y="232"/>
                      <a:pt x="754" y="238"/>
                    </a:cubicBezTo>
                    <a:cubicBezTo>
                      <a:pt x="896" y="277"/>
                      <a:pt x="941" y="427"/>
                      <a:pt x="989" y="551"/>
                    </a:cubicBezTo>
                    <a:lnTo>
                      <a:pt x="989" y="551"/>
                    </a:lnTo>
                    <a:lnTo>
                      <a:pt x="965" y="488"/>
                    </a:lnTo>
                    <a:cubicBezTo>
                      <a:pt x="915" y="593"/>
                      <a:pt x="836" y="749"/>
                      <a:pt x="690" y="749"/>
                    </a:cubicBezTo>
                    <a:cubicBezTo>
                      <a:pt x="682" y="749"/>
                      <a:pt x="673" y="748"/>
                      <a:pt x="665" y="747"/>
                    </a:cubicBezTo>
                    <a:cubicBezTo>
                      <a:pt x="483" y="726"/>
                      <a:pt x="391" y="515"/>
                      <a:pt x="412" y="410"/>
                    </a:cubicBezTo>
                    <a:cubicBezTo>
                      <a:pt x="435" y="319"/>
                      <a:pt x="548" y="229"/>
                      <a:pt x="682" y="229"/>
                    </a:cubicBezTo>
                    <a:close/>
                    <a:moveTo>
                      <a:pt x="479" y="0"/>
                    </a:moveTo>
                    <a:cubicBezTo>
                      <a:pt x="288" y="0"/>
                      <a:pt x="94" y="103"/>
                      <a:pt x="38" y="321"/>
                    </a:cubicBezTo>
                    <a:cubicBezTo>
                      <a:pt x="1" y="452"/>
                      <a:pt x="49" y="595"/>
                      <a:pt x="131" y="680"/>
                    </a:cubicBezTo>
                    <a:cubicBezTo>
                      <a:pt x="217" y="770"/>
                      <a:pt x="322" y="786"/>
                      <a:pt x="429" y="786"/>
                    </a:cubicBezTo>
                    <a:cubicBezTo>
                      <a:pt x="487" y="786"/>
                      <a:pt x="546" y="781"/>
                      <a:pt x="603" y="781"/>
                    </a:cubicBezTo>
                    <a:cubicBezTo>
                      <a:pt x="623" y="781"/>
                      <a:pt x="642" y="781"/>
                      <a:pt x="661" y="783"/>
                    </a:cubicBezTo>
                    <a:cubicBezTo>
                      <a:pt x="751" y="785"/>
                      <a:pt x="845" y="817"/>
                      <a:pt x="960" y="817"/>
                    </a:cubicBezTo>
                    <a:cubicBezTo>
                      <a:pt x="975" y="817"/>
                      <a:pt x="990" y="816"/>
                      <a:pt x="1006" y="815"/>
                    </a:cubicBezTo>
                    <a:cubicBezTo>
                      <a:pt x="1204" y="802"/>
                      <a:pt x="1321" y="579"/>
                      <a:pt x="1247" y="396"/>
                    </a:cubicBezTo>
                    <a:cubicBezTo>
                      <a:pt x="1110" y="296"/>
                      <a:pt x="945" y="238"/>
                      <a:pt x="810" y="128"/>
                    </a:cubicBezTo>
                    <a:cubicBezTo>
                      <a:pt x="727" y="44"/>
                      <a:pt x="604" y="0"/>
                      <a:pt x="479"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 name="Google Shape;675;p26"/>
              <p:cNvSpPr/>
              <p:nvPr/>
            </p:nvSpPr>
            <p:spPr>
              <a:xfrm>
                <a:off x="6049386" y="2428416"/>
                <a:ext cx="46082" cy="39746"/>
              </a:xfrm>
              <a:custGeom>
                <a:rect b="b" l="l" r="r" t="t"/>
                <a:pathLst>
                  <a:path extrusionOk="0" h="966" w="1120">
                    <a:moveTo>
                      <a:pt x="485" y="278"/>
                    </a:moveTo>
                    <a:cubicBezTo>
                      <a:pt x="496" y="278"/>
                      <a:pt x="508" y="279"/>
                      <a:pt x="521" y="281"/>
                    </a:cubicBezTo>
                    <a:cubicBezTo>
                      <a:pt x="719" y="340"/>
                      <a:pt x="830" y="349"/>
                      <a:pt x="1045" y="426"/>
                    </a:cubicBezTo>
                    <a:cubicBezTo>
                      <a:pt x="857" y="532"/>
                      <a:pt x="661" y="589"/>
                      <a:pt x="454" y="589"/>
                    </a:cubicBezTo>
                    <a:cubicBezTo>
                      <a:pt x="432" y="589"/>
                      <a:pt x="409" y="588"/>
                      <a:pt x="387" y="587"/>
                    </a:cubicBezTo>
                    <a:lnTo>
                      <a:pt x="387" y="587"/>
                    </a:lnTo>
                    <a:lnTo>
                      <a:pt x="442" y="624"/>
                    </a:lnTo>
                    <a:cubicBezTo>
                      <a:pt x="286" y="571"/>
                      <a:pt x="292" y="278"/>
                      <a:pt x="485" y="278"/>
                    </a:cubicBezTo>
                    <a:close/>
                    <a:moveTo>
                      <a:pt x="662" y="0"/>
                    </a:moveTo>
                    <a:cubicBezTo>
                      <a:pt x="587" y="0"/>
                      <a:pt x="512" y="23"/>
                      <a:pt x="447" y="76"/>
                    </a:cubicBezTo>
                    <a:cubicBezTo>
                      <a:pt x="250" y="279"/>
                      <a:pt x="1" y="567"/>
                      <a:pt x="208" y="854"/>
                    </a:cubicBezTo>
                    <a:cubicBezTo>
                      <a:pt x="300" y="931"/>
                      <a:pt x="415" y="966"/>
                      <a:pt x="531" y="966"/>
                    </a:cubicBezTo>
                    <a:cubicBezTo>
                      <a:pt x="822" y="966"/>
                      <a:pt x="1120" y="745"/>
                      <a:pt x="1081" y="424"/>
                    </a:cubicBezTo>
                    <a:cubicBezTo>
                      <a:pt x="1096" y="190"/>
                      <a:pt x="878" y="0"/>
                      <a:pt x="662"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6" name="Google Shape;676;p26"/>
              <p:cNvSpPr/>
              <p:nvPr/>
            </p:nvSpPr>
            <p:spPr>
              <a:xfrm>
                <a:off x="5965985" y="2509924"/>
                <a:ext cx="39376" cy="45794"/>
              </a:xfrm>
              <a:custGeom>
                <a:rect b="b" l="l" r="r" t="t"/>
                <a:pathLst>
                  <a:path extrusionOk="0" h="1113" w="957">
                    <a:moveTo>
                      <a:pt x="543" y="376"/>
                    </a:moveTo>
                    <a:cubicBezTo>
                      <a:pt x="661" y="392"/>
                      <a:pt x="863" y="544"/>
                      <a:pt x="765" y="694"/>
                    </a:cubicBezTo>
                    <a:cubicBezTo>
                      <a:pt x="718" y="769"/>
                      <a:pt x="613" y="783"/>
                      <a:pt x="553" y="783"/>
                    </a:cubicBezTo>
                    <a:cubicBezTo>
                      <a:pt x="486" y="785"/>
                      <a:pt x="391" y="815"/>
                      <a:pt x="306" y="815"/>
                    </a:cubicBezTo>
                    <a:cubicBezTo>
                      <a:pt x="233" y="815"/>
                      <a:pt x="167" y="792"/>
                      <a:pt x="134" y="709"/>
                    </a:cubicBezTo>
                    <a:cubicBezTo>
                      <a:pt x="55" y="485"/>
                      <a:pt x="390" y="380"/>
                      <a:pt x="543" y="376"/>
                    </a:cubicBezTo>
                    <a:close/>
                    <a:moveTo>
                      <a:pt x="438" y="1"/>
                    </a:moveTo>
                    <a:cubicBezTo>
                      <a:pt x="372" y="1"/>
                      <a:pt x="306" y="15"/>
                      <a:pt x="247" y="47"/>
                    </a:cubicBezTo>
                    <a:cubicBezTo>
                      <a:pt x="118" y="113"/>
                      <a:pt x="15" y="232"/>
                      <a:pt x="10" y="378"/>
                    </a:cubicBezTo>
                    <a:cubicBezTo>
                      <a:pt x="1" y="524"/>
                      <a:pt x="64" y="631"/>
                      <a:pt x="100" y="723"/>
                    </a:cubicBezTo>
                    <a:cubicBezTo>
                      <a:pt x="200" y="1000"/>
                      <a:pt x="347" y="1113"/>
                      <a:pt x="489" y="1113"/>
                    </a:cubicBezTo>
                    <a:cubicBezTo>
                      <a:pt x="731" y="1113"/>
                      <a:pt x="957" y="786"/>
                      <a:pt x="905" y="390"/>
                    </a:cubicBezTo>
                    <a:cubicBezTo>
                      <a:pt x="888" y="166"/>
                      <a:pt x="660" y="1"/>
                      <a:pt x="438"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 name="Google Shape;677;p26"/>
              <p:cNvSpPr/>
              <p:nvPr/>
            </p:nvSpPr>
            <p:spPr>
              <a:xfrm>
                <a:off x="5895545" y="2586618"/>
                <a:ext cx="40939" cy="34932"/>
              </a:xfrm>
              <a:custGeom>
                <a:rect b="b" l="l" r="r" t="t"/>
                <a:pathLst>
                  <a:path extrusionOk="0" h="849" w="995">
                    <a:moveTo>
                      <a:pt x="792" y="291"/>
                    </a:moveTo>
                    <a:lnTo>
                      <a:pt x="792" y="291"/>
                    </a:lnTo>
                    <a:cubicBezTo>
                      <a:pt x="792" y="304"/>
                      <a:pt x="789" y="317"/>
                      <a:pt x="784" y="331"/>
                    </a:cubicBezTo>
                    <a:lnTo>
                      <a:pt x="792" y="291"/>
                    </a:lnTo>
                    <a:close/>
                    <a:moveTo>
                      <a:pt x="634" y="161"/>
                    </a:moveTo>
                    <a:cubicBezTo>
                      <a:pt x="696" y="161"/>
                      <a:pt x="761" y="197"/>
                      <a:pt x="784" y="250"/>
                    </a:cubicBezTo>
                    <a:lnTo>
                      <a:pt x="784" y="250"/>
                    </a:lnTo>
                    <a:cubicBezTo>
                      <a:pt x="655" y="302"/>
                      <a:pt x="574" y="415"/>
                      <a:pt x="471" y="484"/>
                    </a:cubicBezTo>
                    <a:lnTo>
                      <a:pt x="471" y="484"/>
                    </a:lnTo>
                    <a:cubicBezTo>
                      <a:pt x="442" y="441"/>
                      <a:pt x="423" y="395"/>
                      <a:pt x="411" y="367"/>
                    </a:cubicBezTo>
                    <a:lnTo>
                      <a:pt x="411" y="367"/>
                    </a:lnTo>
                    <a:cubicBezTo>
                      <a:pt x="442" y="299"/>
                      <a:pt x="488" y="238"/>
                      <a:pt x="550" y="189"/>
                    </a:cubicBezTo>
                    <a:cubicBezTo>
                      <a:pt x="574" y="169"/>
                      <a:pt x="604" y="161"/>
                      <a:pt x="634" y="161"/>
                    </a:cubicBezTo>
                    <a:close/>
                    <a:moveTo>
                      <a:pt x="498" y="1"/>
                    </a:moveTo>
                    <a:cubicBezTo>
                      <a:pt x="308" y="1"/>
                      <a:pt x="120" y="108"/>
                      <a:pt x="36" y="297"/>
                    </a:cubicBezTo>
                    <a:cubicBezTo>
                      <a:pt x="1" y="354"/>
                      <a:pt x="18" y="351"/>
                      <a:pt x="25" y="414"/>
                    </a:cubicBezTo>
                    <a:cubicBezTo>
                      <a:pt x="61" y="663"/>
                      <a:pt x="303" y="849"/>
                      <a:pt x="536" y="849"/>
                    </a:cubicBezTo>
                    <a:cubicBezTo>
                      <a:pt x="621" y="849"/>
                      <a:pt x="705" y="824"/>
                      <a:pt x="778" y="768"/>
                    </a:cubicBezTo>
                    <a:lnTo>
                      <a:pt x="772" y="732"/>
                    </a:lnTo>
                    <a:cubicBezTo>
                      <a:pt x="741" y="719"/>
                      <a:pt x="713" y="704"/>
                      <a:pt x="687" y="689"/>
                    </a:cubicBezTo>
                    <a:lnTo>
                      <a:pt x="687" y="689"/>
                    </a:lnTo>
                    <a:cubicBezTo>
                      <a:pt x="691" y="687"/>
                      <a:pt x="695" y="686"/>
                      <a:pt x="698" y="684"/>
                    </a:cubicBezTo>
                    <a:cubicBezTo>
                      <a:pt x="868" y="614"/>
                      <a:pt x="951" y="461"/>
                      <a:pt x="994" y="294"/>
                    </a:cubicBezTo>
                    <a:cubicBezTo>
                      <a:pt x="942" y="191"/>
                      <a:pt x="853" y="132"/>
                      <a:pt x="778" y="89"/>
                    </a:cubicBezTo>
                    <a:cubicBezTo>
                      <a:pt x="693" y="29"/>
                      <a:pt x="595" y="1"/>
                      <a:pt x="498"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 name="Google Shape;678;p26"/>
              <p:cNvSpPr/>
              <p:nvPr/>
            </p:nvSpPr>
            <p:spPr>
              <a:xfrm>
                <a:off x="5851890" y="2663971"/>
                <a:ext cx="57603" cy="42750"/>
              </a:xfrm>
              <a:custGeom>
                <a:rect b="b" l="l" r="r" t="t"/>
                <a:pathLst>
                  <a:path extrusionOk="0" h="1039" w="1400">
                    <a:moveTo>
                      <a:pt x="745" y="98"/>
                    </a:moveTo>
                    <a:cubicBezTo>
                      <a:pt x="768" y="98"/>
                      <a:pt x="792" y="102"/>
                      <a:pt x="818" y="113"/>
                    </a:cubicBezTo>
                    <a:cubicBezTo>
                      <a:pt x="1003" y="198"/>
                      <a:pt x="897" y="459"/>
                      <a:pt x="848" y="576"/>
                    </a:cubicBezTo>
                    <a:cubicBezTo>
                      <a:pt x="834" y="678"/>
                      <a:pt x="700" y="748"/>
                      <a:pt x="572" y="748"/>
                    </a:cubicBezTo>
                    <a:cubicBezTo>
                      <a:pt x="470" y="748"/>
                      <a:pt x="371" y="704"/>
                      <a:pt x="337" y="598"/>
                    </a:cubicBezTo>
                    <a:cubicBezTo>
                      <a:pt x="306" y="505"/>
                      <a:pt x="374" y="425"/>
                      <a:pt x="421" y="383"/>
                    </a:cubicBezTo>
                    <a:cubicBezTo>
                      <a:pt x="514" y="305"/>
                      <a:pt x="597" y="98"/>
                      <a:pt x="745" y="98"/>
                    </a:cubicBezTo>
                    <a:close/>
                    <a:moveTo>
                      <a:pt x="533" y="1"/>
                    </a:moveTo>
                    <a:cubicBezTo>
                      <a:pt x="218" y="1"/>
                      <a:pt x="0" y="282"/>
                      <a:pt x="230" y="648"/>
                    </a:cubicBezTo>
                    <a:cubicBezTo>
                      <a:pt x="348" y="834"/>
                      <a:pt x="517" y="1039"/>
                      <a:pt x="755" y="1039"/>
                    </a:cubicBezTo>
                    <a:cubicBezTo>
                      <a:pt x="793" y="1039"/>
                      <a:pt x="833" y="1033"/>
                      <a:pt x="875" y="1022"/>
                    </a:cubicBezTo>
                    <a:cubicBezTo>
                      <a:pt x="1400" y="855"/>
                      <a:pt x="1314" y="220"/>
                      <a:pt x="831" y="80"/>
                    </a:cubicBezTo>
                    <a:cubicBezTo>
                      <a:pt x="730" y="26"/>
                      <a:pt x="627" y="1"/>
                      <a:pt x="533"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 name="Google Shape;679;p26"/>
              <p:cNvSpPr/>
              <p:nvPr/>
            </p:nvSpPr>
            <p:spPr>
              <a:xfrm>
                <a:off x="5807083" y="2755642"/>
                <a:ext cx="48263" cy="37113"/>
              </a:xfrm>
              <a:custGeom>
                <a:rect b="b" l="l" r="r" t="t"/>
                <a:pathLst>
                  <a:path extrusionOk="0" h="902" w="1173">
                    <a:moveTo>
                      <a:pt x="633" y="103"/>
                    </a:moveTo>
                    <a:cubicBezTo>
                      <a:pt x="651" y="103"/>
                      <a:pt x="671" y="107"/>
                      <a:pt x="693" y="116"/>
                    </a:cubicBezTo>
                    <a:cubicBezTo>
                      <a:pt x="871" y="211"/>
                      <a:pt x="731" y="475"/>
                      <a:pt x="638" y="571"/>
                    </a:cubicBezTo>
                    <a:cubicBezTo>
                      <a:pt x="595" y="604"/>
                      <a:pt x="518" y="634"/>
                      <a:pt x="448" y="634"/>
                    </a:cubicBezTo>
                    <a:cubicBezTo>
                      <a:pt x="382" y="634"/>
                      <a:pt x="322" y="606"/>
                      <a:pt x="306" y="525"/>
                    </a:cubicBezTo>
                    <a:cubicBezTo>
                      <a:pt x="289" y="447"/>
                      <a:pt x="353" y="372"/>
                      <a:pt x="392" y="340"/>
                    </a:cubicBezTo>
                    <a:cubicBezTo>
                      <a:pt x="462" y="277"/>
                      <a:pt x="511" y="103"/>
                      <a:pt x="633" y="103"/>
                    </a:cubicBezTo>
                    <a:close/>
                    <a:moveTo>
                      <a:pt x="418" y="0"/>
                    </a:moveTo>
                    <a:cubicBezTo>
                      <a:pt x="155" y="0"/>
                      <a:pt x="1" y="236"/>
                      <a:pt x="197" y="566"/>
                    </a:cubicBezTo>
                    <a:cubicBezTo>
                      <a:pt x="276" y="776"/>
                      <a:pt x="475" y="902"/>
                      <a:pt x="668" y="902"/>
                    </a:cubicBezTo>
                    <a:cubicBezTo>
                      <a:pt x="828" y="902"/>
                      <a:pt x="984" y="816"/>
                      <a:pt x="1064" y="620"/>
                    </a:cubicBezTo>
                    <a:cubicBezTo>
                      <a:pt x="1172" y="349"/>
                      <a:pt x="917" y="143"/>
                      <a:pt x="707" y="83"/>
                    </a:cubicBezTo>
                    <a:cubicBezTo>
                      <a:pt x="605" y="26"/>
                      <a:pt x="506" y="0"/>
                      <a:pt x="418"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 name="Google Shape;680;p26"/>
              <p:cNvSpPr/>
              <p:nvPr/>
            </p:nvSpPr>
            <p:spPr>
              <a:xfrm>
                <a:off x="5782478" y="2827687"/>
                <a:ext cx="38635" cy="45877"/>
              </a:xfrm>
              <a:custGeom>
                <a:rect b="b" l="l" r="r" t="t"/>
                <a:pathLst>
                  <a:path extrusionOk="0" h="1115" w="939">
                    <a:moveTo>
                      <a:pt x="420" y="417"/>
                    </a:moveTo>
                    <a:cubicBezTo>
                      <a:pt x="522" y="453"/>
                      <a:pt x="634" y="519"/>
                      <a:pt x="674" y="624"/>
                    </a:cubicBezTo>
                    <a:cubicBezTo>
                      <a:pt x="710" y="721"/>
                      <a:pt x="619" y="823"/>
                      <a:pt x="527" y="823"/>
                    </a:cubicBezTo>
                    <a:cubicBezTo>
                      <a:pt x="513" y="823"/>
                      <a:pt x="498" y="820"/>
                      <a:pt x="484" y="815"/>
                    </a:cubicBezTo>
                    <a:cubicBezTo>
                      <a:pt x="437" y="800"/>
                      <a:pt x="431" y="789"/>
                      <a:pt x="400" y="785"/>
                    </a:cubicBezTo>
                    <a:cubicBezTo>
                      <a:pt x="362" y="769"/>
                      <a:pt x="305" y="757"/>
                      <a:pt x="255" y="704"/>
                    </a:cubicBezTo>
                    <a:lnTo>
                      <a:pt x="255" y="704"/>
                    </a:lnTo>
                    <a:lnTo>
                      <a:pt x="269" y="696"/>
                    </a:lnTo>
                    <a:cubicBezTo>
                      <a:pt x="297" y="554"/>
                      <a:pt x="360" y="469"/>
                      <a:pt x="420" y="417"/>
                    </a:cubicBezTo>
                    <a:close/>
                    <a:moveTo>
                      <a:pt x="342" y="0"/>
                    </a:moveTo>
                    <a:cubicBezTo>
                      <a:pt x="112" y="121"/>
                      <a:pt x="30" y="424"/>
                      <a:pt x="139" y="610"/>
                    </a:cubicBezTo>
                    <a:lnTo>
                      <a:pt x="139" y="610"/>
                    </a:lnTo>
                    <a:cubicBezTo>
                      <a:pt x="1" y="742"/>
                      <a:pt x="100" y="997"/>
                      <a:pt x="266" y="1075"/>
                    </a:cubicBezTo>
                    <a:cubicBezTo>
                      <a:pt x="310" y="1102"/>
                      <a:pt x="356" y="1114"/>
                      <a:pt x="400" y="1114"/>
                    </a:cubicBezTo>
                    <a:cubicBezTo>
                      <a:pt x="550" y="1114"/>
                      <a:pt x="688" y="980"/>
                      <a:pt x="731" y="849"/>
                    </a:cubicBezTo>
                    <a:cubicBezTo>
                      <a:pt x="938" y="540"/>
                      <a:pt x="839" y="107"/>
                      <a:pt x="426" y="18"/>
                    </a:cubicBezTo>
                    <a:lnTo>
                      <a:pt x="342"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 name="Google Shape;681;p26"/>
              <p:cNvSpPr/>
              <p:nvPr/>
            </p:nvSpPr>
            <p:spPr>
              <a:xfrm>
                <a:off x="5736314" y="2903764"/>
                <a:ext cx="38141" cy="44807"/>
              </a:xfrm>
              <a:custGeom>
                <a:rect b="b" l="l" r="r" t="t"/>
                <a:pathLst>
                  <a:path extrusionOk="0" h="1089" w="927">
                    <a:moveTo>
                      <a:pt x="465" y="1"/>
                    </a:moveTo>
                    <a:cubicBezTo>
                      <a:pt x="257" y="1"/>
                      <a:pt x="75" y="151"/>
                      <a:pt x="26" y="393"/>
                    </a:cubicBezTo>
                    <a:lnTo>
                      <a:pt x="88" y="446"/>
                    </a:lnTo>
                    <a:cubicBezTo>
                      <a:pt x="193" y="538"/>
                      <a:pt x="309" y="622"/>
                      <a:pt x="460" y="679"/>
                    </a:cubicBezTo>
                    <a:lnTo>
                      <a:pt x="489" y="658"/>
                    </a:lnTo>
                    <a:cubicBezTo>
                      <a:pt x="479" y="562"/>
                      <a:pt x="457" y="476"/>
                      <a:pt x="427" y="395"/>
                    </a:cubicBezTo>
                    <a:lnTo>
                      <a:pt x="427" y="395"/>
                    </a:lnTo>
                    <a:cubicBezTo>
                      <a:pt x="462" y="383"/>
                      <a:pt x="502" y="373"/>
                      <a:pt x="543" y="373"/>
                    </a:cubicBezTo>
                    <a:cubicBezTo>
                      <a:pt x="593" y="373"/>
                      <a:pt x="645" y="388"/>
                      <a:pt x="688" y="432"/>
                    </a:cubicBezTo>
                    <a:cubicBezTo>
                      <a:pt x="792" y="518"/>
                      <a:pt x="762" y="727"/>
                      <a:pt x="615" y="752"/>
                    </a:cubicBezTo>
                    <a:cubicBezTo>
                      <a:pt x="555" y="756"/>
                      <a:pt x="497" y="766"/>
                      <a:pt x="445" y="766"/>
                    </a:cubicBezTo>
                    <a:cubicBezTo>
                      <a:pt x="360" y="766"/>
                      <a:pt x="291" y="740"/>
                      <a:pt x="255" y="619"/>
                    </a:cubicBezTo>
                    <a:cubicBezTo>
                      <a:pt x="255" y="619"/>
                      <a:pt x="224" y="601"/>
                      <a:pt x="224" y="601"/>
                    </a:cubicBezTo>
                    <a:lnTo>
                      <a:pt x="224" y="601"/>
                    </a:lnTo>
                    <a:cubicBezTo>
                      <a:pt x="0" y="748"/>
                      <a:pt x="209" y="1088"/>
                      <a:pt x="441" y="1088"/>
                    </a:cubicBezTo>
                    <a:cubicBezTo>
                      <a:pt x="455" y="1088"/>
                      <a:pt x="469" y="1087"/>
                      <a:pt x="483" y="1085"/>
                    </a:cubicBezTo>
                    <a:cubicBezTo>
                      <a:pt x="724" y="1072"/>
                      <a:pt x="807" y="820"/>
                      <a:pt x="856" y="640"/>
                    </a:cubicBezTo>
                    <a:cubicBezTo>
                      <a:pt x="918" y="452"/>
                      <a:pt x="926" y="185"/>
                      <a:pt x="708" y="69"/>
                    </a:cubicBezTo>
                    <a:cubicBezTo>
                      <a:pt x="627" y="23"/>
                      <a:pt x="544" y="1"/>
                      <a:pt x="465"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 name="Google Shape;682;p26"/>
              <p:cNvSpPr/>
              <p:nvPr/>
            </p:nvSpPr>
            <p:spPr>
              <a:xfrm>
                <a:off x="5516394" y="2774404"/>
                <a:ext cx="40569" cy="43573"/>
              </a:xfrm>
              <a:custGeom>
                <a:rect b="b" l="l" r="r" t="t"/>
                <a:pathLst>
                  <a:path extrusionOk="0" h="1059" w="986">
                    <a:moveTo>
                      <a:pt x="244" y="0"/>
                    </a:moveTo>
                    <a:lnTo>
                      <a:pt x="143" y="164"/>
                    </a:lnTo>
                    <a:cubicBezTo>
                      <a:pt x="77" y="282"/>
                      <a:pt x="112" y="464"/>
                      <a:pt x="0" y="561"/>
                    </a:cubicBezTo>
                    <a:cubicBezTo>
                      <a:pt x="35" y="803"/>
                      <a:pt x="170" y="1058"/>
                      <a:pt x="462" y="1058"/>
                    </a:cubicBezTo>
                    <a:cubicBezTo>
                      <a:pt x="473" y="1058"/>
                      <a:pt x="485" y="1058"/>
                      <a:pt x="497" y="1057"/>
                    </a:cubicBezTo>
                    <a:cubicBezTo>
                      <a:pt x="798" y="1046"/>
                      <a:pt x="985" y="604"/>
                      <a:pt x="719" y="452"/>
                    </a:cubicBezTo>
                    <a:lnTo>
                      <a:pt x="719" y="452"/>
                    </a:lnTo>
                    <a:lnTo>
                      <a:pt x="688" y="471"/>
                    </a:lnTo>
                    <a:cubicBezTo>
                      <a:pt x="669" y="578"/>
                      <a:pt x="604" y="611"/>
                      <a:pt x="560" y="640"/>
                    </a:cubicBezTo>
                    <a:cubicBezTo>
                      <a:pt x="506" y="668"/>
                      <a:pt x="442" y="683"/>
                      <a:pt x="379" y="683"/>
                    </a:cubicBezTo>
                    <a:cubicBezTo>
                      <a:pt x="284" y="683"/>
                      <a:pt x="190" y="650"/>
                      <a:pt x="129" y="574"/>
                    </a:cubicBezTo>
                    <a:lnTo>
                      <a:pt x="129" y="574"/>
                    </a:lnTo>
                    <a:cubicBezTo>
                      <a:pt x="158" y="530"/>
                      <a:pt x="196" y="494"/>
                      <a:pt x="249" y="466"/>
                    </a:cubicBezTo>
                    <a:cubicBezTo>
                      <a:pt x="256" y="462"/>
                      <a:pt x="263" y="457"/>
                      <a:pt x="270" y="453"/>
                    </a:cubicBezTo>
                    <a:lnTo>
                      <a:pt x="270" y="453"/>
                    </a:lnTo>
                    <a:cubicBezTo>
                      <a:pt x="348" y="504"/>
                      <a:pt x="441" y="540"/>
                      <a:pt x="561" y="548"/>
                    </a:cubicBezTo>
                    <a:cubicBezTo>
                      <a:pt x="561" y="548"/>
                      <a:pt x="586" y="521"/>
                      <a:pt x="586" y="521"/>
                    </a:cubicBezTo>
                    <a:cubicBezTo>
                      <a:pt x="559" y="268"/>
                      <a:pt x="400" y="149"/>
                      <a:pt x="244"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 name="Google Shape;683;p26"/>
              <p:cNvSpPr/>
              <p:nvPr/>
            </p:nvSpPr>
            <p:spPr>
              <a:xfrm>
                <a:off x="5532070" y="2690921"/>
                <a:ext cx="37565" cy="41186"/>
              </a:xfrm>
              <a:custGeom>
                <a:rect b="b" l="l" r="r" t="t"/>
                <a:pathLst>
                  <a:path extrusionOk="0" h="1001" w="913">
                    <a:moveTo>
                      <a:pt x="414" y="348"/>
                    </a:moveTo>
                    <a:lnTo>
                      <a:pt x="414" y="348"/>
                    </a:lnTo>
                    <a:cubicBezTo>
                      <a:pt x="429" y="444"/>
                      <a:pt x="460" y="524"/>
                      <a:pt x="500" y="595"/>
                    </a:cubicBezTo>
                    <a:lnTo>
                      <a:pt x="500" y="595"/>
                    </a:lnTo>
                    <a:cubicBezTo>
                      <a:pt x="495" y="609"/>
                      <a:pt x="491" y="623"/>
                      <a:pt x="487" y="641"/>
                    </a:cubicBezTo>
                    <a:lnTo>
                      <a:pt x="487" y="641"/>
                    </a:lnTo>
                    <a:cubicBezTo>
                      <a:pt x="419" y="614"/>
                      <a:pt x="366" y="566"/>
                      <a:pt x="347" y="492"/>
                    </a:cubicBezTo>
                    <a:cubicBezTo>
                      <a:pt x="347" y="426"/>
                      <a:pt x="388" y="389"/>
                      <a:pt x="414" y="348"/>
                    </a:cubicBezTo>
                    <a:close/>
                    <a:moveTo>
                      <a:pt x="671" y="667"/>
                    </a:moveTo>
                    <a:lnTo>
                      <a:pt x="671" y="667"/>
                    </a:lnTo>
                    <a:cubicBezTo>
                      <a:pt x="666" y="667"/>
                      <a:pt x="661" y="668"/>
                      <a:pt x="655" y="668"/>
                    </a:cubicBezTo>
                    <a:lnTo>
                      <a:pt x="655" y="668"/>
                    </a:lnTo>
                    <a:lnTo>
                      <a:pt x="671" y="667"/>
                    </a:lnTo>
                    <a:close/>
                    <a:moveTo>
                      <a:pt x="436" y="0"/>
                    </a:moveTo>
                    <a:cubicBezTo>
                      <a:pt x="114" y="56"/>
                      <a:pt x="1" y="321"/>
                      <a:pt x="229" y="550"/>
                    </a:cubicBezTo>
                    <a:cubicBezTo>
                      <a:pt x="341" y="695"/>
                      <a:pt x="459" y="818"/>
                      <a:pt x="511" y="1000"/>
                    </a:cubicBezTo>
                    <a:lnTo>
                      <a:pt x="681" y="929"/>
                    </a:lnTo>
                    <a:cubicBezTo>
                      <a:pt x="860" y="859"/>
                      <a:pt x="913" y="653"/>
                      <a:pt x="904" y="477"/>
                    </a:cubicBezTo>
                    <a:cubicBezTo>
                      <a:pt x="784" y="392"/>
                      <a:pt x="675" y="320"/>
                      <a:pt x="516" y="293"/>
                    </a:cubicBezTo>
                    <a:lnTo>
                      <a:pt x="516" y="293"/>
                    </a:lnTo>
                    <a:cubicBezTo>
                      <a:pt x="560" y="219"/>
                      <a:pt x="461" y="58"/>
                      <a:pt x="436"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4" name="Google Shape;684;p26"/>
              <p:cNvSpPr/>
              <p:nvPr/>
            </p:nvSpPr>
            <p:spPr>
              <a:xfrm>
                <a:off x="5554988" y="2596411"/>
                <a:ext cx="36825" cy="39911"/>
              </a:xfrm>
              <a:custGeom>
                <a:rect b="b" l="l" r="r" t="t"/>
                <a:pathLst>
                  <a:path extrusionOk="0" h="970" w="895">
                    <a:moveTo>
                      <a:pt x="227" y="186"/>
                    </a:moveTo>
                    <a:cubicBezTo>
                      <a:pt x="265" y="186"/>
                      <a:pt x="299" y="213"/>
                      <a:pt x="298" y="268"/>
                    </a:cubicBezTo>
                    <a:cubicBezTo>
                      <a:pt x="346" y="435"/>
                      <a:pt x="596" y="602"/>
                      <a:pt x="544" y="796"/>
                    </a:cubicBezTo>
                    <a:lnTo>
                      <a:pt x="544" y="796"/>
                    </a:lnTo>
                    <a:cubicBezTo>
                      <a:pt x="499" y="676"/>
                      <a:pt x="420" y="594"/>
                      <a:pt x="357" y="523"/>
                    </a:cubicBezTo>
                    <a:cubicBezTo>
                      <a:pt x="284" y="445"/>
                      <a:pt x="80" y="407"/>
                      <a:pt x="136" y="255"/>
                    </a:cubicBezTo>
                    <a:cubicBezTo>
                      <a:pt x="152" y="210"/>
                      <a:pt x="191" y="186"/>
                      <a:pt x="227" y="186"/>
                    </a:cubicBezTo>
                    <a:close/>
                    <a:moveTo>
                      <a:pt x="363" y="0"/>
                    </a:moveTo>
                    <a:cubicBezTo>
                      <a:pt x="257" y="0"/>
                      <a:pt x="160" y="69"/>
                      <a:pt x="101" y="244"/>
                    </a:cubicBezTo>
                    <a:cubicBezTo>
                      <a:pt x="46" y="375"/>
                      <a:pt x="1" y="614"/>
                      <a:pt x="112" y="735"/>
                    </a:cubicBezTo>
                    <a:cubicBezTo>
                      <a:pt x="216" y="858"/>
                      <a:pt x="333" y="931"/>
                      <a:pt x="491" y="961"/>
                    </a:cubicBezTo>
                    <a:cubicBezTo>
                      <a:pt x="509" y="967"/>
                      <a:pt x="527" y="969"/>
                      <a:pt x="544" y="969"/>
                    </a:cubicBezTo>
                    <a:cubicBezTo>
                      <a:pt x="688" y="969"/>
                      <a:pt x="803" y="806"/>
                      <a:pt x="823" y="669"/>
                    </a:cubicBezTo>
                    <a:cubicBezTo>
                      <a:pt x="895" y="374"/>
                      <a:pt x="608" y="0"/>
                      <a:pt x="363"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5" name="Google Shape;685;p26"/>
              <p:cNvSpPr/>
              <p:nvPr/>
            </p:nvSpPr>
            <p:spPr>
              <a:xfrm>
                <a:off x="5586793" y="2479230"/>
                <a:ext cx="39581" cy="58344"/>
              </a:xfrm>
              <a:custGeom>
                <a:rect b="b" l="l" r="r" t="t"/>
                <a:pathLst>
                  <a:path extrusionOk="0" h="1418" w="962">
                    <a:moveTo>
                      <a:pt x="464" y="463"/>
                    </a:moveTo>
                    <a:cubicBezTo>
                      <a:pt x="540" y="548"/>
                      <a:pt x="592" y="649"/>
                      <a:pt x="593" y="769"/>
                    </a:cubicBezTo>
                    <a:cubicBezTo>
                      <a:pt x="592" y="972"/>
                      <a:pt x="596" y="1139"/>
                      <a:pt x="719" y="1312"/>
                    </a:cubicBezTo>
                    <a:lnTo>
                      <a:pt x="720" y="1288"/>
                    </a:lnTo>
                    <a:cubicBezTo>
                      <a:pt x="728" y="1289"/>
                      <a:pt x="745" y="1288"/>
                      <a:pt x="744" y="1302"/>
                    </a:cubicBezTo>
                    <a:cubicBezTo>
                      <a:pt x="732" y="1327"/>
                      <a:pt x="703" y="1337"/>
                      <a:pt x="672" y="1337"/>
                    </a:cubicBezTo>
                    <a:cubicBezTo>
                      <a:pt x="638" y="1337"/>
                      <a:pt x="602" y="1325"/>
                      <a:pt x="580" y="1307"/>
                    </a:cubicBezTo>
                    <a:cubicBezTo>
                      <a:pt x="418" y="1191"/>
                      <a:pt x="481" y="938"/>
                      <a:pt x="457" y="778"/>
                    </a:cubicBezTo>
                    <a:cubicBezTo>
                      <a:pt x="452" y="670"/>
                      <a:pt x="449" y="566"/>
                      <a:pt x="464" y="463"/>
                    </a:cubicBezTo>
                    <a:close/>
                    <a:moveTo>
                      <a:pt x="443" y="1"/>
                    </a:moveTo>
                    <a:cubicBezTo>
                      <a:pt x="188" y="193"/>
                      <a:pt x="0" y="514"/>
                      <a:pt x="88" y="839"/>
                    </a:cubicBezTo>
                    <a:cubicBezTo>
                      <a:pt x="119" y="1085"/>
                      <a:pt x="387" y="1215"/>
                      <a:pt x="559" y="1336"/>
                    </a:cubicBezTo>
                    <a:cubicBezTo>
                      <a:pt x="613" y="1378"/>
                      <a:pt x="694" y="1418"/>
                      <a:pt x="767" y="1418"/>
                    </a:cubicBezTo>
                    <a:cubicBezTo>
                      <a:pt x="827" y="1418"/>
                      <a:pt x="880" y="1391"/>
                      <a:pt x="908" y="1317"/>
                    </a:cubicBezTo>
                    <a:cubicBezTo>
                      <a:pt x="928" y="1203"/>
                      <a:pt x="962" y="1085"/>
                      <a:pt x="920" y="977"/>
                    </a:cubicBezTo>
                    <a:cubicBezTo>
                      <a:pt x="893" y="875"/>
                      <a:pt x="822" y="787"/>
                      <a:pt x="758" y="704"/>
                    </a:cubicBezTo>
                    <a:cubicBezTo>
                      <a:pt x="616" y="545"/>
                      <a:pt x="577" y="350"/>
                      <a:pt x="499" y="146"/>
                    </a:cubicBezTo>
                    <a:lnTo>
                      <a:pt x="443"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6" name="Google Shape;686;p26"/>
              <p:cNvSpPr/>
              <p:nvPr/>
            </p:nvSpPr>
            <p:spPr>
              <a:xfrm>
                <a:off x="5643285" y="2380564"/>
                <a:ext cx="46247" cy="51555"/>
              </a:xfrm>
              <a:custGeom>
                <a:rect b="b" l="l" r="r" t="t"/>
                <a:pathLst>
                  <a:path extrusionOk="0" h="1253" w="1124">
                    <a:moveTo>
                      <a:pt x="494" y="375"/>
                    </a:moveTo>
                    <a:cubicBezTo>
                      <a:pt x="495" y="375"/>
                      <a:pt x="496" y="375"/>
                      <a:pt x="497" y="375"/>
                    </a:cubicBezTo>
                    <a:lnTo>
                      <a:pt x="497" y="375"/>
                    </a:lnTo>
                    <a:lnTo>
                      <a:pt x="473" y="376"/>
                    </a:lnTo>
                    <a:cubicBezTo>
                      <a:pt x="480" y="375"/>
                      <a:pt x="487" y="375"/>
                      <a:pt x="494" y="375"/>
                    </a:cubicBezTo>
                    <a:close/>
                    <a:moveTo>
                      <a:pt x="511" y="375"/>
                    </a:moveTo>
                    <a:cubicBezTo>
                      <a:pt x="684" y="391"/>
                      <a:pt x="919" y="642"/>
                      <a:pt x="894" y="840"/>
                    </a:cubicBezTo>
                    <a:cubicBezTo>
                      <a:pt x="891" y="903"/>
                      <a:pt x="860" y="937"/>
                      <a:pt x="839" y="937"/>
                    </a:cubicBezTo>
                    <a:cubicBezTo>
                      <a:pt x="834" y="937"/>
                      <a:pt x="831" y="935"/>
                      <a:pt x="828" y="933"/>
                    </a:cubicBezTo>
                    <a:cubicBezTo>
                      <a:pt x="820" y="931"/>
                      <a:pt x="813" y="931"/>
                      <a:pt x="806" y="931"/>
                    </a:cubicBezTo>
                    <a:cubicBezTo>
                      <a:pt x="761" y="931"/>
                      <a:pt x="724" y="956"/>
                      <a:pt x="670" y="956"/>
                    </a:cubicBezTo>
                    <a:cubicBezTo>
                      <a:pt x="650" y="956"/>
                      <a:pt x="627" y="953"/>
                      <a:pt x="601" y="943"/>
                    </a:cubicBezTo>
                    <a:cubicBezTo>
                      <a:pt x="534" y="923"/>
                      <a:pt x="473" y="874"/>
                      <a:pt x="438" y="813"/>
                    </a:cubicBezTo>
                    <a:cubicBezTo>
                      <a:pt x="340" y="662"/>
                      <a:pt x="397" y="467"/>
                      <a:pt x="511" y="375"/>
                    </a:cubicBezTo>
                    <a:close/>
                    <a:moveTo>
                      <a:pt x="474" y="1"/>
                    </a:moveTo>
                    <a:cubicBezTo>
                      <a:pt x="358" y="1"/>
                      <a:pt x="245" y="57"/>
                      <a:pt x="171" y="195"/>
                    </a:cubicBezTo>
                    <a:cubicBezTo>
                      <a:pt x="0" y="476"/>
                      <a:pt x="278" y="671"/>
                      <a:pt x="407" y="832"/>
                    </a:cubicBezTo>
                    <a:cubicBezTo>
                      <a:pt x="447" y="893"/>
                      <a:pt x="467" y="964"/>
                      <a:pt x="502" y="1045"/>
                    </a:cubicBezTo>
                    <a:cubicBezTo>
                      <a:pt x="539" y="1170"/>
                      <a:pt x="670" y="1253"/>
                      <a:pt x="801" y="1253"/>
                    </a:cubicBezTo>
                    <a:cubicBezTo>
                      <a:pt x="891" y="1253"/>
                      <a:pt x="982" y="1214"/>
                      <a:pt x="1042" y="1124"/>
                    </a:cubicBezTo>
                    <a:cubicBezTo>
                      <a:pt x="1123" y="997"/>
                      <a:pt x="1072" y="868"/>
                      <a:pt x="1035" y="808"/>
                    </a:cubicBezTo>
                    <a:cubicBezTo>
                      <a:pt x="961" y="673"/>
                      <a:pt x="955" y="529"/>
                      <a:pt x="915" y="364"/>
                    </a:cubicBezTo>
                    <a:cubicBezTo>
                      <a:pt x="878" y="165"/>
                      <a:pt x="671" y="1"/>
                      <a:pt x="47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7" name="Google Shape;687;p26"/>
              <p:cNvSpPr/>
              <p:nvPr/>
            </p:nvSpPr>
            <p:spPr>
              <a:xfrm>
                <a:off x="5716194" y="2283215"/>
                <a:ext cx="45342" cy="44971"/>
              </a:xfrm>
              <a:custGeom>
                <a:rect b="b" l="l" r="r" t="t"/>
                <a:pathLst>
                  <a:path extrusionOk="0" h="1093" w="1102">
                    <a:moveTo>
                      <a:pt x="666" y="70"/>
                    </a:moveTo>
                    <a:lnTo>
                      <a:pt x="666" y="70"/>
                    </a:lnTo>
                    <a:cubicBezTo>
                      <a:pt x="674" y="345"/>
                      <a:pt x="586" y="587"/>
                      <a:pt x="437" y="807"/>
                    </a:cubicBezTo>
                    <a:lnTo>
                      <a:pt x="478" y="785"/>
                    </a:lnTo>
                    <a:lnTo>
                      <a:pt x="478" y="785"/>
                    </a:lnTo>
                    <a:cubicBezTo>
                      <a:pt x="468" y="826"/>
                      <a:pt x="429" y="846"/>
                      <a:pt x="384" y="846"/>
                    </a:cubicBezTo>
                    <a:cubicBezTo>
                      <a:pt x="338" y="846"/>
                      <a:pt x="286" y="826"/>
                      <a:pt x="250" y="785"/>
                    </a:cubicBezTo>
                    <a:cubicBezTo>
                      <a:pt x="172" y="714"/>
                      <a:pt x="146" y="582"/>
                      <a:pt x="225" y="507"/>
                    </a:cubicBezTo>
                    <a:cubicBezTo>
                      <a:pt x="385" y="348"/>
                      <a:pt x="497" y="242"/>
                      <a:pt x="666" y="70"/>
                    </a:cubicBezTo>
                    <a:close/>
                    <a:moveTo>
                      <a:pt x="494" y="0"/>
                    </a:moveTo>
                    <a:cubicBezTo>
                      <a:pt x="246" y="0"/>
                      <a:pt x="1" y="179"/>
                      <a:pt x="11" y="450"/>
                    </a:cubicBezTo>
                    <a:cubicBezTo>
                      <a:pt x="53" y="765"/>
                      <a:pt x="191" y="1071"/>
                      <a:pt x="581" y="1092"/>
                    </a:cubicBezTo>
                    <a:cubicBezTo>
                      <a:pt x="1018" y="941"/>
                      <a:pt x="1102" y="251"/>
                      <a:pt x="680" y="36"/>
                    </a:cubicBezTo>
                    <a:cubicBezTo>
                      <a:pt x="621" y="12"/>
                      <a:pt x="557" y="0"/>
                      <a:pt x="494"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 name="Google Shape;688;p26"/>
              <p:cNvSpPr/>
              <p:nvPr/>
            </p:nvSpPr>
            <p:spPr>
              <a:xfrm>
                <a:off x="5821072" y="2182163"/>
                <a:ext cx="42997" cy="44807"/>
              </a:xfrm>
              <a:custGeom>
                <a:rect b="b" l="l" r="r" t="t"/>
                <a:pathLst>
                  <a:path extrusionOk="0" h="1089" w="1045">
                    <a:moveTo>
                      <a:pt x="492" y="36"/>
                    </a:moveTo>
                    <a:cubicBezTo>
                      <a:pt x="548" y="347"/>
                      <a:pt x="665" y="500"/>
                      <a:pt x="596" y="742"/>
                    </a:cubicBezTo>
                    <a:cubicBezTo>
                      <a:pt x="576" y="826"/>
                      <a:pt x="503" y="875"/>
                      <a:pt x="428" y="875"/>
                    </a:cubicBezTo>
                    <a:cubicBezTo>
                      <a:pt x="368" y="875"/>
                      <a:pt x="307" y="844"/>
                      <a:pt x="270" y="772"/>
                    </a:cubicBezTo>
                    <a:cubicBezTo>
                      <a:pt x="223" y="685"/>
                      <a:pt x="265" y="596"/>
                      <a:pt x="298" y="533"/>
                    </a:cubicBezTo>
                    <a:cubicBezTo>
                      <a:pt x="352" y="369"/>
                      <a:pt x="442" y="220"/>
                      <a:pt x="492" y="36"/>
                    </a:cubicBezTo>
                    <a:close/>
                    <a:moveTo>
                      <a:pt x="495" y="0"/>
                    </a:moveTo>
                    <a:cubicBezTo>
                      <a:pt x="224" y="26"/>
                      <a:pt x="11" y="219"/>
                      <a:pt x="0" y="494"/>
                    </a:cubicBezTo>
                    <a:cubicBezTo>
                      <a:pt x="25" y="742"/>
                      <a:pt x="247" y="962"/>
                      <a:pt x="464" y="1067"/>
                    </a:cubicBezTo>
                    <a:cubicBezTo>
                      <a:pt x="504" y="1082"/>
                      <a:pt x="544" y="1089"/>
                      <a:pt x="582" y="1089"/>
                    </a:cubicBezTo>
                    <a:cubicBezTo>
                      <a:pt x="841" y="1089"/>
                      <a:pt x="1045" y="769"/>
                      <a:pt x="996" y="519"/>
                    </a:cubicBezTo>
                    <a:cubicBezTo>
                      <a:pt x="935" y="236"/>
                      <a:pt x="754" y="93"/>
                      <a:pt x="495"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 name="Google Shape;689;p26"/>
              <p:cNvSpPr/>
              <p:nvPr/>
            </p:nvSpPr>
            <p:spPr>
              <a:xfrm>
                <a:off x="5932081" y="2080329"/>
                <a:ext cx="53653" cy="60113"/>
              </a:xfrm>
              <a:custGeom>
                <a:rect b="b" l="l" r="r" t="t"/>
                <a:pathLst>
                  <a:path extrusionOk="0" h="1461" w="1304">
                    <a:moveTo>
                      <a:pt x="631" y="496"/>
                    </a:moveTo>
                    <a:cubicBezTo>
                      <a:pt x="854" y="665"/>
                      <a:pt x="1103" y="877"/>
                      <a:pt x="867" y="1122"/>
                    </a:cubicBezTo>
                    <a:cubicBezTo>
                      <a:pt x="819" y="1159"/>
                      <a:pt x="757" y="1175"/>
                      <a:pt x="701" y="1175"/>
                    </a:cubicBezTo>
                    <a:cubicBezTo>
                      <a:pt x="683" y="1175"/>
                      <a:pt x="665" y="1174"/>
                      <a:pt x="648" y="1170"/>
                    </a:cubicBezTo>
                    <a:cubicBezTo>
                      <a:pt x="434" y="1116"/>
                      <a:pt x="293" y="1060"/>
                      <a:pt x="153" y="828"/>
                    </a:cubicBezTo>
                    <a:cubicBezTo>
                      <a:pt x="298" y="747"/>
                      <a:pt x="476" y="612"/>
                      <a:pt x="631" y="496"/>
                    </a:cubicBezTo>
                    <a:close/>
                    <a:moveTo>
                      <a:pt x="619" y="0"/>
                    </a:moveTo>
                    <a:cubicBezTo>
                      <a:pt x="374" y="216"/>
                      <a:pt x="162" y="482"/>
                      <a:pt x="118" y="816"/>
                    </a:cubicBezTo>
                    <a:cubicBezTo>
                      <a:pt x="1" y="1023"/>
                      <a:pt x="125" y="1295"/>
                      <a:pt x="340" y="1406"/>
                    </a:cubicBezTo>
                    <a:cubicBezTo>
                      <a:pt x="398" y="1444"/>
                      <a:pt x="461" y="1460"/>
                      <a:pt x="525" y="1460"/>
                    </a:cubicBezTo>
                    <a:cubicBezTo>
                      <a:pt x="696" y="1460"/>
                      <a:pt x="869" y="1340"/>
                      <a:pt x="953" y="1203"/>
                    </a:cubicBezTo>
                    <a:cubicBezTo>
                      <a:pt x="1304" y="814"/>
                      <a:pt x="1123" y="362"/>
                      <a:pt x="751" y="102"/>
                    </a:cubicBezTo>
                    <a:lnTo>
                      <a:pt x="619"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 name="Google Shape;690;p26"/>
              <p:cNvSpPr/>
              <p:nvPr/>
            </p:nvSpPr>
            <p:spPr>
              <a:xfrm>
                <a:off x="5308076" y="964559"/>
                <a:ext cx="1455093" cy="399312"/>
              </a:xfrm>
              <a:custGeom>
                <a:rect b="b" l="l" r="r" t="t"/>
                <a:pathLst>
                  <a:path extrusionOk="0" h="9705" w="35365">
                    <a:moveTo>
                      <a:pt x="35333" y="1"/>
                    </a:moveTo>
                    <a:cubicBezTo>
                      <a:pt x="33813" y="252"/>
                      <a:pt x="32326" y="608"/>
                      <a:pt x="30846" y="984"/>
                    </a:cubicBezTo>
                    <a:cubicBezTo>
                      <a:pt x="27858" y="1670"/>
                      <a:pt x="25021" y="2826"/>
                      <a:pt x="22134" y="3819"/>
                    </a:cubicBezTo>
                    <a:cubicBezTo>
                      <a:pt x="19226" y="4757"/>
                      <a:pt x="16188" y="5222"/>
                      <a:pt x="13235" y="5992"/>
                    </a:cubicBezTo>
                    <a:cubicBezTo>
                      <a:pt x="8772" y="7028"/>
                      <a:pt x="4423" y="8389"/>
                      <a:pt x="1" y="9597"/>
                    </a:cubicBezTo>
                    <a:lnTo>
                      <a:pt x="14" y="9705"/>
                    </a:lnTo>
                    <a:cubicBezTo>
                      <a:pt x="1552" y="9658"/>
                      <a:pt x="3090" y="9463"/>
                      <a:pt x="4596" y="9187"/>
                    </a:cubicBezTo>
                    <a:cubicBezTo>
                      <a:pt x="9101" y="8392"/>
                      <a:pt x="13555" y="7064"/>
                      <a:pt x="17862" y="5539"/>
                    </a:cubicBezTo>
                    <a:cubicBezTo>
                      <a:pt x="20734" y="4449"/>
                      <a:pt x="23715" y="3783"/>
                      <a:pt x="26706" y="3129"/>
                    </a:cubicBezTo>
                    <a:cubicBezTo>
                      <a:pt x="29666" y="2345"/>
                      <a:pt x="32563" y="1357"/>
                      <a:pt x="35365" y="105"/>
                    </a:cubicBezTo>
                    <a:lnTo>
                      <a:pt x="35333"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1" name="Google Shape;691;p26"/>
              <p:cNvSpPr/>
              <p:nvPr/>
            </p:nvSpPr>
            <p:spPr>
              <a:xfrm>
                <a:off x="5446159" y="1336880"/>
                <a:ext cx="60648" cy="115782"/>
              </a:xfrm>
              <a:custGeom>
                <a:rect b="b" l="l" r="r" t="t"/>
                <a:pathLst>
                  <a:path extrusionOk="0" h="2814" w="1474">
                    <a:moveTo>
                      <a:pt x="1474" y="1"/>
                    </a:moveTo>
                    <a:lnTo>
                      <a:pt x="1474" y="1"/>
                    </a:lnTo>
                    <a:cubicBezTo>
                      <a:pt x="435" y="408"/>
                      <a:pt x="0" y="1917"/>
                      <a:pt x="668" y="2814"/>
                    </a:cubicBezTo>
                    <a:cubicBezTo>
                      <a:pt x="796" y="1800"/>
                      <a:pt x="1044" y="926"/>
                      <a:pt x="147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2" name="Google Shape;692;p26"/>
              <p:cNvSpPr/>
              <p:nvPr/>
            </p:nvSpPr>
            <p:spPr>
              <a:xfrm>
                <a:off x="5549515" y="1318694"/>
                <a:ext cx="64268" cy="99365"/>
              </a:xfrm>
              <a:custGeom>
                <a:rect b="b" l="l" r="r" t="t"/>
                <a:pathLst>
                  <a:path extrusionOk="0" h="2415" w="1562">
                    <a:moveTo>
                      <a:pt x="1561" y="1"/>
                    </a:moveTo>
                    <a:lnTo>
                      <a:pt x="1561" y="1"/>
                    </a:lnTo>
                    <a:cubicBezTo>
                      <a:pt x="547" y="161"/>
                      <a:pt x="1" y="1611"/>
                      <a:pt x="627" y="2415"/>
                    </a:cubicBezTo>
                    <a:cubicBezTo>
                      <a:pt x="815" y="1526"/>
                      <a:pt x="1082" y="775"/>
                      <a:pt x="156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3" name="Google Shape;693;p26"/>
              <p:cNvSpPr/>
              <p:nvPr/>
            </p:nvSpPr>
            <p:spPr>
              <a:xfrm>
                <a:off x="5661635" y="1294213"/>
                <a:ext cx="57603" cy="103439"/>
              </a:xfrm>
              <a:custGeom>
                <a:rect b="b" l="l" r="r" t="t"/>
                <a:pathLst>
                  <a:path extrusionOk="0" h="2514" w="1400">
                    <a:moveTo>
                      <a:pt x="1399" y="1"/>
                    </a:moveTo>
                    <a:lnTo>
                      <a:pt x="1399" y="1"/>
                    </a:lnTo>
                    <a:cubicBezTo>
                      <a:pt x="399" y="268"/>
                      <a:pt x="0" y="1789"/>
                      <a:pt x="737" y="2514"/>
                    </a:cubicBezTo>
                    <a:cubicBezTo>
                      <a:pt x="801" y="1602"/>
                      <a:pt x="1000" y="824"/>
                      <a:pt x="1399"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 name="Google Shape;694;p26"/>
              <p:cNvSpPr/>
              <p:nvPr/>
            </p:nvSpPr>
            <p:spPr>
              <a:xfrm>
                <a:off x="5786716" y="1254179"/>
                <a:ext cx="46288" cy="85540"/>
              </a:xfrm>
              <a:custGeom>
                <a:rect b="b" l="l" r="r" t="t"/>
                <a:pathLst>
                  <a:path extrusionOk="0" h="2079" w="1125">
                    <a:moveTo>
                      <a:pt x="1125" y="0"/>
                    </a:moveTo>
                    <a:lnTo>
                      <a:pt x="1125" y="0"/>
                    </a:lnTo>
                    <a:cubicBezTo>
                      <a:pt x="295" y="244"/>
                      <a:pt x="1" y="1494"/>
                      <a:pt x="640" y="2078"/>
                    </a:cubicBezTo>
                    <a:cubicBezTo>
                      <a:pt x="716" y="1725"/>
                      <a:pt x="782" y="1366"/>
                      <a:pt x="860" y="1034"/>
                    </a:cubicBezTo>
                    <a:cubicBezTo>
                      <a:pt x="937" y="703"/>
                      <a:pt x="1037" y="348"/>
                      <a:pt x="1125"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5" name="Google Shape;695;p26"/>
              <p:cNvSpPr/>
              <p:nvPr/>
            </p:nvSpPr>
            <p:spPr>
              <a:xfrm>
                <a:off x="5892047" y="1218218"/>
                <a:ext cx="53036" cy="103068"/>
              </a:xfrm>
              <a:custGeom>
                <a:rect b="b" l="l" r="r" t="t"/>
                <a:pathLst>
                  <a:path extrusionOk="0" h="2505" w="1289">
                    <a:moveTo>
                      <a:pt x="1288" y="0"/>
                    </a:moveTo>
                    <a:lnTo>
                      <a:pt x="1288" y="0"/>
                    </a:lnTo>
                    <a:cubicBezTo>
                      <a:pt x="241" y="212"/>
                      <a:pt x="0" y="1833"/>
                      <a:pt x="760" y="2495"/>
                    </a:cubicBezTo>
                    <a:lnTo>
                      <a:pt x="762" y="2493"/>
                    </a:lnTo>
                    <a:lnTo>
                      <a:pt x="762" y="2493"/>
                    </a:lnTo>
                    <a:cubicBezTo>
                      <a:pt x="764" y="2497"/>
                      <a:pt x="766" y="2500"/>
                      <a:pt x="767" y="2504"/>
                    </a:cubicBezTo>
                    <a:lnTo>
                      <a:pt x="925" y="2383"/>
                    </a:lnTo>
                    <a:cubicBezTo>
                      <a:pt x="757" y="1567"/>
                      <a:pt x="832" y="720"/>
                      <a:pt x="1288"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6" name="Google Shape;696;p26"/>
              <p:cNvSpPr/>
              <p:nvPr/>
            </p:nvSpPr>
            <p:spPr>
              <a:xfrm>
                <a:off x="6020790" y="1170366"/>
                <a:ext cx="55340" cy="125492"/>
              </a:xfrm>
              <a:custGeom>
                <a:rect b="b" l="l" r="r" t="t"/>
                <a:pathLst>
                  <a:path extrusionOk="0" h="3050" w="1345">
                    <a:moveTo>
                      <a:pt x="1345" y="1"/>
                    </a:moveTo>
                    <a:lnTo>
                      <a:pt x="1345" y="1"/>
                    </a:lnTo>
                    <a:cubicBezTo>
                      <a:pt x="327" y="546"/>
                      <a:pt x="0" y="2149"/>
                      <a:pt x="721" y="3050"/>
                    </a:cubicBezTo>
                    <a:cubicBezTo>
                      <a:pt x="784" y="1975"/>
                      <a:pt x="974" y="1012"/>
                      <a:pt x="1345"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7" name="Google Shape;697;p26"/>
              <p:cNvSpPr/>
              <p:nvPr/>
            </p:nvSpPr>
            <p:spPr>
              <a:xfrm>
                <a:off x="6192776" y="1125066"/>
                <a:ext cx="40404" cy="96444"/>
              </a:xfrm>
              <a:custGeom>
                <a:rect b="b" l="l" r="r" t="t"/>
                <a:pathLst>
                  <a:path extrusionOk="0" h="2344" w="982">
                    <a:moveTo>
                      <a:pt x="982" y="1"/>
                    </a:moveTo>
                    <a:lnTo>
                      <a:pt x="982" y="1"/>
                    </a:lnTo>
                    <a:cubicBezTo>
                      <a:pt x="300" y="250"/>
                      <a:pt x="0" y="1069"/>
                      <a:pt x="59" y="1743"/>
                    </a:cubicBezTo>
                    <a:cubicBezTo>
                      <a:pt x="129" y="2182"/>
                      <a:pt x="194" y="2344"/>
                      <a:pt x="256" y="2344"/>
                    </a:cubicBezTo>
                    <a:cubicBezTo>
                      <a:pt x="394" y="2344"/>
                      <a:pt x="517" y="1548"/>
                      <a:pt x="642" y="1196"/>
                    </a:cubicBezTo>
                    <a:cubicBezTo>
                      <a:pt x="717" y="896"/>
                      <a:pt x="888" y="297"/>
                      <a:pt x="98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8" name="Google Shape;698;p26"/>
              <p:cNvSpPr/>
              <p:nvPr/>
            </p:nvSpPr>
            <p:spPr>
              <a:xfrm>
                <a:off x="6330530" y="1112516"/>
                <a:ext cx="36084" cy="90889"/>
              </a:xfrm>
              <a:custGeom>
                <a:rect b="b" l="l" r="r" t="t"/>
                <a:pathLst>
                  <a:path extrusionOk="0" h="2209" w="877">
                    <a:moveTo>
                      <a:pt x="33" y="0"/>
                    </a:moveTo>
                    <a:cubicBezTo>
                      <a:pt x="0" y="782"/>
                      <a:pt x="120" y="1484"/>
                      <a:pt x="416" y="2208"/>
                    </a:cubicBezTo>
                    <a:cubicBezTo>
                      <a:pt x="876" y="1524"/>
                      <a:pt x="695" y="491"/>
                      <a:pt x="33"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9" name="Google Shape;699;p26"/>
              <p:cNvSpPr/>
              <p:nvPr/>
            </p:nvSpPr>
            <p:spPr>
              <a:xfrm>
                <a:off x="6451784" y="1081534"/>
                <a:ext cx="39540" cy="91918"/>
              </a:xfrm>
              <a:custGeom>
                <a:rect b="b" l="l" r="r" t="t"/>
                <a:pathLst>
                  <a:path extrusionOk="0" h="2234" w="961">
                    <a:moveTo>
                      <a:pt x="1" y="1"/>
                    </a:moveTo>
                    <a:lnTo>
                      <a:pt x="1" y="1"/>
                    </a:lnTo>
                    <a:cubicBezTo>
                      <a:pt x="48" y="372"/>
                      <a:pt x="115" y="761"/>
                      <a:pt x="156" y="1115"/>
                    </a:cubicBezTo>
                    <a:cubicBezTo>
                      <a:pt x="201" y="1469"/>
                      <a:pt x="228" y="1864"/>
                      <a:pt x="272" y="2234"/>
                    </a:cubicBezTo>
                    <a:cubicBezTo>
                      <a:pt x="960" y="1669"/>
                      <a:pt x="803" y="387"/>
                      <a:pt x="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 name="Google Shape;700;p26"/>
              <p:cNvSpPr/>
              <p:nvPr/>
            </p:nvSpPr>
            <p:spPr>
              <a:xfrm>
                <a:off x="6559172" y="1051252"/>
                <a:ext cx="49127" cy="87186"/>
              </a:xfrm>
              <a:custGeom>
                <a:rect b="b" l="l" r="r" t="t"/>
                <a:pathLst>
                  <a:path extrusionOk="0" h="2119" w="1194">
                    <a:moveTo>
                      <a:pt x="2" y="0"/>
                    </a:moveTo>
                    <a:lnTo>
                      <a:pt x="2" y="0"/>
                    </a:lnTo>
                    <a:cubicBezTo>
                      <a:pt x="0" y="767"/>
                      <a:pt x="433" y="1423"/>
                      <a:pt x="685" y="2118"/>
                    </a:cubicBezTo>
                    <a:cubicBezTo>
                      <a:pt x="1193" y="1404"/>
                      <a:pt x="668" y="417"/>
                      <a:pt x="2"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1" name="Google Shape;701;p26"/>
              <p:cNvSpPr/>
              <p:nvPr/>
            </p:nvSpPr>
            <p:spPr>
              <a:xfrm>
                <a:off x="6631176" y="1017348"/>
                <a:ext cx="60895" cy="88626"/>
              </a:xfrm>
              <a:custGeom>
                <a:rect b="b" l="l" r="r" t="t"/>
                <a:pathLst>
                  <a:path extrusionOk="0" h="2154" w="1480">
                    <a:moveTo>
                      <a:pt x="0" y="1"/>
                    </a:moveTo>
                    <a:lnTo>
                      <a:pt x="0" y="1"/>
                    </a:lnTo>
                    <a:cubicBezTo>
                      <a:pt x="271" y="509"/>
                      <a:pt x="553" y="1081"/>
                      <a:pt x="721" y="1630"/>
                    </a:cubicBezTo>
                    <a:cubicBezTo>
                      <a:pt x="756" y="1746"/>
                      <a:pt x="809" y="1940"/>
                      <a:pt x="843" y="2013"/>
                    </a:cubicBezTo>
                    <a:lnTo>
                      <a:pt x="843" y="2013"/>
                    </a:lnTo>
                    <a:cubicBezTo>
                      <a:pt x="820" y="2023"/>
                      <a:pt x="795" y="2058"/>
                      <a:pt x="797" y="2083"/>
                    </a:cubicBezTo>
                    <a:cubicBezTo>
                      <a:pt x="795" y="2129"/>
                      <a:pt x="841" y="2153"/>
                      <a:pt x="886" y="2153"/>
                    </a:cubicBezTo>
                    <a:cubicBezTo>
                      <a:pt x="911" y="2153"/>
                      <a:pt x="936" y="2146"/>
                      <a:pt x="953" y="2132"/>
                    </a:cubicBezTo>
                    <a:cubicBezTo>
                      <a:pt x="1480" y="1390"/>
                      <a:pt x="894" y="138"/>
                      <a:pt x="0"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 name="Google Shape;702;p26"/>
              <p:cNvSpPr/>
              <p:nvPr/>
            </p:nvSpPr>
            <p:spPr>
              <a:xfrm>
                <a:off x="6693346" y="993978"/>
                <a:ext cx="78381" cy="61388"/>
              </a:xfrm>
              <a:custGeom>
                <a:rect b="b" l="l" r="r" t="t"/>
                <a:pathLst>
                  <a:path extrusionOk="0" h="1492" w="1905">
                    <a:moveTo>
                      <a:pt x="172" y="1"/>
                    </a:moveTo>
                    <a:cubicBezTo>
                      <a:pt x="113" y="1"/>
                      <a:pt x="56" y="5"/>
                      <a:pt x="0" y="14"/>
                    </a:cubicBezTo>
                    <a:cubicBezTo>
                      <a:pt x="442" y="634"/>
                      <a:pt x="1125" y="832"/>
                      <a:pt x="1517" y="1492"/>
                    </a:cubicBezTo>
                    <a:cubicBezTo>
                      <a:pt x="1904" y="707"/>
                      <a:pt x="922" y="1"/>
                      <a:pt x="17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3" name="Google Shape;703;p26"/>
              <p:cNvSpPr/>
              <p:nvPr/>
            </p:nvSpPr>
            <p:spPr>
              <a:xfrm>
                <a:off x="6271157" y="1013316"/>
                <a:ext cx="59537" cy="73362"/>
              </a:xfrm>
              <a:custGeom>
                <a:rect b="b" l="l" r="r" t="t"/>
                <a:pathLst>
                  <a:path extrusionOk="0" h="1783" w="1447">
                    <a:moveTo>
                      <a:pt x="1" y="1"/>
                    </a:moveTo>
                    <a:cubicBezTo>
                      <a:pt x="301" y="741"/>
                      <a:pt x="782" y="1339"/>
                      <a:pt x="1446" y="1782"/>
                    </a:cubicBezTo>
                    <a:cubicBezTo>
                      <a:pt x="1427" y="958"/>
                      <a:pt x="802" y="191"/>
                      <a:pt x="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4" name="Google Shape;704;p26"/>
              <p:cNvSpPr/>
              <p:nvPr/>
            </p:nvSpPr>
            <p:spPr>
              <a:xfrm>
                <a:off x="6357397" y="994801"/>
                <a:ext cx="66531" cy="65091"/>
              </a:xfrm>
              <a:custGeom>
                <a:rect b="b" l="l" r="r" t="t"/>
                <a:pathLst>
                  <a:path extrusionOk="0" h="1582" w="1617">
                    <a:moveTo>
                      <a:pt x="2" y="0"/>
                    </a:moveTo>
                    <a:cubicBezTo>
                      <a:pt x="1" y="0"/>
                      <a:pt x="1" y="0"/>
                      <a:pt x="0" y="0"/>
                    </a:cubicBezTo>
                    <a:cubicBezTo>
                      <a:pt x="353" y="668"/>
                      <a:pt x="822" y="946"/>
                      <a:pt x="1280" y="1581"/>
                    </a:cubicBezTo>
                    <a:cubicBezTo>
                      <a:pt x="1616" y="785"/>
                      <a:pt x="773" y="0"/>
                      <a:pt x="2"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 name="Google Shape;705;p26"/>
              <p:cNvSpPr/>
              <p:nvPr/>
            </p:nvSpPr>
            <p:spPr>
              <a:xfrm>
                <a:off x="6446188" y="972788"/>
                <a:ext cx="64063" cy="63651"/>
              </a:xfrm>
              <a:custGeom>
                <a:rect b="b" l="l" r="r" t="t"/>
                <a:pathLst>
                  <a:path extrusionOk="0" h="1547" w="1557">
                    <a:moveTo>
                      <a:pt x="0" y="1"/>
                    </a:moveTo>
                    <a:cubicBezTo>
                      <a:pt x="242" y="618"/>
                      <a:pt x="1083" y="769"/>
                      <a:pt x="1169" y="1451"/>
                    </a:cubicBezTo>
                    <a:lnTo>
                      <a:pt x="1171" y="1451"/>
                    </a:lnTo>
                    <a:lnTo>
                      <a:pt x="1171" y="1451"/>
                    </a:lnTo>
                    <a:cubicBezTo>
                      <a:pt x="1170" y="1452"/>
                      <a:pt x="1169" y="1452"/>
                      <a:pt x="1168" y="1453"/>
                    </a:cubicBezTo>
                    <a:lnTo>
                      <a:pt x="1406" y="1547"/>
                    </a:lnTo>
                    <a:cubicBezTo>
                      <a:pt x="1549" y="1362"/>
                      <a:pt x="1556" y="1080"/>
                      <a:pt x="1473" y="872"/>
                    </a:cubicBezTo>
                    <a:cubicBezTo>
                      <a:pt x="1240" y="255"/>
                      <a:pt x="579" y="106"/>
                      <a:pt x="0"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6" name="Google Shape;706;p26"/>
              <p:cNvSpPr/>
              <p:nvPr/>
            </p:nvSpPr>
            <p:spPr>
              <a:xfrm>
                <a:off x="6515600" y="951063"/>
                <a:ext cx="66285" cy="60113"/>
              </a:xfrm>
              <a:custGeom>
                <a:rect b="b" l="l" r="r" t="t"/>
                <a:pathLst>
                  <a:path extrusionOk="0" h="1461" w="1611">
                    <a:moveTo>
                      <a:pt x="293" y="0"/>
                    </a:moveTo>
                    <a:cubicBezTo>
                      <a:pt x="196" y="0"/>
                      <a:pt x="97" y="17"/>
                      <a:pt x="0" y="52"/>
                    </a:cubicBezTo>
                    <a:cubicBezTo>
                      <a:pt x="303" y="338"/>
                      <a:pt x="702" y="751"/>
                      <a:pt x="978" y="1064"/>
                    </a:cubicBezTo>
                    <a:lnTo>
                      <a:pt x="1315" y="1461"/>
                    </a:lnTo>
                    <a:cubicBezTo>
                      <a:pt x="1611" y="801"/>
                      <a:pt x="976" y="0"/>
                      <a:pt x="293"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7" name="Google Shape;707;p26"/>
              <p:cNvSpPr/>
              <p:nvPr/>
            </p:nvSpPr>
            <p:spPr>
              <a:xfrm>
                <a:off x="6589291" y="932836"/>
                <a:ext cx="54887" cy="62294"/>
              </a:xfrm>
              <a:custGeom>
                <a:rect b="b" l="l" r="r" t="t"/>
                <a:pathLst>
                  <a:path extrusionOk="0" h="1514" w="1334">
                    <a:moveTo>
                      <a:pt x="174" y="1"/>
                    </a:moveTo>
                    <a:cubicBezTo>
                      <a:pt x="117" y="1"/>
                      <a:pt x="59" y="6"/>
                      <a:pt x="0" y="18"/>
                    </a:cubicBezTo>
                    <a:cubicBezTo>
                      <a:pt x="145" y="204"/>
                      <a:pt x="428" y="590"/>
                      <a:pt x="558" y="784"/>
                    </a:cubicBezTo>
                    <a:cubicBezTo>
                      <a:pt x="697" y="959"/>
                      <a:pt x="799" y="1219"/>
                      <a:pt x="958" y="1374"/>
                    </a:cubicBezTo>
                    <a:cubicBezTo>
                      <a:pt x="962" y="1388"/>
                      <a:pt x="942" y="1416"/>
                      <a:pt x="917" y="1416"/>
                    </a:cubicBezTo>
                    <a:cubicBezTo>
                      <a:pt x="908" y="1416"/>
                      <a:pt x="898" y="1412"/>
                      <a:pt x="888" y="1403"/>
                    </a:cubicBezTo>
                    <a:lnTo>
                      <a:pt x="888" y="1403"/>
                    </a:lnTo>
                    <a:cubicBezTo>
                      <a:pt x="863" y="1453"/>
                      <a:pt x="925" y="1514"/>
                      <a:pt x="994" y="1514"/>
                    </a:cubicBezTo>
                    <a:cubicBezTo>
                      <a:pt x="1002" y="1514"/>
                      <a:pt x="1011" y="1513"/>
                      <a:pt x="1019" y="1511"/>
                    </a:cubicBezTo>
                    <a:cubicBezTo>
                      <a:pt x="1121" y="1485"/>
                      <a:pt x="1152" y="1400"/>
                      <a:pt x="1175" y="1337"/>
                    </a:cubicBezTo>
                    <a:cubicBezTo>
                      <a:pt x="1334" y="712"/>
                      <a:pt x="813" y="1"/>
                      <a:pt x="17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8" name="Google Shape;708;p26"/>
              <p:cNvSpPr/>
              <p:nvPr/>
            </p:nvSpPr>
            <p:spPr>
              <a:xfrm>
                <a:off x="5598684" y="1171148"/>
                <a:ext cx="44107" cy="106113"/>
              </a:xfrm>
              <a:custGeom>
                <a:rect b="b" l="l" r="r" t="t"/>
                <a:pathLst>
                  <a:path extrusionOk="0" h="2579" w="1072">
                    <a:moveTo>
                      <a:pt x="1071" y="1"/>
                    </a:moveTo>
                    <a:lnTo>
                      <a:pt x="1071" y="1"/>
                    </a:lnTo>
                    <a:cubicBezTo>
                      <a:pt x="1" y="410"/>
                      <a:pt x="28" y="2101"/>
                      <a:pt x="1033" y="2579"/>
                    </a:cubicBezTo>
                    <a:lnTo>
                      <a:pt x="1042" y="2409"/>
                    </a:lnTo>
                    <a:cubicBezTo>
                      <a:pt x="1045" y="2343"/>
                      <a:pt x="1025" y="2286"/>
                      <a:pt x="992" y="2242"/>
                    </a:cubicBezTo>
                    <a:lnTo>
                      <a:pt x="992" y="2242"/>
                    </a:lnTo>
                    <a:cubicBezTo>
                      <a:pt x="715" y="1463"/>
                      <a:pt x="752" y="801"/>
                      <a:pt x="107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9" name="Google Shape;709;p26"/>
              <p:cNvSpPr/>
              <p:nvPr/>
            </p:nvSpPr>
            <p:spPr>
              <a:xfrm>
                <a:off x="5697349" y="1143540"/>
                <a:ext cx="47481" cy="92412"/>
              </a:xfrm>
              <a:custGeom>
                <a:rect b="b" l="l" r="r" t="t"/>
                <a:pathLst>
                  <a:path extrusionOk="0" h="2246" w="1154">
                    <a:moveTo>
                      <a:pt x="1154" y="1"/>
                    </a:moveTo>
                    <a:lnTo>
                      <a:pt x="1154" y="1"/>
                    </a:lnTo>
                    <a:cubicBezTo>
                      <a:pt x="249" y="268"/>
                      <a:pt x="1" y="1690"/>
                      <a:pt x="765" y="2246"/>
                    </a:cubicBezTo>
                    <a:cubicBezTo>
                      <a:pt x="782" y="1434"/>
                      <a:pt x="894" y="769"/>
                      <a:pt x="115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 name="Google Shape;710;p26"/>
              <p:cNvSpPr/>
              <p:nvPr/>
            </p:nvSpPr>
            <p:spPr>
              <a:xfrm>
                <a:off x="5780339" y="1126094"/>
                <a:ext cx="45506" cy="96938"/>
              </a:xfrm>
              <a:custGeom>
                <a:rect b="b" l="l" r="r" t="t"/>
                <a:pathLst>
                  <a:path extrusionOk="0" h="2356" w="1106">
                    <a:moveTo>
                      <a:pt x="1106" y="0"/>
                    </a:moveTo>
                    <a:lnTo>
                      <a:pt x="1106" y="0"/>
                    </a:lnTo>
                    <a:cubicBezTo>
                      <a:pt x="18" y="268"/>
                      <a:pt x="0" y="2068"/>
                      <a:pt x="1084" y="2356"/>
                    </a:cubicBezTo>
                    <a:cubicBezTo>
                      <a:pt x="711" y="1461"/>
                      <a:pt x="715" y="887"/>
                      <a:pt x="1106"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 name="Google Shape;711;p26"/>
              <p:cNvSpPr/>
              <p:nvPr/>
            </p:nvSpPr>
            <p:spPr>
              <a:xfrm>
                <a:off x="5513637" y="1196864"/>
                <a:ext cx="44766" cy="95374"/>
              </a:xfrm>
              <a:custGeom>
                <a:rect b="b" l="l" r="r" t="t"/>
                <a:pathLst>
                  <a:path extrusionOk="0" h="2318" w="1088">
                    <a:moveTo>
                      <a:pt x="993" y="1"/>
                    </a:moveTo>
                    <a:cubicBezTo>
                      <a:pt x="1" y="339"/>
                      <a:pt x="68" y="2061"/>
                      <a:pt x="1087" y="2317"/>
                    </a:cubicBezTo>
                    <a:cubicBezTo>
                      <a:pt x="753" y="1456"/>
                      <a:pt x="728" y="885"/>
                      <a:pt x="993"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2" name="Google Shape;712;p26"/>
              <p:cNvSpPr/>
              <p:nvPr/>
            </p:nvSpPr>
            <p:spPr>
              <a:xfrm>
                <a:off x="5440646" y="1226324"/>
                <a:ext cx="41886" cy="90601"/>
              </a:xfrm>
              <a:custGeom>
                <a:rect b="b" l="l" r="r" t="t"/>
                <a:pathLst>
                  <a:path extrusionOk="0" h="2202" w="1018">
                    <a:moveTo>
                      <a:pt x="903" y="0"/>
                    </a:moveTo>
                    <a:cubicBezTo>
                      <a:pt x="379" y="0"/>
                      <a:pt x="1" y="602"/>
                      <a:pt x="55" y="1109"/>
                    </a:cubicBezTo>
                    <a:cubicBezTo>
                      <a:pt x="102" y="1638"/>
                      <a:pt x="501" y="2109"/>
                      <a:pt x="1018" y="2201"/>
                    </a:cubicBezTo>
                    <a:cubicBezTo>
                      <a:pt x="610" y="1492"/>
                      <a:pt x="335" y="665"/>
                      <a:pt x="976" y="4"/>
                    </a:cubicBezTo>
                    <a:cubicBezTo>
                      <a:pt x="951" y="2"/>
                      <a:pt x="927" y="0"/>
                      <a:pt x="903"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3" name="Google Shape;713;p26"/>
              <p:cNvSpPr/>
              <p:nvPr/>
            </p:nvSpPr>
            <p:spPr>
              <a:xfrm>
                <a:off x="5362059" y="1352474"/>
                <a:ext cx="46905" cy="115329"/>
              </a:xfrm>
              <a:custGeom>
                <a:rect b="b" l="l" r="r" t="t"/>
                <a:pathLst>
                  <a:path extrusionOk="0" h="2803" w="1140">
                    <a:moveTo>
                      <a:pt x="1140" y="1"/>
                    </a:moveTo>
                    <a:cubicBezTo>
                      <a:pt x="163" y="488"/>
                      <a:pt x="0" y="2028"/>
                      <a:pt x="717" y="2803"/>
                    </a:cubicBezTo>
                    <a:cubicBezTo>
                      <a:pt x="772" y="1856"/>
                      <a:pt x="830" y="911"/>
                      <a:pt x="1140"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4" name="Google Shape;714;p26"/>
              <p:cNvSpPr/>
              <p:nvPr/>
            </p:nvSpPr>
            <p:spPr>
              <a:xfrm>
                <a:off x="5285200" y="1355560"/>
                <a:ext cx="75419" cy="120678"/>
              </a:xfrm>
              <a:custGeom>
                <a:rect b="b" l="l" r="r" t="t"/>
                <a:pathLst>
                  <a:path extrusionOk="0" h="2933" w="1833">
                    <a:moveTo>
                      <a:pt x="1833" y="1"/>
                    </a:moveTo>
                    <a:lnTo>
                      <a:pt x="1833" y="1"/>
                    </a:lnTo>
                    <a:cubicBezTo>
                      <a:pt x="767" y="429"/>
                      <a:pt x="0" y="1822"/>
                      <a:pt x="415" y="2933"/>
                    </a:cubicBezTo>
                    <a:cubicBezTo>
                      <a:pt x="795" y="1863"/>
                      <a:pt x="1296" y="1020"/>
                      <a:pt x="1833"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 name="Google Shape;715;p26"/>
              <p:cNvSpPr/>
              <p:nvPr/>
            </p:nvSpPr>
            <p:spPr>
              <a:xfrm>
                <a:off x="5359261" y="1231878"/>
                <a:ext cx="45260" cy="106895"/>
              </a:xfrm>
              <a:custGeom>
                <a:rect b="b" l="l" r="r" t="t"/>
                <a:pathLst>
                  <a:path extrusionOk="0" h="2598" w="1100">
                    <a:moveTo>
                      <a:pt x="1100" y="0"/>
                    </a:moveTo>
                    <a:cubicBezTo>
                      <a:pt x="97" y="375"/>
                      <a:pt x="1" y="2017"/>
                      <a:pt x="858" y="2598"/>
                    </a:cubicBezTo>
                    <a:cubicBezTo>
                      <a:pt x="761" y="1688"/>
                      <a:pt x="772" y="865"/>
                      <a:pt x="110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 name="Google Shape;716;p26"/>
              <p:cNvSpPr/>
              <p:nvPr/>
            </p:nvSpPr>
            <p:spPr>
              <a:xfrm>
                <a:off x="5932246" y="1108855"/>
                <a:ext cx="65174" cy="74925"/>
              </a:xfrm>
              <a:custGeom>
                <a:rect b="b" l="l" r="r" t="t"/>
                <a:pathLst>
                  <a:path extrusionOk="0" h="1821" w="1584">
                    <a:moveTo>
                      <a:pt x="211" y="1"/>
                    </a:moveTo>
                    <a:lnTo>
                      <a:pt x="211" y="1"/>
                    </a:lnTo>
                    <a:cubicBezTo>
                      <a:pt x="1" y="841"/>
                      <a:pt x="716" y="1793"/>
                      <a:pt x="1584" y="1820"/>
                    </a:cubicBezTo>
                    <a:cubicBezTo>
                      <a:pt x="1151" y="1149"/>
                      <a:pt x="735" y="603"/>
                      <a:pt x="21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7" name="Google Shape;717;p26"/>
              <p:cNvSpPr/>
              <p:nvPr/>
            </p:nvSpPr>
            <p:spPr>
              <a:xfrm>
                <a:off x="6157885" y="1037468"/>
                <a:ext cx="98913" cy="86116"/>
              </a:xfrm>
              <a:custGeom>
                <a:rect b="b" l="l" r="r" t="t"/>
                <a:pathLst>
                  <a:path extrusionOk="0" h="2093" w="2404">
                    <a:moveTo>
                      <a:pt x="140" y="0"/>
                    </a:moveTo>
                    <a:lnTo>
                      <a:pt x="140" y="0"/>
                    </a:lnTo>
                    <a:cubicBezTo>
                      <a:pt x="1" y="907"/>
                      <a:pt x="890" y="2093"/>
                      <a:pt x="1825" y="2093"/>
                    </a:cubicBezTo>
                    <a:cubicBezTo>
                      <a:pt x="2019" y="2093"/>
                      <a:pt x="2215" y="2042"/>
                      <a:pt x="2404" y="1927"/>
                    </a:cubicBezTo>
                    <a:cubicBezTo>
                      <a:pt x="1353" y="1730"/>
                      <a:pt x="765" y="795"/>
                      <a:pt x="14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8" name="Google Shape;718;p26"/>
              <p:cNvSpPr/>
              <p:nvPr/>
            </p:nvSpPr>
            <p:spPr>
              <a:xfrm>
                <a:off x="6039141" y="1072729"/>
                <a:ext cx="82002" cy="86528"/>
              </a:xfrm>
              <a:custGeom>
                <a:rect b="b" l="l" r="r" t="t"/>
                <a:pathLst>
                  <a:path extrusionOk="0" h="2103" w="1993">
                    <a:moveTo>
                      <a:pt x="138" y="0"/>
                    </a:moveTo>
                    <a:cubicBezTo>
                      <a:pt x="0" y="535"/>
                      <a:pt x="80" y="1172"/>
                      <a:pt x="461" y="1590"/>
                    </a:cubicBezTo>
                    <a:cubicBezTo>
                      <a:pt x="793" y="1897"/>
                      <a:pt x="1215" y="2103"/>
                      <a:pt x="1653" y="2103"/>
                    </a:cubicBezTo>
                    <a:cubicBezTo>
                      <a:pt x="1766" y="2103"/>
                      <a:pt x="1879" y="2089"/>
                      <a:pt x="1993" y="2060"/>
                    </a:cubicBezTo>
                    <a:cubicBezTo>
                      <a:pt x="1546" y="1772"/>
                      <a:pt x="1098" y="1487"/>
                      <a:pt x="762" y="1112"/>
                    </a:cubicBezTo>
                    <a:cubicBezTo>
                      <a:pt x="515" y="756"/>
                      <a:pt x="382" y="386"/>
                      <a:pt x="138"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 name="Google Shape;719;p26"/>
              <p:cNvSpPr/>
              <p:nvPr/>
            </p:nvSpPr>
            <p:spPr>
              <a:xfrm>
                <a:off x="6735931" y="1045532"/>
                <a:ext cx="49827" cy="37031"/>
              </a:xfrm>
              <a:custGeom>
                <a:rect b="b" l="l" r="r" t="t"/>
                <a:pathLst>
                  <a:path extrusionOk="0" h="900" w="1211">
                    <a:moveTo>
                      <a:pt x="748" y="230"/>
                    </a:moveTo>
                    <a:cubicBezTo>
                      <a:pt x="909" y="230"/>
                      <a:pt x="1038" y="407"/>
                      <a:pt x="917" y="533"/>
                    </a:cubicBezTo>
                    <a:cubicBezTo>
                      <a:pt x="849" y="627"/>
                      <a:pt x="763" y="841"/>
                      <a:pt x="600" y="841"/>
                    </a:cubicBezTo>
                    <a:cubicBezTo>
                      <a:pt x="590" y="841"/>
                      <a:pt x="580" y="840"/>
                      <a:pt x="570" y="839"/>
                    </a:cubicBezTo>
                    <a:cubicBezTo>
                      <a:pt x="203" y="776"/>
                      <a:pt x="429" y="292"/>
                      <a:pt x="690" y="237"/>
                    </a:cubicBezTo>
                    <a:cubicBezTo>
                      <a:pt x="710" y="232"/>
                      <a:pt x="729" y="230"/>
                      <a:pt x="748" y="230"/>
                    </a:cubicBezTo>
                    <a:close/>
                    <a:moveTo>
                      <a:pt x="547" y="1"/>
                    </a:moveTo>
                    <a:cubicBezTo>
                      <a:pt x="328" y="1"/>
                      <a:pt x="103" y="172"/>
                      <a:pt x="44" y="394"/>
                    </a:cubicBezTo>
                    <a:cubicBezTo>
                      <a:pt x="0" y="543"/>
                      <a:pt x="51" y="751"/>
                      <a:pt x="202" y="821"/>
                    </a:cubicBezTo>
                    <a:cubicBezTo>
                      <a:pt x="343" y="892"/>
                      <a:pt x="464" y="862"/>
                      <a:pt x="567" y="875"/>
                    </a:cubicBezTo>
                    <a:cubicBezTo>
                      <a:pt x="643" y="887"/>
                      <a:pt x="733" y="900"/>
                      <a:pt x="821" y="900"/>
                    </a:cubicBezTo>
                    <a:cubicBezTo>
                      <a:pt x="1005" y="900"/>
                      <a:pt x="1182" y="843"/>
                      <a:pt x="1210" y="601"/>
                    </a:cubicBezTo>
                    <a:cubicBezTo>
                      <a:pt x="1204" y="296"/>
                      <a:pt x="943" y="175"/>
                      <a:pt x="723" y="42"/>
                    </a:cubicBezTo>
                    <a:cubicBezTo>
                      <a:pt x="667" y="14"/>
                      <a:pt x="607" y="1"/>
                      <a:pt x="54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 name="Google Shape;720;p26"/>
              <p:cNvSpPr/>
              <p:nvPr/>
            </p:nvSpPr>
            <p:spPr>
              <a:xfrm>
                <a:off x="6560078" y="901031"/>
                <a:ext cx="46700" cy="37360"/>
              </a:xfrm>
              <a:custGeom>
                <a:rect b="b" l="l" r="r" t="t"/>
                <a:pathLst>
                  <a:path extrusionOk="0" h="908" w="1135">
                    <a:moveTo>
                      <a:pt x="668" y="242"/>
                    </a:moveTo>
                    <a:cubicBezTo>
                      <a:pt x="729" y="242"/>
                      <a:pt x="791" y="274"/>
                      <a:pt x="807" y="333"/>
                    </a:cubicBezTo>
                    <a:cubicBezTo>
                      <a:pt x="827" y="408"/>
                      <a:pt x="760" y="469"/>
                      <a:pt x="719" y="500"/>
                    </a:cubicBezTo>
                    <a:cubicBezTo>
                      <a:pt x="645" y="579"/>
                      <a:pt x="569" y="682"/>
                      <a:pt x="429" y="828"/>
                    </a:cubicBezTo>
                    <a:cubicBezTo>
                      <a:pt x="366" y="646"/>
                      <a:pt x="390" y="509"/>
                      <a:pt x="424" y="429"/>
                    </a:cubicBezTo>
                    <a:cubicBezTo>
                      <a:pt x="454" y="323"/>
                      <a:pt x="508" y="283"/>
                      <a:pt x="630" y="246"/>
                    </a:cubicBezTo>
                    <a:cubicBezTo>
                      <a:pt x="642" y="243"/>
                      <a:pt x="655" y="242"/>
                      <a:pt x="668" y="242"/>
                    </a:cubicBezTo>
                    <a:close/>
                    <a:moveTo>
                      <a:pt x="455" y="0"/>
                    </a:moveTo>
                    <a:cubicBezTo>
                      <a:pt x="278" y="0"/>
                      <a:pt x="111" y="105"/>
                      <a:pt x="51" y="335"/>
                    </a:cubicBezTo>
                    <a:cubicBezTo>
                      <a:pt x="0" y="601"/>
                      <a:pt x="179" y="859"/>
                      <a:pt x="421" y="863"/>
                    </a:cubicBezTo>
                    <a:cubicBezTo>
                      <a:pt x="481" y="894"/>
                      <a:pt x="542" y="907"/>
                      <a:pt x="601" y="907"/>
                    </a:cubicBezTo>
                    <a:cubicBezTo>
                      <a:pt x="898" y="907"/>
                      <a:pt x="1135" y="563"/>
                      <a:pt x="912" y="282"/>
                    </a:cubicBezTo>
                    <a:cubicBezTo>
                      <a:pt x="811" y="101"/>
                      <a:pt x="628" y="0"/>
                      <a:pt x="455"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1" name="Google Shape;721;p26"/>
              <p:cNvSpPr/>
              <p:nvPr/>
            </p:nvSpPr>
            <p:spPr>
              <a:xfrm>
                <a:off x="6486551" y="925636"/>
                <a:ext cx="42832" cy="37031"/>
              </a:xfrm>
              <a:custGeom>
                <a:rect b="b" l="l" r="r" t="t"/>
                <a:pathLst>
                  <a:path extrusionOk="0" h="900" w="1041">
                    <a:moveTo>
                      <a:pt x="672" y="322"/>
                    </a:moveTo>
                    <a:cubicBezTo>
                      <a:pt x="749" y="322"/>
                      <a:pt x="818" y="359"/>
                      <a:pt x="817" y="463"/>
                    </a:cubicBezTo>
                    <a:cubicBezTo>
                      <a:pt x="807" y="532"/>
                      <a:pt x="727" y="554"/>
                      <a:pt x="682" y="563"/>
                    </a:cubicBezTo>
                    <a:cubicBezTo>
                      <a:pt x="602" y="580"/>
                      <a:pt x="528" y="723"/>
                      <a:pt x="436" y="723"/>
                    </a:cubicBezTo>
                    <a:cubicBezTo>
                      <a:pt x="412" y="723"/>
                      <a:pt x="388" y="714"/>
                      <a:pt x="362" y="690"/>
                    </a:cubicBezTo>
                    <a:cubicBezTo>
                      <a:pt x="259" y="592"/>
                      <a:pt x="404" y="436"/>
                      <a:pt x="477" y="403"/>
                    </a:cubicBezTo>
                    <a:cubicBezTo>
                      <a:pt x="509" y="359"/>
                      <a:pt x="594" y="322"/>
                      <a:pt x="672" y="322"/>
                    </a:cubicBezTo>
                    <a:close/>
                    <a:moveTo>
                      <a:pt x="515" y="0"/>
                    </a:moveTo>
                    <a:cubicBezTo>
                      <a:pt x="399" y="0"/>
                      <a:pt x="280" y="45"/>
                      <a:pt x="199" y="135"/>
                    </a:cubicBezTo>
                    <a:cubicBezTo>
                      <a:pt x="0" y="350"/>
                      <a:pt x="167" y="590"/>
                      <a:pt x="336" y="717"/>
                    </a:cubicBezTo>
                    <a:cubicBezTo>
                      <a:pt x="467" y="846"/>
                      <a:pt x="584" y="900"/>
                      <a:pt x="680" y="900"/>
                    </a:cubicBezTo>
                    <a:cubicBezTo>
                      <a:pt x="936" y="900"/>
                      <a:pt x="1040" y="520"/>
                      <a:pt x="838" y="175"/>
                    </a:cubicBezTo>
                    <a:cubicBezTo>
                      <a:pt x="779" y="60"/>
                      <a:pt x="650" y="0"/>
                      <a:pt x="515"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 name="Google Shape;722;p26"/>
              <p:cNvSpPr/>
              <p:nvPr/>
            </p:nvSpPr>
            <p:spPr>
              <a:xfrm>
                <a:off x="6428208" y="952792"/>
                <a:ext cx="32957" cy="29460"/>
              </a:xfrm>
              <a:custGeom>
                <a:rect b="b" l="l" r="r" t="t"/>
                <a:pathLst>
                  <a:path extrusionOk="0" h="716" w="801">
                    <a:moveTo>
                      <a:pt x="324" y="302"/>
                    </a:moveTo>
                    <a:cubicBezTo>
                      <a:pt x="325" y="305"/>
                      <a:pt x="326" y="308"/>
                      <a:pt x="328" y="310"/>
                    </a:cubicBezTo>
                    <a:cubicBezTo>
                      <a:pt x="334" y="345"/>
                      <a:pt x="330" y="348"/>
                      <a:pt x="325" y="348"/>
                    </a:cubicBezTo>
                    <a:cubicBezTo>
                      <a:pt x="324" y="348"/>
                      <a:pt x="323" y="348"/>
                      <a:pt x="322" y="348"/>
                    </a:cubicBezTo>
                    <a:cubicBezTo>
                      <a:pt x="318" y="348"/>
                      <a:pt x="313" y="350"/>
                      <a:pt x="316" y="378"/>
                    </a:cubicBezTo>
                    <a:cubicBezTo>
                      <a:pt x="307" y="401"/>
                      <a:pt x="329" y="434"/>
                      <a:pt x="260" y="464"/>
                    </a:cubicBezTo>
                    <a:cubicBezTo>
                      <a:pt x="251" y="468"/>
                      <a:pt x="243" y="470"/>
                      <a:pt x="234" y="470"/>
                    </a:cubicBezTo>
                    <a:cubicBezTo>
                      <a:pt x="173" y="470"/>
                      <a:pt x="115" y="390"/>
                      <a:pt x="170" y="345"/>
                    </a:cubicBezTo>
                    <a:lnTo>
                      <a:pt x="170" y="345"/>
                    </a:lnTo>
                    <a:cubicBezTo>
                      <a:pt x="168" y="351"/>
                      <a:pt x="168" y="353"/>
                      <a:pt x="170" y="353"/>
                    </a:cubicBezTo>
                    <a:cubicBezTo>
                      <a:pt x="178" y="353"/>
                      <a:pt x="206" y="333"/>
                      <a:pt x="249" y="333"/>
                    </a:cubicBezTo>
                    <a:cubicBezTo>
                      <a:pt x="252" y="333"/>
                      <a:pt x="255" y="333"/>
                      <a:pt x="258" y="333"/>
                    </a:cubicBezTo>
                    <a:cubicBezTo>
                      <a:pt x="286" y="326"/>
                      <a:pt x="306" y="315"/>
                      <a:pt x="324" y="302"/>
                    </a:cubicBezTo>
                    <a:close/>
                    <a:moveTo>
                      <a:pt x="480" y="1"/>
                    </a:moveTo>
                    <a:cubicBezTo>
                      <a:pt x="448" y="1"/>
                      <a:pt x="421" y="10"/>
                      <a:pt x="399" y="24"/>
                    </a:cubicBezTo>
                    <a:lnTo>
                      <a:pt x="399" y="24"/>
                    </a:lnTo>
                    <a:cubicBezTo>
                      <a:pt x="363" y="10"/>
                      <a:pt x="323" y="2"/>
                      <a:pt x="283" y="2"/>
                    </a:cubicBezTo>
                    <a:cubicBezTo>
                      <a:pt x="193" y="2"/>
                      <a:pt x="101" y="39"/>
                      <a:pt x="51" y="112"/>
                    </a:cubicBezTo>
                    <a:cubicBezTo>
                      <a:pt x="3" y="175"/>
                      <a:pt x="1" y="256"/>
                      <a:pt x="1" y="326"/>
                    </a:cubicBezTo>
                    <a:cubicBezTo>
                      <a:pt x="65" y="504"/>
                      <a:pt x="154" y="716"/>
                      <a:pt x="370" y="716"/>
                    </a:cubicBezTo>
                    <a:cubicBezTo>
                      <a:pt x="377" y="716"/>
                      <a:pt x="385" y="715"/>
                      <a:pt x="393" y="715"/>
                    </a:cubicBezTo>
                    <a:cubicBezTo>
                      <a:pt x="650" y="690"/>
                      <a:pt x="801" y="336"/>
                      <a:pt x="623" y="160"/>
                    </a:cubicBezTo>
                    <a:cubicBezTo>
                      <a:pt x="618" y="153"/>
                      <a:pt x="614" y="150"/>
                      <a:pt x="610" y="150"/>
                    </a:cubicBezTo>
                    <a:cubicBezTo>
                      <a:pt x="594" y="150"/>
                      <a:pt x="580" y="191"/>
                      <a:pt x="537" y="191"/>
                    </a:cubicBezTo>
                    <a:cubicBezTo>
                      <a:pt x="535" y="191"/>
                      <a:pt x="533" y="191"/>
                      <a:pt x="531" y="191"/>
                    </a:cubicBezTo>
                    <a:lnTo>
                      <a:pt x="531" y="191"/>
                    </a:lnTo>
                    <a:cubicBezTo>
                      <a:pt x="533" y="189"/>
                      <a:pt x="535" y="188"/>
                      <a:pt x="535" y="188"/>
                    </a:cubicBezTo>
                    <a:cubicBezTo>
                      <a:pt x="534" y="186"/>
                      <a:pt x="534" y="185"/>
                      <a:pt x="534" y="183"/>
                    </a:cubicBezTo>
                    <a:lnTo>
                      <a:pt x="534" y="183"/>
                    </a:lnTo>
                    <a:cubicBezTo>
                      <a:pt x="534" y="183"/>
                      <a:pt x="535" y="183"/>
                      <a:pt x="535" y="183"/>
                    </a:cubicBezTo>
                    <a:cubicBezTo>
                      <a:pt x="623" y="183"/>
                      <a:pt x="618" y="2"/>
                      <a:pt x="498" y="2"/>
                    </a:cubicBezTo>
                    <a:cubicBezTo>
                      <a:pt x="492" y="1"/>
                      <a:pt x="486" y="1"/>
                      <a:pt x="480"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 name="Google Shape;723;p26"/>
              <p:cNvSpPr/>
              <p:nvPr/>
            </p:nvSpPr>
            <p:spPr>
              <a:xfrm>
                <a:off x="6659813" y="1099309"/>
                <a:ext cx="41433" cy="28555"/>
              </a:xfrm>
              <a:custGeom>
                <a:rect b="b" l="l" r="r" t="t"/>
                <a:pathLst>
                  <a:path extrusionOk="0" h="694" w="1007">
                    <a:moveTo>
                      <a:pt x="387" y="255"/>
                    </a:moveTo>
                    <a:cubicBezTo>
                      <a:pt x="485" y="255"/>
                      <a:pt x="537" y="325"/>
                      <a:pt x="527" y="354"/>
                    </a:cubicBezTo>
                    <a:cubicBezTo>
                      <a:pt x="558" y="384"/>
                      <a:pt x="547" y="451"/>
                      <a:pt x="534" y="505"/>
                    </a:cubicBezTo>
                    <a:cubicBezTo>
                      <a:pt x="520" y="549"/>
                      <a:pt x="482" y="569"/>
                      <a:pt x="443" y="569"/>
                    </a:cubicBezTo>
                    <a:cubicBezTo>
                      <a:pt x="395" y="569"/>
                      <a:pt x="345" y="538"/>
                      <a:pt x="335" y="480"/>
                    </a:cubicBezTo>
                    <a:cubicBezTo>
                      <a:pt x="326" y="449"/>
                      <a:pt x="326" y="421"/>
                      <a:pt x="325" y="400"/>
                    </a:cubicBezTo>
                    <a:lnTo>
                      <a:pt x="325" y="400"/>
                    </a:lnTo>
                    <a:lnTo>
                      <a:pt x="331" y="438"/>
                    </a:lnTo>
                    <a:cubicBezTo>
                      <a:pt x="335" y="412"/>
                      <a:pt x="318" y="353"/>
                      <a:pt x="371" y="255"/>
                    </a:cubicBezTo>
                    <a:lnTo>
                      <a:pt x="371" y="255"/>
                    </a:lnTo>
                    <a:cubicBezTo>
                      <a:pt x="377" y="255"/>
                      <a:pt x="382" y="255"/>
                      <a:pt x="387" y="255"/>
                    </a:cubicBezTo>
                    <a:close/>
                    <a:moveTo>
                      <a:pt x="583" y="0"/>
                    </a:moveTo>
                    <a:cubicBezTo>
                      <a:pt x="474" y="0"/>
                      <a:pt x="363" y="53"/>
                      <a:pt x="320" y="142"/>
                    </a:cubicBezTo>
                    <a:lnTo>
                      <a:pt x="320" y="142"/>
                    </a:lnTo>
                    <a:cubicBezTo>
                      <a:pt x="308" y="140"/>
                      <a:pt x="296" y="139"/>
                      <a:pt x="284" y="139"/>
                    </a:cubicBezTo>
                    <a:cubicBezTo>
                      <a:pt x="151" y="139"/>
                      <a:pt x="14" y="261"/>
                      <a:pt x="9" y="424"/>
                    </a:cubicBezTo>
                    <a:cubicBezTo>
                      <a:pt x="1" y="535"/>
                      <a:pt x="118" y="621"/>
                      <a:pt x="210" y="643"/>
                    </a:cubicBezTo>
                    <a:cubicBezTo>
                      <a:pt x="336" y="662"/>
                      <a:pt x="426" y="693"/>
                      <a:pt x="539" y="693"/>
                    </a:cubicBezTo>
                    <a:cubicBezTo>
                      <a:pt x="570" y="693"/>
                      <a:pt x="604" y="691"/>
                      <a:pt x="640" y="685"/>
                    </a:cubicBezTo>
                    <a:cubicBezTo>
                      <a:pt x="950" y="630"/>
                      <a:pt x="1007" y="129"/>
                      <a:pt x="696" y="21"/>
                    </a:cubicBezTo>
                    <a:cubicBezTo>
                      <a:pt x="661" y="7"/>
                      <a:pt x="622" y="0"/>
                      <a:pt x="583"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 name="Google Shape;724;p26"/>
              <p:cNvSpPr/>
              <p:nvPr/>
            </p:nvSpPr>
            <p:spPr>
              <a:xfrm>
                <a:off x="6333780" y="1194230"/>
                <a:ext cx="42420" cy="36125"/>
              </a:xfrm>
              <a:custGeom>
                <a:rect b="b" l="l" r="r" t="t"/>
                <a:pathLst>
                  <a:path extrusionOk="0" h="878" w="1031">
                    <a:moveTo>
                      <a:pt x="606" y="122"/>
                    </a:moveTo>
                    <a:cubicBezTo>
                      <a:pt x="613" y="196"/>
                      <a:pt x="626" y="292"/>
                      <a:pt x="639" y="371"/>
                    </a:cubicBezTo>
                    <a:lnTo>
                      <a:pt x="639" y="371"/>
                    </a:lnTo>
                    <a:cubicBezTo>
                      <a:pt x="570" y="445"/>
                      <a:pt x="525" y="519"/>
                      <a:pt x="482" y="561"/>
                    </a:cubicBezTo>
                    <a:cubicBezTo>
                      <a:pt x="448" y="608"/>
                      <a:pt x="404" y="628"/>
                      <a:pt x="363" y="628"/>
                    </a:cubicBezTo>
                    <a:cubicBezTo>
                      <a:pt x="268" y="628"/>
                      <a:pt x="189" y="525"/>
                      <a:pt x="273" y="413"/>
                    </a:cubicBezTo>
                    <a:cubicBezTo>
                      <a:pt x="413" y="312"/>
                      <a:pt x="419" y="255"/>
                      <a:pt x="606" y="122"/>
                    </a:cubicBezTo>
                    <a:close/>
                    <a:moveTo>
                      <a:pt x="407" y="1"/>
                    </a:moveTo>
                    <a:cubicBezTo>
                      <a:pt x="208" y="1"/>
                      <a:pt x="1" y="170"/>
                      <a:pt x="57" y="391"/>
                    </a:cubicBezTo>
                    <a:cubicBezTo>
                      <a:pt x="121" y="572"/>
                      <a:pt x="175" y="691"/>
                      <a:pt x="321" y="819"/>
                    </a:cubicBezTo>
                    <a:cubicBezTo>
                      <a:pt x="376" y="860"/>
                      <a:pt x="437" y="878"/>
                      <a:pt x="500" y="878"/>
                    </a:cubicBezTo>
                    <a:cubicBezTo>
                      <a:pt x="707" y="878"/>
                      <a:pt x="926" y="683"/>
                      <a:pt x="975" y="526"/>
                    </a:cubicBezTo>
                    <a:lnTo>
                      <a:pt x="1031" y="392"/>
                    </a:lnTo>
                    <a:cubicBezTo>
                      <a:pt x="919" y="265"/>
                      <a:pt x="772" y="126"/>
                      <a:pt x="626" y="91"/>
                    </a:cubicBezTo>
                    <a:cubicBezTo>
                      <a:pt x="566" y="28"/>
                      <a:pt x="488" y="1"/>
                      <a:pt x="40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 name="Google Shape;725;p26"/>
              <p:cNvSpPr/>
              <p:nvPr/>
            </p:nvSpPr>
            <p:spPr>
              <a:xfrm>
                <a:off x="6437877" y="1162919"/>
                <a:ext cx="58097" cy="42297"/>
              </a:xfrm>
              <a:custGeom>
                <a:rect b="b" l="l" r="r" t="t"/>
                <a:pathLst>
                  <a:path extrusionOk="0" h="1028" w="1412">
                    <a:moveTo>
                      <a:pt x="440" y="180"/>
                    </a:moveTo>
                    <a:lnTo>
                      <a:pt x="440" y="180"/>
                    </a:lnTo>
                    <a:cubicBezTo>
                      <a:pt x="705" y="240"/>
                      <a:pt x="912" y="319"/>
                      <a:pt x="931" y="585"/>
                    </a:cubicBezTo>
                    <a:cubicBezTo>
                      <a:pt x="921" y="762"/>
                      <a:pt x="765" y="910"/>
                      <a:pt x="631" y="910"/>
                    </a:cubicBezTo>
                    <a:cubicBezTo>
                      <a:pt x="544" y="910"/>
                      <a:pt x="466" y="848"/>
                      <a:pt x="442" y="692"/>
                    </a:cubicBezTo>
                    <a:cubicBezTo>
                      <a:pt x="410" y="545"/>
                      <a:pt x="355" y="400"/>
                      <a:pt x="440" y="180"/>
                    </a:cubicBezTo>
                    <a:close/>
                    <a:moveTo>
                      <a:pt x="773" y="1"/>
                    </a:moveTo>
                    <a:cubicBezTo>
                      <a:pt x="652" y="1"/>
                      <a:pt x="529" y="45"/>
                      <a:pt x="428" y="146"/>
                    </a:cubicBezTo>
                    <a:cubicBezTo>
                      <a:pt x="124" y="178"/>
                      <a:pt x="1" y="594"/>
                      <a:pt x="178" y="835"/>
                    </a:cubicBezTo>
                    <a:cubicBezTo>
                      <a:pt x="290" y="964"/>
                      <a:pt x="473" y="1027"/>
                      <a:pt x="659" y="1027"/>
                    </a:cubicBezTo>
                    <a:cubicBezTo>
                      <a:pt x="912" y="1027"/>
                      <a:pt x="1168" y="911"/>
                      <a:pt x="1257" y="684"/>
                    </a:cubicBezTo>
                    <a:cubicBezTo>
                      <a:pt x="1411" y="317"/>
                      <a:pt x="1098" y="1"/>
                      <a:pt x="773"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 name="Google Shape;726;p26"/>
              <p:cNvSpPr/>
              <p:nvPr/>
            </p:nvSpPr>
            <p:spPr>
              <a:xfrm>
                <a:off x="6560818" y="1128892"/>
                <a:ext cx="41022" cy="45506"/>
              </a:xfrm>
              <a:custGeom>
                <a:rect b="b" l="l" r="r" t="t"/>
                <a:pathLst>
                  <a:path extrusionOk="0" h="1106" w="997">
                    <a:moveTo>
                      <a:pt x="699" y="291"/>
                    </a:moveTo>
                    <a:cubicBezTo>
                      <a:pt x="768" y="291"/>
                      <a:pt x="830" y="313"/>
                      <a:pt x="864" y="392"/>
                    </a:cubicBezTo>
                    <a:cubicBezTo>
                      <a:pt x="932" y="564"/>
                      <a:pt x="722" y="678"/>
                      <a:pt x="601" y="707"/>
                    </a:cubicBezTo>
                    <a:cubicBezTo>
                      <a:pt x="554" y="721"/>
                      <a:pt x="511" y="734"/>
                      <a:pt x="467" y="734"/>
                    </a:cubicBezTo>
                    <a:cubicBezTo>
                      <a:pt x="408" y="734"/>
                      <a:pt x="348" y="712"/>
                      <a:pt x="273" y="646"/>
                    </a:cubicBezTo>
                    <a:cubicBezTo>
                      <a:pt x="142" y="512"/>
                      <a:pt x="220" y="321"/>
                      <a:pt x="387" y="321"/>
                    </a:cubicBezTo>
                    <a:cubicBezTo>
                      <a:pt x="399" y="321"/>
                      <a:pt x="411" y="322"/>
                      <a:pt x="424" y="324"/>
                    </a:cubicBezTo>
                    <a:cubicBezTo>
                      <a:pt x="429" y="325"/>
                      <a:pt x="435" y="325"/>
                      <a:pt x="440" y="325"/>
                    </a:cubicBezTo>
                    <a:cubicBezTo>
                      <a:pt x="513" y="325"/>
                      <a:pt x="612" y="291"/>
                      <a:pt x="699" y="291"/>
                    </a:cubicBezTo>
                    <a:close/>
                    <a:moveTo>
                      <a:pt x="473" y="1"/>
                    </a:moveTo>
                    <a:cubicBezTo>
                      <a:pt x="315" y="1"/>
                      <a:pt x="165" y="117"/>
                      <a:pt x="115" y="372"/>
                    </a:cubicBezTo>
                    <a:cubicBezTo>
                      <a:pt x="0" y="743"/>
                      <a:pt x="176" y="1105"/>
                      <a:pt x="527" y="1105"/>
                    </a:cubicBezTo>
                    <a:cubicBezTo>
                      <a:pt x="595" y="1105"/>
                      <a:pt x="670" y="1092"/>
                      <a:pt x="751" y="1062"/>
                    </a:cubicBezTo>
                    <a:cubicBezTo>
                      <a:pt x="881" y="1003"/>
                      <a:pt x="997" y="867"/>
                      <a:pt x="992" y="721"/>
                    </a:cubicBezTo>
                    <a:cubicBezTo>
                      <a:pt x="993" y="579"/>
                      <a:pt x="934" y="472"/>
                      <a:pt x="897" y="378"/>
                    </a:cubicBezTo>
                    <a:cubicBezTo>
                      <a:pt x="823" y="136"/>
                      <a:pt x="643" y="1"/>
                      <a:pt x="473"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 name="Google Shape;727;p26"/>
              <p:cNvSpPr/>
              <p:nvPr/>
            </p:nvSpPr>
            <p:spPr>
              <a:xfrm>
                <a:off x="6169282" y="1216161"/>
                <a:ext cx="60072" cy="43408"/>
              </a:xfrm>
              <a:custGeom>
                <a:rect b="b" l="l" r="r" t="t"/>
                <a:pathLst>
                  <a:path extrusionOk="0" h="1055" w="1460">
                    <a:moveTo>
                      <a:pt x="924" y="244"/>
                    </a:moveTo>
                    <a:cubicBezTo>
                      <a:pt x="997" y="244"/>
                      <a:pt x="1062" y="276"/>
                      <a:pt x="1082" y="364"/>
                    </a:cubicBezTo>
                    <a:cubicBezTo>
                      <a:pt x="1101" y="456"/>
                      <a:pt x="1025" y="537"/>
                      <a:pt x="973" y="590"/>
                    </a:cubicBezTo>
                    <a:cubicBezTo>
                      <a:pt x="867" y="734"/>
                      <a:pt x="720" y="844"/>
                      <a:pt x="607" y="1006"/>
                    </a:cubicBezTo>
                    <a:cubicBezTo>
                      <a:pt x="544" y="712"/>
                      <a:pt x="530" y="526"/>
                      <a:pt x="677" y="342"/>
                    </a:cubicBezTo>
                    <a:cubicBezTo>
                      <a:pt x="728" y="292"/>
                      <a:pt x="833" y="244"/>
                      <a:pt x="924" y="244"/>
                    </a:cubicBezTo>
                    <a:close/>
                    <a:moveTo>
                      <a:pt x="691" y="0"/>
                    </a:moveTo>
                    <a:cubicBezTo>
                      <a:pt x="158" y="0"/>
                      <a:pt x="1" y="859"/>
                      <a:pt x="600" y="1042"/>
                    </a:cubicBezTo>
                    <a:cubicBezTo>
                      <a:pt x="649" y="1051"/>
                      <a:pt x="695" y="1055"/>
                      <a:pt x="739" y="1055"/>
                    </a:cubicBezTo>
                    <a:cubicBezTo>
                      <a:pt x="1315" y="1055"/>
                      <a:pt x="1459" y="347"/>
                      <a:pt x="925" y="50"/>
                    </a:cubicBezTo>
                    <a:cubicBezTo>
                      <a:pt x="841" y="16"/>
                      <a:pt x="763" y="0"/>
                      <a:pt x="69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8" name="Google Shape;728;p26"/>
              <p:cNvSpPr/>
              <p:nvPr/>
            </p:nvSpPr>
            <p:spPr>
              <a:xfrm>
                <a:off x="6132087" y="1004346"/>
                <a:ext cx="48222" cy="39335"/>
              </a:xfrm>
              <a:custGeom>
                <a:rect b="b" l="l" r="r" t="t"/>
                <a:pathLst>
                  <a:path extrusionOk="0" h="956" w="1172">
                    <a:moveTo>
                      <a:pt x="824" y="321"/>
                    </a:moveTo>
                    <a:cubicBezTo>
                      <a:pt x="895" y="321"/>
                      <a:pt x="964" y="333"/>
                      <a:pt x="1043" y="396"/>
                    </a:cubicBezTo>
                    <a:cubicBezTo>
                      <a:pt x="824" y="451"/>
                      <a:pt x="601" y="516"/>
                      <a:pt x="386" y="584"/>
                    </a:cubicBezTo>
                    <a:lnTo>
                      <a:pt x="386" y="584"/>
                    </a:lnTo>
                    <a:cubicBezTo>
                      <a:pt x="354" y="563"/>
                      <a:pt x="320" y="543"/>
                      <a:pt x="285" y="525"/>
                    </a:cubicBezTo>
                    <a:lnTo>
                      <a:pt x="285" y="525"/>
                    </a:lnTo>
                    <a:cubicBezTo>
                      <a:pt x="358" y="407"/>
                      <a:pt x="466" y="321"/>
                      <a:pt x="604" y="321"/>
                    </a:cubicBezTo>
                    <a:cubicBezTo>
                      <a:pt x="616" y="321"/>
                      <a:pt x="629" y="322"/>
                      <a:pt x="642" y="323"/>
                    </a:cubicBezTo>
                    <a:cubicBezTo>
                      <a:pt x="659" y="325"/>
                      <a:pt x="674" y="325"/>
                      <a:pt x="690" y="325"/>
                    </a:cubicBezTo>
                    <a:cubicBezTo>
                      <a:pt x="737" y="325"/>
                      <a:pt x="781" y="321"/>
                      <a:pt x="824" y="321"/>
                    </a:cubicBezTo>
                    <a:close/>
                    <a:moveTo>
                      <a:pt x="719" y="0"/>
                    </a:moveTo>
                    <a:cubicBezTo>
                      <a:pt x="652" y="0"/>
                      <a:pt x="586" y="17"/>
                      <a:pt x="533" y="56"/>
                    </a:cubicBezTo>
                    <a:cubicBezTo>
                      <a:pt x="317" y="254"/>
                      <a:pt x="299" y="411"/>
                      <a:pt x="1" y="527"/>
                    </a:cubicBezTo>
                    <a:cubicBezTo>
                      <a:pt x="65" y="683"/>
                      <a:pt x="164" y="831"/>
                      <a:pt x="273" y="951"/>
                    </a:cubicBezTo>
                    <a:cubicBezTo>
                      <a:pt x="300" y="954"/>
                      <a:pt x="328" y="956"/>
                      <a:pt x="356" y="956"/>
                    </a:cubicBezTo>
                    <a:cubicBezTo>
                      <a:pt x="686" y="956"/>
                      <a:pt x="1008" y="746"/>
                      <a:pt x="1078" y="408"/>
                    </a:cubicBezTo>
                    <a:cubicBezTo>
                      <a:pt x="1172" y="182"/>
                      <a:pt x="937" y="0"/>
                      <a:pt x="719"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 name="Google Shape;729;p26"/>
              <p:cNvSpPr/>
              <p:nvPr/>
            </p:nvSpPr>
            <p:spPr>
              <a:xfrm>
                <a:off x="6245977" y="985502"/>
                <a:ext cx="51925" cy="35714"/>
              </a:xfrm>
              <a:custGeom>
                <a:rect b="b" l="l" r="r" t="t"/>
                <a:pathLst>
                  <a:path extrusionOk="0" h="868" w="1262">
                    <a:moveTo>
                      <a:pt x="666" y="133"/>
                    </a:moveTo>
                    <a:cubicBezTo>
                      <a:pt x="705" y="133"/>
                      <a:pt x="743" y="143"/>
                      <a:pt x="769" y="166"/>
                    </a:cubicBezTo>
                    <a:cubicBezTo>
                      <a:pt x="819" y="208"/>
                      <a:pt x="787" y="250"/>
                      <a:pt x="783" y="274"/>
                    </a:cubicBezTo>
                    <a:cubicBezTo>
                      <a:pt x="775" y="331"/>
                      <a:pt x="768" y="412"/>
                      <a:pt x="734" y="496"/>
                    </a:cubicBezTo>
                    <a:cubicBezTo>
                      <a:pt x="687" y="619"/>
                      <a:pt x="563" y="709"/>
                      <a:pt x="454" y="709"/>
                    </a:cubicBezTo>
                    <a:cubicBezTo>
                      <a:pt x="366" y="709"/>
                      <a:pt x="287" y="651"/>
                      <a:pt x="267" y="505"/>
                    </a:cubicBezTo>
                    <a:lnTo>
                      <a:pt x="267" y="505"/>
                    </a:lnTo>
                    <a:lnTo>
                      <a:pt x="288" y="578"/>
                    </a:lnTo>
                    <a:cubicBezTo>
                      <a:pt x="389" y="464"/>
                      <a:pt x="401" y="214"/>
                      <a:pt x="578" y="150"/>
                    </a:cubicBezTo>
                    <a:cubicBezTo>
                      <a:pt x="605" y="139"/>
                      <a:pt x="636" y="133"/>
                      <a:pt x="666" y="133"/>
                    </a:cubicBezTo>
                    <a:close/>
                    <a:moveTo>
                      <a:pt x="872" y="0"/>
                    </a:moveTo>
                    <a:cubicBezTo>
                      <a:pt x="766" y="0"/>
                      <a:pt x="656" y="61"/>
                      <a:pt x="564" y="118"/>
                    </a:cubicBezTo>
                    <a:cubicBezTo>
                      <a:pt x="419" y="184"/>
                      <a:pt x="149" y="147"/>
                      <a:pt x="55" y="346"/>
                    </a:cubicBezTo>
                    <a:cubicBezTo>
                      <a:pt x="1" y="435"/>
                      <a:pt x="10" y="549"/>
                      <a:pt x="40" y="645"/>
                    </a:cubicBezTo>
                    <a:cubicBezTo>
                      <a:pt x="113" y="713"/>
                      <a:pt x="203" y="744"/>
                      <a:pt x="279" y="772"/>
                    </a:cubicBezTo>
                    <a:cubicBezTo>
                      <a:pt x="406" y="816"/>
                      <a:pt x="530" y="868"/>
                      <a:pt x="665" y="868"/>
                    </a:cubicBezTo>
                    <a:cubicBezTo>
                      <a:pt x="701" y="868"/>
                      <a:pt x="737" y="864"/>
                      <a:pt x="774" y="856"/>
                    </a:cubicBezTo>
                    <a:cubicBezTo>
                      <a:pt x="1063" y="773"/>
                      <a:pt x="1262" y="431"/>
                      <a:pt x="1092" y="132"/>
                    </a:cubicBezTo>
                    <a:cubicBezTo>
                      <a:pt x="1029" y="35"/>
                      <a:pt x="952" y="0"/>
                      <a:pt x="872"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 name="Google Shape;730;p26"/>
              <p:cNvSpPr/>
              <p:nvPr/>
            </p:nvSpPr>
            <p:spPr>
              <a:xfrm>
                <a:off x="6321848" y="958140"/>
                <a:ext cx="58302" cy="46988"/>
              </a:xfrm>
              <a:custGeom>
                <a:rect b="b" l="l" r="r" t="t"/>
                <a:pathLst>
                  <a:path extrusionOk="0" h="1142" w="1417">
                    <a:moveTo>
                      <a:pt x="818" y="292"/>
                    </a:moveTo>
                    <a:cubicBezTo>
                      <a:pt x="838" y="292"/>
                      <a:pt x="859" y="294"/>
                      <a:pt x="880" y="297"/>
                    </a:cubicBezTo>
                    <a:cubicBezTo>
                      <a:pt x="1058" y="323"/>
                      <a:pt x="1337" y="370"/>
                      <a:pt x="1128" y="589"/>
                    </a:cubicBezTo>
                    <a:cubicBezTo>
                      <a:pt x="1029" y="686"/>
                      <a:pt x="826" y="761"/>
                      <a:pt x="652" y="761"/>
                    </a:cubicBezTo>
                    <a:cubicBezTo>
                      <a:pt x="547" y="761"/>
                      <a:pt x="453" y="734"/>
                      <a:pt x="397" y="668"/>
                    </a:cubicBezTo>
                    <a:lnTo>
                      <a:pt x="375" y="735"/>
                    </a:lnTo>
                    <a:cubicBezTo>
                      <a:pt x="422" y="524"/>
                      <a:pt x="585" y="292"/>
                      <a:pt x="818" y="292"/>
                    </a:cubicBezTo>
                    <a:close/>
                    <a:moveTo>
                      <a:pt x="1010" y="1"/>
                    </a:moveTo>
                    <a:cubicBezTo>
                      <a:pt x="785" y="1"/>
                      <a:pt x="638" y="226"/>
                      <a:pt x="469" y="320"/>
                    </a:cubicBezTo>
                    <a:cubicBezTo>
                      <a:pt x="355" y="394"/>
                      <a:pt x="222" y="464"/>
                      <a:pt x="119" y="575"/>
                    </a:cubicBezTo>
                    <a:cubicBezTo>
                      <a:pt x="1" y="874"/>
                      <a:pt x="290" y="1142"/>
                      <a:pt x="575" y="1142"/>
                    </a:cubicBezTo>
                    <a:cubicBezTo>
                      <a:pt x="622" y="1142"/>
                      <a:pt x="669" y="1134"/>
                      <a:pt x="714" y="1119"/>
                    </a:cubicBezTo>
                    <a:cubicBezTo>
                      <a:pt x="971" y="1051"/>
                      <a:pt x="1006" y="771"/>
                      <a:pt x="1153" y="613"/>
                    </a:cubicBezTo>
                    <a:cubicBezTo>
                      <a:pt x="1416" y="440"/>
                      <a:pt x="1411" y="82"/>
                      <a:pt x="1068" y="6"/>
                    </a:cubicBezTo>
                    <a:cubicBezTo>
                      <a:pt x="1048" y="2"/>
                      <a:pt x="1029" y="1"/>
                      <a:pt x="1010"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 name="Google Shape;731;p26"/>
              <p:cNvSpPr/>
              <p:nvPr/>
            </p:nvSpPr>
            <p:spPr>
              <a:xfrm>
                <a:off x="6011738" y="1043804"/>
                <a:ext cx="57192" cy="40322"/>
              </a:xfrm>
              <a:custGeom>
                <a:rect b="b" l="l" r="r" t="t"/>
                <a:pathLst>
                  <a:path extrusionOk="0" h="980" w="1390">
                    <a:moveTo>
                      <a:pt x="725" y="116"/>
                    </a:moveTo>
                    <a:cubicBezTo>
                      <a:pt x="746" y="116"/>
                      <a:pt x="767" y="121"/>
                      <a:pt x="787" y="130"/>
                    </a:cubicBezTo>
                    <a:cubicBezTo>
                      <a:pt x="869" y="169"/>
                      <a:pt x="893" y="274"/>
                      <a:pt x="904" y="341"/>
                    </a:cubicBezTo>
                    <a:cubicBezTo>
                      <a:pt x="936" y="494"/>
                      <a:pt x="1064" y="650"/>
                      <a:pt x="866" y="768"/>
                    </a:cubicBezTo>
                    <a:cubicBezTo>
                      <a:pt x="823" y="789"/>
                      <a:pt x="783" y="798"/>
                      <a:pt x="747" y="798"/>
                    </a:cubicBezTo>
                    <a:cubicBezTo>
                      <a:pt x="519" y="798"/>
                      <a:pt x="434" y="425"/>
                      <a:pt x="569" y="208"/>
                    </a:cubicBezTo>
                    <a:cubicBezTo>
                      <a:pt x="601" y="155"/>
                      <a:pt x="663" y="116"/>
                      <a:pt x="725" y="116"/>
                    </a:cubicBezTo>
                    <a:close/>
                    <a:moveTo>
                      <a:pt x="682" y="1"/>
                    </a:moveTo>
                    <a:cubicBezTo>
                      <a:pt x="320" y="1"/>
                      <a:pt x="0" y="351"/>
                      <a:pt x="180" y="755"/>
                    </a:cubicBezTo>
                    <a:cubicBezTo>
                      <a:pt x="236" y="867"/>
                      <a:pt x="366" y="980"/>
                      <a:pt x="510" y="980"/>
                    </a:cubicBezTo>
                    <a:cubicBezTo>
                      <a:pt x="528" y="980"/>
                      <a:pt x="547" y="978"/>
                      <a:pt x="566" y="974"/>
                    </a:cubicBezTo>
                    <a:cubicBezTo>
                      <a:pt x="718" y="942"/>
                      <a:pt x="794" y="847"/>
                      <a:pt x="884" y="798"/>
                    </a:cubicBezTo>
                    <a:cubicBezTo>
                      <a:pt x="1389" y="619"/>
                      <a:pt x="1358" y="110"/>
                      <a:pt x="821" y="18"/>
                    </a:cubicBezTo>
                    <a:cubicBezTo>
                      <a:pt x="774" y="7"/>
                      <a:pt x="728" y="1"/>
                      <a:pt x="68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2" name="Google Shape;732;p26"/>
              <p:cNvSpPr/>
              <p:nvPr/>
            </p:nvSpPr>
            <p:spPr>
              <a:xfrm>
                <a:off x="5912208" y="1075363"/>
                <a:ext cx="55957" cy="39993"/>
              </a:xfrm>
              <a:custGeom>
                <a:rect b="b" l="l" r="r" t="t"/>
                <a:pathLst>
                  <a:path extrusionOk="0" h="972" w="1360">
                    <a:moveTo>
                      <a:pt x="238" y="412"/>
                    </a:moveTo>
                    <a:lnTo>
                      <a:pt x="225" y="460"/>
                    </a:lnTo>
                    <a:lnTo>
                      <a:pt x="225" y="460"/>
                    </a:lnTo>
                    <a:cubicBezTo>
                      <a:pt x="228" y="444"/>
                      <a:pt x="232" y="428"/>
                      <a:pt x="238" y="412"/>
                    </a:cubicBezTo>
                    <a:close/>
                    <a:moveTo>
                      <a:pt x="595" y="280"/>
                    </a:moveTo>
                    <a:cubicBezTo>
                      <a:pt x="572" y="319"/>
                      <a:pt x="551" y="361"/>
                      <a:pt x="531" y="404"/>
                    </a:cubicBezTo>
                    <a:lnTo>
                      <a:pt x="553" y="433"/>
                    </a:lnTo>
                    <a:cubicBezTo>
                      <a:pt x="622" y="420"/>
                      <a:pt x="687" y="402"/>
                      <a:pt x="749" y="381"/>
                    </a:cubicBezTo>
                    <a:lnTo>
                      <a:pt x="749" y="381"/>
                    </a:lnTo>
                    <a:cubicBezTo>
                      <a:pt x="756" y="487"/>
                      <a:pt x="714" y="617"/>
                      <a:pt x="634" y="674"/>
                    </a:cubicBezTo>
                    <a:cubicBezTo>
                      <a:pt x="589" y="710"/>
                      <a:pt x="535" y="727"/>
                      <a:pt x="481" y="727"/>
                    </a:cubicBezTo>
                    <a:cubicBezTo>
                      <a:pt x="349" y="727"/>
                      <a:pt x="217" y="629"/>
                      <a:pt x="223" y="488"/>
                    </a:cubicBezTo>
                    <a:lnTo>
                      <a:pt x="223" y="488"/>
                    </a:lnTo>
                    <a:cubicBezTo>
                      <a:pt x="355" y="419"/>
                      <a:pt x="452" y="343"/>
                      <a:pt x="595" y="280"/>
                    </a:cubicBezTo>
                    <a:close/>
                    <a:moveTo>
                      <a:pt x="797" y="1"/>
                    </a:moveTo>
                    <a:lnTo>
                      <a:pt x="737" y="76"/>
                    </a:lnTo>
                    <a:cubicBezTo>
                      <a:pt x="732" y="82"/>
                      <a:pt x="728" y="87"/>
                      <a:pt x="723" y="93"/>
                    </a:cubicBezTo>
                    <a:lnTo>
                      <a:pt x="723" y="93"/>
                    </a:lnTo>
                    <a:cubicBezTo>
                      <a:pt x="656" y="57"/>
                      <a:pt x="578" y="40"/>
                      <a:pt x="500" y="40"/>
                    </a:cubicBezTo>
                    <a:cubicBezTo>
                      <a:pt x="296" y="40"/>
                      <a:pt x="86" y="156"/>
                      <a:pt x="24" y="356"/>
                    </a:cubicBezTo>
                    <a:lnTo>
                      <a:pt x="1" y="432"/>
                    </a:lnTo>
                    <a:cubicBezTo>
                      <a:pt x="66" y="596"/>
                      <a:pt x="178" y="691"/>
                      <a:pt x="277" y="794"/>
                    </a:cubicBezTo>
                    <a:cubicBezTo>
                      <a:pt x="390" y="920"/>
                      <a:pt x="516" y="972"/>
                      <a:pt x="635" y="972"/>
                    </a:cubicBezTo>
                    <a:cubicBezTo>
                      <a:pt x="1030" y="972"/>
                      <a:pt x="1360" y="411"/>
                      <a:pt x="925" y="78"/>
                    </a:cubicBezTo>
                    <a:lnTo>
                      <a:pt x="797"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3" name="Google Shape;733;p26"/>
              <p:cNvSpPr/>
              <p:nvPr/>
            </p:nvSpPr>
            <p:spPr>
              <a:xfrm>
                <a:off x="6013178" y="1287506"/>
                <a:ext cx="40775" cy="44601"/>
              </a:xfrm>
              <a:custGeom>
                <a:rect b="b" l="l" r="r" t="t"/>
                <a:pathLst>
                  <a:path extrusionOk="0" h="1084" w="991">
                    <a:moveTo>
                      <a:pt x="442" y="287"/>
                    </a:moveTo>
                    <a:cubicBezTo>
                      <a:pt x="487" y="287"/>
                      <a:pt x="533" y="297"/>
                      <a:pt x="572" y="316"/>
                    </a:cubicBezTo>
                    <a:cubicBezTo>
                      <a:pt x="699" y="349"/>
                      <a:pt x="898" y="309"/>
                      <a:pt x="895" y="520"/>
                    </a:cubicBezTo>
                    <a:cubicBezTo>
                      <a:pt x="877" y="652"/>
                      <a:pt x="740" y="703"/>
                      <a:pt x="602" y="703"/>
                    </a:cubicBezTo>
                    <a:cubicBezTo>
                      <a:pt x="502" y="703"/>
                      <a:pt x="401" y="677"/>
                      <a:pt x="345" y="634"/>
                    </a:cubicBezTo>
                    <a:cubicBezTo>
                      <a:pt x="299" y="592"/>
                      <a:pt x="226" y="540"/>
                      <a:pt x="209" y="453"/>
                    </a:cubicBezTo>
                    <a:lnTo>
                      <a:pt x="200" y="481"/>
                    </a:lnTo>
                    <a:cubicBezTo>
                      <a:pt x="221" y="347"/>
                      <a:pt x="331" y="287"/>
                      <a:pt x="442" y="287"/>
                    </a:cubicBezTo>
                    <a:close/>
                    <a:moveTo>
                      <a:pt x="611" y="1"/>
                    </a:moveTo>
                    <a:cubicBezTo>
                      <a:pt x="504" y="1"/>
                      <a:pt x="385" y="56"/>
                      <a:pt x="277" y="182"/>
                    </a:cubicBezTo>
                    <a:lnTo>
                      <a:pt x="62" y="405"/>
                    </a:lnTo>
                    <a:cubicBezTo>
                      <a:pt x="10" y="537"/>
                      <a:pt x="1" y="705"/>
                      <a:pt x="89" y="837"/>
                    </a:cubicBezTo>
                    <a:cubicBezTo>
                      <a:pt x="208" y="1008"/>
                      <a:pt x="359" y="1083"/>
                      <a:pt x="501" y="1083"/>
                    </a:cubicBezTo>
                    <a:cubicBezTo>
                      <a:pt x="743" y="1083"/>
                      <a:pt x="957" y="862"/>
                      <a:pt x="931" y="522"/>
                    </a:cubicBezTo>
                    <a:cubicBezTo>
                      <a:pt x="990" y="217"/>
                      <a:pt x="824" y="1"/>
                      <a:pt x="61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4" name="Google Shape;734;p26"/>
              <p:cNvSpPr/>
              <p:nvPr/>
            </p:nvSpPr>
            <p:spPr>
              <a:xfrm>
                <a:off x="5904802" y="1309766"/>
                <a:ext cx="48880" cy="49004"/>
              </a:xfrm>
              <a:custGeom>
                <a:rect b="b" l="l" r="r" t="t"/>
                <a:pathLst>
                  <a:path extrusionOk="0" h="1191" w="1188">
                    <a:moveTo>
                      <a:pt x="640" y="266"/>
                    </a:moveTo>
                    <a:cubicBezTo>
                      <a:pt x="706" y="266"/>
                      <a:pt x="770" y="286"/>
                      <a:pt x="816" y="342"/>
                    </a:cubicBezTo>
                    <a:cubicBezTo>
                      <a:pt x="962" y="489"/>
                      <a:pt x="857" y="809"/>
                      <a:pt x="676" y="835"/>
                    </a:cubicBezTo>
                    <a:cubicBezTo>
                      <a:pt x="538" y="821"/>
                      <a:pt x="283" y="715"/>
                      <a:pt x="267" y="531"/>
                    </a:cubicBezTo>
                    <a:cubicBezTo>
                      <a:pt x="249" y="429"/>
                      <a:pt x="328" y="349"/>
                      <a:pt x="374" y="342"/>
                    </a:cubicBezTo>
                    <a:cubicBezTo>
                      <a:pt x="436" y="310"/>
                      <a:pt x="541" y="266"/>
                      <a:pt x="640" y="266"/>
                    </a:cubicBezTo>
                    <a:close/>
                    <a:moveTo>
                      <a:pt x="396" y="1"/>
                    </a:moveTo>
                    <a:cubicBezTo>
                      <a:pt x="315" y="1"/>
                      <a:pt x="231" y="41"/>
                      <a:pt x="149" y="143"/>
                    </a:cubicBezTo>
                    <a:cubicBezTo>
                      <a:pt x="1" y="411"/>
                      <a:pt x="209" y="652"/>
                      <a:pt x="294" y="891"/>
                    </a:cubicBezTo>
                    <a:cubicBezTo>
                      <a:pt x="362" y="1066"/>
                      <a:pt x="561" y="1191"/>
                      <a:pt x="753" y="1191"/>
                    </a:cubicBezTo>
                    <a:cubicBezTo>
                      <a:pt x="872" y="1191"/>
                      <a:pt x="989" y="1144"/>
                      <a:pt x="1070" y="1032"/>
                    </a:cubicBezTo>
                    <a:cubicBezTo>
                      <a:pt x="1174" y="895"/>
                      <a:pt x="1188" y="704"/>
                      <a:pt x="1101" y="581"/>
                    </a:cubicBezTo>
                    <a:cubicBezTo>
                      <a:pt x="1022" y="458"/>
                      <a:pt x="914" y="399"/>
                      <a:pt x="842" y="318"/>
                    </a:cubicBezTo>
                    <a:cubicBezTo>
                      <a:pt x="730" y="176"/>
                      <a:pt x="568" y="1"/>
                      <a:pt x="39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5" name="Google Shape;735;p26"/>
              <p:cNvSpPr/>
              <p:nvPr/>
            </p:nvSpPr>
            <p:spPr>
              <a:xfrm>
                <a:off x="5792271" y="1323302"/>
                <a:ext cx="54106" cy="52912"/>
              </a:xfrm>
              <a:custGeom>
                <a:rect b="b" l="l" r="r" t="t"/>
                <a:pathLst>
                  <a:path extrusionOk="0" h="1286" w="1315">
                    <a:moveTo>
                      <a:pt x="510" y="378"/>
                    </a:moveTo>
                    <a:cubicBezTo>
                      <a:pt x="551" y="378"/>
                      <a:pt x="589" y="382"/>
                      <a:pt x="620" y="388"/>
                    </a:cubicBezTo>
                    <a:cubicBezTo>
                      <a:pt x="833" y="389"/>
                      <a:pt x="1123" y="828"/>
                      <a:pt x="830" y="996"/>
                    </a:cubicBezTo>
                    <a:cubicBezTo>
                      <a:pt x="791" y="1021"/>
                      <a:pt x="747" y="1031"/>
                      <a:pt x="704" y="1031"/>
                    </a:cubicBezTo>
                    <a:cubicBezTo>
                      <a:pt x="641" y="1031"/>
                      <a:pt x="581" y="1010"/>
                      <a:pt x="539" y="989"/>
                    </a:cubicBezTo>
                    <a:cubicBezTo>
                      <a:pt x="383" y="912"/>
                      <a:pt x="92" y="857"/>
                      <a:pt x="127" y="608"/>
                    </a:cubicBezTo>
                    <a:cubicBezTo>
                      <a:pt x="149" y="431"/>
                      <a:pt x="352" y="378"/>
                      <a:pt x="510" y="378"/>
                    </a:cubicBezTo>
                    <a:close/>
                    <a:moveTo>
                      <a:pt x="603" y="1"/>
                    </a:moveTo>
                    <a:cubicBezTo>
                      <a:pt x="281" y="1"/>
                      <a:pt x="104" y="332"/>
                      <a:pt x="91" y="603"/>
                    </a:cubicBezTo>
                    <a:cubicBezTo>
                      <a:pt x="1" y="993"/>
                      <a:pt x="213" y="1286"/>
                      <a:pt x="497" y="1286"/>
                    </a:cubicBezTo>
                    <a:cubicBezTo>
                      <a:pt x="624" y="1286"/>
                      <a:pt x="766" y="1227"/>
                      <a:pt x="901" y="1090"/>
                    </a:cubicBezTo>
                    <a:cubicBezTo>
                      <a:pt x="1314" y="783"/>
                      <a:pt x="1259" y="109"/>
                      <a:pt x="668" y="5"/>
                    </a:cubicBezTo>
                    <a:cubicBezTo>
                      <a:pt x="646" y="2"/>
                      <a:pt x="624" y="1"/>
                      <a:pt x="603"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6" name="Google Shape;736;p26"/>
              <p:cNvSpPr/>
              <p:nvPr/>
            </p:nvSpPr>
            <p:spPr>
              <a:xfrm>
                <a:off x="5663693" y="1385719"/>
                <a:ext cx="51884" cy="45506"/>
              </a:xfrm>
              <a:custGeom>
                <a:rect b="b" l="l" r="r" t="t"/>
                <a:pathLst>
                  <a:path extrusionOk="0" h="1106" w="1261">
                    <a:moveTo>
                      <a:pt x="475" y="277"/>
                    </a:moveTo>
                    <a:cubicBezTo>
                      <a:pt x="489" y="277"/>
                      <a:pt x="504" y="278"/>
                      <a:pt x="520" y="280"/>
                    </a:cubicBezTo>
                    <a:cubicBezTo>
                      <a:pt x="558" y="295"/>
                      <a:pt x="585" y="281"/>
                      <a:pt x="632" y="372"/>
                    </a:cubicBezTo>
                    <a:cubicBezTo>
                      <a:pt x="994" y="403"/>
                      <a:pt x="879" y="806"/>
                      <a:pt x="557" y="806"/>
                    </a:cubicBezTo>
                    <a:cubicBezTo>
                      <a:pt x="534" y="806"/>
                      <a:pt x="509" y="804"/>
                      <a:pt x="483" y="799"/>
                    </a:cubicBezTo>
                    <a:cubicBezTo>
                      <a:pt x="262" y="769"/>
                      <a:pt x="175" y="515"/>
                      <a:pt x="315" y="367"/>
                    </a:cubicBezTo>
                    <a:cubicBezTo>
                      <a:pt x="359" y="303"/>
                      <a:pt x="406" y="277"/>
                      <a:pt x="475" y="277"/>
                    </a:cubicBezTo>
                    <a:close/>
                    <a:moveTo>
                      <a:pt x="376" y="0"/>
                    </a:moveTo>
                    <a:cubicBezTo>
                      <a:pt x="216" y="0"/>
                      <a:pt x="54" y="100"/>
                      <a:pt x="29" y="271"/>
                    </a:cubicBezTo>
                    <a:cubicBezTo>
                      <a:pt x="1" y="441"/>
                      <a:pt x="91" y="568"/>
                      <a:pt x="152" y="671"/>
                    </a:cubicBezTo>
                    <a:cubicBezTo>
                      <a:pt x="220" y="777"/>
                      <a:pt x="286" y="878"/>
                      <a:pt x="386" y="972"/>
                    </a:cubicBezTo>
                    <a:cubicBezTo>
                      <a:pt x="470" y="1063"/>
                      <a:pt x="589" y="1105"/>
                      <a:pt x="712" y="1105"/>
                    </a:cubicBezTo>
                    <a:cubicBezTo>
                      <a:pt x="907" y="1105"/>
                      <a:pt x="1110" y="997"/>
                      <a:pt x="1184" y="801"/>
                    </a:cubicBezTo>
                    <a:cubicBezTo>
                      <a:pt x="1260" y="642"/>
                      <a:pt x="1197" y="399"/>
                      <a:pt x="1050" y="313"/>
                    </a:cubicBezTo>
                    <a:cubicBezTo>
                      <a:pt x="1000" y="272"/>
                      <a:pt x="912" y="245"/>
                      <a:pt x="831" y="245"/>
                    </a:cubicBezTo>
                    <a:cubicBezTo>
                      <a:pt x="776" y="245"/>
                      <a:pt x="724" y="257"/>
                      <a:pt x="690" y="286"/>
                    </a:cubicBezTo>
                    <a:lnTo>
                      <a:pt x="690" y="286"/>
                    </a:lnTo>
                    <a:cubicBezTo>
                      <a:pt x="696" y="238"/>
                      <a:pt x="676" y="171"/>
                      <a:pt x="645" y="136"/>
                    </a:cubicBezTo>
                    <a:cubicBezTo>
                      <a:pt x="582" y="43"/>
                      <a:pt x="480" y="0"/>
                      <a:pt x="376"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7" name="Google Shape;737;p26"/>
              <p:cNvSpPr/>
              <p:nvPr/>
            </p:nvSpPr>
            <p:spPr>
              <a:xfrm>
                <a:off x="5549268" y="1411682"/>
                <a:ext cx="52378" cy="35796"/>
              </a:xfrm>
              <a:custGeom>
                <a:rect b="b" l="l" r="r" t="t"/>
                <a:pathLst>
                  <a:path extrusionOk="0" h="870" w="1273">
                    <a:moveTo>
                      <a:pt x="660" y="182"/>
                    </a:moveTo>
                    <a:cubicBezTo>
                      <a:pt x="706" y="182"/>
                      <a:pt x="752" y="200"/>
                      <a:pt x="790" y="243"/>
                    </a:cubicBezTo>
                    <a:cubicBezTo>
                      <a:pt x="845" y="309"/>
                      <a:pt x="811" y="406"/>
                      <a:pt x="788" y="462"/>
                    </a:cubicBezTo>
                    <a:cubicBezTo>
                      <a:pt x="739" y="586"/>
                      <a:pt x="786" y="823"/>
                      <a:pt x="581" y="829"/>
                    </a:cubicBezTo>
                    <a:cubicBezTo>
                      <a:pt x="581" y="829"/>
                      <a:pt x="580" y="829"/>
                      <a:pt x="579" y="829"/>
                    </a:cubicBezTo>
                    <a:cubicBezTo>
                      <a:pt x="389" y="829"/>
                      <a:pt x="388" y="592"/>
                      <a:pt x="396" y="472"/>
                    </a:cubicBezTo>
                    <a:cubicBezTo>
                      <a:pt x="364" y="357"/>
                      <a:pt x="516" y="182"/>
                      <a:pt x="660" y="182"/>
                    </a:cubicBezTo>
                    <a:close/>
                    <a:moveTo>
                      <a:pt x="463" y="1"/>
                    </a:moveTo>
                    <a:cubicBezTo>
                      <a:pt x="217" y="1"/>
                      <a:pt x="0" y="167"/>
                      <a:pt x="12" y="493"/>
                    </a:cubicBezTo>
                    <a:cubicBezTo>
                      <a:pt x="26" y="632"/>
                      <a:pt x="100" y="772"/>
                      <a:pt x="233" y="828"/>
                    </a:cubicBezTo>
                    <a:cubicBezTo>
                      <a:pt x="308" y="862"/>
                      <a:pt x="379" y="870"/>
                      <a:pt x="444" y="870"/>
                    </a:cubicBezTo>
                    <a:cubicBezTo>
                      <a:pt x="494" y="870"/>
                      <a:pt x="540" y="865"/>
                      <a:pt x="582" y="865"/>
                    </a:cubicBezTo>
                    <a:cubicBezTo>
                      <a:pt x="608" y="868"/>
                      <a:pt x="634" y="869"/>
                      <a:pt x="658" y="869"/>
                    </a:cubicBezTo>
                    <a:cubicBezTo>
                      <a:pt x="1091" y="869"/>
                      <a:pt x="1272" y="442"/>
                      <a:pt x="869" y="158"/>
                    </a:cubicBezTo>
                    <a:cubicBezTo>
                      <a:pt x="748" y="53"/>
                      <a:pt x="601" y="1"/>
                      <a:pt x="463"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8" name="Google Shape;738;p26"/>
              <p:cNvSpPr/>
              <p:nvPr/>
            </p:nvSpPr>
            <p:spPr>
              <a:xfrm>
                <a:off x="5444678" y="1440113"/>
                <a:ext cx="54558" cy="43614"/>
              </a:xfrm>
              <a:custGeom>
                <a:rect b="b" l="l" r="r" t="t"/>
                <a:pathLst>
                  <a:path extrusionOk="0" h="1060" w="1326">
                    <a:moveTo>
                      <a:pt x="451" y="295"/>
                    </a:moveTo>
                    <a:cubicBezTo>
                      <a:pt x="473" y="295"/>
                      <a:pt x="494" y="301"/>
                      <a:pt x="509" y="315"/>
                    </a:cubicBezTo>
                    <a:cubicBezTo>
                      <a:pt x="521" y="325"/>
                      <a:pt x="404" y="426"/>
                      <a:pt x="398" y="439"/>
                    </a:cubicBezTo>
                    <a:lnTo>
                      <a:pt x="598" y="389"/>
                    </a:lnTo>
                    <a:cubicBezTo>
                      <a:pt x="658" y="375"/>
                      <a:pt x="721" y="363"/>
                      <a:pt x="790" y="363"/>
                    </a:cubicBezTo>
                    <a:cubicBezTo>
                      <a:pt x="810" y="363"/>
                      <a:pt x="831" y="364"/>
                      <a:pt x="852" y="366"/>
                    </a:cubicBezTo>
                    <a:lnTo>
                      <a:pt x="699" y="384"/>
                    </a:lnTo>
                    <a:cubicBezTo>
                      <a:pt x="817" y="443"/>
                      <a:pt x="904" y="623"/>
                      <a:pt x="864" y="774"/>
                    </a:cubicBezTo>
                    <a:cubicBezTo>
                      <a:pt x="815" y="877"/>
                      <a:pt x="746" y="921"/>
                      <a:pt x="676" y="921"/>
                    </a:cubicBezTo>
                    <a:cubicBezTo>
                      <a:pt x="579" y="921"/>
                      <a:pt x="482" y="838"/>
                      <a:pt x="436" y="714"/>
                    </a:cubicBezTo>
                    <a:cubicBezTo>
                      <a:pt x="368" y="628"/>
                      <a:pt x="232" y="450"/>
                      <a:pt x="351" y="333"/>
                    </a:cubicBezTo>
                    <a:cubicBezTo>
                      <a:pt x="376" y="311"/>
                      <a:pt x="415" y="295"/>
                      <a:pt x="451" y="295"/>
                    </a:cubicBezTo>
                    <a:close/>
                    <a:moveTo>
                      <a:pt x="682" y="0"/>
                    </a:moveTo>
                    <a:cubicBezTo>
                      <a:pt x="655" y="87"/>
                      <a:pt x="610" y="174"/>
                      <a:pt x="560" y="242"/>
                    </a:cubicBezTo>
                    <a:lnTo>
                      <a:pt x="560" y="242"/>
                    </a:lnTo>
                    <a:cubicBezTo>
                      <a:pt x="541" y="234"/>
                      <a:pt x="520" y="230"/>
                      <a:pt x="498" y="230"/>
                    </a:cubicBezTo>
                    <a:cubicBezTo>
                      <a:pt x="434" y="230"/>
                      <a:pt x="363" y="262"/>
                      <a:pt x="325" y="308"/>
                    </a:cubicBezTo>
                    <a:cubicBezTo>
                      <a:pt x="67" y="542"/>
                      <a:pt x="0" y="991"/>
                      <a:pt x="439" y="1059"/>
                    </a:cubicBezTo>
                    <a:cubicBezTo>
                      <a:pt x="661" y="1057"/>
                      <a:pt x="825" y="1016"/>
                      <a:pt x="1013" y="902"/>
                    </a:cubicBezTo>
                    <a:cubicBezTo>
                      <a:pt x="1326" y="681"/>
                      <a:pt x="1188" y="146"/>
                      <a:pt x="814" y="42"/>
                    </a:cubicBezTo>
                    <a:lnTo>
                      <a:pt x="682"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9" name="Google Shape;739;p26"/>
              <p:cNvSpPr/>
              <p:nvPr/>
            </p:nvSpPr>
            <p:spPr>
              <a:xfrm>
                <a:off x="5362141" y="1462249"/>
                <a:ext cx="49662" cy="37031"/>
              </a:xfrm>
              <a:custGeom>
                <a:rect b="b" l="l" r="r" t="t"/>
                <a:pathLst>
                  <a:path extrusionOk="0" h="900" w="1207">
                    <a:moveTo>
                      <a:pt x="785" y="51"/>
                    </a:moveTo>
                    <a:lnTo>
                      <a:pt x="785" y="51"/>
                    </a:lnTo>
                    <a:cubicBezTo>
                      <a:pt x="841" y="368"/>
                      <a:pt x="826" y="537"/>
                      <a:pt x="530" y="650"/>
                    </a:cubicBezTo>
                    <a:cubicBezTo>
                      <a:pt x="520" y="653"/>
                      <a:pt x="510" y="654"/>
                      <a:pt x="500" y="654"/>
                    </a:cubicBezTo>
                    <a:cubicBezTo>
                      <a:pt x="438" y="654"/>
                      <a:pt x="374" y="614"/>
                      <a:pt x="363" y="545"/>
                    </a:cubicBezTo>
                    <a:cubicBezTo>
                      <a:pt x="345" y="415"/>
                      <a:pt x="476" y="340"/>
                      <a:pt x="571" y="273"/>
                    </a:cubicBezTo>
                    <a:cubicBezTo>
                      <a:pt x="639" y="234"/>
                      <a:pt x="798" y="152"/>
                      <a:pt x="785" y="51"/>
                    </a:cubicBezTo>
                    <a:close/>
                    <a:moveTo>
                      <a:pt x="539" y="0"/>
                    </a:moveTo>
                    <a:cubicBezTo>
                      <a:pt x="526" y="0"/>
                      <a:pt x="513" y="1"/>
                      <a:pt x="498" y="3"/>
                    </a:cubicBezTo>
                    <a:cubicBezTo>
                      <a:pt x="1" y="40"/>
                      <a:pt x="157" y="649"/>
                      <a:pt x="477" y="841"/>
                    </a:cubicBezTo>
                    <a:cubicBezTo>
                      <a:pt x="539" y="880"/>
                      <a:pt x="611" y="899"/>
                      <a:pt x="686" y="899"/>
                    </a:cubicBezTo>
                    <a:cubicBezTo>
                      <a:pt x="871" y="899"/>
                      <a:pt x="1067" y="782"/>
                      <a:pt x="1135" y="575"/>
                    </a:cubicBezTo>
                    <a:cubicBezTo>
                      <a:pt x="1206" y="297"/>
                      <a:pt x="1037" y="27"/>
                      <a:pt x="778" y="7"/>
                    </a:cubicBezTo>
                    <a:cubicBezTo>
                      <a:pt x="746" y="15"/>
                      <a:pt x="720" y="18"/>
                      <a:pt x="697" y="18"/>
                    </a:cubicBezTo>
                    <a:cubicBezTo>
                      <a:pt x="641" y="18"/>
                      <a:pt x="603" y="0"/>
                      <a:pt x="539"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0" name="Google Shape;740;p26"/>
              <p:cNvSpPr/>
              <p:nvPr/>
            </p:nvSpPr>
            <p:spPr>
              <a:xfrm>
                <a:off x="5267384" y="1465664"/>
                <a:ext cx="50403" cy="44190"/>
              </a:xfrm>
              <a:custGeom>
                <a:rect b="b" l="l" r="r" t="t"/>
                <a:pathLst>
                  <a:path extrusionOk="0" h="1074" w="1225">
                    <a:moveTo>
                      <a:pt x="568" y="374"/>
                    </a:moveTo>
                    <a:cubicBezTo>
                      <a:pt x="563" y="396"/>
                      <a:pt x="558" y="418"/>
                      <a:pt x="556" y="442"/>
                    </a:cubicBezTo>
                    <a:lnTo>
                      <a:pt x="587" y="460"/>
                    </a:lnTo>
                    <a:cubicBezTo>
                      <a:pt x="628" y="440"/>
                      <a:pt x="668" y="424"/>
                      <a:pt x="707" y="409"/>
                    </a:cubicBezTo>
                    <a:lnTo>
                      <a:pt x="707" y="409"/>
                    </a:lnTo>
                    <a:cubicBezTo>
                      <a:pt x="746" y="546"/>
                      <a:pt x="776" y="710"/>
                      <a:pt x="703" y="804"/>
                    </a:cubicBezTo>
                    <a:cubicBezTo>
                      <a:pt x="670" y="833"/>
                      <a:pt x="626" y="846"/>
                      <a:pt x="582" y="846"/>
                    </a:cubicBezTo>
                    <a:cubicBezTo>
                      <a:pt x="478" y="846"/>
                      <a:pt x="376" y="770"/>
                      <a:pt x="424" y="642"/>
                    </a:cubicBezTo>
                    <a:cubicBezTo>
                      <a:pt x="483" y="544"/>
                      <a:pt x="523" y="457"/>
                      <a:pt x="568" y="374"/>
                    </a:cubicBezTo>
                    <a:close/>
                    <a:moveTo>
                      <a:pt x="686" y="0"/>
                    </a:moveTo>
                    <a:cubicBezTo>
                      <a:pt x="605" y="0"/>
                      <a:pt x="508" y="27"/>
                      <a:pt x="471" y="55"/>
                    </a:cubicBezTo>
                    <a:cubicBezTo>
                      <a:pt x="1" y="301"/>
                      <a:pt x="258" y="1062"/>
                      <a:pt x="759" y="1074"/>
                    </a:cubicBezTo>
                    <a:cubicBezTo>
                      <a:pt x="1225" y="1023"/>
                      <a:pt x="1219" y="341"/>
                      <a:pt x="877" y="137"/>
                    </a:cubicBezTo>
                    <a:lnTo>
                      <a:pt x="800" y="82"/>
                    </a:lnTo>
                    <a:lnTo>
                      <a:pt x="800" y="82"/>
                    </a:lnTo>
                    <a:cubicBezTo>
                      <a:pt x="803" y="79"/>
                      <a:pt x="806" y="76"/>
                      <a:pt x="809" y="74"/>
                    </a:cubicBezTo>
                    <a:cubicBezTo>
                      <a:pt x="812" y="20"/>
                      <a:pt x="755" y="0"/>
                      <a:pt x="686"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1" name="Google Shape;741;p26"/>
              <p:cNvSpPr/>
              <p:nvPr/>
            </p:nvSpPr>
            <p:spPr>
              <a:xfrm>
                <a:off x="5463563" y="1197933"/>
                <a:ext cx="44190" cy="31435"/>
              </a:xfrm>
              <a:custGeom>
                <a:rect b="b" l="l" r="r" t="t"/>
                <a:pathLst>
                  <a:path extrusionOk="0" h="764" w="1074">
                    <a:moveTo>
                      <a:pt x="712" y="240"/>
                    </a:moveTo>
                    <a:cubicBezTo>
                      <a:pt x="752" y="240"/>
                      <a:pt x="789" y="261"/>
                      <a:pt x="792" y="301"/>
                    </a:cubicBezTo>
                    <a:cubicBezTo>
                      <a:pt x="798" y="362"/>
                      <a:pt x="728" y="389"/>
                      <a:pt x="691" y="403"/>
                    </a:cubicBezTo>
                    <a:cubicBezTo>
                      <a:pt x="606" y="473"/>
                      <a:pt x="524" y="579"/>
                      <a:pt x="485" y="709"/>
                    </a:cubicBezTo>
                    <a:cubicBezTo>
                      <a:pt x="493" y="544"/>
                      <a:pt x="518" y="438"/>
                      <a:pt x="550" y="391"/>
                    </a:cubicBezTo>
                    <a:cubicBezTo>
                      <a:pt x="569" y="318"/>
                      <a:pt x="582" y="294"/>
                      <a:pt x="669" y="248"/>
                    </a:cubicBezTo>
                    <a:cubicBezTo>
                      <a:pt x="683" y="242"/>
                      <a:pt x="697" y="240"/>
                      <a:pt x="712" y="240"/>
                    </a:cubicBezTo>
                    <a:close/>
                    <a:moveTo>
                      <a:pt x="517" y="1"/>
                    </a:moveTo>
                    <a:cubicBezTo>
                      <a:pt x="142" y="1"/>
                      <a:pt x="1" y="657"/>
                      <a:pt x="478" y="744"/>
                    </a:cubicBezTo>
                    <a:cubicBezTo>
                      <a:pt x="532" y="758"/>
                      <a:pt x="582" y="764"/>
                      <a:pt x="628" y="764"/>
                    </a:cubicBezTo>
                    <a:cubicBezTo>
                      <a:pt x="1025" y="764"/>
                      <a:pt x="1073" y="288"/>
                      <a:pt x="716" y="57"/>
                    </a:cubicBezTo>
                    <a:cubicBezTo>
                      <a:pt x="645" y="18"/>
                      <a:pt x="578" y="1"/>
                      <a:pt x="51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2" name="Google Shape;742;p26"/>
              <p:cNvSpPr/>
              <p:nvPr/>
            </p:nvSpPr>
            <p:spPr>
              <a:xfrm>
                <a:off x="5534662" y="1172136"/>
                <a:ext cx="54147" cy="33862"/>
              </a:xfrm>
              <a:custGeom>
                <a:rect b="b" l="l" r="r" t="t"/>
                <a:pathLst>
                  <a:path extrusionOk="0" h="823" w="1316">
                    <a:moveTo>
                      <a:pt x="779" y="130"/>
                    </a:moveTo>
                    <a:cubicBezTo>
                      <a:pt x="816" y="142"/>
                      <a:pt x="806" y="150"/>
                      <a:pt x="781" y="150"/>
                    </a:cubicBezTo>
                    <a:cubicBezTo>
                      <a:pt x="777" y="150"/>
                      <a:pt x="771" y="150"/>
                      <a:pt x="765" y="149"/>
                    </a:cubicBezTo>
                    <a:lnTo>
                      <a:pt x="765" y="149"/>
                    </a:lnTo>
                    <a:cubicBezTo>
                      <a:pt x="766" y="132"/>
                      <a:pt x="774" y="130"/>
                      <a:pt x="779" y="130"/>
                    </a:cubicBezTo>
                    <a:close/>
                    <a:moveTo>
                      <a:pt x="628" y="139"/>
                    </a:moveTo>
                    <a:cubicBezTo>
                      <a:pt x="647" y="139"/>
                      <a:pt x="667" y="144"/>
                      <a:pt x="690" y="157"/>
                    </a:cubicBezTo>
                    <a:cubicBezTo>
                      <a:pt x="710" y="177"/>
                      <a:pt x="729" y="192"/>
                      <a:pt x="747" y="203"/>
                    </a:cubicBezTo>
                    <a:lnTo>
                      <a:pt x="747" y="203"/>
                    </a:lnTo>
                    <a:cubicBezTo>
                      <a:pt x="734" y="400"/>
                      <a:pt x="715" y="611"/>
                      <a:pt x="508" y="611"/>
                    </a:cubicBezTo>
                    <a:cubicBezTo>
                      <a:pt x="503" y="611"/>
                      <a:pt x="497" y="610"/>
                      <a:pt x="490" y="610"/>
                    </a:cubicBezTo>
                    <a:cubicBezTo>
                      <a:pt x="426" y="598"/>
                      <a:pt x="367" y="541"/>
                      <a:pt x="373" y="477"/>
                    </a:cubicBezTo>
                    <a:cubicBezTo>
                      <a:pt x="376" y="409"/>
                      <a:pt x="428" y="385"/>
                      <a:pt x="445" y="360"/>
                    </a:cubicBezTo>
                    <a:cubicBezTo>
                      <a:pt x="483" y="301"/>
                      <a:pt x="526" y="139"/>
                      <a:pt x="628" y="139"/>
                    </a:cubicBezTo>
                    <a:close/>
                    <a:moveTo>
                      <a:pt x="794" y="0"/>
                    </a:moveTo>
                    <a:cubicBezTo>
                      <a:pt x="785" y="0"/>
                      <a:pt x="777" y="0"/>
                      <a:pt x="767" y="1"/>
                    </a:cubicBezTo>
                    <a:cubicBezTo>
                      <a:pt x="758" y="44"/>
                      <a:pt x="754" y="94"/>
                      <a:pt x="750" y="146"/>
                    </a:cubicBezTo>
                    <a:lnTo>
                      <a:pt x="750" y="146"/>
                    </a:lnTo>
                    <a:cubicBezTo>
                      <a:pt x="735" y="143"/>
                      <a:pt x="719" y="136"/>
                      <a:pt x="709" y="126"/>
                    </a:cubicBezTo>
                    <a:cubicBezTo>
                      <a:pt x="604" y="68"/>
                      <a:pt x="509" y="43"/>
                      <a:pt x="429" y="43"/>
                    </a:cubicBezTo>
                    <a:cubicBezTo>
                      <a:pt x="84" y="43"/>
                      <a:pt x="1" y="498"/>
                      <a:pt x="440" y="726"/>
                    </a:cubicBezTo>
                    <a:cubicBezTo>
                      <a:pt x="525" y="794"/>
                      <a:pt x="611" y="823"/>
                      <a:pt x="692" y="823"/>
                    </a:cubicBezTo>
                    <a:cubicBezTo>
                      <a:pt x="1055" y="823"/>
                      <a:pt x="1315" y="253"/>
                      <a:pt x="899" y="32"/>
                    </a:cubicBezTo>
                    <a:lnTo>
                      <a:pt x="899" y="32"/>
                    </a:lnTo>
                    <a:lnTo>
                      <a:pt x="899" y="34"/>
                    </a:lnTo>
                    <a:lnTo>
                      <a:pt x="899" y="34"/>
                    </a:lnTo>
                    <a:cubicBezTo>
                      <a:pt x="876" y="13"/>
                      <a:pt x="842" y="0"/>
                      <a:pt x="794"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3" name="Google Shape;743;p26"/>
              <p:cNvSpPr/>
              <p:nvPr/>
            </p:nvSpPr>
            <p:spPr>
              <a:xfrm>
                <a:off x="5633533" y="1149794"/>
                <a:ext cx="44683" cy="32340"/>
              </a:xfrm>
              <a:custGeom>
                <a:rect b="b" l="l" r="r" t="t"/>
                <a:pathLst>
                  <a:path extrusionOk="0" h="786" w="1086">
                    <a:moveTo>
                      <a:pt x="202" y="348"/>
                    </a:moveTo>
                    <a:lnTo>
                      <a:pt x="202" y="355"/>
                    </a:lnTo>
                    <a:cubicBezTo>
                      <a:pt x="202" y="353"/>
                      <a:pt x="202" y="350"/>
                      <a:pt x="202" y="348"/>
                    </a:cubicBezTo>
                    <a:close/>
                    <a:moveTo>
                      <a:pt x="965" y="123"/>
                    </a:moveTo>
                    <a:cubicBezTo>
                      <a:pt x="988" y="123"/>
                      <a:pt x="1015" y="201"/>
                      <a:pt x="1000" y="227"/>
                    </a:cubicBezTo>
                    <a:cubicBezTo>
                      <a:pt x="977" y="322"/>
                      <a:pt x="873" y="378"/>
                      <a:pt x="784" y="389"/>
                    </a:cubicBezTo>
                    <a:cubicBezTo>
                      <a:pt x="705" y="395"/>
                      <a:pt x="638" y="401"/>
                      <a:pt x="575" y="401"/>
                    </a:cubicBezTo>
                    <a:cubicBezTo>
                      <a:pt x="456" y="401"/>
                      <a:pt x="355" y="377"/>
                      <a:pt x="224" y="277"/>
                    </a:cubicBezTo>
                    <a:lnTo>
                      <a:pt x="224" y="277"/>
                    </a:lnTo>
                    <a:cubicBezTo>
                      <a:pt x="257" y="217"/>
                      <a:pt x="326" y="174"/>
                      <a:pt x="396" y="174"/>
                    </a:cubicBezTo>
                    <a:cubicBezTo>
                      <a:pt x="410" y="174"/>
                      <a:pt x="423" y="176"/>
                      <a:pt x="436" y="179"/>
                    </a:cubicBezTo>
                    <a:cubicBezTo>
                      <a:pt x="535" y="201"/>
                      <a:pt x="592" y="287"/>
                      <a:pt x="656" y="343"/>
                    </a:cubicBezTo>
                    <a:lnTo>
                      <a:pt x="939" y="261"/>
                    </a:lnTo>
                    <a:cubicBezTo>
                      <a:pt x="926" y="259"/>
                      <a:pt x="906" y="186"/>
                      <a:pt x="957" y="136"/>
                    </a:cubicBezTo>
                    <a:lnTo>
                      <a:pt x="957" y="136"/>
                    </a:lnTo>
                    <a:lnTo>
                      <a:pt x="949" y="137"/>
                    </a:lnTo>
                    <a:cubicBezTo>
                      <a:pt x="954" y="127"/>
                      <a:pt x="959" y="123"/>
                      <a:pt x="965" y="123"/>
                    </a:cubicBezTo>
                    <a:close/>
                    <a:moveTo>
                      <a:pt x="611" y="0"/>
                    </a:moveTo>
                    <a:cubicBezTo>
                      <a:pt x="545" y="0"/>
                      <a:pt x="479" y="14"/>
                      <a:pt x="422" y="38"/>
                    </a:cubicBezTo>
                    <a:cubicBezTo>
                      <a:pt x="278" y="90"/>
                      <a:pt x="125" y="130"/>
                      <a:pt x="0" y="269"/>
                    </a:cubicBezTo>
                    <a:cubicBezTo>
                      <a:pt x="5" y="554"/>
                      <a:pt x="264" y="785"/>
                      <a:pt x="548" y="785"/>
                    </a:cubicBezTo>
                    <a:cubicBezTo>
                      <a:pt x="567" y="785"/>
                      <a:pt x="586" y="784"/>
                      <a:pt x="605" y="782"/>
                    </a:cubicBezTo>
                    <a:cubicBezTo>
                      <a:pt x="895" y="766"/>
                      <a:pt x="1000" y="458"/>
                      <a:pt x="1035" y="236"/>
                    </a:cubicBezTo>
                    <a:cubicBezTo>
                      <a:pt x="1085" y="77"/>
                      <a:pt x="997" y="2"/>
                      <a:pt x="889" y="2"/>
                    </a:cubicBezTo>
                    <a:cubicBezTo>
                      <a:pt x="850" y="2"/>
                      <a:pt x="808" y="12"/>
                      <a:pt x="770" y="31"/>
                    </a:cubicBezTo>
                    <a:lnTo>
                      <a:pt x="770" y="31"/>
                    </a:lnTo>
                    <a:cubicBezTo>
                      <a:pt x="720" y="10"/>
                      <a:pt x="666" y="0"/>
                      <a:pt x="61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4" name="Google Shape;744;p26"/>
              <p:cNvSpPr/>
              <p:nvPr/>
            </p:nvSpPr>
            <p:spPr>
              <a:xfrm>
                <a:off x="5731129" y="1112352"/>
                <a:ext cx="41968" cy="36866"/>
              </a:xfrm>
              <a:custGeom>
                <a:rect b="b" l="l" r="r" t="t"/>
                <a:pathLst>
                  <a:path extrusionOk="0" h="896" w="1020">
                    <a:moveTo>
                      <a:pt x="695" y="293"/>
                    </a:moveTo>
                    <a:lnTo>
                      <a:pt x="695" y="293"/>
                    </a:lnTo>
                    <a:cubicBezTo>
                      <a:pt x="703" y="301"/>
                      <a:pt x="710" y="309"/>
                      <a:pt x="716" y="318"/>
                    </a:cubicBezTo>
                    <a:lnTo>
                      <a:pt x="716" y="318"/>
                    </a:lnTo>
                    <a:lnTo>
                      <a:pt x="695" y="293"/>
                    </a:lnTo>
                    <a:close/>
                    <a:moveTo>
                      <a:pt x="607" y="383"/>
                    </a:moveTo>
                    <a:cubicBezTo>
                      <a:pt x="653" y="383"/>
                      <a:pt x="700" y="385"/>
                      <a:pt x="748" y="389"/>
                    </a:cubicBezTo>
                    <a:lnTo>
                      <a:pt x="748" y="389"/>
                    </a:lnTo>
                    <a:cubicBezTo>
                      <a:pt x="775" y="498"/>
                      <a:pt x="729" y="628"/>
                      <a:pt x="606" y="628"/>
                    </a:cubicBezTo>
                    <a:cubicBezTo>
                      <a:pt x="587" y="628"/>
                      <a:pt x="567" y="625"/>
                      <a:pt x="544" y="618"/>
                    </a:cubicBezTo>
                    <a:cubicBezTo>
                      <a:pt x="379" y="541"/>
                      <a:pt x="293" y="559"/>
                      <a:pt x="115" y="454"/>
                    </a:cubicBezTo>
                    <a:cubicBezTo>
                      <a:pt x="283" y="408"/>
                      <a:pt x="443" y="383"/>
                      <a:pt x="607" y="383"/>
                    </a:cubicBezTo>
                    <a:close/>
                    <a:moveTo>
                      <a:pt x="590" y="0"/>
                    </a:moveTo>
                    <a:cubicBezTo>
                      <a:pt x="340" y="0"/>
                      <a:pt x="89" y="185"/>
                      <a:pt x="80" y="448"/>
                    </a:cubicBezTo>
                    <a:cubicBezTo>
                      <a:pt x="1" y="674"/>
                      <a:pt x="215" y="895"/>
                      <a:pt x="431" y="895"/>
                    </a:cubicBezTo>
                    <a:cubicBezTo>
                      <a:pt x="491" y="895"/>
                      <a:pt x="550" y="878"/>
                      <a:pt x="604" y="840"/>
                    </a:cubicBezTo>
                    <a:cubicBezTo>
                      <a:pt x="790" y="664"/>
                      <a:pt x="1020" y="486"/>
                      <a:pt x="1001" y="207"/>
                    </a:cubicBezTo>
                    <a:lnTo>
                      <a:pt x="993" y="160"/>
                    </a:lnTo>
                    <a:cubicBezTo>
                      <a:pt x="896" y="87"/>
                      <a:pt x="783" y="22"/>
                      <a:pt x="660" y="5"/>
                    </a:cubicBezTo>
                    <a:cubicBezTo>
                      <a:pt x="637" y="2"/>
                      <a:pt x="613" y="0"/>
                      <a:pt x="59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5" name="Google Shape;745;p26"/>
              <p:cNvSpPr/>
              <p:nvPr/>
            </p:nvSpPr>
            <p:spPr>
              <a:xfrm>
                <a:off x="5812514" y="1091903"/>
                <a:ext cx="43285" cy="39705"/>
              </a:xfrm>
              <a:custGeom>
                <a:rect b="b" l="l" r="r" t="t"/>
                <a:pathLst>
                  <a:path extrusionOk="0" h="965" w="1052">
                    <a:moveTo>
                      <a:pt x="758" y="368"/>
                    </a:moveTo>
                    <a:cubicBezTo>
                      <a:pt x="770" y="368"/>
                      <a:pt x="780" y="400"/>
                      <a:pt x="770" y="440"/>
                    </a:cubicBezTo>
                    <a:cubicBezTo>
                      <a:pt x="754" y="585"/>
                      <a:pt x="645" y="681"/>
                      <a:pt x="524" y="681"/>
                    </a:cubicBezTo>
                    <a:cubicBezTo>
                      <a:pt x="488" y="681"/>
                      <a:pt x="451" y="673"/>
                      <a:pt x="416" y="656"/>
                    </a:cubicBezTo>
                    <a:cubicBezTo>
                      <a:pt x="330" y="610"/>
                      <a:pt x="74" y="655"/>
                      <a:pt x="119" y="461"/>
                    </a:cubicBezTo>
                    <a:cubicBezTo>
                      <a:pt x="151" y="391"/>
                      <a:pt x="213" y="372"/>
                      <a:pt x="284" y="372"/>
                    </a:cubicBezTo>
                    <a:cubicBezTo>
                      <a:pt x="366" y="372"/>
                      <a:pt x="459" y="397"/>
                      <a:pt x="533" y="397"/>
                    </a:cubicBezTo>
                    <a:cubicBezTo>
                      <a:pt x="550" y="397"/>
                      <a:pt x="565" y="395"/>
                      <a:pt x="579" y="392"/>
                    </a:cubicBezTo>
                    <a:cubicBezTo>
                      <a:pt x="603" y="391"/>
                      <a:pt x="646" y="389"/>
                      <a:pt x="683" y="389"/>
                    </a:cubicBezTo>
                    <a:cubicBezTo>
                      <a:pt x="703" y="389"/>
                      <a:pt x="721" y="390"/>
                      <a:pt x="732" y="391"/>
                    </a:cubicBezTo>
                    <a:cubicBezTo>
                      <a:pt x="733" y="392"/>
                      <a:pt x="735" y="392"/>
                      <a:pt x="736" y="392"/>
                    </a:cubicBezTo>
                    <a:cubicBezTo>
                      <a:pt x="745" y="392"/>
                      <a:pt x="742" y="379"/>
                      <a:pt x="753" y="370"/>
                    </a:cubicBezTo>
                    <a:cubicBezTo>
                      <a:pt x="754" y="369"/>
                      <a:pt x="756" y="368"/>
                      <a:pt x="758" y="368"/>
                    </a:cubicBezTo>
                    <a:close/>
                    <a:moveTo>
                      <a:pt x="612" y="1"/>
                    </a:moveTo>
                    <a:cubicBezTo>
                      <a:pt x="359" y="1"/>
                      <a:pt x="145" y="215"/>
                      <a:pt x="85" y="450"/>
                    </a:cubicBezTo>
                    <a:cubicBezTo>
                      <a:pt x="1" y="646"/>
                      <a:pt x="108" y="965"/>
                      <a:pt x="361" y="965"/>
                    </a:cubicBezTo>
                    <a:cubicBezTo>
                      <a:pt x="384" y="965"/>
                      <a:pt x="409" y="962"/>
                      <a:pt x="436" y="956"/>
                    </a:cubicBezTo>
                    <a:cubicBezTo>
                      <a:pt x="568" y="923"/>
                      <a:pt x="645" y="815"/>
                      <a:pt x="713" y="746"/>
                    </a:cubicBezTo>
                    <a:cubicBezTo>
                      <a:pt x="826" y="601"/>
                      <a:pt x="1005" y="571"/>
                      <a:pt x="1042" y="354"/>
                    </a:cubicBezTo>
                    <a:cubicBezTo>
                      <a:pt x="1052" y="164"/>
                      <a:pt x="878" y="52"/>
                      <a:pt x="729" y="16"/>
                    </a:cubicBezTo>
                    <a:cubicBezTo>
                      <a:pt x="689" y="6"/>
                      <a:pt x="650" y="1"/>
                      <a:pt x="61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8" name="Shape 818"/>
        <p:cNvGrpSpPr/>
        <p:nvPr/>
      </p:nvGrpSpPr>
      <p:grpSpPr>
        <a:xfrm>
          <a:off x="0" y="0"/>
          <a:ext cx="0" cy="0"/>
          <a:chOff x="0" y="0"/>
          <a:chExt cx="0" cy="0"/>
        </a:xfrm>
      </p:grpSpPr>
      <p:sp>
        <p:nvSpPr>
          <p:cNvPr id="819" name="Google Shape;819;p35"/>
          <p:cNvSpPr txBox="1"/>
          <p:nvPr>
            <p:ph idx="1" type="subTitle"/>
          </p:nvPr>
        </p:nvSpPr>
        <p:spPr>
          <a:xfrm>
            <a:off x="61175" y="653775"/>
            <a:ext cx="3271500" cy="190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200">
                <a:solidFill>
                  <a:schemeClr val="accent2"/>
                </a:solidFill>
                <a:latin typeface="Big Shoulders Text"/>
                <a:ea typeface="Big Shoulders Text"/>
                <a:cs typeface="Big Shoulders Text"/>
                <a:sym typeface="Big Shoulders Text"/>
              </a:rPr>
              <a:t>“Could you give us now one of those down shoots you used to hand out when we were up against Yale or Harvard?” asked one of the alumni well acquainted with the Minister. “Not in these clothes,” whispered the Minister, glancing at his silken robes.”</a:t>
            </a:r>
            <a:endParaRPr sz="3100">
              <a:solidFill>
                <a:schemeClr val="accent2"/>
              </a:solidFill>
              <a:latin typeface="Big Shoulders Text"/>
              <a:ea typeface="Big Shoulders Text"/>
              <a:cs typeface="Big Shoulders Text"/>
              <a:sym typeface="Big Shoulders Text"/>
            </a:endParaRPr>
          </a:p>
        </p:txBody>
      </p:sp>
      <p:sp>
        <p:nvSpPr>
          <p:cNvPr id="820" name="Google Shape;820;p35"/>
          <p:cNvSpPr txBox="1"/>
          <p:nvPr>
            <p:ph type="title"/>
          </p:nvPr>
        </p:nvSpPr>
        <p:spPr>
          <a:xfrm>
            <a:off x="-42200" y="3801775"/>
            <a:ext cx="3729300" cy="715800"/>
          </a:xfrm>
          <a:prstGeom prst="rect">
            <a:avLst/>
          </a:prstGeom>
        </p:spPr>
        <p:txBody>
          <a:bodyPr anchorCtr="0" anchor="b" bIns="91425" lIns="91425" spcFirstLastPara="1" rIns="91425" wrap="square" tIns="91425">
            <a:noAutofit/>
          </a:bodyPr>
          <a:lstStyle/>
          <a:p>
            <a:pPr indent="0" lvl="0" marL="0" rtl="0" algn="r">
              <a:spcBef>
                <a:spcPts val="0"/>
              </a:spcBef>
              <a:spcAft>
                <a:spcPts val="0"/>
              </a:spcAft>
              <a:buNone/>
            </a:pPr>
            <a:r>
              <a:rPr lang="en" sz="1800"/>
              <a:t>“Sir Liang’s Baseball Days,” Washington Post,</a:t>
            </a:r>
            <a:r>
              <a:rPr lang="en" sz="1800"/>
              <a:t> 1905</a:t>
            </a:r>
            <a:endParaRPr sz="1800"/>
          </a:p>
        </p:txBody>
      </p:sp>
      <p:pic>
        <p:nvPicPr>
          <p:cNvPr id="821" name="Google Shape;821;p35"/>
          <p:cNvPicPr preferRelativeResize="0"/>
          <p:nvPr/>
        </p:nvPicPr>
        <p:blipFill>
          <a:blip r:embed="rId3">
            <a:alphaModFix/>
          </a:blip>
          <a:stretch>
            <a:fillRect/>
          </a:stretch>
        </p:blipFill>
        <p:spPr>
          <a:xfrm>
            <a:off x="3864675" y="755700"/>
            <a:ext cx="5152101" cy="363210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5" name="Shape 825"/>
        <p:cNvGrpSpPr/>
        <p:nvPr/>
      </p:nvGrpSpPr>
      <p:grpSpPr>
        <a:xfrm>
          <a:off x="0" y="0"/>
          <a:ext cx="0" cy="0"/>
          <a:chOff x="0" y="0"/>
          <a:chExt cx="0" cy="0"/>
        </a:xfrm>
      </p:grpSpPr>
      <p:pic>
        <p:nvPicPr>
          <p:cNvPr id="826" name="Google Shape;826;p36"/>
          <p:cNvPicPr preferRelativeResize="0"/>
          <p:nvPr/>
        </p:nvPicPr>
        <p:blipFill>
          <a:blip r:embed="rId3">
            <a:alphaModFix/>
          </a:blip>
          <a:stretch>
            <a:fillRect/>
          </a:stretch>
        </p:blipFill>
        <p:spPr>
          <a:xfrm>
            <a:off x="4137450" y="552300"/>
            <a:ext cx="4893376" cy="3555350"/>
          </a:xfrm>
          <a:prstGeom prst="rect">
            <a:avLst/>
          </a:prstGeom>
          <a:noFill/>
          <a:ln>
            <a:noFill/>
          </a:ln>
        </p:spPr>
      </p:pic>
      <p:sp>
        <p:nvSpPr>
          <p:cNvPr id="827" name="Google Shape;827;p36"/>
          <p:cNvSpPr txBox="1"/>
          <p:nvPr/>
        </p:nvSpPr>
        <p:spPr>
          <a:xfrm>
            <a:off x="4250688" y="4107650"/>
            <a:ext cx="4893300" cy="540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dk1"/>
                </a:solidFill>
                <a:latin typeface="Allerta"/>
                <a:ea typeface="Allerta"/>
                <a:cs typeface="Allerta"/>
                <a:sym typeface="Allerta"/>
              </a:rPr>
              <a:t>Phillips Academy Starting Nine, 1881</a:t>
            </a:r>
            <a:endParaRPr>
              <a:solidFill>
                <a:schemeClr val="dk1"/>
              </a:solidFill>
              <a:latin typeface="Allerta"/>
              <a:ea typeface="Allerta"/>
              <a:cs typeface="Allerta"/>
              <a:sym typeface="Allerta"/>
            </a:endParaRPr>
          </a:p>
          <a:p>
            <a:pPr indent="0" lvl="0" marL="0" rtl="0" algn="ctr">
              <a:spcBef>
                <a:spcPts val="0"/>
              </a:spcBef>
              <a:spcAft>
                <a:spcPts val="0"/>
              </a:spcAft>
              <a:buNone/>
            </a:pPr>
            <a:r>
              <a:rPr lang="en">
                <a:solidFill>
                  <a:schemeClr val="lt2"/>
                </a:solidFill>
                <a:latin typeface="Allerta"/>
                <a:ea typeface="Allerta"/>
                <a:cs typeface="Allerta"/>
                <a:sym typeface="Allerta"/>
              </a:rPr>
              <a:t>Liang Cheng,</a:t>
            </a:r>
            <a:r>
              <a:rPr lang="en">
                <a:solidFill>
                  <a:schemeClr val="dk1"/>
                </a:solidFill>
                <a:latin typeface="Allerta"/>
                <a:ea typeface="Allerta"/>
                <a:cs typeface="Allerta"/>
                <a:sym typeface="Allerta"/>
              </a:rPr>
              <a:t> first row, far right.</a:t>
            </a:r>
            <a:endParaRPr>
              <a:solidFill>
                <a:schemeClr val="dk1"/>
              </a:solidFill>
              <a:latin typeface="Allerta"/>
              <a:ea typeface="Allerta"/>
              <a:cs typeface="Allerta"/>
              <a:sym typeface="Allerta"/>
            </a:endParaRPr>
          </a:p>
        </p:txBody>
      </p:sp>
      <p:pic>
        <p:nvPicPr>
          <p:cNvPr id="828" name="Google Shape;828;p36"/>
          <p:cNvPicPr preferRelativeResize="0"/>
          <p:nvPr/>
        </p:nvPicPr>
        <p:blipFill>
          <a:blip r:embed="rId4">
            <a:alphaModFix/>
          </a:blip>
          <a:stretch>
            <a:fillRect/>
          </a:stretch>
        </p:blipFill>
        <p:spPr>
          <a:xfrm>
            <a:off x="865425" y="580839"/>
            <a:ext cx="2727275" cy="3498275"/>
          </a:xfrm>
          <a:prstGeom prst="rect">
            <a:avLst/>
          </a:prstGeom>
          <a:noFill/>
          <a:ln>
            <a:noFill/>
          </a:ln>
        </p:spPr>
      </p:pic>
      <p:sp>
        <p:nvSpPr>
          <p:cNvPr id="829" name="Google Shape;829;p36"/>
          <p:cNvSpPr txBox="1"/>
          <p:nvPr>
            <p:ph idx="4294967295" type="subTitle"/>
          </p:nvPr>
        </p:nvSpPr>
        <p:spPr>
          <a:xfrm>
            <a:off x="815613" y="4106450"/>
            <a:ext cx="2826900" cy="390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The Hartford “Orientals,” 1878</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3" name="Shape 833"/>
        <p:cNvGrpSpPr/>
        <p:nvPr/>
      </p:nvGrpSpPr>
      <p:grpSpPr>
        <a:xfrm>
          <a:off x="0" y="0"/>
          <a:ext cx="0" cy="0"/>
          <a:chOff x="0" y="0"/>
          <a:chExt cx="0" cy="0"/>
        </a:xfrm>
      </p:grpSpPr>
      <p:sp>
        <p:nvSpPr>
          <p:cNvPr id="834" name="Google Shape;834;p37"/>
          <p:cNvSpPr txBox="1"/>
          <p:nvPr>
            <p:ph type="title"/>
          </p:nvPr>
        </p:nvSpPr>
        <p:spPr>
          <a:xfrm>
            <a:off x="100600" y="2293225"/>
            <a:ext cx="4179300" cy="1027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Chentung Liang Cheng</a:t>
            </a:r>
            <a:endParaRPr/>
          </a:p>
          <a:p>
            <a:pPr indent="0" lvl="0" marL="0" rtl="0" algn="ctr">
              <a:spcBef>
                <a:spcPts val="0"/>
              </a:spcBef>
              <a:spcAft>
                <a:spcPts val="0"/>
              </a:spcAft>
              <a:buNone/>
            </a:pPr>
            <a:r>
              <a:rPr lang="en"/>
              <a:t>(Pi Yuk)</a:t>
            </a:r>
            <a:endParaRPr/>
          </a:p>
        </p:txBody>
      </p:sp>
      <p:pic>
        <p:nvPicPr>
          <p:cNvPr id="835" name="Google Shape;835;p37"/>
          <p:cNvPicPr preferRelativeResize="0"/>
          <p:nvPr/>
        </p:nvPicPr>
        <p:blipFill>
          <a:blip r:embed="rId3">
            <a:alphaModFix/>
          </a:blip>
          <a:stretch>
            <a:fillRect/>
          </a:stretch>
        </p:blipFill>
        <p:spPr>
          <a:xfrm>
            <a:off x="4039938" y="580813"/>
            <a:ext cx="1882350" cy="3981875"/>
          </a:xfrm>
          <a:prstGeom prst="rect">
            <a:avLst/>
          </a:prstGeom>
          <a:noFill/>
          <a:ln>
            <a:noFill/>
          </a:ln>
        </p:spPr>
      </p:pic>
      <p:pic>
        <p:nvPicPr>
          <p:cNvPr id="836" name="Google Shape;836;p37"/>
          <p:cNvPicPr preferRelativeResize="0"/>
          <p:nvPr/>
        </p:nvPicPr>
        <p:blipFill>
          <a:blip r:embed="rId4">
            <a:alphaModFix/>
          </a:blip>
          <a:stretch>
            <a:fillRect/>
          </a:stretch>
        </p:blipFill>
        <p:spPr>
          <a:xfrm>
            <a:off x="6062329" y="617375"/>
            <a:ext cx="3081675" cy="390872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0" name="Shape 840"/>
        <p:cNvGrpSpPr/>
        <p:nvPr/>
      </p:nvGrpSpPr>
      <p:grpSpPr>
        <a:xfrm>
          <a:off x="0" y="0"/>
          <a:ext cx="0" cy="0"/>
          <a:chOff x="0" y="0"/>
          <a:chExt cx="0" cy="0"/>
        </a:xfrm>
      </p:grpSpPr>
      <p:sp>
        <p:nvSpPr>
          <p:cNvPr id="841" name="Google Shape;841;p38"/>
          <p:cNvSpPr txBox="1"/>
          <p:nvPr>
            <p:ph type="title"/>
          </p:nvPr>
        </p:nvSpPr>
        <p:spPr>
          <a:xfrm>
            <a:off x="100600" y="2057850"/>
            <a:ext cx="4179300" cy="1027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William Taylor Burwell Williams</a:t>
            </a:r>
            <a:endParaRPr/>
          </a:p>
        </p:txBody>
      </p:sp>
      <p:pic>
        <p:nvPicPr>
          <p:cNvPr id="842" name="Google Shape;842;p38"/>
          <p:cNvPicPr preferRelativeResize="0"/>
          <p:nvPr/>
        </p:nvPicPr>
        <p:blipFill>
          <a:blip r:embed="rId3">
            <a:alphaModFix/>
          </a:blip>
          <a:stretch>
            <a:fillRect/>
          </a:stretch>
        </p:blipFill>
        <p:spPr>
          <a:xfrm>
            <a:off x="3802012" y="580825"/>
            <a:ext cx="2105164" cy="3981849"/>
          </a:xfrm>
          <a:prstGeom prst="rect">
            <a:avLst/>
          </a:prstGeom>
          <a:noFill/>
          <a:ln>
            <a:noFill/>
          </a:ln>
        </p:spPr>
      </p:pic>
      <p:pic>
        <p:nvPicPr>
          <p:cNvPr id="843" name="Google Shape;843;p38"/>
          <p:cNvPicPr preferRelativeResize="0"/>
          <p:nvPr/>
        </p:nvPicPr>
        <p:blipFill>
          <a:blip r:embed="rId4">
            <a:alphaModFix/>
          </a:blip>
          <a:stretch>
            <a:fillRect/>
          </a:stretch>
        </p:blipFill>
        <p:spPr>
          <a:xfrm>
            <a:off x="6262735" y="843186"/>
            <a:ext cx="2753990" cy="34571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7" name="Shape 847"/>
        <p:cNvGrpSpPr/>
        <p:nvPr/>
      </p:nvGrpSpPr>
      <p:grpSpPr>
        <a:xfrm>
          <a:off x="0" y="0"/>
          <a:ext cx="0" cy="0"/>
          <a:chOff x="0" y="0"/>
          <a:chExt cx="0" cy="0"/>
        </a:xfrm>
      </p:grpSpPr>
      <p:pic>
        <p:nvPicPr>
          <p:cNvPr id="848" name="Google Shape;848;p39"/>
          <p:cNvPicPr preferRelativeResize="0"/>
          <p:nvPr/>
        </p:nvPicPr>
        <p:blipFill>
          <a:blip r:embed="rId3">
            <a:alphaModFix/>
          </a:blip>
          <a:stretch>
            <a:fillRect/>
          </a:stretch>
        </p:blipFill>
        <p:spPr>
          <a:xfrm>
            <a:off x="215275" y="698788"/>
            <a:ext cx="4098224" cy="3242924"/>
          </a:xfrm>
          <a:prstGeom prst="rect">
            <a:avLst/>
          </a:prstGeom>
          <a:noFill/>
          <a:ln>
            <a:noFill/>
          </a:ln>
        </p:spPr>
      </p:pic>
      <p:pic>
        <p:nvPicPr>
          <p:cNvPr id="849" name="Google Shape;849;p39"/>
          <p:cNvPicPr preferRelativeResize="0"/>
          <p:nvPr/>
        </p:nvPicPr>
        <p:blipFill>
          <a:blip r:embed="rId4">
            <a:alphaModFix/>
          </a:blip>
          <a:stretch>
            <a:fillRect/>
          </a:stretch>
        </p:blipFill>
        <p:spPr>
          <a:xfrm>
            <a:off x="4478474" y="750825"/>
            <a:ext cx="4513124" cy="3138838"/>
          </a:xfrm>
          <a:prstGeom prst="rect">
            <a:avLst/>
          </a:prstGeom>
          <a:noFill/>
          <a:ln>
            <a:noFill/>
          </a:ln>
        </p:spPr>
      </p:pic>
      <p:sp>
        <p:nvSpPr>
          <p:cNvPr id="850" name="Google Shape;850;p39"/>
          <p:cNvSpPr txBox="1"/>
          <p:nvPr/>
        </p:nvSpPr>
        <p:spPr>
          <a:xfrm>
            <a:off x="139125" y="3923650"/>
            <a:ext cx="4174500" cy="540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dk1"/>
                </a:solidFill>
                <a:latin typeface="Allerta"/>
                <a:ea typeface="Allerta"/>
                <a:cs typeface="Allerta"/>
                <a:sym typeface="Allerta"/>
              </a:rPr>
              <a:t>Phillipian Board Baseball Team, 1892</a:t>
            </a:r>
            <a:endParaRPr>
              <a:solidFill>
                <a:schemeClr val="dk1"/>
              </a:solidFill>
              <a:latin typeface="Allerta"/>
              <a:ea typeface="Allerta"/>
              <a:cs typeface="Allerta"/>
              <a:sym typeface="Allerta"/>
            </a:endParaRPr>
          </a:p>
          <a:p>
            <a:pPr indent="0" lvl="0" marL="0" rtl="0" algn="ctr">
              <a:spcBef>
                <a:spcPts val="0"/>
              </a:spcBef>
              <a:spcAft>
                <a:spcPts val="0"/>
              </a:spcAft>
              <a:buNone/>
            </a:pPr>
            <a:r>
              <a:rPr lang="en">
                <a:solidFill>
                  <a:schemeClr val="lt2"/>
                </a:solidFill>
                <a:latin typeface="Allerta"/>
                <a:ea typeface="Allerta"/>
                <a:cs typeface="Allerta"/>
                <a:sym typeface="Allerta"/>
              </a:rPr>
              <a:t>W.T.B. Williams,</a:t>
            </a:r>
            <a:r>
              <a:rPr lang="en">
                <a:solidFill>
                  <a:schemeClr val="dk1"/>
                </a:solidFill>
                <a:latin typeface="Allerta"/>
                <a:ea typeface="Allerta"/>
                <a:cs typeface="Allerta"/>
                <a:sym typeface="Allerta"/>
              </a:rPr>
              <a:t> first row, second from right</a:t>
            </a:r>
            <a:endParaRPr>
              <a:solidFill>
                <a:schemeClr val="dk1"/>
              </a:solidFill>
              <a:latin typeface="Allerta"/>
              <a:ea typeface="Allerta"/>
              <a:cs typeface="Allerta"/>
              <a:sym typeface="Allerta"/>
            </a:endParaRPr>
          </a:p>
        </p:txBody>
      </p:sp>
      <p:sp>
        <p:nvSpPr>
          <p:cNvPr id="851" name="Google Shape;851;p39"/>
          <p:cNvSpPr txBox="1"/>
          <p:nvPr/>
        </p:nvSpPr>
        <p:spPr>
          <a:xfrm>
            <a:off x="4755925" y="3941700"/>
            <a:ext cx="4174500" cy="540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dk1"/>
                </a:solidFill>
                <a:latin typeface="Allerta"/>
                <a:ea typeface="Allerta"/>
                <a:cs typeface="Allerta"/>
                <a:sym typeface="Allerta"/>
              </a:rPr>
              <a:t>Morton Street Baseball Team, 1891</a:t>
            </a:r>
            <a:endParaRPr>
              <a:solidFill>
                <a:schemeClr val="dk1"/>
              </a:solidFill>
              <a:latin typeface="Allerta"/>
              <a:ea typeface="Allerta"/>
              <a:cs typeface="Allerta"/>
              <a:sym typeface="Allerta"/>
            </a:endParaRPr>
          </a:p>
          <a:p>
            <a:pPr indent="0" lvl="0" marL="0" rtl="0" algn="ctr">
              <a:spcBef>
                <a:spcPts val="0"/>
              </a:spcBef>
              <a:spcAft>
                <a:spcPts val="0"/>
              </a:spcAft>
              <a:buNone/>
            </a:pPr>
            <a:r>
              <a:rPr lang="en">
                <a:solidFill>
                  <a:schemeClr val="dk1"/>
                </a:solidFill>
                <a:latin typeface="Allerta"/>
                <a:ea typeface="Allerta"/>
                <a:cs typeface="Allerta"/>
                <a:sym typeface="Allerta"/>
              </a:rPr>
              <a:t>One of the many informal campus teams</a:t>
            </a:r>
            <a:endParaRPr>
              <a:solidFill>
                <a:schemeClr val="dk1"/>
              </a:solidFill>
              <a:latin typeface="Allerta"/>
              <a:ea typeface="Allerta"/>
              <a:cs typeface="Allerta"/>
              <a:sym typeface="Allerta"/>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5" name="Shape 855"/>
        <p:cNvGrpSpPr/>
        <p:nvPr/>
      </p:nvGrpSpPr>
      <p:grpSpPr>
        <a:xfrm>
          <a:off x="0" y="0"/>
          <a:ext cx="0" cy="0"/>
          <a:chOff x="0" y="0"/>
          <a:chExt cx="0" cy="0"/>
        </a:xfrm>
      </p:grpSpPr>
      <p:pic>
        <p:nvPicPr>
          <p:cNvPr id="856" name="Google Shape;856;p40"/>
          <p:cNvPicPr preferRelativeResize="0"/>
          <p:nvPr/>
        </p:nvPicPr>
        <p:blipFill>
          <a:blip r:embed="rId3">
            <a:alphaModFix/>
          </a:blip>
          <a:stretch>
            <a:fillRect/>
          </a:stretch>
        </p:blipFill>
        <p:spPr>
          <a:xfrm>
            <a:off x="328475" y="573575"/>
            <a:ext cx="4777301" cy="3726750"/>
          </a:xfrm>
          <a:prstGeom prst="rect">
            <a:avLst/>
          </a:prstGeom>
          <a:noFill/>
          <a:ln>
            <a:noFill/>
          </a:ln>
        </p:spPr>
      </p:pic>
      <p:pic>
        <p:nvPicPr>
          <p:cNvPr id="857" name="Google Shape;857;p40"/>
          <p:cNvPicPr preferRelativeResize="0"/>
          <p:nvPr/>
        </p:nvPicPr>
        <p:blipFill>
          <a:blip r:embed="rId4">
            <a:alphaModFix/>
          </a:blip>
          <a:stretch>
            <a:fillRect/>
          </a:stretch>
        </p:blipFill>
        <p:spPr>
          <a:xfrm>
            <a:off x="5596085" y="652699"/>
            <a:ext cx="2753990" cy="3457125"/>
          </a:xfrm>
          <a:prstGeom prst="rect">
            <a:avLst/>
          </a:prstGeom>
          <a:noFill/>
          <a:ln>
            <a:noFill/>
          </a:ln>
        </p:spPr>
      </p:pic>
      <p:sp>
        <p:nvSpPr>
          <p:cNvPr id="858" name="Google Shape;858;p40"/>
          <p:cNvSpPr txBox="1"/>
          <p:nvPr/>
        </p:nvSpPr>
        <p:spPr>
          <a:xfrm>
            <a:off x="328475" y="4300325"/>
            <a:ext cx="4893300" cy="540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dk1"/>
                </a:solidFill>
                <a:latin typeface="Allerta"/>
                <a:ea typeface="Allerta"/>
                <a:cs typeface="Allerta"/>
                <a:sym typeface="Allerta"/>
              </a:rPr>
              <a:t>1934 Profile in the NAACP’s Magazine, </a:t>
            </a:r>
            <a:r>
              <a:rPr i="1" lang="en">
                <a:solidFill>
                  <a:schemeClr val="dk1"/>
                </a:solidFill>
                <a:latin typeface="Allerta"/>
                <a:ea typeface="Allerta"/>
                <a:cs typeface="Allerta"/>
                <a:sym typeface="Allerta"/>
              </a:rPr>
              <a:t>The Crisis</a:t>
            </a:r>
            <a:endParaRPr i="1">
              <a:solidFill>
                <a:schemeClr val="dk1"/>
              </a:solidFill>
              <a:latin typeface="Allerta"/>
              <a:ea typeface="Allerta"/>
              <a:cs typeface="Allerta"/>
              <a:sym typeface="Allerta"/>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2" name="Shape 862"/>
        <p:cNvGrpSpPr/>
        <p:nvPr/>
      </p:nvGrpSpPr>
      <p:grpSpPr>
        <a:xfrm>
          <a:off x="0" y="0"/>
          <a:ext cx="0" cy="0"/>
          <a:chOff x="0" y="0"/>
          <a:chExt cx="0" cy="0"/>
        </a:xfrm>
      </p:grpSpPr>
      <p:pic>
        <p:nvPicPr>
          <p:cNvPr id="863" name="Google Shape;863;p41"/>
          <p:cNvPicPr preferRelativeResize="0"/>
          <p:nvPr/>
        </p:nvPicPr>
        <p:blipFill>
          <a:blip r:embed="rId3">
            <a:alphaModFix/>
          </a:blip>
          <a:stretch>
            <a:fillRect/>
          </a:stretch>
        </p:blipFill>
        <p:spPr>
          <a:xfrm>
            <a:off x="1900475" y="585875"/>
            <a:ext cx="5456399" cy="4092299"/>
          </a:xfrm>
          <a:prstGeom prst="rect">
            <a:avLst/>
          </a:prstGeom>
          <a:noFill/>
          <a:ln>
            <a:noFill/>
          </a:ln>
        </p:spPr>
      </p:pic>
      <p:sp>
        <p:nvSpPr>
          <p:cNvPr id="864" name="Google Shape;864;p41"/>
          <p:cNvSpPr txBox="1"/>
          <p:nvPr/>
        </p:nvSpPr>
        <p:spPr>
          <a:xfrm>
            <a:off x="44700" y="4590125"/>
            <a:ext cx="9054600" cy="490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100">
                <a:latin typeface="Big Shoulders Text"/>
                <a:ea typeface="Big Shoulders Text"/>
                <a:cs typeface="Big Shoulders Text"/>
                <a:sym typeface="Big Shoulders Text"/>
              </a:rPr>
              <a:t>Data drawn from James E. Brunson, Black Baseball, 1858-1900</a:t>
            </a:r>
            <a:r>
              <a:rPr lang="en" sz="1100">
                <a:latin typeface="Big Shoulders Text"/>
                <a:ea typeface="Big Shoulders Text"/>
                <a:cs typeface="Big Shoulders Text"/>
                <a:sym typeface="Big Shoulders Text"/>
              </a:rPr>
              <a:t>: A Comprehensive Record of the Teams, Players, Managers, Owners and Umpires, </a:t>
            </a:r>
            <a:r>
              <a:rPr lang="en" sz="1100">
                <a:latin typeface="Big Shoulders Text"/>
                <a:ea typeface="Big Shoulders Text"/>
                <a:cs typeface="Big Shoulders Text"/>
                <a:sym typeface="Big Shoulders Text"/>
              </a:rPr>
              <a:t>vol. 2 (Jefferson, North Carolina: McFarland &amp; Company, Inc., Publishers, 2019), 116–20.</a:t>
            </a:r>
            <a:endParaRPr sz="1200">
              <a:solidFill>
                <a:schemeClr val="dk1"/>
              </a:solidFill>
              <a:latin typeface="Big Shoulders Text"/>
              <a:ea typeface="Big Shoulders Text"/>
              <a:cs typeface="Big Shoulders Text"/>
              <a:sym typeface="Big Shoulders Text"/>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8" name="Shape 868"/>
        <p:cNvGrpSpPr/>
        <p:nvPr/>
      </p:nvGrpSpPr>
      <p:grpSpPr>
        <a:xfrm>
          <a:off x="0" y="0"/>
          <a:ext cx="0" cy="0"/>
          <a:chOff x="0" y="0"/>
          <a:chExt cx="0" cy="0"/>
        </a:xfrm>
      </p:grpSpPr>
      <p:sp>
        <p:nvSpPr>
          <p:cNvPr id="869" name="Google Shape;869;p42"/>
          <p:cNvSpPr txBox="1"/>
          <p:nvPr/>
        </p:nvSpPr>
        <p:spPr>
          <a:xfrm>
            <a:off x="44700" y="4590125"/>
            <a:ext cx="9054600" cy="490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dk2"/>
                </a:solidFill>
                <a:latin typeface="Big Shoulders Text Light"/>
                <a:ea typeface="Big Shoulders Text Light"/>
                <a:cs typeface="Big Shoulders Text Light"/>
                <a:sym typeface="Big Shoulders Text Light"/>
              </a:rPr>
              <a:t>Data drawn from  Merl F. Kleinknecht, “Blacks in 19th Century Organized Baseball,” </a:t>
            </a:r>
            <a:r>
              <a:rPr i="1" lang="en">
                <a:solidFill>
                  <a:schemeClr val="dk2"/>
                </a:solidFill>
                <a:latin typeface="Big Shoulders Text Light"/>
                <a:ea typeface="Big Shoulders Text Light"/>
                <a:cs typeface="Big Shoulders Text Light"/>
                <a:sym typeface="Big Shoulders Text Light"/>
              </a:rPr>
              <a:t>Baseball Research Journal</a:t>
            </a:r>
            <a:r>
              <a:rPr lang="en">
                <a:solidFill>
                  <a:schemeClr val="dk2"/>
                </a:solidFill>
                <a:latin typeface="Big Shoulders Text Light"/>
                <a:ea typeface="Big Shoulders Text Light"/>
                <a:cs typeface="Big Shoulders Text Light"/>
                <a:sym typeface="Big Shoulders Text Light"/>
              </a:rPr>
              <a:t> 6 (1977): 118–26.</a:t>
            </a:r>
            <a:endParaRPr>
              <a:solidFill>
                <a:schemeClr val="dk2"/>
              </a:solidFill>
              <a:latin typeface="Big Shoulders Text Light"/>
              <a:ea typeface="Big Shoulders Text Light"/>
              <a:cs typeface="Big Shoulders Text Light"/>
              <a:sym typeface="Big Shoulders Text Light"/>
            </a:endParaRPr>
          </a:p>
          <a:p>
            <a:pPr indent="0" lvl="0" marL="0" rtl="0" algn="ctr">
              <a:spcBef>
                <a:spcPts val="0"/>
              </a:spcBef>
              <a:spcAft>
                <a:spcPts val="0"/>
              </a:spcAft>
              <a:buNone/>
            </a:pPr>
            <a:r>
              <a:t/>
            </a:r>
            <a:endParaRPr b="1" sz="1100"/>
          </a:p>
        </p:txBody>
      </p:sp>
      <p:pic>
        <p:nvPicPr>
          <p:cNvPr id="870" name="Google Shape;870;p42"/>
          <p:cNvPicPr preferRelativeResize="0"/>
          <p:nvPr/>
        </p:nvPicPr>
        <p:blipFill>
          <a:blip r:embed="rId3">
            <a:alphaModFix/>
          </a:blip>
          <a:stretch>
            <a:fillRect/>
          </a:stretch>
        </p:blipFill>
        <p:spPr>
          <a:xfrm>
            <a:off x="1457450" y="673926"/>
            <a:ext cx="6503049" cy="39162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4" name="Shape 874"/>
        <p:cNvGrpSpPr/>
        <p:nvPr/>
      </p:nvGrpSpPr>
      <p:grpSpPr>
        <a:xfrm>
          <a:off x="0" y="0"/>
          <a:ext cx="0" cy="0"/>
          <a:chOff x="0" y="0"/>
          <a:chExt cx="0" cy="0"/>
        </a:xfrm>
      </p:grpSpPr>
      <p:pic>
        <p:nvPicPr>
          <p:cNvPr id="875" name="Google Shape;875;p43"/>
          <p:cNvPicPr preferRelativeResize="0"/>
          <p:nvPr/>
        </p:nvPicPr>
        <p:blipFill>
          <a:blip r:embed="rId3">
            <a:alphaModFix/>
          </a:blip>
          <a:stretch>
            <a:fillRect/>
          </a:stretch>
        </p:blipFill>
        <p:spPr>
          <a:xfrm>
            <a:off x="353625" y="830824"/>
            <a:ext cx="3582602" cy="2814652"/>
          </a:xfrm>
          <a:prstGeom prst="rect">
            <a:avLst/>
          </a:prstGeom>
          <a:noFill/>
          <a:ln>
            <a:noFill/>
          </a:ln>
        </p:spPr>
      </p:pic>
      <p:pic>
        <p:nvPicPr>
          <p:cNvPr id="876" name="Google Shape;876;p43"/>
          <p:cNvPicPr preferRelativeResize="0"/>
          <p:nvPr/>
        </p:nvPicPr>
        <p:blipFill>
          <a:blip r:embed="rId4">
            <a:alphaModFix/>
          </a:blip>
          <a:stretch>
            <a:fillRect/>
          </a:stretch>
        </p:blipFill>
        <p:spPr>
          <a:xfrm>
            <a:off x="4565000" y="754838"/>
            <a:ext cx="4099625" cy="2966625"/>
          </a:xfrm>
          <a:prstGeom prst="rect">
            <a:avLst/>
          </a:prstGeom>
          <a:noFill/>
          <a:ln>
            <a:noFill/>
          </a:ln>
        </p:spPr>
      </p:pic>
      <p:sp>
        <p:nvSpPr>
          <p:cNvPr id="877" name="Google Shape;877;p43"/>
          <p:cNvSpPr txBox="1"/>
          <p:nvPr/>
        </p:nvSpPr>
        <p:spPr>
          <a:xfrm>
            <a:off x="4609013" y="3923650"/>
            <a:ext cx="4011600" cy="540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dk1"/>
                </a:solidFill>
                <a:latin typeface="Allerta"/>
                <a:ea typeface="Allerta"/>
                <a:cs typeface="Allerta"/>
                <a:sym typeface="Allerta"/>
              </a:rPr>
              <a:t>1887 Buffalo Bisons,</a:t>
            </a:r>
            <a:endParaRPr>
              <a:solidFill>
                <a:schemeClr val="dk1"/>
              </a:solidFill>
              <a:latin typeface="Allerta"/>
              <a:ea typeface="Allerta"/>
              <a:cs typeface="Allerta"/>
              <a:sym typeface="Allerta"/>
            </a:endParaRPr>
          </a:p>
          <a:p>
            <a:pPr indent="0" lvl="0" marL="0" rtl="0" algn="ctr">
              <a:spcBef>
                <a:spcPts val="0"/>
              </a:spcBef>
              <a:spcAft>
                <a:spcPts val="0"/>
              </a:spcAft>
              <a:buNone/>
            </a:pPr>
            <a:r>
              <a:rPr b="1" lang="en">
                <a:solidFill>
                  <a:schemeClr val="lt2"/>
                </a:solidFill>
                <a:latin typeface="Allerta"/>
                <a:ea typeface="Allerta"/>
                <a:cs typeface="Allerta"/>
                <a:sym typeface="Allerta"/>
              </a:rPr>
              <a:t>Frank Grant</a:t>
            </a:r>
            <a:r>
              <a:rPr b="1" lang="en">
                <a:solidFill>
                  <a:schemeClr val="dk1"/>
                </a:solidFill>
                <a:latin typeface="Allerta"/>
                <a:ea typeface="Allerta"/>
                <a:cs typeface="Allerta"/>
                <a:sym typeface="Allerta"/>
              </a:rPr>
              <a:t>–</a:t>
            </a:r>
            <a:r>
              <a:rPr lang="en">
                <a:solidFill>
                  <a:schemeClr val="dk1"/>
                </a:solidFill>
                <a:latin typeface="Allerta"/>
                <a:ea typeface="Allerta"/>
                <a:cs typeface="Allerta"/>
                <a:sym typeface="Allerta"/>
              </a:rPr>
              <a:t>first row, second from right.</a:t>
            </a:r>
            <a:endParaRPr>
              <a:solidFill>
                <a:schemeClr val="dk1"/>
              </a:solidFill>
              <a:latin typeface="Allerta"/>
              <a:ea typeface="Allerta"/>
              <a:cs typeface="Allerta"/>
              <a:sym typeface="Allerta"/>
            </a:endParaRPr>
          </a:p>
        </p:txBody>
      </p:sp>
      <p:sp>
        <p:nvSpPr>
          <p:cNvPr id="878" name="Google Shape;878;p43"/>
          <p:cNvSpPr txBox="1"/>
          <p:nvPr/>
        </p:nvSpPr>
        <p:spPr>
          <a:xfrm>
            <a:off x="139125" y="3923650"/>
            <a:ext cx="4011600" cy="540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dk1"/>
                </a:solidFill>
                <a:latin typeface="Allerta"/>
                <a:ea typeface="Allerta"/>
                <a:cs typeface="Allerta"/>
                <a:sym typeface="Allerta"/>
              </a:rPr>
              <a:t>1887 Keokuk Hawkeyes</a:t>
            </a:r>
            <a:endParaRPr>
              <a:solidFill>
                <a:schemeClr val="dk1"/>
              </a:solidFill>
              <a:latin typeface="Allerta"/>
              <a:ea typeface="Allerta"/>
              <a:cs typeface="Allerta"/>
              <a:sym typeface="Allerta"/>
            </a:endParaRPr>
          </a:p>
          <a:p>
            <a:pPr indent="0" lvl="0" marL="0" rtl="0" algn="ctr">
              <a:spcBef>
                <a:spcPts val="0"/>
              </a:spcBef>
              <a:spcAft>
                <a:spcPts val="0"/>
              </a:spcAft>
              <a:buNone/>
            </a:pPr>
            <a:r>
              <a:rPr b="1" lang="en">
                <a:solidFill>
                  <a:schemeClr val="lt2"/>
                </a:solidFill>
                <a:latin typeface="Allerta"/>
                <a:ea typeface="Allerta"/>
                <a:cs typeface="Allerta"/>
                <a:sym typeface="Allerta"/>
              </a:rPr>
              <a:t>Bud Fowler</a:t>
            </a:r>
            <a:r>
              <a:rPr b="1" lang="en">
                <a:solidFill>
                  <a:schemeClr val="dk1"/>
                </a:solidFill>
                <a:latin typeface="Allerta"/>
                <a:ea typeface="Allerta"/>
                <a:cs typeface="Allerta"/>
                <a:sym typeface="Allerta"/>
              </a:rPr>
              <a:t>–</a:t>
            </a:r>
            <a:r>
              <a:rPr lang="en">
                <a:solidFill>
                  <a:schemeClr val="dk1"/>
                </a:solidFill>
                <a:latin typeface="Allerta"/>
                <a:ea typeface="Allerta"/>
                <a:cs typeface="Allerta"/>
                <a:sym typeface="Allerta"/>
              </a:rPr>
              <a:t>back row, middle.</a:t>
            </a:r>
            <a:endParaRPr>
              <a:solidFill>
                <a:schemeClr val="dk1"/>
              </a:solidFill>
              <a:latin typeface="Allerta"/>
              <a:ea typeface="Allerta"/>
              <a:cs typeface="Allerta"/>
              <a:sym typeface="Allerta"/>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2" name="Shape 882"/>
        <p:cNvGrpSpPr/>
        <p:nvPr/>
      </p:nvGrpSpPr>
      <p:grpSpPr>
        <a:xfrm>
          <a:off x="0" y="0"/>
          <a:ext cx="0" cy="0"/>
          <a:chOff x="0" y="0"/>
          <a:chExt cx="0" cy="0"/>
        </a:xfrm>
      </p:grpSpPr>
      <p:sp>
        <p:nvSpPr>
          <p:cNvPr id="883" name="Google Shape;883;p44"/>
          <p:cNvSpPr txBox="1"/>
          <p:nvPr/>
        </p:nvSpPr>
        <p:spPr>
          <a:xfrm>
            <a:off x="44700" y="4590125"/>
            <a:ext cx="9054600" cy="490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dk2"/>
                </a:solidFill>
                <a:latin typeface="Big Shoulders Text Light"/>
                <a:ea typeface="Big Shoulders Text Light"/>
                <a:cs typeface="Big Shoulders Text Light"/>
                <a:sym typeface="Big Shoulders Text Light"/>
              </a:rPr>
              <a:t>Data drawn from  Merl F. Kleinknecht, “Blacks in 19th Century Organized Baseball,” </a:t>
            </a:r>
            <a:r>
              <a:rPr i="1" lang="en">
                <a:solidFill>
                  <a:schemeClr val="dk2"/>
                </a:solidFill>
                <a:latin typeface="Big Shoulders Text Light"/>
                <a:ea typeface="Big Shoulders Text Light"/>
                <a:cs typeface="Big Shoulders Text Light"/>
                <a:sym typeface="Big Shoulders Text Light"/>
              </a:rPr>
              <a:t>Baseball Research Journal</a:t>
            </a:r>
            <a:r>
              <a:rPr lang="en">
                <a:solidFill>
                  <a:schemeClr val="dk2"/>
                </a:solidFill>
                <a:latin typeface="Big Shoulders Text Light"/>
                <a:ea typeface="Big Shoulders Text Light"/>
                <a:cs typeface="Big Shoulders Text Light"/>
                <a:sym typeface="Big Shoulders Text Light"/>
              </a:rPr>
              <a:t> 6 (1977): 118–26.</a:t>
            </a:r>
            <a:endParaRPr>
              <a:solidFill>
                <a:schemeClr val="dk2"/>
              </a:solidFill>
              <a:latin typeface="Big Shoulders Text Light"/>
              <a:ea typeface="Big Shoulders Text Light"/>
              <a:cs typeface="Big Shoulders Text Light"/>
              <a:sym typeface="Big Shoulders Text Light"/>
            </a:endParaRPr>
          </a:p>
          <a:p>
            <a:pPr indent="0" lvl="0" marL="0" rtl="0" algn="ctr">
              <a:spcBef>
                <a:spcPts val="0"/>
              </a:spcBef>
              <a:spcAft>
                <a:spcPts val="0"/>
              </a:spcAft>
              <a:buNone/>
            </a:pPr>
            <a:r>
              <a:t/>
            </a:r>
            <a:endParaRPr b="1" sz="1100"/>
          </a:p>
        </p:txBody>
      </p:sp>
      <p:pic>
        <p:nvPicPr>
          <p:cNvPr id="884" name="Google Shape;884;p44"/>
          <p:cNvPicPr preferRelativeResize="0"/>
          <p:nvPr/>
        </p:nvPicPr>
        <p:blipFill>
          <a:blip r:embed="rId3">
            <a:alphaModFix/>
          </a:blip>
          <a:stretch>
            <a:fillRect/>
          </a:stretch>
        </p:blipFill>
        <p:spPr>
          <a:xfrm>
            <a:off x="1457450" y="673926"/>
            <a:ext cx="6503049" cy="39162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9" name="Shape 749"/>
        <p:cNvGrpSpPr/>
        <p:nvPr/>
      </p:nvGrpSpPr>
      <p:grpSpPr>
        <a:xfrm>
          <a:off x="0" y="0"/>
          <a:ext cx="0" cy="0"/>
          <a:chOff x="0" y="0"/>
          <a:chExt cx="0" cy="0"/>
        </a:xfrm>
      </p:grpSpPr>
      <p:sp>
        <p:nvSpPr>
          <p:cNvPr id="750" name="Google Shape;750;p27"/>
          <p:cNvSpPr txBox="1"/>
          <p:nvPr>
            <p:ph type="title"/>
          </p:nvPr>
        </p:nvSpPr>
        <p:spPr>
          <a:xfrm>
            <a:off x="720000" y="521225"/>
            <a:ext cx="770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Today’s Talk:</a:t>
            </a:r>
            <a:endParaRPr/>
          </a:p>
        </p:txBody>
      </p:sp>
      <p:sp>
        <p:nvSpPr>
          <p:cNvPr id="751" name="Google Shape;751;p27"/>
          <p:cNvSpPr txBox="1"/>
          <p:nvPr>
            <p:ph idx="2" type="title"/>
          </p:nvPr>
        </p:nvSpPr>
        <p:spPr>
          <a:xfrm>
            <a:off x="450125" y="1408644"/>
            <a:ext cx="691800" cy="655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01</a:t>
            </a:r>
            <a:endParaRPr/>
          </a:p>
        </p:txBody>
      </p:sp>
      <p:sp>
        <p:nvSpPr>
          <p:cNvPr id="752" name="Google Shape;752;p27"/>
          <p:cNvSpPr txBox="1"/>
          <p:nvPr>
            <p:ph idx="1" type="subTitle"/>
          </p:nvPr>
        </p:nvSpPr>
        <p:spPr>
          <a:xfrm>
            <a:off x="1231450" y="1456019"/>
            <a:ext cx="2285100" cy="655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Chentung Liang Cheng, Class of 1881</a:t>
            </a:r>
            <a:endParaRPr/>
          </a:p>
        </p:txBody>
      </p:sp>
      <p:sp>
        <p:nvSpPr>
          <p:cNvPr id="753" name="Google Shape;753;p27"/>
          <p:cNvSpPr txBox="1"/>
          <p:nvPr>
            <p:ph idx="3" type="title"/>
          </p:nvPr>
        </p:nvSpPr>
        <p:spPr>
          <a:xfrm>
            <a:off x="450125" y="2473619"/>
            <a:ext cx="691800" cy="655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02</a:t>
            </a:r>
            <a:endParaRPr/>
          </a:p>
        </p:txBody>
      </p:sp>
      <p:sp>
        <p:nvSpPr>
          <p:cNvPr id="754" name="Google Shape;754;p27"/>
          <p:cNvSpPr txBox="1"/>
          <p:nvPr>
            <p:ph idx="4" type="subTitle"/>
          </p:nvPr>
        </p:nvSpPr>
        <p:spPr>
          <a:xfrm>
            <a:off x="1231450" y="2497306"/>
            <a:ext cx="2285100" cy="655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William Taylor Burwell Williams, Class of 1893</a:t>
            </a:r>
            <a:endParaRPr/>
          </a:p>
        </p:txBody>
      </p:sp>
      <p:sp>
        <p:nvSpPr>
          <p:cNvPr id="755" name="Google Shape;755;p27"/>
          <p:cNvSpPr txBox="1"/>
          <p:nvPr>
            <p:ph idx="5" type="title"/>
          </p:nvPr>
        </p:nvSpPr>
        <p:spPr>
          <a:xfrm>
            <a:off x="450125" y="3538594"/>
            <a:ext cx="691800" cy="655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03</a:t>
            </a:r>
            <a:endParaRPr/>
          </a:p>
        </p:txBody>
      </p:sp>
      <p:sp>
        <p:nvSpPr>
          <p:cNvPr id="756" name="Google Shape;756;p27"/>
          <p:cNvSpPr txBox="1"/>
          <p:nvPr>
            <p:ph idx="6" type="subTitle"/>
          </p:nvPr>
        </p:nvSpPr>
        <p:spPr>
          <a:xfrm>
            <a:off x="1231450" y="3538575"/>
            <a:ext cx="1882500" cy="655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William Clarence Matthews, Class of 1901</a:t>
            </a:r>
            <a:endParaRPr/>
          </a:p>
        </p:txBody>
      </p:sp>
      <p:pic>
        <p:nvPicPr>
          <p:cNvPr id="757" name="Google Shape;757;p27"/>
          <p:cNvPicPr preferRelativeResize="0"/>
          <p:nvPr/>
        </p:nvPicPr>
        <p:blipFill>
          <a:blip r:embed="rId3">
            <a:alphaModFix/>
          </a:blip>
          <a:stretch>
            <a:fillRect/>
          </a:stretch>
        </p:blipFill>
        <p:spPr>
          <a:xfrm>
            <a:off x="3373413" y="580813"/>
            <a:ext cx="1882350" cy="3981875"/>
          </a:xfrm>
          <a:prstGeom prst="rect">
            <a:avLst/>
          </a:prstGeom>
          <a:noFill/>
          <a:ln>
            <a:noFill/>
          </a:ln>
        </p:spPr>
      </p:pic>
      <p:pic>
        <p:nvPicPr>
          <p:cNvPr id="758" name="Google Shape;758;p27"/>
          <p:cNvPicPr preferRelativeResize="0"/>
          <p:nvPr/>
        </p:nvPicPr>
        <p:blipFill>
          <a:blip r:embed="rId4">
            <a:alphaModFix/>
          </a:blip>
          <a:stretch>
            <a:fillRect/>
          </a:stretch>
        </p:blipFill>
        <p:spPr>
          <a:xfrm>
            <a:off x="5305362" y="580825"/>
            <a:ext cx="2105164" cy="3981849"/>
          </a:xfrm>
          <a:prstGeom prst="rect">
            <a:avLst/>
          </a:prstGeom>
          <a:noFill/>
          <a:ln>
            <a:noFill/>
          </a:ln>
        </p:spPr>
      </p:pic>
      <p:pic>
        <p:nvPicPr>
          <p:cNvPr id="759" name="Google Shape;759;p27"/>
          <p:cNvPicPr preferRelativeResize="0"/>
          <p:nvPr/>
        </p:nvPicPr>
        <p:blipFill>
          <a:blip r:embed="rId5">
            <a:alphaModFix/>
          </a:blip>
          <a:stretch>
            <a:fillRect/>
          </a:stretch>
        </p:blipFill>
        <p:spPr>
          <a:xfrm>
            <a:off x="7487254" y="580826"/>
            <a:ext cx="1553871" cy="3981849"/>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8" name="Shape 888"/>
        <p:cNvGrpSpPr/>
        <p:nvPr/>
      </p:nvGrpSpPr>
      <p:grpSpPr>
        <a:xfrm>
          <a:off x="0" y="0"/>
          <a:ext cx="0" cy="0"/>
          <a:chOff x="0" y="0"/>
          <a:chExt cx="0" cy="0"/>
        </a:xfrm>
      </p:grpSpPr>
      <p:pic>
        <p:nvPicPr>
          <p:cNvPr id="889" name="Google Shape;889;p45"/>
          <p:cNvPicPr preferRelativeResize="0"/>
          <p:nvPr/>
        </p:nvPicPr>
        <p:blipFill>
          <a:blip r:embed="rId3">
            <a:alphaModFix/>
          </a:blip>
          <a:stretch>
            <a:fillRect/>
          </a:stretch>
        </p:blipFill>
        <p:spPr>
          <a:xfrm>
            <a:off x="341025" y="687876"/>
            <a:ext cx="3959876" cy="3235775"/>
          </a:xfrm>
          <a:prstGeom prst="rect">
            <a:avLst/>
          </a:prstGeom>
          <a:noFill/>
          <a:ln>
            <a:noFill/>
          </a:ln>
        </p:spPr>
      </p:pic>
      <p:sp>
        <p:nvSpPr>
          <p:cNvPr id="890" name="Google Shape;890;p45"/>
          <p:cNvSpPr txBox="1"/>
          <p:nvPr/>
        </p:nvSpPr>
        <p:spPr>
          <a:xfrm>
            <a:off x="139125" y="3923650"/>
            <a:ext cx="4011600" cy="540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dk1"/>
                </a:solidFill>
                <a:latin typeface="Allerta"/>
                <a:ea typeface="Allerta"/>
                <a:cs typeface="Allerta"/>
                <a:sym typeface="Allerta"/>
              </a:rPr>
              <a:t>1887 Wheeling Green Stockings</a:t>
            </a:r>
            <a:endParaRPr>
              <a:solidFill>
                <a:schemeClr val="dk1"/>
              </a:solidFill>
              <a:latin typeface="Allerta"/>
              <a:ea typeface="Allerta"/>
              <a:cs typeface="Allerta"/>
              <a:sym typeface="Allerta"/>
            </a:endParaRPr>
          </a:p>
          <a:p>
            <a:pPr indent="0" lvl="0" marL="0" rtl="0" algn="ctr">
              <a:spcBef>
                <a:spcPts val="0"/>
              </a:spcBef>
              <a:spcAft>
                <a:spcPts val="0"/>
              </a:spcAft>
              <a:buNone/>
            </a:pPr>
            <a:r>
              <a:rPr b="1" lang="en">
                <a:solidFill>
                  <a:schemeClr val="dk1"/>
                </a:solidFill>
                <a:latin typeface="Allerta"/>
                <a:ea typeface="Allerta"/>
                <a:cs typeface="Allerta"/>
                <a:sym typeface="Allerta"/>
              </a:rPr>
              <a:t>Sol White</a:t>
            </a:r>
            <a:r>
              <a:rPr b="1" lang="en">
                <a:solidFill>
                  <a:schemeClr val="dk1"/>
                </a:solidFill>
                <a:latin typeface="Allerta"/>
                <a:ea typeface="Allerta"/>
                <a:cs typeface="Allerta"/>
                <a:sym typeface="Allerta"/>
              </a:rPr>
              <a:t>–</a:t>
            </a:r>
            <a:r>
              <a:rPr lang="en">
                <a:solidFill>
                  <a:schemeClr val="dk1"/>
                </a:solidFill>
                <a:latin typeface="Allerta"/>
                <a:ea typeface="Allerta"/>
                <a:cs typeface="Allerta"/>
                <a:sym typeface="Allerta"/>
              </a:rPr>
              <a:t>back row, second from left.</a:t>
            </a:r>
            <a:endParaRPr>
              <a:solidFill>
                <a:schemeClr val="dk1"/>
              </a:solidFill>
              <a:latin typeface="Allerta"/>
              <a:ea typeface="Allerta"/>
              <a:cs typeface="Allerta"/>
              <a:sym typeface="Allerta"/>
            </a:endParaRPr>
          </a:p>
        </p:txBody>
      </p:sp>
      <p:sp>
        <p:nvSpPr>
          <p:cNvPr id="891" name="Google Shape;891;p45"/>
          <p:cNvSpPr txBox="1"/>
          <p:nvPr/>
        </p:nvSpPr>
        <p:spPr>
          <a:xfrm>
            <a:off x="5231525" y="1068950"/>
            <a:ext cx="3332700" cy="172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accent2"/>
                </a:solidFill>
                <a:latin typeface="Big Shoulders Text"/>
                <a:ea typeface="Big Shoulders Text"/>
                <a:cs typeface="Big Shoulders Text"/>
                <a:sym typeface="Big Shoulders Text"/>
              </a:rPr>
              <a:t>“1887 [was] a banner year for colored talent in the white leagues. But this year marked the beginning of the elimination of colored players from white clubs. All the leagues, during the Winter of 1887 and 1888, drew the color line, or had a clause inserted in their constitutions limiting the number of colored players to be employed by each club.”</a:t>
            </a:r>
            <a:endParaRPr sz="1800">
              <a:solidFill>
                <a:schemeClr val="accent2"/>
              </a:solidFill>
              <a:latin typeface="Big Shoulders Text"/>
              <a:ea typeface="Big Shoulders Text"/>
              <a:cs typeface="Big Shoulders Text"/>
              <a:sym typeface="Big Shoulders Text"/>
            </a:endParaRPr>
          </a:p>
          <a:p>
            <a:pPr indent="0" lvl="0" marL="0" rtl="0" algn="r">
              <a:spcBef>
                <a:spcPts val="0"/>
              </a:spcBef>
              <a:spcAft>
                <a:spcPts val="0"/>
              </a:spcAft>
              <a:buNone/>
            </a:pPr>
            <a:r>
              <a:rPr b="1" lang="en" sz="1800">
                <a:solidFill>
                  <a:schemeClr val="accent2"/>
                </a:solidFill>
                <a:latin typeface="Big Shoulders Text"/>
                <a:ea typeface="Big Shoulders Text"/>
                <a:cs typeface="Big Shoulders Text"/>
                <a:sym typeface="Big Shoulders Text"/>
              </a:rPr>
              <a:t>-Sol White</a:t>
            </a:r>
            <a:endParaRPr b="1" sz="1800">
              <a:solidFill>
                <a:schemeClr val="accent2"/>
              </a:solidFill>
              <a:latin typeface="Big Shoulders Text"/>
              <a:ea typeface="Big Shoulders Text"/>
              <a:cs typeface="Big Shoulders Text"/>
              <a:sym typeface="Big Shoulders Text"/>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5" name="Shape 895"/>
        <p:cNvGrpSpPr/>
        <p:nvPr/>
      </p:nvGrpSpPr>
      <p:grpSpPr>
        <a:xfrm>
          <a:off x="0" y="0"/>
          <a:ext cx="0" cy="0"/>
          <a:chOff x="0" y="0"/>
          <a:chExt cx="0" cy="0"/>
        </a:xfrm>
      </p:grpSpPr>
      <p:pic>
        <p:nvPicPr>
          <p:cNvPr id="896" name="Google Shape;896;p46"/>
          <p:cNvPicPr preferRelativeResize="0"/>
          <p:nvPr/>
        </p:nvPicPr>
        <p:blipFill>
          <a:blip r:embed="rId3">
            <a:alphaModFix/>
          </a:blip>
          <a:stretch>
            <a:fillRect/>
          </a:stretch>
        </p:blipFill>
        <p:spPr>
          <a:xfrm>
            <a:off x="4445800" y="1323450"/>
            <a:ext cx="4520750" cy="2976725"/>
          </a:xfrm>
          <a:prstGeom prst="rect">
            <a:avLst/>
          </a:prstGeom>
          <a:noFill/>
          <a:ln>
            <a:noFill/>
          </a:ln>
        </p:spPr>
      </p:pic>
      <p:sp>
        <p:nvSpPr>
          <p:cNvPr id="897" name="Google Shape;897;p46"/>
          <p:cNvSpPr txBox="1"/>
          <p:nvPr/>
        </p:nvSpPr>
        <p:spPr>
          <a:xfrm>
            <a:off x="4175175" y="741975"/>
            <a:ext cx="4665600" cy="691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800">
                <a:solidFill>
                  <a:schemeClr val="dk1"/>
                </a:solidFill>
                <a:latin typeface="Big Shoulders Text Medium"/>
                <a:ea typeface="Big Shoulders Text Medium"/>
                <a:cs typeface="Big Shoulders Text Medium"/>
                <a:sym typeface="Big Shoulders Text Medium"/>
              </a:rPr>
              <a:t>W.T.B. Williams at School</a:t>
            </a:r>
            <a:endParaRPr sz="2800">
              <a:solidFill>
                <a:schemeClr val="dk1"/>
              </a:solidFill>
              <a:latin typeface="Big Shoulders Text Medium"/>
              <a:ea typeface="Big Shoulders Text Medium"/>
              <a:cs typeface="Big Shoulders Text Medium"/>
              <a:sym typeface="Big Shoulders Text Medium"/>
            </a:endParaRPr>
          </a:p>
        </p:txBody>
      </p:sp>
      <p:pic>
        <p:nvPicPr>
          <p:cNvPr id="898" name="Google Shape;898;p46"/>
          <p:cNvPicPr preferRelativeResize="0"/>
          <p:nvPr/>
        </p:nvPicPr>
        <p:blipFill>
          <a:blip r:embed="rId4">
            <a:alphaModFix/>
          </a:blip>
          <a:stretch>
            <a:fillRect/>
          </a:stretch>
        </p:blipFill>
        <p:spPr>
          <a:xfrm>
            <a:off x="177550" y="830175"/>
            <a:ext cx="4098224" cy="3242924"/>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2" name="Shape 902"/>
        <p:cNvGrpSpPr/>
        <p:nvPr/>
      </p:nvGrpSpPr>
      <p:grpSpPr>
        <a:xfrm>
          <a:off x="0" y="0"/>
          <a:ext cx="0" cy="0"/>
          <a:chOff x="0" y="0"/>
          <a:chExt cx="0" cy="0"/>
        </a:xfrm>
      </p:grpSpPr>
      <p:sp>
        <p:nvSpPr>
          <p:cNvPr id="903" name="Google Shape;903;p47"/>
          <p:cNvSpPr txBox="1"/>
          <p:nvPr>
            <p:ph idx="1" type="subTitle"/>
          </p:nvPr>
        </p:nvSpPr>
        <p:spPr>
          <a:xfrm>
            <a:off x="614500" y="972813"/>
            <a:ext cx="4486500" cy="190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700">
                <a:solidFill>
                  <a:schemeClr val="accent1"/>
                </a:solidFill>
                <a:latin typeface="Big Shoulders Text"/>
                <a:ea typeface="Big Shoulders Text"/>
                <a:cs typeface="Big Shoulders Text"/>
                <a:sym typeface="Big Shoulders Text"/>
              </a:rPr>
              <a:t>“As usual Williams is never left out and so I find his card. This man is a hard worker. Is managing editor of the Phillipian, has won first Draper prize, second Means and so on. No doubt he has a great career if it could only be found, however, this much has been ascertained. For eight years previous to his coming to Andover he worked on a perpetual motion machine and seems to have perfected the instrument in his own tongue.”</a:t>
            </a:r>
            <a:endParaRPr sz="1700">
              <a:solidFill>
                <a:schemeClr val="accent1"/>
              </a:solidFill>
              <a:latin typeface="Big Shoulders Text"/>
              <a:ea typeface="Big Shoulders Text"/>
              <a:cs typeface="Big Shoulders Text"/>
              <a:sym typeface="Big Shoulders Text"/>
            </a:endParaRPr>
          </a:p>
          <a:p>
            <a:pPr indent="0" lvl="0" marL="0" rtl="0" algn="l">
              <a:spcBef>
                <a:spcPts val="0"/>
              </a:spcBef>
              <a:spcAft>
                <a:spcPts val="0"/>
              </a:spcAft>
              <a:buNone/>
            </a:pPr>
            <a:r>
              <a:t/>
            </a:r>
            <a:endParaRPr sz="1700">
              <a:solidFill>
                <a:schemeClr val="accent1"/>
              </a:solidFill>
              <a:latin typeface="Big Shoulders Text"/>
              <a:ea typeface="Big Shoulders Text"/>
              <a:cs typeface="Big Shoulders Text"/>
              <a:sym typeface="Big Shoulders Text"/>
            </a:endParaRPr>
          </a:p>
          <a:p>
            <a:pPr indent="0" lvl="0" marL="0" rtl="0" algn="r">
              <a:spcBef>
                <a:spcPts val="0"/>
              </a:spcBef>
              <a:spcAft>
                <a:spcPts val="0"/>
              </a:spcAft>
              <a:buNone/>
            </a:pPr>
            <a:r>
              <a:rPr lang="en" sz="1700">
                <a:solidFill>
                  <a:schemeClr val="accent1"/>
                </a:solidFill>
                <a:latin typeface="Big Shoulders Text"/>
                <a:ea typeface="Big Shoulders Text"/>
                <a:cs typeface="Big Shoulders Text"/>
                <a:sym typeface="Big Shoulders Text"/>
              </a:rPr>
              <a:t>Harry B. Winters on W.T.B. Williams</a:t>
            </a:r>
            <a:endParaRPr sz="1700">
              <a:solidFill>
                <a:schemeClr val="accent1"/>
              </a:solidFill>
              <a:latin typeface="Big Shoulders Text"/>
              <a:ea typeface="Big Shoulders Text"/>
              <a:cs typeface="Big Shoulders Text"/>
              <a:sym typeface="Big Shoulders Text"/>
            </a:endParaRPr>
          </a:p>
          <a:p>
            <a:pPr indent="0" lvl="0" marL="0" rtl="0" algn="r">
              <a:spcBef>
                <a:spcPts val="0"/>
              </a:spcBef>
              <a:spcAft>
                <a:spcPts val="0"/>
              </a:spcAft>
              <a:buNone/>
            </a:pPr>
            <a:r>
              <a:rPr lang="en" sz="1700">
                <a:solidFill>
                  <a:schemeClr val="accent1"/>
                </a:solidFill>
                <a:latin typeface="Big Shoulders Text"/>
                <a:ea typeface="Big Shoulders Text"/>
                <a:cs typeface="Big Shoulders Text"/>
                <a:sym typeface="Big Shoulders Text"/>
              </a:rPr>
              <a:t>The Masque (Yearbook), 1893</a:t>
            </a:r>
            <a:endParaRPr sz="1700">
              <a:solidFill>
                <a:schemeClr val="accent1"/>
              </a:solidFill>
              <a:latin typeface="Big Shoulders Text"/>
              <a:ea typeface="Big Shoulders Text"/>
              <a:cs typeface="Big Shoulders Text"/>
              <a:sym typeface="Big Shoulders Text"/>
            </a:endParaRPr>
          </a:p>
          <a:p>
            <a:pPr indent="0" lvl="0" marL="0" rtl="0" algn="l">
              <a:spcBef>
                <a:spcPts val="0"/>
              </a:spcBef>
              <a:spcAft>
                <a:spcPts val="0"/>
              </a:spcAft>
              <a:buNone/>
            </a:pPr>
            <a:r>
              <a:t/>
            </a:r>
            <a:endParaRPr sz="1700">
              <a:solidFill>
                <a:schemeClr val="accent1"/>
              </a:solidFill>
              <a:latin typeface="Big Shoulders Text"/>
              <a:ea typeface="Big Shoulders Text"/>
              <a:cs typeface="Big Shoulders Text"/>
              <a:sym typeface="Big Shoulders Text"/>
            </a:endParaRPr>
          </a:p>
          <a:p>
            <a:pPr indent="0" lvl="0" marL="0" rtl="0" algn="l">
              <a:spcBef>
                <a:spcPts val="0"/>
              </a:spcBef>
              <a:spcAft>
                <a:spcPts val="0"/>
              </a:spcAft>
              <a:buNone/>
            </a:pPr>
            <a:r>
              <a:t/>
            </a:r>
            <a:endParaRPr sz="1700">
              <a:solidFill>
                <a:schemeClr val="accent1"/>
              </a:solidFill>
              <a:latin typeface="Big Shoulders Text"/>
              <a:ea typeface="Big Shoulders Text"/>
              <a:cs typeface="Big Shoulders Text"/>
              <a:sym typeface="Big Shoulders Text"/>
            </a:endParaRPr>
          </a:p>
          <a:p>
            <a:pPr indent="0" lvl="0" marL="0" rtl="0" algn="l">
              <a:spcBef>
                <a:spcPts val="0"/>
              </a:spcBef>
              <a:spcAft>
                <a:spcPts val="0"/>
              </a:spcAft>
              <a:buNone/>
            </a:pPr>
            <a:r>
              <a:t/>
            </a:r>
            <a:endParaRPr sz="1700">
              <a:solidFill>
                <a:schemeClr val="accent1"/>
              </a:solidFill>
              <a:latin typeface="Big Shoulders Text"/>
              <a:ea typeface="Big Shoulders Text"/>
              <a:cs typeface="Big Shoulders Text"/>
              <a:sym typeface="Big Shoulders Text"/>
            </a:endParaRPr>
          </a:p>
        </p:txBody>
      </p:sp>
      <p:pic>
        <p:nvPicPr>
          <p:cNvPr id="904" name="Google Shape;904;p47"/>
          <p:cNvPicPr preferRelativeResize="0"/>
          <p:nvPr/>
        </p:nvPicPr>
        <p:blipFill>
          <a:blip r:embed="rId3">
            <a:alphaModFix/>
          </a:blip>
          <a:stretch>
            <a:fillRect/>
          </a:stretch>
        </p:blipFill>
        <p:spPr>
          <a:xfrm>
            <a:off x="6430337" y="580825"/>
            <a:ext cx="2105164" cy="3981849"/>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8" name="Shape 908"/>
        <p:cNvGrpSpPr/>
        <p:nvPr/>
      </p:nvGrpSpPr>
      <p:grpSpPr>
        <a:xfrm>
          <a:off x="0" y="0"/>
          <a:ext cx="0" cy="0"/>
          <a:chOff x="0" y="0"/>
          <a:chExt cx="0" cy="0"/>
        </a:xfrm>
      </p:grpSpPr>
      <p:pic>
        <p:nvPicPr>
          <p:cNvPr id="909" name="Google Shape;909;p48"/>
          <p:cNvPicPr preferRelativeResize="0"/>
          <p:nvPr/>
        </p:nvPicPr>
        <p:blipFill>
          <a:blip r:embed="rId3">
            <a:alphaModFix/>
          </a:blip>
          <a:stretch>
            <a:fillRect/>
          </a:stretch>
        </p:blipFill>
        <p:spPr>
          <a:xfrm>
            <a:off x="303300" y="560713"/>
            <a:ext cx="2765175" cy="4022075"/>
          </a:xfrm>
          <a:prstGeom prst="rect">
            <a:avLst/>
          </a:prstGeom>
          <a:noFill/>
          <a:ln>
            <a:noFill/>
          </a:ln>
        </p:spPr>
      </p:pic>
      <p:sp>
        <p:nvSpPr>
          <p:cNvPr id="910" name="Google Shape;910;p48"/>
          <p:cNvSpPr txBox="1"/>
          <p:nvPr>
            <p:ph idx="4294967295" type="subTitle"/>
          </p:nvPr>
        </p:nvSpPr>
        <p:spPr>
          <a:xfrm>
            <a:off x="3068475" y="560724"/>
            <a:ext cx="4486500" cy="960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700">
                <a:solidFill>
                  <a:schemeClr val="accent1"/>
                </a:solidFill>
                <a:latin typeface="Big Shoulders Text"/>
                <a:ea typeface="Big Shoulders Text"/>
                <a:cs typeface="Big Shoulders Text"/>
                <a:sym typeface="Big Shoulders Text"/>
              </a:rPr>
              <a:t>(left) “He is the best specimen of the colored man that I have ever met in preparatory work.”</a:t>
            </a:r>
            <a:endParaRPr sz="1700">
              <a:solidFill>
                <a:schemeClr val="accent1"/>
              </a:solidFill>
              <a:latin typeface="Big Shoulders Text"/>
              <a:ea typeface="Big Shoulders Text"/>
              <a:cs typeface="Big Shoulders Text"/>
              <a:sym typeface="Big Shoulders Text"/>
            </a:endParaRPr>
          </a:p>
          <a:p>
            <a:pPr indent="0" lvl="0" marL="0" rtl="0" algn="r">
              <a:spcBef>
                <a:spcPts val="0"/>
              </a:spcBef>
              <a:spcAft>
                <a:spcPts val="0"/>
              </a:spcAft>
              <a:buNone/>
            </a:pPr>
            <a:r>
              <a:rPr lang="en" sz="1700">
                <a:solidFill>
                  <a:schemeClr val="accent1"/>
                </a:solidFill>
                <a:latin typeface="Big Shoulders Text"/>
                <a:ea typeface="Big Shoulders Text"/>
                <a:cs typeface="Big Shoulders Text"/>
                <a:sym typeface="Big Shoulders Text"/>
              </a:rPr>
              <a:t>-Richard Cobb on W.T.B. Williams, 1894</a:t>
            </a:r>
            <a:endParaRPr sz="1700">
              <a:solidFill>
                <a:schemeClr val="accent1"/>
              </a:solidFill>
              <a:latin typeface="Big Shoulders Text"/>
              <a:ea typeface="Big Shoulders Text"/>
              <a:cs typeface="Big Shoulders Text"/>
              <a:sym typeface="Big Shoulders Text"/>
            </a:endParaRPr>
          </a:p>
          <a:p>
            <a:pPr indent="0" lvl="0" marL="0" rtl="0" algn="l">
              <a:spcBef>
                <a:spcPts val="0"/>
              </a:spcBef>
              <a:spcAft>
                <a:spcPts val="0"/>
              </a:spcAft>
              <a:buNone/>
            </a:pPr>
            <a:r>
              <a:t/>
            </a:r>
            <a:endParaRPr sz="1700">
              <a:solidFill>
                <a:schemeClr val="accent1"/>
              </a:solidFill>
              <a:latin typeface="Big Shoulders Text"/>
              <a:ea typeface="Big Shoulders Text"/>
              <a:cs typeface="Big Shoulders Text"/>
              <a:sym typeface="Big Shoulders Text"/>
            </a:endParaRPr>
          </a:p>
          <a:p>
            <a:pPr indent="0" lvl="0" marL="0" rtl="0" algn="l">
              <a:spcBef>
                <a:spcPts val="0"/>
              </a:spcBef>
              <a:spcAft>
                <a:spcPts val="0"/>
              </a:spcAft>
              <a:buNone/>
            </a:pPr>
            <a:r>
              <a:t/>
            </a:r>
            <a:endParaRPr sz="1700">
              <a:solidFill>
                <a:schemeClr val="accent1"/>
              </a:solidFill>
              <a:latin typeface="Big Shoulders Text"/>
              <a:ea typeface="Big Shoulders Text"/>
              <a:cs typeface="Big Shoulders Text"/>
              <a:sym typeface="Big Shoulders Text"/>
            </a:endParaRPr>
          </a:p>
          <a:p>
            <a:pPr indent="0" lvl="0" marL="0" rtl="0" algn="l">
              <a:spcBef>
                <a:spcPts val="0"/>
              </a:spcBef>
              <a:spcAft>
                <a:spcPts val="0"/>
              </a:spcAft>
              <a:buNone/>
            </a:pPr>
            <a:r>
              <a:t/>
            </a:r>
            <a:endParaRPr sz="1700">
              <a:solidFill>
                <a:schemeClr val="accent1"/>
              </a:solidFill>
              <a:latin typeface="Big Shoulders Text"/>
              <a:ea typeface="Big Shoulders Text"/>
              <a:cs typeface="Big Shoulders Text"/>
              <a:sym typeface="Big Shoulders Text"/>
            </a:endParaRPr>
          </a:p>
        </p:txBody>
      </p:sp>
      <p:pic>
        <p:nvPicPr>
          <p:cNvPr id="911" name="Google Shape;911;p48"/>
          <p:cNvPicPr preferRelativeResize="0"/>
          <p:nvPr/>
        </p:nvPicPr>
        <p:blipFill>
          <a:blip r:embed="rId4">
            <a:alphaModFix/>
          </a:blip>
          <a:stretch>
            <a:fillRect/>
          </a:stretch>
        </p:blipFill>
        <p:spPr>
          <a:xfrm>
            <a:off x="4064125" y="1521624"/>
            <a:ext cx="3904150" cy="2501850"/>
          </a:xfrm>
          <a:prstGeom prst="rect">
            <a:avLst/>
          </a:prstGeom>
          <a:noFill/>
          <a:ln>
            <a:noFill/>
          </a:ln>
        </p:spPr>
      </p:pic>
      <p:sp>
        <p:nvSpPr>
          <p:cNvPr id="912" name="Google Shape;912;p48"/>
          <p:cNvSpPr txBox="1"/>
          <p:nvPr>
            <p:ph idx="4294967295" type="subTitle"/>
          </p:nvPr>
        </p:nvSpPr>
        <p:spPr>
          <a:xfrm>
            <a:off x="3835400" y="4036824"/>
            <a:ext cx="4486500" cy="45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700">
                <a:solidFill>
                  <a:schemeClr val="accent1"/>
                </a:solidFill>
                <a:latin typeface="Big Shoulders Text"/>
                <a:ea typeface="Big Shoulders Text"/>
                <a:cs typeface="Big Shoulders Text"/>
                <a:sym typeface="Big Shoulders Text"/>
              </a:rPr>
              <a:t>“He is a fine specimen of the cunning colored man.”</a:t>
            </a:r>
            <a:endParaRPr sz="1700">
              <a:solidFill>
                <a:schemeClr val="accent1"/>
              </a:solidFill>
              <a:latin typeface="Big Shoulders Text"/>
              <a:ea typeface="Big Shoulders Text"/>
              <a:cs typeface="Big Shoulders Text"/>
              <a:sym typeface="Big Shoulders Text"/>
            </a:endParaRPr>
          </a:p>
          <a:p>
            <a:pPr indent="0" lvl="0" marL="0" rtl="0" algn="r">
              <a:spcBef>
                <a:spcPts val="0"/>
              </a:spcBef>
              <a:spcAft>
                <a:spcPts val="0"/>
              </a:spcAft>
              <a:buNone/>
            </a:pPr>
            <a:r>
              <a:rPr lang="en" sz="1700">
                <a:solidFill>
                  <a:schemeClr val="accent1"/>
                </a:solidFill>
                <a:latin typeface="Big Shoulders Text"/>
                <a:ea typeface="Big Shoulders Text"/>
                <a:cs typeface="Big Shoulders Text"/>
                <a:sym typeface="Big Shoulders Text"/>
              </a:rPr>
              <a:t>-Cecil P. Bancroft, Headmaster of Phillips Academy</a:t>
            </a:r>
            <a:endParaRPr sz="1700">
              <a:solidFill>
                <a:schemeClr val="accent1"/>
              </a:solidFill>
              <a:latin typeface="Big Shoulders Text"/>
              <a:ea typeface="Big Shoulders Text"/>
              <a:cs typeface="Big Shoulders Text"/>
              <a:sym typeface="Big Shoulders Text"/>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6" name="Shape 916"/>
        <p:cNvGrpSpPr/>
        <p:nvPr/>
      </p:nvGrpSpPr>
      <p:grpSpPr>
        <a:xfrm>
          <a:off x="0" y="0"/>
          <a:ext cx="0" cy="0"/>
          <a:chOff x="0" y="0"/>
          <a:chExt cx="0" cy="0"/>
        </a:xfrm>
      </p:grpSpPr>
      <p:pic>
        <p:nvPicPr>
          <p:cNvPr id="917" name="Google Shape;917;p49"/>
          <p:cNvPicPr preferRelativeResize="0"/>
          <p:nvPr/>
        </p:nvPicPr>
        <p:blipFill>
          <a:blip r:embed="rId3">
            <a:alphaModFix/>
          </a:blip>
          <a:stretch>
            <a:fillRect/>
          </a:stretch>
        </p:blipFill>
        <p:spPr>
          <a:xfrm>
            <a:off x="215275" y="698788"/>
            <a:ext cx="4098224" cy="3242924"/>
          </a:xfrm>
          <a:prstGeom prst="rect">
            <a:avLst/>
          </a:prstGeom>
          <a:noFill/>
          <a:ln>
            <a:noFill/>
          </a:ln>
        </p:spPr>
      </p:pic>
      <p:pic>
        <p:nvPicPr>
          <p:cNvPr id="918" name="Google Shape;918;p49"/>
          <p:cNvPicPr preferRelativeResize="0"/>
          <p:nvPr/>
        </p:nvPicPr>
        <p:blipFill>
          <a:blip r:embed="rId4">
            <a:alphaModFix/>
          </a:blip>
          <a:stretch>
            <a:fillRect/>
          </a:stretch>
        </p:blipFill>
        <p:spPr>
          <a:xfrm>
            <a:off x="4478474" y="750825"/>
            <a:ext cx="4513124" cy="3138838"/>
          </a:xfrm>
          <a:prstGeom prst="rect">
            <a:avLst/>
          </a:prstGeom>
          <a:noFill/>
          <a:ln>
            <a:noFill/>
          </a:ln>
        </p:spPr>
      </p:pic>
      <p:sp>
        <p:nvSpPr>
          <p:cNvPr id="919" name="Google Shape;919;p49"/>
          <p:cNvSpPr txBox="1"/>
          <p:nvPr/>
        </p:nvSpPr>
        <p:spPr>
          <a:xfrm>
            <a:off x="139125" y="3923650"/>
            <a:ext cx="4174500" cy="540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dk1"/>
                </a:solidFill>
                <a:latin typeface="Allerta"/>
                <a:ea typeface="Allerta"/>
                <a:cs typeface="Allerta"/>
                <a:sym typeface="Allerta"/>
              </a:rPr>
              <a:t>Phillipian Board Baseball Team, 1892</a:t>
            </a:r>
            <a:endParaRPr>
              <a:solidFill>
                <a:schemeClr val="dk1"/>
              </a:solidFill>
              <a:latin typeface="Allerta"/>
              <a:ea typeface="Allerta"/>
              <a:cs typeface="Allerta"/>
              <a:sym typeface="Allerta"/>
            </a:endParaRPr>
          </a:p>
          <a:p>
            <a:pPr indent="0" lvl="0" marL="0" rtl="0" algn="ctr">
              <a:spcBef>
                <a:spcPts val="0"/>
              </a:spcBef>
              <a:spcAft>
                <a:spcPts val="0"/>
              </a:spcAft>
              <a:buNone/>
            </a:pPr>
            <a:r>
              <a:rPr lang="en">
                <a:solidFill>
                  <a:schemeClr val="lt2"/>
                </a:solidFill>
                <a:latin typeface="Allerta"/>
                <a:ea typeface="Allerta"/>
                <a:cs typeface="Allerta"/>
                <a:sym typeface="Allerta"/>
              </a:rPr>
              <a:t>W.T.B. Williams,</a:t>
            </a:r>
            <a:r>
              <a:rPr lang="en">
                <a:solidFill>
                  <a:schemeClr val="dk1"/>
                </a:solidFill>
                <a:latin typeface="Allerta"/>
                <a:ea typeface="Allerta"/>
                <a:cs typeface="Allerta"/>
                <a:sym typeface="Allerta"/>
              </a:rPr>
              <a:t> first row, second from right</a:t>
            </a:r>
            <a:endParaRPr>
              <a:solidFill>
                <a:schemeClr val="dk1"/>
              </a:solidFill>
              <a:latin typeface="Allerta"/>
              <a:ea typeface="Allerta"/>
              <a:cs typeface="Allerta"/>
              <a:sym typeface="Allerta"/>
            </a:endParaRPr>
          </a:p>
        </p:txBody>
      </p:sp>
      <p:sp>
        <p:nvSpPr>
          <p:cNvPr id="920" name="Google Shape;920;p49"/>
          <p:cNvSpPr txBox="1"/>
          <p:nvPr/>
        </p:nvSpPr>
        <p:spPr>
          <a:xfrm>
            <a:off x="4755925" y="3941700"/>
            <a:ext cx="4174500" cy="540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dk1"/>
                </a:solidFill>
                <a:latin typeface="Allerta"/>
                <a:ea typeface="Allerta"/>
                <a:cs typeface="Allerta"/>
                <a:sym typeface="Allerta"/>
              </a:rPr>
              <a:t>Morton Street Baseball Team, 1891</a:t>
            </a:r>
            <a:endParaRPr>
              <a:solidFill>
                <a:schemeClr val="dk1"/>
              </a:solidFill>
              <a:latin typeface="Allerta"/>
              <a:ea typeface="Allerta"/>
              <a:cs typeface="Allerta"/>
              <a:sym typeface="Allerta"/>
            </a:endParaRPr>
          </a:p>
          <a:p>
            <a:pPr indent="0" lvl="0" marL="0" rtl="0" algn="ctr">
              <a:spcBef>
                <a:spcPts val="0"/>
              </a:spcBef>
              <a:spcAft>
                <a:spcPts val="0"/>
              </a:spcAft>
              <a:buNone/>
            </a:pPr>
            <a:r>
              <a:rPr lang="en">
                <a:solidFill>
                  <a:schemeClr val="dk1"/>
                </a:solidFill>
                <a:latin typeface="Allerta"/>
                <a:ea typeface="Allerta"/>
                <a:cs typeface="Allerta"/>
                <a:sym typeface="Allerta"/>
              </a:rPr>
              <a:t>One of the many informal campus teams</a:t>
            </a:r>
            <a:endParaRPr>
              <a:solidFill>
                <a:schemeClr val="dk1"/>
              </a:solidFill>
              <a:latin typeface="Allerta"/>
              <a:ea typeface="Allerta"/>
              <a:cs typeface="Allerta"/>
              <a:sym typeface="Allerta"/>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4" name="Shape 924"/>
        <p:cNvGrpSpPr/>
        <p:nvPr/>
      </p:nvGrpSpPr>
      <p:grpSpPr>
        <a:xfrm>
          <a:off x="0" y="0"/>
          <a:ext cx="0" cy="0"/>
          <a:chOff x="0" y="0"/>
          <a:chExt cx="0" cy="0"/>
        </a:xfrm>
      </p:grpSpPr>
      <p:pic>
        <p:nvPicPr>
          <p:cNvPr id="925" name="Google Shape;925;p50"/>
          <p:cNvPicPr preferRelativeResize="0"/>
          <p:nvPr/>
        </p:nvPicPr>
        <p:blipFill>
          <a:blip r:embed="rId3">
            <a:alphaModFix/>
          </a:blip>
          <a:stretch>
            <a:fillRect/>
          </a:stretch>
        </p:blipFill>
        <p:spPr>
          <a:xfrm>
            <a:off x="1595438" y="1400200"/>
            <a:ext cx="5749924" cy="2874975"/>
          </a:xfrm>
          <a:prstGeom prst="rect">
            <a:avLst/>
          </a:prstGeom>
          <a:noFill/>
          <a:ln>
            <a:noFill/>
          </a:ln>
        </p:spPr>
      </p:pic>
      <p:sp>
        <p:nvSpPr>
          <p:cNvPr id="926" name="Google Shape;926;p50"/>
          <p:cNvSpPr txBox="1"/>
          <p:nvPr/>
        </p:nvSpPr>
        <p:spPr>
          <a:xfrm>
            <a:off x="355600" y="609600"/>
            <a:ext cx="8229600" cy="846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4300">
                <a:solidFill>
                  <a:schemeClr val="dk1"/>
                </a:solidFill>
                <a:latin typeface="Big Shoulders Text ExtraBold"/>
                <a:ea typeface="Big Shoulders Text ExtraBold"/>
                <a:cs typeface="Big Shoulders Text ExtraBold"/>
                <a:sym typeface="Big Shoulders Text ExtraBold"/>
              </a:rPr>
              <a:t>William Clarence Matthews</a:t>
            </a:r>
            <a:endParaRPr sz="4300">
              <a:solidFill>
                <a:schemeClr val="dk1"/>
              </a:solidFill>
              <a:latin typeface="Big Shoulders Text ExtraBold"/>
              <a:ea typeface="Big Shoulders Text ExtraBold"/>
              <a:cs typeface="Big Shoulders Text ExtraBold"/>
              <a:sym typeface="Big Shoulders Text ExtraBold"/>
            </a:endParaRPr>
          </a:p>
        </p:txBody>
      </p:sp>
      <p:sp>
        <p:nvSpPr>
          <p:cNvPr id="927" name="Google Shape;927;p50"/>
          <p:cNvSpPr txBox="1"/>
          <p:nvPr/>
        </p:nvSpPr>
        <p:spPr>
          <a:xfrm>
            <a:off x="2526150" y="4275175"/>
            <a:ext cx="3470100" cy="540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300">
                <a:solidFill>
                  <a:schemeClr val="dk1"/>
                </a:solidFill>
                <a:latin typeface="Allerta"/>
                <a:ea typeface="Allerta"/>
                <a:cs typeface="Allerta"/>
                <a:sym typeface="Allerta"/>
              </a:rPr>
              <a:t>Art by Tom Forget, for mlb.com</a:t>
            </a:r>
            <a:endParaRPr sz="1300">
              <a:solidFill>
                <a:schemeClr val="dk1"/>
              </a:solidFill>
              <a:latin typeface="Allerta"/>
              <a:ea typeface="Allerta"/>
              <a:cs typeface="Allerta"/>
              <a:sym typeface="Allerta"/>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1" name="Shape 931"/>
        <p:cNvGrpSpPr/>
        <p:nvPr/>
      </p:nvGrpSpPr>
      <p:grpSpPr>
        <a:xfrm>
          <a:off x="0" y="0"/>
          <a:ext cx="0" cy="0"/>
          <a:chOff x="0" y="0"/>
          <a:chExt cx="0" cy="0"/>
        </a:xfrm>
      </p:grpSpPr>
      <p:pic>
        <p:nvPicPr>
          <p:cNvPr id="932" name="Google Shape;932;p51"/>
          <p:cNvPicPr preferRelativeResize="0"/>
          <p:nvPr/>
        </p:nvPicPr>
        <p:blipFill>
          <a:blip r:embed="rId3">
            <a:alphaModFix/>
          </a:blip>
          <a:stretch>
            <a:fillRect/>
          </a:stretch>
        </p:blipFill>
        <p:spPr>
          <a:xfrm>
            <a:off x="152400" y="833250"/>
            <a:ext cx="4251090" cy="3327399"/>
          </a:xfrm>
          <a:prstGeom prst="rect">
            <a:avLst/>
          </a:prstGeom>
          <a:noFill/>
          <a:ln>
            <a:noFill/>
          </a:ln>
        </p:spPr>
      </p:pic>
      <p:pic>
        <p:nvPicPr>
          <p:cNvPr id="933" name="Google Shape;933;p51"/>
          <p:cNvPicPr preferRelativeResize="0"/>
          <p:nvPr/>
        </p:nvPicPr>
        <p:blipFill>
          <a:blip r:embed="rId4">
            <a:alphaModFix/>
          </a:blip>
          <a:stretch>
            <a:fillRect/>
          </a:stretch>
        </p:blipFill>
        <p:spPr>
          <a:xfrm>
            <a:off x="4575400" y="850900"/>
            <a:ext cx="4251100" cy="3292112"/>
          </a:xfrm>
          <a:prstGeom prst="rect">
            <a:avLst/>
          </a:prstGeom>
          <a:noFill/>
          <a:ln>
            <a:noFill/>
          </a:ln>
        </p:spPr>
      </p:pic>
      <p:sp>
        <p:nvSpPr>
          <p:cNvPr id="934" name="Google Shape;934;p51"/>
          <p:cNvSpPr txBox="1"/>
          <p:nvPr/>
        </p:nvSpPr>
        <p:spPr>
          <a:xfrm>
            <a:off x="633850" y="4143000"/>
            <a:ext cx="3470100" cy="540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300">
                <a:solidFill>
                  <a:schemeClr val="dk1"/>
                </a:solidFill>
                <a:latin typeface="Allerta"/>
                <a:ea typeface="Allerta"/>
                <a:cs typeface="Allerta"/>
                <a:sym typeface="Allerta"/>
              </a:rPr>
              <a:t>Andover Starting Nine,</a:t>
            </a:r>
            <a:endParaRPr sz="1300">
              <a:solidFill>
                <a:schemeClr val="dk1"/>
              </a:solidFill>
              <a:latin typeface="Allerta"/>
              <a:ea typeface="Allerta"/>
              <a:cs typeface="Allerta"/>
              <a:sym typeface="Allerta"/>
            </a:endParaRPr>
          </a:p>
          <a:p>
            <a:pPr indent="0" lvl="0" marL="0" rtl="0" algn="ctr">
              <a:spcBef>
                <a:spcPts val="0"/>
              </a:spcBef>
              <a:spcAft>
                <a:spcPts val="0"/>
              </a:spcAft>
              <a:buNone/>
            </a:pPr>
            <a:r>
              <a:rPr lang="en" sz="1300">
                <a:solidFill>
                  <a:schemeClr val="dk1"/>
                </a:solidFill>
                <a:latin typeface="Allerta"/>
                <a:ea typeface="Allerta"/>
                <a:cs typeface="Allerta"/>
                <a:sym typeface="Allerta"/>
              </a:rPr>
              <a:t>1900</a:t>
            </a:r>
            <a:endParaRPr sz="1300">
              <a:solidFill>
                <a:schemeClr val="dk1"/>
              </a:solidFill>
              <a:latin typeface="Allerta"/>
              <a:ea typeface="Allerta"/>
              <a:cs typeface="Allerta"/>
              <a:sym typeface="Allerta"/>
            </a:endParaRPr>
          </a:p>
        </p:txBody>
      </p:sp>
      <p:sp>
        <p:nvSpPr>
          <p:cNvPr id="935" name="Google Shape;935;p51"/>
          <p:cNvSpPr txBox="1"/>
          <p:nvPr/>
        </p:nvSpPr>
        <p:spPr>
          <a:xfrm>
            <a:off x="4965900" y="4143000"/>
            <a:ext cx="3470100" cy="540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300">
                <a:solidFill>
                  <a:schemeClr val="dk1"/>
                </a:solidFill>
                <a:latin typeface="Allerta"/>
                <a:ea typeface="Allerta"/>
                <a:cs typeface="Allerta"/>
                <a:sym typeface="Allerta"/>
              </a:rPr>
              <a:t>Andover Starting Nine,</a:t>
            </a:r>
            <a:endParaRPr sz="1300">
              <a:solidFill>
                <a:schemeClr val="dk1"/>
              </a:solidFill>
              <a:latin typeface="Allerta"/>
              <a:ea typeface="Allerta"/>
              <a:cs typeface="Allerta"/>
              <a:sym typeface="Allerta"/>
            </a:endParaRPr>
          </a:p>
          <a:p>
            <a:pPr indent="0" lvl="0" marL="0" rtl="0" algn="ctr">
              <a:spcBef>
                <a:spcPts val="0"/>
              </a:spcBef>
              <a:spcAft>
                <a:spcPts val="0"/>
              </a:spcAft>
              <a:buNone/>
            </a:pPr>
            <a:r>
              <a:rPr lang="en" sz="1300">
                <a:solidFill>
                  <a:schemeClr val="dk1"/>
                </a:solidFill>
                <a:latin typeface="Allerta"/>
                <a:ea typeface="Allerta"/>
                <a:cs typeface="Allerta"/>
                <a:sym typeface="Allerta"/>
              </a:rPr>
              <a:t>1901</a:t>
            </a:r>
            <a:endParaRPr sz="1300">
              <a:solidFill>
                <a:schemeClr val="dk1"/>
              </a:solidFill>
              <a:latin typeface="Allerta"/>
              <a:ea typeface="Allerta"/>
              <a:cs typeface="Allerta"/>
              <a:sym typeface="Allerta"/>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9" name="Shape 939"/>
        <p:cNvGrpSpPr/>
        <p:nvPr/>
      </p:nvGrpSpPr>
      <p:grpSpPr>
        <a:xfrm>
          <a:off x="0" y="0"/>
          <a:ext cx="0" cy="0"/>
          <a:chOff x="0" y="0"/>
          <a:chExt cx="0" cy="0"/>
        </a:xfrm>
      </p:grpSpPr>
      <p:graphicFrame>
        <p:nvGraphicFramePr>
          <p:cNvPr id="940" name="Google Shape;940;p52"/>
          <p:cNvGraphicFramePr/>
          <p:nvPr/>
        </p:nvGraphicFramePr>
        <p:xfrm>
          <a:off x="1384300" y="1183175"/>
          <a:ext cx="3000000" cy="3000000"/>
        </p:xfrm>
        <a:graphic>
          <a:graphicData uri="http://schemas.openxmlformats.org/drawingml/2006/table">
            <a:tbl>
              <a:tblPr>
                <a:noFill/>
                <a:tableStyleId>{A2F55F2F-0C9B-4B8C-A9F7-DBE60460BA1E}</a:tableStyleId>
              </a:tblPr>
              <a:tblGrid>
                <a:gridCol w="2067150"/>
                <a:gridCol w="2519650"/>
                <a:gridCol w="2293400"/>
              </a:tblGrid>
              <a:tr h="452750">
                <a:tc>
                  <a:txBody>
                    <a:bodyPr/>
                    <a:lstStyle/>
                    <a:p>
                      <a:pPr indent="0" lvl="0" marL="0" rtl="0" algn="l">
                        <a:lnSpc>
                          <a:spcPct val="115000"/>
                        </a:lnSpc>
                        <a:spcBef>
                          <a:spcPts val="0"/>
                        </a:spcBef>
                        <a:spcAft>
                          <a:spcPts val="0"/>
                        </a:spcAft>
                        <a:buNone/>
                      </a:pPr>
                      <a:r>
                        <a:rPr lang="en" sz="1100">
                          <a:latin typeface="Times New Roman"/>
                          <a:ea typeface="Times New Roman"/>
                          <a:cs typeface="Times New Roman"/>
                          <a:sym typeface="Times New Roman"/>
                        </a:rPr>
                        <a:t>Player</a:t>
                      </a:r>
                      <a:endParaRPr sz="1100">
                        <a:latin typeface="Times New Roman"/>
                        <a:ea typeface="Times New Roman"/>
                        <a:cs typeface="Times New Roman"/>
                        <a:sym typeface="Times New Roman"/>
                      </a:endParaRPr>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dk1"/>
                    </a:solidFill>
                  </a:tcPr>
                </a:tc>
                <a:tc>
                  <a:txBody>
                    <a:bodyPr/>
                    <a:lstStyle/>
                    <a:p>
                      <a:pPr indent="0" lvl="0" marL="0" rtl="0" algn="l">
                        <a:lnSpc>
                          <a:spcPct val="115000"/>
                        </a:lnSpc>
                        <a:spcBef>
                          <a:spcPts val="0"/>
                        </a:spcBef>
                        <a:spcAft>
                          <a:spcPts val="0"/>
                        </a:spcAft>
                        <a:buNone/>
                      </a:pPr>
                      <a:r>
                        <a:rPr lang="en" sz="1100">
                          <a:latin typeface="Times New Roman"/>
                          <a:ea typeface="Times New Roman"/>
                          <a:cs typeface="Times New Roman"/>
                          <a:sym typeface="Times New Roman"/>
                        </a:rPr>
                        <a:t>School</a:t>
                      </a:r>
                      <a:endParaRPr sz="1100">
                        <a:latin typeface="Times New Roman"/>
                        <a:ea typeface="Times New Roman"/>
                        <a:cs typeface="Times New Roman"/>
                        <a:sym typeface="Times New Roman"/>
                      </a:endParaRPr>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dk1"/>
                    </a:solidFill>
                  </a:tcPr>
                </a:tc>
                <a:tc>
                  <a:txBody>
                    <a:bodyPr/>
                    <a:lstStyle/>
                    <a:p>
                      <a:pPr indent="0" lvl="0" marL="0" rtl="0" algn="l">
                        <a:lnSpc>
                          <a:spcPct val="115000"/>
                        </a:lnSpc>
                        <a:spcBef>
                          <a:spcPts val="0"/>
                        </a:spcBef>
                        <a:spcAft>
                          <a:spcPts val="0"/>
                        </a:spcAft>
                        <a:buNone/>
                      </a:pPr>
                      <a:r>
                        <a:rPr lang="en" sz="1100">
                          <a:latin typeface="Times New Roman"/>
                          <a:ea typeface="Times New Roman"/>
                          <a:cs typeface="Times New Roman"/>
                          <a:sym typeface="Times New Roman"/>
                        </a:rPr>
                        <a:t>Confirmed Years</a:t>
                      </a:r>
                      <a:endParaRPr baseline="30000" sz="1800">
                        <a:latin typeface="Times New Roman"/>
                        <a:ea typeface="Times New Roman"/>
                        <a:cs typeface="Times New Roman"/>
                        <a:sym typeface="Times New Roman"/>
                      </a:endParaRPr>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dk1"/>
                    </a:solidFill>
                  </a:tcPr>
                </a:tc>
              </a:tr>
              <a:tr h="361500">
                <a:tc>
                  <a:txBody>
                    <a:bodyPr/>
                    <a:lstStyle/>
                    <a:p>
                      <a:pPr indent="0" lvl="0" marL="0" rtl="0" algn="l">
                        <a:lnSpc>
                          <a:spcPct val="115000"/>
                        </a:lnSpc>
                        <a:spcBef>
                          <a:spcPts val="0"/>
                        </a:spcBef>
                        <a:spcAft>
                          <a:spcPts val="0"/>
                        </a:spcAft>
                        <a:buNone/>
                      </a:pPr>
                      <a:r>
                        <a:rPr lang="en" sz="1100">
                          <a:latin typeface="Times New Roman"/>
                          <a:ea typeface="Times New Roman"/>
                          <a:cs typeface="Times New Roman"/>
                          <a:sym typeface="Times New Roman"/>
                        </a:rPr>
                        <a:t>William Edward White</a:t>
                      </a:r>
                      <a:endParaRPr sz="1100">
                        <a:latin typeface="Times New Roman"/>
                        <a:ea typeface="Times New Roman"/>
                        <a:cs typeface="Times New Roman"/>
                        <a:sym typeface="Times New Roman"/>
                      </a:endParaRPr>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dk1"/>
                    </a:solidFill>
                  </a:tcPr>
                </a:tc>
                <a:tc>
                  <a:txBody>
                    <a:bodyPr/>
                    <a:lstStyle/>
                    <a:p>
                      <a:pPr indent="0" lvl="0" marL="0" rtl="0" algn="l">
                        <a:lnSpc>
                          <a:spcPct val="115000"/>
                        </a:lnSpc>
                        <a:spcBef>
                          <a:spcPts val="0"/>
                        </a:spcBef>
                        <a:spcAft>
                          <a:spcPts val="0"/>
                        </a:spcAft>
                        <a:buNone/>
                      </a:pPr>
                      <a:r>
                        <a:rPr lang="en" sz="1100">
                          <a:latin typeface="Times New Roman"/>
                          <a:ea typeface="Times New Roman"/>
                          <a:cs typeface="Times New Roman"/>
                          <a:sym typeface="Times New Roman"/>
                        </a:rPr>
                        <a:t>Brown University</a:t>
                      </a:r>
                      <a:endParaRPr sz="1100">
                        <a:latin typeface="Times New Roman"/>
                        <a:ea typeface="Times New Roman"/>
                        <a:cs typeface="Times New Roman"/>
                        <a:sym typeface="Times New Roman"/>
                      </a:endParaRPr>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dk1"/>
                    </a:solidFill>
                  </a:tcPr>
                </a:tc>
                <a:tc>
                  <a:txBody>
                    <a:bodyPr/>
                    <a:lstStyle/>
                    <a:p>
                      <a:pPr indent="0" lvl="0" marL="0" rtl="0" algn="l">
                        <a:lnSpc>
                          <a:spcPct val="115000"/>
                        </a:lnSpc>
                        <a:spcBef>
                          <a:spcPts val="0"/>
                        </a:spcBef>
                        <a:spcAft>
                          <a:spcPts val="0"/>
                        </a:spcAft>
                        <a:buNone/>
                      </a:pPr>
                      <a:r>
                        <a:rPr lang="en" sz="1100">
                          <a:latin typeface="Times New Roman"/>
                          <a:ea typeface="Times New Roman"/>
                          <a:cs typeface="Times New Roman"/>
                          <a:sym typeface="Times New Roman"/>
                        </a:rPr>
                        <a:t>1879-1880</a:t>
                      </a:r>
                      <a:endParaRPr baseline="30000" sz="1800">
                        <a:latin typeface="Times New Roman"/>
                        <a:ea typeface="Times New Roman"/>
                        <a:cs typeface="Times New Roman"/>
                        <a:sym typeface="Times New Roman"/>
                      </a:endParaRPr>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dk1"/>
                    </a:solidFill>
                  </a:tcPr>
                </a:tc>
              </a:tr>
              <a:tr h="352525">
                <a:tc>
                  <a:txBody>
                    <a:bodyPr/>
                    <a:lstStyle/>
                    <a:p>
                      <a:pPr indent="0" lvl="0" marL="0" rtl="0" algn="l">
                        <a:lnSpc>
                          <a:spcPct val="115000"/>
                        </a:lnSpc>
                        <a:spcBef>
                          <a:spcPts val="0"/>
                        </a:spcBef>
                        <a:spcAft>
                          <a:spcPts val="0"/>
                        </a:spcAft>
                        <a:buNone/>
                      </a:pPr>
                      <a:r>
                        <a:rPr lang="en" sz="1100">
                          <a:latin typeface="Times New Roman"/>
                          <a:ea typeface="Times New Roman"/>
                          <a:cs typeface="Times New Roman"/>
                          <a:sym typeface="Times New Roman"/>
                        </a:rPr>
                        <a:t>Moses Fleetwood Walker</a:t>
                      </a:r>
                      <a:endParaRPr sz="1100">
                        <a:latin typeface="Times New Roman"/>
                        <a:ea typeface="Times New Roman"/>
                        <a:cs typeface="Times New Roman"/>
                        <a:sym typeface="Times New Roman"/>
                      </a:endParaRPr>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dk1"/>
                    </a:solidFill>
                  </a:tcPr>
                </a:tc>
                <a:tc>
                  <a:txBody>
                    <a:bodyPr/>
                    <a:lstStyle/>
                    <a:p>
                      <a:pPr indent="0" lvl="0" marL="0" rtl="0" algn="l">
                        <a:lnSpc>
                          <a:spcPct val="115000"/>
                        </a:lnSpc>
                        <a:spcBef>
                          <a:spcPts val="0"/>
                        </a:spcBef>
                        <a:spcAft>
                          <a:spcPts val="0"/>
                        </a:spcAft>
                        <a:buNone/>
                      </a:pPr>
                      <a:r>
                        <a:rPr lang="en" sz="1100">
                          <a:latin typeface="Times New Roman"/>
                          <a:ea typeface="Times New Roman"/>
                          <a:cs typeface="Times New Roman"/>
                          <a:sym typeface="Times New Roman"/>
                        </a:rPr>
                        <a:t>Oberlin College/ University of Michigan</a:t>
                      </a:r>
                      <a:endParaRPr sz="1100">
                        <a:latin typeface="Times New Roman"/>
                        <a:ea typeface="Times New Roman"/>
                        <a:cs typeface="Times New Roman"/>
                        <a:sym typeface="Times New Roman"/>
                      </a:endParaRPr>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dk1"/>
                    </a:solidFill>
                  </a:tcPr>
                </a:tc>
                <a:tc>
                  <a:txBody>
                    <a:bodyPr/>
                    <a:lstStyle/>
                    <a:p>
                      <a:pPr indent="0" lvl="0" marL="0" rtl="0" algn="l">
                        <a:lnSpc>
                          <a:spcPct val="115000"/>
                        </a:lnSpc>
                        <a:spcBef>
                          <a:spcPts val="0"/>
                        </a:spcBef>
                        <a:spcAft>
                          <a:spcPts val="0"/>
                        </a:spcAft>
                        <a:buNone/>
                      </a:pPr>
                      <a:r>
                        <a:rPr lang="en" sz="1100">
                          <a:latin typeface="Times New Roman"/>
                          <a:ea typeface="Times New Roman"/>
                          <a:cs typeface="Times New Roman"/>
                          <a:sym typeface="Times New Roman"/>
                        </a:rPr>
                        <a:t>1881/1881-1882</a:t>
                      </a:r>
                      <a:endParaRPr sz="1100">
                        <a:latin typeface="Times New Roman"/>
                        <a:ea typeface="Times New Roman"/>
                        <a:cs typeface="Times New Roman"/>
                        <a:sym typeface="Times New Roman"/>
                      </a:endParaRPr>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dk1"/>
                    </a:solidFill>
                  </a:tcPr>
                </a:tc>
              </a:tr>
              <a:tr h="352525">
                <a:tc>
                  <a:txBody>
                    <a:bodyPr/>
                    <a:lstStyle/>
                    <a:p>
                      <a:pPr indent="0" lvl="0" marL="0" rtl="0" algn="l">
                        <a:lnSpc>
                          <a:spcPct val="115000"/>
                        </a:lnSpc>
                        <a:spcBef>
                          <a:spcPts val="0"/>
                        </a:spcBef>
                        <a:spcAft>
                          <a:spcPts val="0"/>
                        </a:spcAft>
                        <a:buNone/>
                      </a:pPr>
                      <a:r>
                        <a:rPr lang="en" sz="1100">
                          <a:latin typeface="Times New Roman"/>
                          <a:ea typeface="Times New Roman"/>
                          <a:cs typeface="Times New Roman"/>
                          <a:sym typeface="Times New Roman"/>
                        </a:rPr>
                        <a:t>Weldy Walker</a:t>
                      </a:r>
                      <a:endParaRPr sz="1100">
                        <a:latin typeface="Times New Roman"/>
                        <a:ea typeface="Times New Roman"/>
                        <a:cs typeface="Times New Roman"/>
                        <a:sym typeface="Times New Roman"/>
                      </a:endParaRPr>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dk1"/>
                    </a:solidFill>
                  </a:tcPr>
                </a:tc>
                <a:tc>
                  <a:txBody>
                    <a:bodyPr/>
                    <a:lstStyle/>
                    <a:p>
                      <a:pPr indent="0" lvl="0" marL="0" rtl="0" algn="l">
                        <a:lnSpc>
                          <a:spcPct val="115000"/>
                        </a:lnSpc>
                        <a:spcBef>
                          <a:spcPts val="0"/>
                        </a:spcBef>
                        <a:spcAft>
                          <a:spcPts val="0"/>
                        </a:spcAft>
                        <a:buNone/>
                      </a:pPr>
                      <a:r>
                        <a:rPr lang="en" sz="1100">
                          <a:latin typeface="Times New Roman"/>
                          <a:ea typeface="Times New Roman"/>
                          <a:cs typeface="Times New Roman"/>
                          <a:sym typeface="Times New Roman"/>
                        </a:rPr>
                        <a:t>Oberlin College/ University of Michigan</a:t>
                      </a:r>
                      <a:endParaRPr sz="1100">
                        <a:latin typeface="Times New Roman"/>
                        <a:ea typeface="Times New Roman"/>
                        <a:cs typeface="Times New Roman"/>
                        <a:sym typeface="Times New Roman"/>
                      </a:endParaRPr>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dk1"/>
                    </a:solidFill>
                  </a:tcPr>
                </a:tc>
                <a:tc>
                  <a:txBody>
                    <a:bodyPr/>
                    <a:lstStyle/>
                    <a:p>
                      <a:pPr indent="0" lvl="0" marL="0" rtl="0" algn="l">
                        <a:lnSpc>
                          <a:spcPct val="115000"/>
                        </a:lnSpc>
                        <a:spcBef>
                          <a:spcPts val="0"/>
                        </a:spcBef>
                        <a:spcAft>
                          <a:spcPts val="0"/>
                        </a:spcAft>
                        <a:buNone/>
                      </a:pPr>
                      <a:r>
                        <a:rPr lang="en" sz="1100">
                          <a:latin typeface="Times New Roman"/>
                          <a:ea typeface="Times New Roman"/>
                          <a:cs typeface="Times New Roman"/>
                          <a:sym typeface="Times New Roman"/>
                        </a:rPr>
                        <a:t>1881/1882-1884</a:t>
                      </a:r>
                      <a:endParaRPr sz="1100">
                        <a:latin typeface="Times New Roman"/>
                        <a:ea typeface="Times New Roman"/>
                        <a:cs typeface="Times New Roman"/>
                        <a:sym typeface="Times New Roman"/>
                      </a:endParaRPr>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dk1"/>
                    </a:solidFill>
                  </a:tcPr>
                </a:tc>
              </a:tr>
              <a:tr h="452750">
                <a:tc>
                  <a:txBody>
                    <a:bodyPr/>
                    <a:lstStyle/>
                    <a:p>
                      <a:pPr indent="0" lvl="0" marL="0" rtl="0" algn="l">
                        <a:lnSpc>
                          <a:spcPct val="115000"/>
                        </a:lnSpc>
                        <a:spcBef>
                          <a:spcPts val="0"/>
                        </a:spcBef>
                        <a:spcAft>
                          <a:spcPts val="0"/>
                        </a:spcAft>
                        <a:buNone/>
                      </a:pPr>
                      <a:r>
                        <a:rPr lang="en" sz="1100">
                          <a:latin typeface="Times New Roman"/>
                          <a:ea typeface="Times New Roman"/>
                          <a:cs typeface="Times New Roman"/>
                          <a:sym typeface="Times New Roman"/>
                        </a:rPr>
                        <a:t>George Albert Flippin</a:t>
                      </a:r>
                      <a:endParaRPr sz="1100">
                        <a:latin typeface="Times New Roman"/>
                        <a:ea typeface="Times New Roman"/>
                        <a:cs typeface="Times New Roman"/>
                        <a:sym typeface="Times New Roman"/>
                      </a:endParaRPr>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dk1"/>
                    </a:solidFill>
                  </a:tcPr>
                </a:tc>
                <a:tc>
                  <a:txBody>
                    <a:bodyPr/>
                    <a:lstStyle/>
                    <a:p>
                      <a:pPr indent="0" lvl="0" marL="0" rtl="0" algn="l">
                        <a:lnSpc>
                          <a:spcPct val="115000"/>
                        </a:lnSpc>
                        <a:spcBef>
                          <a:spcPts val="0"/>
                        </a:spcBef>
                        <a:spcAft>
                          <a:spcPts val="0"/>
                        </a:spcAft>
                        <a:buNone/>
                      </a:pPr>
                      <a:r>
                        <a:rPr lang="en" sz="1100">
                          <a:latin typeface="Times New Roman"/>
                          <a:ea typeface="Times New Roman"/>
                          <a:cs typeface="Times New Roman"/>
                          <a:sym typeface="Times New Roman"/>
                        </a:rPr>
                        <a:t>University of Nebraska</a:t>
                      </a:r>
                      <a:endParaRPr baseline="30000" sz="1800">
                        <a:latin typeface="Times New Roman"/>
                        <a:ea typeface="Times New Roman"/>
                        <a:cs typeface="Times New Roman"/>
                        <a:sym typeface="Times New Roman"/>
                      </a:endParaRPr>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dk1"/>
                    </a:solidFill>
                  </a:tcPr>
                </a:tc>
                <a:tc>
                  <a:txBody>
                    <a:bodyPr/>
                    <a:lstStyle/>
                    <a:p>
                      <a:pPr indent="0" lvl="0" marL="0" rtl="0" algn="l">
                        <a:lnSpc>
                          <a:spcPct val="115000"/>
                        </a:lnSpc>
                        <a:spcBef>
                          <a:spcPts val="0"/>
                        </a:spcBef>
                        <a:spcAft>
                          <a:spcPts val="0"/>
                        </a:spcAft>
                        <a:buNone/>
                      </a:pPr>
                      <a:r>
                        <a:rPr lang="en" sz="1100">
                          <a:latin typeface="Times New Roman"/>
                          <a:ea typeface="Times New Roman"/>
                          <a:cs typeface="Times New Roman"/>
                          <a:sym typeface="Times New Roman"/>
                        </a:rPr>
                        <a:t>1891-1894 (?)</a:t>
                      </a:r>
                      <a:endParaRPr sz="1100">
                        <a:latin typeface="Times New Roman"/>
                        <a:ea typeface="Times New Roman"/>
                        <a:cs typeface="Times New Roman"/>
                        <a:sym typeface="Times New Roman"/>
                      </a:endParaRPr>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dk1"/>
                    </a:solidFill>
                  </a:tcPr>
                </a:tc>
              </a:tr>
              <a:tr h="452750">
                <a:tc>
                  <a:txBody>
                    <a:bodyPr/>
                    <a:lstStyle/>
                    <a:p>
                      <a:pPr indent="0" lvl="0" marL="0" rtl="0" algn="l">
                        <a:lnSpc>
                          <a:spcPct val="115000"/>
                        </a:lnSpc>
                        <a:spcBef>
                          <a:spcPts val="0"/>
                        </a:spcBef>
                        <a:spcAft>
                          <a:spcPts val="0"/>
                        </a:spcAft>
                        <a:buNone/>
                      </a:pPr>
                      <a:r>
                        <a:rPr lang="en" sz="1100">
                          <a:latin typeface="Times New Roman"/>
                          <a:ea typeface="Times New Roman"/>
                          <a:cs typeface="Times New Roman"/>
                          <a:sym typeface="Times New Roman"/>
                        </a:rPr>
                        <a:t>James Francis Gregory</a:t>
                      </a:r>
                      <a:endParaRPr sz="1100">
                        <a:latin typeface="Times New Roman"/>
                        <a:ea typeface="Times New Roman"/>
                        <a:cs typeface="Times New Roman"/>
                        <a:sym typeface="Times New Roman"/>
                      </a:endParaRPr>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dk1"/>
                    </a:solidFill>
                  </a:tcPr>
                </a:tc>
                <a:tc>
                  <a:txBody>
                    <a:bodyPr/>
                    <a:lstStyle/>
                    <a:p>
                      <a:pPr indent="0" lvl="0" marL="0" rtl="0" algn="l">
                        <a:lnSpc>
                          <a:spcPct val="115000"/>
                        </a:lnSpc>
                        <a:spcBef>
                          <a:spcPts val="0"/>
                        </a:spcBef>
                        <a:spcAft>
                          <a:spcPts val="0"/>
                        </a:spcAft>
                        <a:buNone/>
                      </a:pPr>
                      <a:r>
                        <a:rPr lang="en" sz="1100">
                          <a:latin typeface="Times New Roman"/>
                          <a:ea typeface="Times New Roman"/>
                          <a:cs typeface="Times New Roman"/>
                          <a:sym typeface="Times New Roman"/>
                        </a:rPr>
                        <a:t>Amherst College</a:t>
                      </a:r>
                      <a:endParaRPr baseline="30000" sz="1800">
                        <a:latin typeface="Times New Roman"/>
                        <a:ea typeface="Times New Roman"/>
                        <a:cs typeface="Times New Roman"/>
                        <a:sym typeface="Times New Roman"/>
                      </a:endParaRPr>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dk1"/>
                    </a:solidFill>
                  </a:tcPr>
                </a:tc>
                <a:tc>
                  <a:txBody>
                    <a:bodyPr/>
                    <a:lstStyle/>
                    <a:p>
                      <a:pPr indent="0" lvl="0" marL="0" rtl="0" algn="l">
                        <a:lnSpc>
                          <a:spcPct val="115000"/>
                        </a:lnSpc>
                        <a:spcBef>
                          <a:spcPts val="0"/>
                        </a:spcBef>
                        <a:spcAft>
                          <a:spcPts val="0"/>
                        </a:spcAft>
                        <a:buNone/>
                      </a:pPr>
                      <a:r>
                        <a:rPr lang="en" sz="1100">
                          <a:latin typeface="Times New Roman"/>
                          <a:ea typeface="Times New Roman"/>
                          <a:cs typeface="Times New Roman"/>
                          <a:sym typeface="Times New Roman"/>
                        </a:rPr>
                        <a:t>1895-1898</a:t>
                      </a:r>
                      <a:endParaRPr sz="1100">
                        <a:latin typeface="Times New Roman"/>
                        <a:ea typeface="Times New Roman"/>
                        <a:cs typeface="Times New Roman"/>
                        <a:sym typeface="Times New Roman"/>
                      </a:endParaRPr>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dk1"/>
                    </a:solidFill>
                  </a:tcPr>
                </a:tc>
              </a:tr>
              <a:tr h="452750">
                <a:tc>
                  <a:txBody>
                    <a:bodyPr/>
                    <a:lstStyle/>
                    <a:p>
                      <a:pPr indent="0" lvl="0" marL="0" rtl="0" algn="l">
                        <a:lnSpc>
                          <a:spcPct val="115000"/>
                        </a:lnSpc>
                        <a:spcBef>
                          <a:spcPts val="0"/>
                        </a:spcBef>
                        <a:spcAft>
                          <a:spcPts val="0"/>
                        </a:spcAft>
                        <a:buNone/>
                      </a:pPr>
                      <a:r>
                        <a:rPr lang="en" sz="1100">
                          <a:latin typeface="Times New Roman"/>
                          <a:ea typeface="Times New Roman"/>
                          <a:cs typeface="Times New Roman"/>
                          <a:sym typeface="Times New Roman"/>
                        </a:rPr>
                        <a:t>Eugene Gregory</a:t>
                      </a:r>
                      <a:endParaRPr sz="1100">
                        <a:latin typeface="Times New Roman"/>
                        <a:ea typeface="Times New Roman"/>
                        <a:cs typeface="Times New Roman"/>
                        <a:sym typeface="Times New Roman"/>
                      </a:endParaRPr>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dk1"/>
                    </a:solidFill>
                  </a:tcPr>
                </a:tc>
                <a:tc>
                  <a:txBody>
                    <a:bodyPr/>
                    <a:lstStyle/>
                    <a:p>
                      <a:pPr indent="0" lvl="0" marL="0" rtl="0" algn="l">
                        <a:lnSpc>
                          <a:spcPct val="115000"/>
                        </a:lnSpc>
                        <a:spcBef>
                          <a:spcPts val="0"/>
                        </a:spcBef>
                        <a:spcAft>
                          <a:spcPts val="0"/>
                        </a:spcAft>
                        <a:buNone/>
                      </a:pPr>
                      <a:r>
                        <a:rPr lang="en" sz="1100">
                          <a:latin typeface="Times New Roman"/>
                          <a:ea typeface="Times New Roman"/>
                          <a:cs typeface="Times New Roman"/>
                          <a:sym typeface="Times New Roman"/>
                        </a:rPr>
                        <a:t>Harvard University (non-varsity)</a:t>
                      </a:r>
                      <a:endParaRPr baseline="30000" sz="1800">
                        <a:latin typeface="Times New Roman"/>
                        <a:ea typeface="Times New Roman"/>
                        <a:cs typeface="Times New Roman"/>
                        <a:sym typeface="Times New Roman"/>
                      </a:endParaRPr>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dk1"/>
                    </a:solidFill>
                  </a:tcPr>
                </a:tc>
                <a:tc>
                  <a:txBody>
                    <a:bodyPr/>
                    <a:lstStyle/>
                    <a:p>
                      <a:pPr indent="0" lvl="0" marL="0" rtl="0" algn="l">
                        <a:lnSpc>
                          <a:spcPct val="115000"/>
                        </a:lnSpc>
                        <a:spcBef>
                          <a:spcPts val="0"/>
                        </a:spcBef>
                        <a:spcAft>
                          <a:spcPts val="0"/>
                        </a:spcAft>
                        <a:buNone/>
                      </a:pPr>
                      <a:r>
                        <a:rPr lang="en" sz="1100">
                          <a:latin typeface="Times New Roman"/>
                          <a:ea typeface="Times New Roman"/>
                          <a:cs typeface="Times New Roman"/>
                          <a:sym typeface="Times New Roman"/>
                        </a:rPr>
                        <a:t>1897</a:t>
                      </a:r>
                      <a:endParaRPr sz="1100">
                        <a:latin typeface="Times New Roman"/>
                        <a:ea typeface="Times New Roman"/>
                        <a:cs typeface="Times New Roman"/>
                        <a:sym typeface="Times New Roman"/>
                      </a:endParaRPr>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dk1"/>
                    </a:solidFill>
                  </a:tcPr>
                </a:tc>
              </a:tr>
              <a:tr h="452750">
                <a:tc>
                  <a:txBody>
                    <a:bodyPr/>
                    <a:lstStyle/>
                    <a:p>
                      <a:pPr indent="0" lvl="0" marL="0" rtl="0" algn="l">
                        <a:lnSpc>
                          <a:spcPct val="115000"/>
                        </a:lnSpc>
                        <a:spcBef>
                          <a:spcPts val="0"/>
                        </a:spcBef>
                        <a:spcAft>
                          <a:spcPts val="0"/>
                        </a:spcAft>
                        <a:buNone/>
                      </a:pPr>
                      <a:r>
                        <a:rPr lang="en" sz="1100">
                          <a:latin typeface="Times New Roman"/>
                          <a:ea typeface="Times New Roman"/>
                          <a:cs typeface="Times New Roman"/>
                          <a:sym typeface="Times New Roman"/>
                        </a:rPr>
                        <a:t>Frank Armstrong</a:t>
                      </a:r>
                      <a:endParaRPr sz="1100">
                        <a:latin typeface="Times New Roman"/>
                        <a:ea typeface="Times New Roman"/>
                        <a:cs typeface="Times New Roman"/>
                        <a:sym typeface="Times New Roman"/>
                      </a:endParaRPr>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dk1"/>
                    </a:solidFill>
                  </a:tcPr>
                </a:tc>
                <a:tc>
                  <a:txBody>
                    <a:bodyPr/>
                    <a:lstStyle/>
                    <a:p>
                      <a:pPr indent="0" lvl="0" marL="0" rtl="0" algn="l">
                        <a:lnSpc>
                          <a:spcPct val="115000"/>
                        </a:lnSpc>
                        <a:spcBef>
                          <a:spcPts val="0"/>
                        </a:spcBef>
                        <a:spcAft>
                          <a:spcPts val="0"/>
                        </a:spcAft>
                        <a:buNone/>
                      </a:pPr>
                      <a:r>
                        <a:rPr lang="en" sz="1100">
                          <a:latin typeface="Times New Roman"/>
                          <a:ea typeface="Times New Roman"/>
                          <a:cs typeface="Times New Roman"/>
                          <a:sym typeface="Times New Roman"/>
                        </a:rPr>
                        <a:t>Cornell College (Iowa)</a:t>
                      </a:r>
                      <a:endParaRPr baseline="30000" sz="1800">
                        <a:latin typeface="Times New Roman"/>
                        <a:ea typeface="Times New Roman"/>
                        <a:cs typeface="Times New Roman"/>
                        <a:sym typeface="Times New Roman"/>
                      </a:endParaRPr>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dk1"/>
                    </a:solidFill>
                  </a:tcPr>
                </a:tc>
                <a:tc>
                  <a:txBody>
                    <a:bodyPr/>
                    <a:lstStyle/>
                    <a:p>
                      <a:pPr indent="0" lvl="0" marL="0" rtl="0" algn="l">
                        <a:lnSpc>
                          <a:spcPct val="115000"/>
                        </a:lnSpc>
                        <a:spcBef>
                          <a:spcPts val="0"/>
                        </a:spcBef>
                        <a:spcAft>
                          <a:spcPts val="0"/>
                        </a:spcAft>
                        <a:buNone/>
                      </a:pPr>
                      <a:r>
                        <a:rPr lang="en" sz="1100">
                          <a:latin typeface="Times New Roman"/>
                          <a:ea typeface="Times New Roman"/>
                          <a:cs typeface="Times New Roman"/>
                          <a:sym typeface="Times New Roman"/>
                        </a:rPr>
                        <a:t>1898-1900</a:t>
                      </a:r>
                      <a:endParaRPr sz="1100">
                        <a:latin typeface="Times New Roman"/>
                        <a:ea typeface="Times New Roman"/>
                        <a:cs typeface="Times New Roman"/>
                        <a:sym typeface="Times New Roman"/>
                      </a:endParaRPr>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dk1"/>
                    </a:solidFill>
                  </a:tcPr>
                </a:tc>
              </a:tr>
            </a:tbl>
          </a:graphicData>
        </a:graphic>
      </p:graphicFrame>
      <p:sp>
        <p:nvSpPr>
          <p:cNvPr id="941" name="Google Shape;941;p52"/>
          <p:cNvSpPr txBox="1"/>
          <p:nvPr>
            <p:ph idx="4294967295" type="title"/>
          </p:nvPr>
        </p:nvSpPr>
        <p:spPr>
          <a:xfrm>
            <a:off x="2002000" y="525550"/>
            <a:ext cx="5644800" cy="7158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lang="en" sz="1800"/>
              <a:t>19th Century Black Ballplayers on Integrated College Teams</a:t>
            </a:r>
            <a:endParaRPr sz="1800"/>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5" name="Shape 945"/>
        <p:cNvGrpSpPr/>
        <p:nvPr/>
      </p:nvGrpSpPr>
      <p:grpSpPr>
        <a:xfrm>
          <a:off x="0" y="0"/>
          <a:ext cx="0" cy="0"/>
          <a:chOff x="0" y="0"/>
          <a:chExt cx="0" cy="0"/>
        </a:xfrm>
      </p:grpSpPr>
      <p:graphicFrame>
        <p:nvGraphicFramePr>
          <p:cNvPr id="946" name="Google Shape;946;p53"/>
          <p:cNvGraphicFramePr/>
          <p:nvPr/>
        </p:nvGraphicFramePr>
        <p:xfrm>
          <a:off x="1349388" y="954575"/>
          <a:ext cx="3000000" cy="3000000"/>
        </p:xfrm>
        <a:graphic>
          <a:graphicData uri="http://schemas.openxmlformats.org/drawingml/2006/table">
            <a:tbl>
              <a:tblPr>
                <a:noFill/>
                <a:tableStyleId>{A2F55F2F-0C9B-4B8C-A9F7-DBE60460BA1E}</a:tableStyleId>
              </a:tblPr>
              <a:tblGrid>
                <a:gridCol w="2067150"/>
                <a:gridCol w="2519650"/>
                <a:gridCol w="2293400"/>
              </a:tblGrid>
              <a:tr h="452750">
                <a:tc>
                  <a:txBody>
                    <a:bodyPr/>
                    <a:lstStyle/>
                    <a:p>
                      <a:pPr indent="0" lvl="0" marL="0" rtl="0" algn="l">
                        <a:lnSpc>
                          <a:spcPct val="115000"/>
                        </a:lnSpc>
                        <a:spcBef>
                          <a:spcPts val="0"/>
                        </a:spcBef>
                        <a:spcAft>
                          <a:spcPts val="0"/>
                        </a:spcAft>
                        <a:buNone/>
                      </a:pPr>
                      <a:r>
                        <a:rPr lang="en" sz="1100">
                          <a:latin typeface="Times New Roman"/>
                          <a:ea typeface="Times New Roman"/>
                          <a:cs typeface="Times New Roman"/>
                          <a:sym typeface="Times New Roman"/>
                        </a:rPr>
                        <a:t>Player</a:t>
                      </a:r>
                      <a:endParaRPr sz="1100">
                        <a:latin typeface="Times New Roman"/>
                        <a:ea typeface="Times New Roman"/>
                        <a:cs typeface="Times New Roman"/>
                        <a:sym typeface="Times New Roman"/>
                      </a:endParaRPr>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dk1"/>
                    </a:solidFill>
                  </a:tcPr>
                </a:tc>
                <a:tc>
                  <a:txBody>
                    <a:bodyPr/>
                    <a:lstStyle/>
                    <a:p>
                      <a:pPr indent="0" lvl="0" marL="0" rtl="0" algn="l">
                        <a:lnSpc>
                          <a:spcPct val="115000"/>
                        </a:lnSpc>
                        <a:spcBef>
                          <a:spcPts val="0"/>
                        </a:spcBef>
                        <a:spcAft>
                          <a:spcPts val="0"/>
                        </a:spcAft>
                        <a:buNone/>
                      </a:pPr>
                      <a:r>
                        <a:rPr lang="en" sz="1100">
                          <a:latin typeface="Times New Roman"/>
                          <a:ea typeface="Times New Roman"/>
                          <a:cs typeface="Times New Roman"/>
                          <a:sym typeface="Times New Roman"/>
                        </a:rPr>
                        <a:t>School</a:t>
                      </a:r>
                      <a:endParaRPr sz="1100">
                        <a:latin typeface="Times New Roman"/>
                        <a:ea typeface="Times New Roman"/>
                        <a:cs typeface="Times New Roman"/>
                        <a:sym typeface="Times New Roman"/>
                      </a:endParaRPr>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dk1"/>
                    </a:solidFill>
                  </a:tcPr>
                </a:tc>
                <a:tc>
                  <a:txBody>
                    <a:bodyPr/>
                    <a:lstStyle/>
                    <a:p>
                      <a:pPr indent="0" lvl="0" marL="0" rtl="0" algn="l">
                        <a:lnSpc>
                          <a:spcPct val="115000"/>
                        </a:lnSpc>
                        <a:spcBef>
                          <a:spcPts val="0"/>
                        </a:spcBef>
                        <a:spcAft>
                          <a:spcPts val="0"/>
                        </a:spcAft>
                        <a:buNone/>
                      </a:pPr>
                      <a:r>
                        <a:rPr lang="en" sz="1100">
                          <a:latin typeface="Times New Roman"/>
                          <a:ea typeface="Times New Roman"/>
                          <a:cs typeface="Times New Roman"/>
                          <a:sym typeface="Times New Roman"/>
                        </a:rPr>
                        <a:t>Confirmed Years</a:t>
                      </a:r>
                      <a:endParaRPr baseline="30000" sz="1800">
                        <a:latin typeface="Times New Roman"/>
                        <a:ea typeface="Times New Roman"/>
                        <a:cs typeface="Times New Roman"/>
                        <a:sym typeface="Times New Roman"/>
                      </a:endParaRPr>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dk1"/>
                    </a:solidFill>
                  </a:tcPr>
                </a:tc>
              </a:tr>
            </a:tbl>
          </a:graphicData>
        </a:graphic>
      </p:graphicFrame>
      <p:sp>
        <p:nvSpPr>
          <p:cNvPr id="947" name="Google Shape;947;p53"/>
          <p:cNvSpPr txBox="1"/>
          <p:nvPr>
            <p:ph idx="4294967295" type="title"/>
          </p:nvPr>
        </p:nvSpPr>
        <p:spPr>
          <a:xfrm>
            <a:off x="1384300" y="525550"/>
            <a:ext cx="6262500" cy="7158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lang="en" sz="1800"/>
              <a:t>Early 20th Century Black</a:t>
            </a:r>
            <a:r>
              <a:rPr lang="en" sz="1800"/>
              <a:t> Ballplayers on Integrated College Teams</a:t>
            </a:r>
            <a:endParaRPr sz="1800"/>
          </a:p>
        </p:txBody>
      </p:sp>
      <p:graphicFrame>
        <p:nvGraphicFramePr>
          <p:cNvPr id="948" name="Google Shape;948;p53"/>
          <p:cNvGraphicFramePr/>
          <p:nvPr/>
        </p:nvGraphicFramePr>
        <p:xfrm>
          <a:off x="1349400" y="1407325"/>
          <a:ext cx="3000000" cy="3000000"/>
        </p:xfrm>
        <a:graphic>
          <a:graphicData uri="http://schemas.openxmlformats.org/drawingml/2006/table">
            <a:tbl>
              <a:tblPr>
                <a:noFill/>
                <a:tableStyleId>{A2F55F2F-0C9B-4B8C-A9F7-DBE60460BA1E}</a:tableStyleId>
              </a:tblPr>
              <a:tblGrid>
                <a:gridCol w="2067125"/>
                <a:gridCol w="2519675"/>
                <a:gridCol w="2293400"/>
              </a:tblGrid>
              <a:tr h="316200">
                <a:tc>
                  <a:txBody>
                    <a:bodyPr/>
                    <a:lstStyle/>
                    <a:p>
                      <a:pPr indent="0" lvl="0" marL="0" rtl="0" algn="l">
                        <a:lnSpc>
                          <a:spcPct val="115000"/>
                        </a:lnSpc>
                        <a:spcBef>
                          <a:spcPts val="0"/>
                        </a:spcBef>
                        <a:spcAft>
                          <a:spcPts val="0"/>
                        </a:spcAft>
                        <a:buNone/>
                      </a:pPr>
                      <a:r>
                        <a:rPr b="1" lang="en" sz="1200">
                          <a:solidFill>
                            <a:schemeClr val="lt2"/>
                          </a:solidFill>
                          <a:latin typeface="Times New Roman"/>
                          <a:ea typeface="Times New Roman"/>
                          <a:cs typeface="Times New Roman"/>
                          <a:sym typeface="Times New Roman"/>
                        </a:rPr>
                        <a:t>William Clarence Matthews</a:t>
                      </a:r>
                      <a:endParaRPr b="1" sz="1200">
                        <a:solidFill>
                          <a:schemeClr val="lt2"/>
                        </a:solidFill>
                        <a:latin typeface="Times New Roman"/>
                        <a:ea typeface="Times New Roman"/>
                        <a:cs typeface="Times New Roman"/>
                        <a:sym typeface="Times New Roman"/>
                      </a:endParaRPr>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dk1"/>
                    </a:solidFill>
                  </a:tcPr>
                </a:tc>
                <a:tc>
                  <a:txBody>
                    <a:bodyPr/>
                    <a:lstStyle/>
                    <a:p>
                      <a:pPr indent="0" lvl="0" marL="0" rtl="0" algn="l">
                        <a:lnSpc>
                          <a:spcPct val="115000"/>
                        </a:lnSpc>
                        <a:spcBef>
                          <a:spcPts val="0"/>
                        </a:spcBef>
                        <a:spcAft>
                          <a:spcPts val="0"/>
                        </a:spcAft>
                        <a:buNone/>
                      </a:pPr>
                      <a:r>
                        <a:rPr b="1" lang="en" sz="1200">
                          <a:solidFill>
                            <a:schemeClr val="lt2"/>
                          </a:solidFill>
                          <a:latin typeface="Times New Roman"/>
                          <a:ea typeface="Times New Roman"/>
                          <a:cs typeface="Times New Roman"/>
                          <a:sym typeface="Times New Roman"/>
                        </a:rPr>
                        <a:t>Harvard University</a:t>
                      </a:r>
                      <a:endParaRPr b="1" sz="1200">
                        <a:solidFill>
                          <a:schemeClr val="lt2"/>
                        </a:solidFill>
                        <a:latin typeface="Times New Roman"/>
                        <a:ea typeface="Times New Roman"/>
                        <a:cs typeface="Times New Roman"/>
                        <a:sym typeface="Times New Roman"/>
                      </a:endParaRPr>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dk1"/>
                    </a:solidFill>
                  </a:tcPr>
                </a:tc>
                <a:tc>
                  <a:txBody>
                    <a:bodyPr/>
                    <a:lstStyle/>
                    <a:p>
                      <a:pPr indent="0" lvl="0" marL="0" rtl="0" algn="l">
                        <a:lnSpc>
                          <a:spcPct val="115000"/>
                        </a:lnSpc>
                        <a:spcBef>
                          <a:spcPts val="0"/>
                        </a:spcBef>
                        <a:spcAft>
                          <a:spcPts val="0"/>
                        </a:spcAft>
                        <a:buNone/>
                      </a:pPr>
                      <a:r>
                        <a:rPr b="1" lang="en" sz="1200">
                          <a:solidFill>
                            <a:schemeClr val="lt2"/>
                          </a:solidFill>
                          <a:latin typeface="Times New Roman"/>
                          <a:ea typeface="Times New Roman"/>
                          <a:cs typeface="Times New Roman"/>
                          <a:sym typeface="Times New Roman"/>
                        </a:rPr>
                        <a:t>1901-1905</a:t>
                      </a:r>
                      <a:endParaRPr b="1" sz="1200">
                        <a:solidFill>
                          <a:schemeClr val="lt2"/>
                        </a:solidFill>
                        <a:latin typeface="Times New Roman"/>
                        <a:ea typeface="Times New Roman"/>
                        <a:cs typeface="Times New Roman"/>
                        <a:sym typeface="Times New Roman"/>
                      </a:endParaRPr>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dk1"/>
                    </a:solidFill>
                  </a:tcPr>
                </a:tc>
              </a:tr>
              <a:tr h="338100">
                <a:tc>
                  <a:txBody>
                    <a:bodyPr/>
                    <a:lstStyle/>
                    <a:p>
                      <a:pPr indent="0" lvl="0" marL="0" rtl="0" algn="l">
                        <a:lnSpc>
                          <a:spcPct val="115000"/>
                        </a:lnSpc>
                        <a:spcBef>
                          <a:spcPts val="0"/>
                        </a:spcBef>
                        <a:spcAft>
                          <a:spcPts val="0"/>
                        </a:spcAft>
                        <a:buNone/>
                      </a:pPr>
                      <a:r>
                        <a:rPr lang="en" sz="1100">
                          <a:latin typeface="Times New Roman"/>
                          <a:ea typeface="Times New Roman"/>
                          <a:cs typeface="Times New Roman"/>
                          <a:sym typeface="Times New Roman"/>
                        </a:rPr>
                        <a:t>Merton P. Robinson</a:t>
                      </a:r>
                      <a:endParaRPr sz="1100">
                        <a:latin typeface="Times New Roman"/>
                        <a:ea typeface="Times New Roman"/>
                        <a:cs typeface="Times New Roman"/>
                        <a:sym typeface="Times New Roman"/>
                      </a:endParaRPr>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dk1"/>
                    </a:solidFill>
                  </a:tcPr>
                </a:tc>
                <a:tc>
                  <a:txBody>
                    <a:bodyPr/>
                    <a:lstStyle/>
                    <a:p>
                      <a:pPr indent="0" lvl="0" marL="0" rtl="0" algn="l">
                        <a:lnSpc>
                          <a:spcPct val="115000"/>
                        </a:lnSpc>
                        <a:spcBef>
                          <a:spcPts val="0"/>
                        </a:spcBef>
                        <a:spcAft>
                          <a:spcPts val="0"/>
                        </a:spcAft>
                        <a:buNone/>
                      </a:pPr>
                      <a:r>
                        <a:rPr lang="en" sz="1100">
                          <a:latin typeface="Times New Roman"/>
                          <a:ea typeface="Times New Roman"/>
                          <a:cs typeface="Times New Roman"/>
                          <a:sym typeface="Times New Roman"/>
                        </a:rPr>
                        <a:t>Oberlin College</a:t>
                      </a:r>
                      <a:endParaRPr sz="1100">
                        <a:latin typeface="Times New Roman"/>
                        <a:ea typeface="Times New Roman"/>
                        <a:cs typeface="Times New Roman"/>
                        <a:sym typeface="Times New Roman"/>
                      </a:endParaRPr>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dk1"/>
                    </a:solidFill>
                  </a:tcPr>
                </a:tc>
                <a:tc>
                  <a:txBody>
                    <a:bodyPr/>
                    <a:lstStyle/>
                    <a:p>
                      <a:pPr indent="0" lvl="0" marL="0" rtl="0" algn="l">
                        <a:lnSpc>
                          <a:spcPct val="115000"/>
                        </a:lnSpc>
                        <a:spcBef>
                          <a:spcPts val="0"/>
                        </a:spcBef>
                        <a:spcAft>
                          <a:spcPts val="0"/>
                        </a:spcAft>
                        <a:buNone/>
                      </a:pPr>
                      <a:r>
                        <a:rPr lang="en" sz="1100">
                          <a:latin typeface="Times New Roman"/>
                          <a:ea typeface="Times New Roman"/>
                          <a:cs typeface="Times New Roman"/>
                          <a:sym typeface="Times New Roman"/>
                        </a:rPr>
                        <a:t>1902</a:t>
                      </a:r>
                      <a:endParaRPr sz="1100">
                        <a:latin typeface="Times New Roman"/>
                        <a:ea typeface="Times New Roman"/>
                        <a:cs typeface="Times New Roman"/>
                        <a:sym typeface="Times New Roman"/>
                      </a:endParaRPr>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dk1"/>
                    </a:solidFill>
                  </a:tcPr>
                </a:tc>
              </a:tr>
              <a:tr h="208950">
                <a:tc>
                  <a:txBody>
                    <a:bodyPr/>
                    <a:lstStyle/>
                    <a:p>
                      <a:pPr indent="0" lvl="0" marL="0" rtl="0" algn="l">
                        <a:lnSpc>
                          <a:spcPct val="115000"/>
                        </a:lnSpc>
                        <a:spcBef>
                          <a:spcPts val="0"/>
                        </a:spcBef>
                        <a:spcAft>
                          <a:spcPts val="0"/>
                        </a:spcAft>
                        <a:buNone/>
                      </a:pPr>
                      <a:r>
                        <a:rPr lang="en" sz="1100">
                          <a:latin typeface="Times New Roman"/>
                          <a:ea typeface="Times New Roman"/>
                          <a:cs typeface="Times New Roman"/>
                          <a:sym typeface="Times New Roman"/>
                        </a:rPr>
                        <a:t>Charles Lee Thomas</a:t>
                      </a:r>
                      <a:endParaRPr sz="1100">
                        <a:latin typeface="Times New Roman"/>
                        <a:ea typeface="Times New Roman"/>
                        <a:cs typeface="Times New Roman"/>
                        <a:sym typeface="Times New Roman"/>
                      </a:endParaRPr>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dk1"/>
                    </a:solidFill>
                  </a:tcPr>
                </a:tc>
                <a:tc>
                  <a:txBody>
                    <a:bodyPr/>
                    <a:lstStyle/>
                    <a:p>
                      <a:pPr indent="0" lvl="0" marL="0" rtl="0" algn="l">
                        <a:lnSpc>
                          <a:spcPct val="115000"/>
                        </a:lnSpc>
                        <a:spcBef>
                          <a:spcPts val="0"/>
                        </a:spcBef>
                        <a:spcAft>
                          <a:spcPts val="0"/>
                        </a:spcAft>
                        <a:buNone/>
                      </a:pPr>
                      <a:r>
                        <a:rPr lang="en" sz="1100">
                          <a:latin typeface="Times New Roman"/>
                          <a:ea typeface="Times New Roman"/>
                          <a:cs typeface="Times New Roman"/>
                          <a:sym typeface="Times New Roman"/>
                        </a:rPr>
                        <a:t>Ohio Wesleyan University</a:t>
                      </a:r>
                      <a:endParaRPr baseline="30000" sz="1800">
                        <a:latin typeface="Times New Roman"/>
                        <a:ea typeface="Times New Roman"/>
                        <a:cs typeface="Times New Roman"/>
                        <a:sym typeface="Times New Roman"/>
                      </a:endParaRPr>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dk1"/>
                    </a:solidFill>
                  </a:tcPr>
                </a:tc>
                <a:tc>
                  <a:txBody>
                    <a:bodyPr/>
                    <a:lstStyle/>
                    <a:p>
                      <a:pPr indent="0" lvl="0" marL="0" rtl="0" algn="l">
                        <a:lnSpc>
                          <a:spcPct val="115000"/>
                        </a:lnSpc>
                        <a:spcBef>
                          <a:spcPts val="0"/>
                        </a:spcBef>
                        <a:spcAft>
                          <a:spcPts val="0"/>
                        </a:spcAft>
                        <a:buNone/>
                      </a:pPr>
                      <a:r>
                        <a:rPr lang="en" sz="1100">
                          <a:latin typeface="Times New Roman"/>
                          <a:ea typeface="Times New Roman"/>
                          <a:cs typeface="Times New Roman"/>
                          <a:sym typeface="Times New Roman"/>
                        </a:rPr>
                        <a:t>1903</a:t>
                      </a:r>
                      <a:endParaRPr sz="1100">
                        <a:latin typeface="Times New Roman"/>
                        <a:ea typeface="Times New Roman"/>
                        <a:cs typeface="Times New Roman"/>
                        <a:sym typeface="Times New Roman"/>
                      </a:endParaRPr>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dk1"/>
                    </a:solidFill>
                  </a:tcPr>
                </a:tc>
              </a:tr>
              <a:tr h="335950">
                <a:tc>
                  <a:txBody>
                    <a:bodyPr/>
                    <a:lstStyle/>
                    <a:p>
                      <a:pPr indent="0" lvl="0" marL="0" rtl="0" algn="l">
                        <a:lnSpc>
                          <a:spcPct val="115000"/>
                        </a:lnSpc>
                        <a:spcBef>
                          <a:spcPts val="0"/>
                        </a:spcBef>
                        <a:spcAft>
                          <a:spcPts val="0"/>
                        </a:spcAft>
                        <a:buNone/>
                      </a:pPr>
                      <a:r>
                        <a:rPr lang="en" sz="1100">
                          <a:latin typeface="Times New Roman"/>
                          <a:ea typeface="Times New Roman"/>
                          <a:cs typeface="Times New Roman"/>
                          <a:sym typeface="Times New Roman"/>
                        </a:rPr>
                        <a:t>Thomas Taylor</a:t>
                      </a:r>
                      <a:endParaRPr sz="1100">
                        <a:latin typeface="Times New Roman"/>
                        <a:ea typeface="Times New Roman"/>
                        <a:cs typeface="Times New Roman"/>
                        <a:sym typeface="Times New Roman"/>
                      </a:endParaRPr>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dk1"/>
                    </a:solidFill>
                  </a:tcPr>
                </a:tc>
                <a:tc>
                  <a:txBody>
                    <a:bodyPr/>
                    <a:lstStyle/>
                    <a:p>
                      <a:pPr indent="0" lvl="0" marL="0" rtl="0" algn="l">
                        <a:lnSpc>
                          <a:spcPct val="115000"/>
                        </a:lnSpc>
                        <a:spcBef>
                          <a:spcPts val="0"/>
                        </a:spcBef>
                        <a:spcAft>
                          <a:spcPts val="0"/>
                        </a:spcAft>
                        <a:buNone/>
                      </a:pPr>
                      <a:r>
                        <a:rPr lang="en" sz="1100">
                          <a:latin typeface="Times New Roman"/>
                          <a:ea typeface="Times New Roman"/>
                          <a:cs typeface="Times New Roman"/>
                          <a:sym typeface="Times New Roman"/>
                        </a:rPr>
                        <a:t>Wesleyan University</a:t>
                      </a:r>
                      <a:endParaRPr baseline="30000" sz="1800">
                        <a:latin typeface="Times New Roman"/>
                        <a:ea typeface="Times New Roman"/>
                        <a:cs typeface="Times New Roman"/>
                        <a:sym typeface="Times New Roman"/>
                      </a:endParaRPr>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dk1"/>
                    </a:solidFill>
                  </a:tcPr>
                </a:tc>
                <a:tc>
                  <a:txBody>
                    <a:bodyPr/>
                    <a:lstStyle/>
                    <a:p>
                      <a:pPr indent="0" lvl="0" marL="0" rtl="0" algn="l">
                        <a:lnSpc>
                          <a:spcPct val="115000"/>
                        </a:lnSpc>
                        <a:spcBef>
                          <a:spcPts val="0"/>
                        </a:spcBef>
                        <a:spcAft>
                          <a:spcPts val="0"/>
                        </a:spcAft>
                        <a:buNone/>
                      </a:pPr>
                      <a:r>
                        <a:rPr lang="en" sz="1100">
                          <a:latin typeface="Times New Roman"/>
                          <a:ea typeface="Times New Roman"/>
                          <a:cs typeface="Times New Roman"/>
                          <a:sym typeface="Times New Roman"/>
                        </a:rPr>
                        <a:t>1905</a:t>
                      </a:r>
                      <a:endParaRPr sz="1100">
                        <a:latin typeface="Times New Roman"/>
                        <a:ea typeface="Times New Roman"/>
                        <a:cs typeface="Times New Roman"/>
                        <a:sym typeface="Times New Roman"/>
                      </a:endParaRPr>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dk1"/>
                    </a:solidFill>
                  </a:tcPr>
                </a:tc>
              </a:tr>
              <a:tr h="322550">
                <a:tc>
                  <a:txBody>
                    <a:bodyPr/>
                    <a:lstStyle/>
                    <a:p>
                      <a:pPr indent="0" lvl="0" marL="0" rtl="0" algn="l">
                        <a:lnSpc>
                          <a:spcPct val="115000"/>
                        </a:lnSpc>
                        <a:spcBef>
                          <a:spcPts val="0"/>
                        </a:spcBef>
                        <a:spcAft>
                          <a:spcPts val="0"/>
                        </a:spcAft>
                        <a:buNone/>
                      </a:pPr>
                      <a:r>
                        <a:rPr lang="en" sz="1100">
                          <a:latin typeface="Times New Roman"/>
                          <a:ea typeface="Times New Roman"/>
                          <a:cs typeface="Times New Roman"/>
                          <a:sym typeface="Times New Roman"/>
                        </a:rPr>
                        <a:t>George Walter Williams</a:t>
                      </a:r>
                      <a:endParaRPr sz="1100">
                        <a:latin typeface="Times New Roman"/>
                        <a:ea typeface="Times New Roman"/>
                        <a:cs typeface="Times New Roman"/>
                        <a:sym typeface="Times New Roman"/>
                      </a:endParaRPr>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dk1"/>
                    </a:solidFill>
                  </a:tcPr>
                </a:tc>
                <a:tc>
                  <a:txBody>
                    <a:bodyPr/>
                    <a:lstStyle/>
                    <a:p>
                      <a:pPr indent="0" lvl="0" marL="0" rtl="0" algn="l">
                        <a:lnSpc>
                          <a:spcPct val="115000"/>
                        </a:lnSpc>
                        <a:spcBef>
                          <a:spcPts val="0"/>
                        </a:spcBef>
                        <a:spcAft>
                          <a:spcPts val="0"/>
                        </a:spcAft>
                        <a:buNone/>
                      </a:pPr>
                      <a:r>
                        <a:rPr lang="en" sz="1100">
                          <a:latin typeface="Times New Roman"/>
                          <a:ea typeface="Times New Roman"/>
                          <a:cs typeface="Times New Roman"/>
                          <a:sym typeface="Times New Roman"/>
                        </a:rPr>
                        <a:t>University of Vermont</a:t>
                      </a:r>
                      <a:endParaRPr sz="1100">
                        <a:latin typeface="Times New Roman"/>
                        <a:ea typeface="Times New Roman"/>
                        <a:cs typeface="Times New Roman"/>
                        <a:sym typeface="Times New Roman"/>
                      </a:endParaRPr>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dk1"/>
                    </a:solidFill>
                  </a:tcPr>
                </a:tc>
                <a:tc>
                  <a:txBody>
                    <a:bodyPr/>
                    <a:lstStyle/>
                    <a:p>
                      <a:pPr indent="0" lvl="0" marL="0" rtl="0" algn="l">
                        <a:lnSpc>
                          <a:spcPct val="115000"/>
                        </a:lnSpc>
                        <a:spcBef>
                          <a:spcPts val="0"/>
                        </a:spcBef>
                        <a:spcAft>
                          <a:spcPts val="0"/>
                        </a:spcAft>
                        <a:buNone/>
                      </a:pPr>
                      <a:r>
                        <a:rPr lang="en" sz="1100">
                          <a:latin typeface="Times New Roman"/>
                          <a:ea typeface="Times New Roman"/>
                          <a:cs typeface="Times New Roman"/>
                          <a:sym typeface="Times New Roman"/>
                        </a:rPr>
                        <a:t>1905-1906</a:t>
                      </a:r>
                      <a:endParaRPr sz="1100">
                        <a:latin typeface="Times New Roman"/>
                        <a:ea typeface="Times New Roman"/>
                        <a:cs typeface="Times New Roman"/>
                        <a:sym typeface="Times New Roman"/>
                      </a:endParaRPr>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dk1"/>
                    </a:solidFill>
                  </a:tcPr>
                </a:tc>
              </a:tr>
              <a:tr h="157450">
                <a:tc>
                  <a:txBody>
                    <a:bodyPr/>
                    <a:lstStyle/>
                    <a:p>
                      <a:pPr indent="0" lvl="0" marL="0" rtl="0" algn="l">
                        <a:lnSpc>
                          <a:spcPct val="115000"/>
                        </a:lnSpc>
                        <a:spcBef>
                          <a:spcPts val="0"/>
                        </a:spcBef>
                        <a:spcAft>
                          <a:spcPts val="0"/>
                        </a:spcAft>
                        <a:buNone/>
                      </a:pPr>
                      <a:r>
                        <a:rPr lang="en" sz="1100">
                          <a:latin typeface="Times New Roman"/>
                          <a:ea typeface="Times New Roman"/>
                          <a:cs typeface="Times New Roman"/>
                          <a:sym typeface="Times New Roman"/>
                        </a:rPr>
                        <a:t>Fenwick Henri Watkins</a:t>
                      </a:r>
                      <a:endParaRPr sz="1100">
                        <a:latin typeface="Times New Roman"/>
                        <a:ea typeface="Times New Roman"/>
                        <a:cs typeface="Times New Roman"/>
                        <a:sym typeface="Times New Roman"/>
                      </a:endParaRPr>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dk1"/>
                    </a:solidFill>
                  </a:tcPr>
                </a:tc>
                <a:tc>
                  <a:txBody>
                    <a:bodyPr/>
                    <a:lstStyle/>
                    <a:p>
                      <a:pPr indent="0" lvl="0" marL="0" rtl="0" algn="l">
                        <a:lnSpc>
                          <a:spcPct val="115000"/>
                        </a:lnSpc>
                        <a:spcBef>
                          <a:spcPts val="0"/>
                        </a:spcBef>
                        <a:spcAft>
                          <a:spcPts val="0"/>
                        </a:spcAft>
                        <a:buNone/>
                      </a:pPr>
                      <a:r>
                        <a:rPr lang="en" sz="1100">
                          <a:latin typeface="Times New Roman"/>
                          <a:ea typeface="Times New Roman"/>
                          <a:cs typeface="Times New Roman"/>
                          <a:sym typeface="Times New Roman"/>
                        </a:rPr>
                        <a:t>University of Vermont</a:t>
                      </a:r>
                      <a:endParaRPr sz="1100">
                        <a:latin typeface="Times New Roman"/>
                        <a:ea typeface="Times New Roman"/>
                        <a:cs typeface="Times New Roman"/>
                        <a:sym typeface="Times New Roman"/>
                      </a:endParaRPr>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dk1"/>
                    </a:solidFill>
                  </a:tcPr>
                </a:tc>
                <a:tc>
                  <a:txBody>
                    <a:bodyPr/>
                    <a:lstStyle/>
                    <a:p>
                      <a:pPr indent="0" lvl="0" marL="0" rtl="0" algn="l">
                        <a:lnSpc>
                          <a:spcPct val="115000"/>
                        </a:lnSpc>
                        <a:spcBef>
                          <a:spcPts val="0"/>
                        </a:spcBef>
                        <a:spcAft>
                          <a:spcPts val="0"/>
                        </a:spcAft>
                        <a:buNone/>
                      </a:pPr>
                      <a:r>
                        <a:rPr lang="en" sz="1100">
                          <a:latin typeface="Times New Roman"/>
                          <a:ea typeface="Times New Roman"/>
                          <a:cs typeface="Times New Roman"/>
                          <a:sym typeface="Times New Roman"/>
                        </a:rPr>
                        <a:t>1906</a:t>
                      </a:r>
                      <a:endParaRPr sz="1100">
                        <a:latin typeface="Times New Roman"/>
                        <a:ea typeface="Times New Roman"/>
                        <a:cs typeface="Times New Roman"/>
                        <a:sym typeface="Times New Roman"/>
                      </a:endParaRPr>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dk1"/>
                    </a:solidFill>
                  </a:tcPr>
                </a:tc>
              </a:tr>
              <a:tr h="338100">
                <a:tc>
                  <a:txBody>
                    <a:bodyPr/>
                    <a:lstStyle/>
                    <a:p>
                      <a:pPr indent="0" lvl="0" marL="0" rtl="0" algn="l">
                        <a:lnSpc>
                          <a:spcPct val="115000"/>
                        </a:lnSpc>
                        <a:spcBef>
                          <a:spcPts val="0"/>
                        </a:spcBef>
                        <a:spcAft>
                          <a:spcPts val="0"/>
                        </a:spcAft>
                        <a:buNone/>
                      </a:pPr>
                      <a:r>
                        <a:rPr lang="en" sz="1100">
                          <a:latin typeface="Times New Roman"/>
                          <a:ea typeface="Times New Roman"/>
                          <a:cs typeface="Times New Roman"/>
                          <a:sym typeface="Times New Roman"/>
                        </a:rPr>
                        <a:t>Samuel Ransom</a:t>
                      </a:r>
                      <a:endParaRPr sz="1100">
                        <a:latin typeface="Times New Roman"/>
                        <a:ea typeface="Times New Roman"/>
                        <a:cs typeface="Times New Roman"/>
                        <a:sym typeface="Times New Roman"/>
                      </a:endParaRPr>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dk1"/>
                    </a:solidFill>
                  </a:tcPr>
                </a:tc>
                <a:tc>
                  <a:txBody>
                    <a:bodyPr/>
                    <a:lstStyle/>
                    <a:p>
                      <a:pPr indent="0" lvl="0" marL="0" rtl="0" algn="l">
                        <a:lnSpc>
                          <a:spcPct val="115000"/>
                        </a:lnSpc>
                        <a:spcBef>
                          <a:spcPts val="0"/>
                        </a:spcBef>
                        <a:spcAft>
                          <a:spcPts val="0"/>
                        </a:spcAft>
                        <a:buNone/>
                      </a:pPr>
                      <a:r>
                        <a:rPr lang="en" sz="1100">
                          <a:latin typeface="Times New Roman"/>
                          <a:ea typeface="Times New Roman"/>
                          <a:cs typeface="Times New Roman"/>
                          <a:sym typeface="Times New Roman"/>
                        </a:rPr>
                        <a:t>Beloit College</a:t>
                      </a:r>
                      <a:endParaRPr sz="1100">
                        <a:latin typeface="Times New Roman"/>
                        <a:ea typeface="Times New Roman"/>
                        <a:cs typeface="Times New Roman"/>
                        <a:sym typeface="Times New Roman"/>
                      </a:endParaRPr>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dk1"/>
                    </a:solidFill>
                  </a:tcPr>
                </a:tc>
                <a:tc>
                  <a:txBody>
                    <a:bodyPr/>
                    <a:lstStyle/>
                    <a:p>
                      <a:pPr indent="0" lvl="0" marL="0" rtl="0" algn="l">
                        <a:lnSpc>
                          <a:spcPct val="115000"/>
                        </a:lnSpc>
                        <a:spcBef>
                          <a:spcPts val="0"/>
                        </a:spcBef>
                        <a:spcAft>
                          <a:spcPts val="0"/>
                        </a:spcAft>
                        <a:buNone/>
                      </a:pPr>
                      <a:r>
                        <a:rPr lang="en" sz="1100">
                          <a:latin typeface="Times New Roman"/>
                          <a:ea typeface="Times New Roman"/>
                          <a:cs typeface="Times New Roman"/>
                          <a:sym typeface="Times New Roman"/>
                        </a:rPr>
                        <a:t>1906</a:t>
                      </a:r>
                      <a:endParaRPr sz="1100">
                        <a:latin typeface="Times New Roman"/>
                        <a:ea typeface="Times New Roman"/>
                        <a:cs typeface="Times New Roman"/>
                        <a:sym typeface="Times New Roman"/>
                      </a:endParaRPr>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dk1"/>
                    </a:solidFill>
                  </a:tcPr>
                </a:tc>
              </a:tr>
              <a:tr h="157450">
                <a:tc>
                  <a:txBody>
                    <a:bodyPr/>
                    <a:lstStyle/>
                    <a:p>
                      <a:pPr indent="0" lvl="0" marL="0" rtl="0" algn="l">
                        <a:lnSpc>
                          <a:spcPct val="115000"/>
                        </a:lnSpc>
                        <a:spcBef>
                          <a:spcPts val="0"/>
                        </a:spcBef>
                        <a:spcAft>
                          <a:spcPts val="0"/>
                        </a:spcAft>
                        <a:buNone/>
                      </a:pPr>
                      <a:r>
                        <a:rPr lang="en" sz="1100">
                          <a:latin typeface="Times New Roman"/>
                          <a:ea typeface="Times New Roman"/>
                          <a:cs typeface="Times New Roman"/>
                          <a:sym typeface="Times New Roman"/>
                        </a:rPr>
                        <a:t>Howard N. Robinson</a:t>
                      </a:r>
                      <a:endParaRPr sz="1100">
                        <a:latin typeface="Times New Roman"/>
                        <a:ea typeface="Times New Roman"/>
                        <a:cs typeface="Times New Roman"/>
                        <a:sym typeface="Times New Roman"/>
                      </a:endParaRPr>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dk1"/>
                    </a:solidFill>
                  </a:tcPr>
                </a:tc>
                <a:tc>
                  <a:txBody>
                    <a:bodyPr/>
                    <a:lstStyle/>
                    <a:p>
                      <a:pPr indent="0" lvl="0" marL="0" rtl="0" algn="l">
                        <a:lnSpc>
                          <a:spcPct val="115000"/>
                        </a:lnSpc>
                        <a:spcBef>
                          <a:spcPts val="0"/>
                        </a:spcBef>
                        <a:spcAft>
                          <a:spcPts val="0"/>
                        </a:spcAft>
                        <a:buNone/>
                      </a:pPr>
                      <a:r>
                        <a:rPr lang="en" sz="1100">
                          <a:latin typeface="Times New Roman"/>
                          <a:ea typeface="Times New Roman"/>
                          <a:cs typeface="Times New Roman"/>
                          <a:sym typeface="Times New Roman"/>
                        </a:rPr>
                        <a:t>Oberlin College</a:t>
                      </a:r>
                      <a:endParaRPr sz="1100">
                        <a:latin typeface="Times New Roman"/>
                        <a:ea typeface="Times New Roman"/>
                        <a:cs typeface="Times New Roman"/>
                        <a:sym typeface="Times New Roman"/>
                      </a:endParaRPr>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dk1"/>
                    </a:solidFill>
                  </a:tcPr>
                </a:tc>
                <a:tc>
                  <a:txBody>
                    <a:bodyPr/>
                    <a:lstStyle/>
                    <a:p>
                      <a:pPr indent="0" lvl="0" marL="0" rtl="0" algn="l">
                        <a:lnSpc>
                          <a:spcPct val="115000"/>
                        </a:lnSpc>
                        <a:spcBef>
                          <a:spcPts val="0"/>
                        </a:spcBef>
                        <a:spcAft>
                          <a:spcPts val="0"/>
                        </a:spcAft>
                        <a:buNone/>
                      </a:pPr>
                      <a:r>
                        <a:rPr lang="en" sz="1100">
                          <a:latin typeface="Times New Roman"/>
                          <a:ea typeface="Times New Roman"/>
                          <a:cs typeface="Times New Roman"/>
                          <a:sym typeface="Times New Roman"/>
                        </a:rPr>
                        <a:t>1904-1908</a:t>
                      </a:r>
                      <a:endParaRPr sz="1100">
                        <a:latin typeface="Times New Roman"/>
                        <a:ea typeface="Times New Roman"/>
                        <a:cs typeface="Times New Roman"/>
                        <a:sym typeface="Times New Roman"/>
                      </a:endParaRPr>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dk1"/>
                    </a:solidFill>
                  </a:tcPr>
                </a:tc>
              </a:tr>
              <a:tr h="338100">
                <a:tc>
                  <a:txBody>
                    <a:bodyPr/>
                    <a:lstStyle/>
                    <a:p>
                      <a:pPr indent="0" lvl="0" marL="0" rtl="0" algn="l">
                        <a:lnSpc>
                          <a:spcPct val="115000"/>
                        </a:lnSpc>
                        <a:spcBef>
                          <a:spcPts val="0"/>
                        </a:spcBef>
                        <a:spcAft>
                          <a:spcPts val="0"/>
                        </a:spcAft>
                        <a:buNone/>
                      </a:pPr>
                      <a:r>
                        <a:rPr lang="en" sz="1100">
                          <a:latin typeface="Times New Roman"/>
                          <a:ea typeface="Times New Roman"/>
                          <a:cs typeface="Times New Roman"/>
                          <a:sym typeface="Times New Roman"/>
                        </a:rPr>
                        <a:t>Oscar Brown</a:t>
                      </a:r>
                      <a:endParaRPr sz="1100">
                        <a:latin typeface="Times New Roman"/>
                        <a:ea typeface="Times New Roman"/>
                        <a:cs typeface="Times New Roman"/>
                        <a:sym typeface="Times New Roman"/>
                      </a:endParaRPr>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dk1"/>
                    </a:solidFill>
                  </a:tcPr>
                </a:tc>
                <a:tc>
                  <a:txBody>
                    <a:bodyPr/>
                    <a:lstStyle/>
                    <a:p>
                      <a:pPr indent="0" lvl="0" marL="0" rtl="0" algn="l">
                        <a:lnSpc>
                          <a:spcPct val="115000"/>
                        </a:lnSpc>
                        <a:spcBef>
                          <a:spcPts val="0"/>
                        </a:spcBef>
                        <a:spcAft>
                          <a:spcPts val="0"/>
                        </a:spcAft>
                        <a:buNone/>
                      </a:pPr>
                      <a:r>
                        <a:rPr lang="en" sz="1100">
                          <a:latin typeface="Times New Roman"/>
                          <a:ea typeface="Times New Roman"/>
                          <a:cs typeface="Times New Roman"/>
                          <a:sym typeface="Times New Roman"/>
                        </a:rPr>
                        <a:t>Syracuse University</a:t>
                      </a:r>
                      <a:endParaRPr sz="1100">
                        <a:latin typeface="Times New Roman"/>
                        <a:ea typeface="Times New Roman"/>
                        <a:cs typeface="Times New Roman"/>
                        <a:sym typeface="Times New Roman"/>
                      </a:endParaRPr>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dk1"/>
                    </a:solidFill>
                  </a:tcPr>
                </a:tc>
                <a:tc>
                  <a:txBody>
                    <a:bodyPr/>
                    <a:lstStyle/>
                    <a:p>
                      <a:pPr indent="0" lvl="0" marL="0" rtl="0" algn="l">
                        <a:lnSpc>
                          <a:spcPct val="115000"/>
                        </a:lnSpc>
                        <a:spcBef>
                          <a:spcPts val="0"/>
                        </a:spcBef>
                        <a:spcAft>
                          <a:spcPts val="0"/>
                        </a:spcAft>
                        <a:buNone/>
                      </a:pPr>
                      <a:r>
                        <a:rPr lang="en" sz="1100">
                          <a:latin typeface="Times New Roman"/>
                          <a:ea typeface="Times New Roman"/>
                          <a:cs typeface="Times New Roman"/>
                          <a:sym typeface="Times New Roman"/>
                        </a:rPr>
                        <a:t>1908</a:t>
                      </a:r>
                      <a:endParaRPr sz="1100">
                        <a:latin typeface="Times New Roman"/>
                        <a:ea typeface="Times New Roman"/>
                        <a:cs typeface="Times New Roman"/>
                        <a:sym typeface="Times New Roman"/>
                      </a:endParaRPr>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dk1"/>
                    </a:solidFill>
                  </a:tcPr>
                </a:tc>
              </a:tr>
            </a:tbl>
          </a:graphicData>
        </a:graphic>
      </p:graphicFrame>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2" name="Shape 952"/>
        <p:cNvGrpSpPr/>
        <p:nvPr/>
      </p:nvGrpSpPr>
      <p:grpSpPr>
        <a:xfrm>
          <a:off x="0" y="0"/>
          <a:ext cx="0" cy="0"/>
          <a:chOff x="0" y="0"/>
          <a:chExt cx="0" cy="0"/>
        </a:xfrm>
      </p:grpSpPr>
      <p:pic>
        <p:nvPicPr>
          <p:cNvPr id="953" name="Google Shape;953;p54"/>
          <p:cNvPicPr preferRelativeResize="0"/>
          <p:nvPr/>
        </p:nvPicPr>
        <p:blipFill>
          <a:blip r:embed="rId3">
            <a:alphaModFix/>
          </a:blip>
          <a:stretch>
            <a:fillRect/>
          </a:stretch>
        </p:blipFill>
        <p:spPr>
          <a:xfrm>
            <a:off x="114300" y="1214600"/>
            <a:ext cx="3327401" cy="2557726"/>
          </a:xfrm>
          <a:prstGeom prst="rect">
            <a:avLst/>
          </a:prstGeom>
          <a:noFill/>
          <a:ln>
            <a:noFill/>
          </a:ln>
        </p:spPr>
      </p:pic>
      <p:pic>
        <p:nvPicPr>
          <p:cNvPr id="954" name="Google Shape;954;p54"/>
          <p:cNvPicPr preferRelativeResize="0"/>
          <p:nvPr/>
        </p:nvPicPr>
        <p:blipFill>
          <a:blip r:embed="rId4">
            <a:alphaModFix/>
          </a:blip>
          <a:stretch>
            <a:fillRect/>
          </a:stretch>
        </p:blipFill>
        <p:spPr>
          <a:xfrm>
            <a:off x="3619500" y="1214600"/>
            <a:ext cx="5397502" cy="2714300"/>
          </a:xfrm>
          <a:prstGeom prst="rect">
            <a:avLst/>
          </a:prstGeom>
          <a:noFill/>
          <a:ln>
            <a:noFill/>
          </a:ln>
        </p:spPr>
      </p:pic>
      <p:sp>
        <p:nvSpPr>
          <p:cNvPr id="955" name="Google Shape;955;p54"/>
          <p:cNvSpPr txBox="1"/>
          <p:nvPr>
            <p:ph idx="4294967295" type="title"/>
          </p:nvPr>
        </p:nvSpPr>
        <p:spPr>
          <a:xfrm>
            <a:off x="558800" y="498800"/>
            <a:ext cx="7124700" cy="7158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lang="en" sz="2500"/>
              <a:t>William Clarence Matthews–from his 1901 Yearbook</a:t>
            </a:r>
            <a:endParaRPr sz="25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3" name="Shape 763"/>
        <p:cNvGrpSpPr/>
        <p:nvPr/>
      </p:nvGrpSpPr>
      <p:grpSpPr>
        <a:xfrm>
          <a:off x="0" y="0"/>
          <a:ext cx="0" cy="0"/>
          <a:chOff x="0" y="0"/>
          <a:chExt cx="0" cy="0"/>
        </a:xfrm>
      </p:grpSpPr>
      <p:sp>
        <p:nvSpPr>
          <p:cNvPr id="764" name="Google Shape;764;p28"/>
          <p:cNvSpPr txBox="1"/>
          <p:nvPr>
            <p:ph type="title"/>
          </p:nvPr>
        </p:nvSpPr>
        <p:spPr>
          <a:xfrm>
            <a:off x="2745325" y="569100"/>
            <a:ext cx="33012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Baseball at Andover</a:t>
            </a:r>
            <a:endParaRPr/>
          </a:p>
        </p:txBody>
      </p:sp>
      <p:pic>
        <p:nvPicPr>
          <p:cNvPr id="765" name="Google Shape;765;p28"/>
          <p:cNvPicPr preferRelativeResize="0"/>
          <p:nvPr/>
        </p:nvPicPr>
        <p:blipFill>
          <a:blip r:embed="rId3">
            <a:alphaModFix/>
          </a:blip>
          <a:stretch>
            <a:fillRect/>
          </a:stretch>
        </p:blipFill>
        <p:spPr>
          <a:xfrm>
            <a:off x="454225" y="641398"/>
            <a:ext cx="2122975" cy="3447850"/>
          </a:xfrm>
          <a:prstGeom prst="rect">
            <a:avLst/>
          </a:prstGeom>
          <a:noFill/>
          <a:ln>
            <a:noFill/>
          </a:ln>
        </p:spPr>
      </p:pic>
      <p:sp>
        <p:nvSpPr>
          <p:cNvPr id="766" name="Google Shape;766;p28"/>
          <p:cNvSpPr txBox="1"/>
          <p:nvPr>
            <p:ph idx="4294967295" type="subTitle"/>
          </p:nvPr>
        </p:nvSpPr>
        <p:spPr>
          <a:xfrm>
            <a:off x="207663" y="4175175"/>
            <a:ext cx="2826900" cy="390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Archie Bush, expelled (!) 1867</a:t>
            </a:r>
            <a:endParaRPr/>
          </a:p>
        </p:txBody>
      </p:sp>
      <p:pic>
        <p:nvPicPr>
          <p:cNvPr id="767" name="Google Shape;767;p28"/>
          <p:cNvPicPr preferRelativeResize="0"/>
          <p:nvPr/>
        </p:nvPicPr>
        <p:blipFill>
          <a:blip r:embed="rId4">
            <a:alphaModFix/>
          </a:blip>
          <a:stretch>
            <a:fillRect/>
          </a:stretch>
        </p:blipFill>
        <p:spPr>
          <a:xfrm>
            <a:off x="4015500" y="1141800"/>
            <a:ext cx="4886675" cy="3194575"/>
          </a:xfrm>
          <a:prstGeom prst="rect">
            <a:avLst/>
          </a:prstGeom>
          <a:noFill/>
          <a:ln>
            <a:noFill/>
          </a:ln>
        </p:spPr>
      </p:pic>
      <p:sp>
        <p:nvSpPr>
          <p:cNvPr id="768" name="Google Shape;768;p28"/>
          <p:cNvSpPr txBox="1"/>
          <p:nvPr>
            <p:ph idx="4294967295" type="subTitle"/>
          </p:nvPr>
        </p:nvSpPr>
        <p:spPr>
          <a:xfrm>
            <a:off x="5113713" y="4336375"/>
            <a:ext cx="2826900" cy="390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Harvard @Andover, 1885</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9" name="Shape 959"/>
        <p:cNvGrpSpPr/>
        <p:nvPr/>
      </p:nvGrpSpPr>
      <p:grpSpPr>
        <a:xfrm>
          <a:off x="0" y="0"/>
          <a:ext cx="0" cy="0"/>
          <a:chOff x="0" y="0"/>
          <a:chExt cx="0" cy="0"/>
        </a:xfrm>
      </p:grpSpPr>
      <p:pic>
        <p:nvPicPr>
          <p:cNvPr id="960" name="Google Shape;960;p55"/>
          <p:cNvPicPr preferRelativeResize="0"/>
          <p:nvPr/>
        </p:nvPicPr>
        <p:blipFill>
          <a:blip r:embed="rId3">
            <a:alphaModFix/>
          </a:blip>
          <a:stretch>
            <a:fillRect/>
          </a:stretch>
        </p:blipFill>
        <p:spPr>
          <a:xfrm>
            <a:off x="6261100" y="602125"/>
            <a:ext cx="2730500" cy="3939251"/>
          </a:xfrm>
          <a:prstGeom prst="rect">
            <a:avLst/>
          </a:prstGeom>
          <a:noFill/>
          <a:ln>
            <a:noFill/>
          </a:ln>
        </p:spPr>
      </p:pic>
      <p:pic>
        <p:nvPicPr>
          <p:cNvPr id="961" name="Google Shape;961;p55"/>
          <p:cNvPicPr preferRelativeResize="0"/>
          <p:nvPr/>
        </p:nvPicPr>
        <p:blipFill>
          <a:blip r:embed="rId4">
            <a:alphaModFix/>
          </a:blip>
          <a:stretch>
            <a:fillRect/>
          </a:stretch>
        </p:blipFill>
        <p:spPr>
          <a:xfrm>
            <a:off x="228600" y="602125"/>
            <a:ext cx="1627595" cy="3939249"/>
          </a:xfrm>
          <a:prstGeom prst="rect">
            <a:avLst/>
          </a:prstGeom>
          <a:noFill/>
          <a:ln>
            <a:noFill/>
          </a:ln>
        </p:spPr>
      </p:pic>
      <p:pic>
        <p:nvPicPr>
          <p:cNvPr id="962" name="Google Shape;962;p55"/>
          <p:cNvPicPr preferRelativeResize="0"/>
          <p:nvPr/>
        </p:nvPicPr>
        <p:blipFill>
          <a:blip r:embed="rId5">
            <a:alphaModFix/>
          </a:blip>
          <a:stretch>
            <a:fillRect/>
          </a:stretch>
        </p:blipFill>
        <p:spPr>
          <a:xfrm>
            <a:off x="2008595" y="1439200"/>
            <a:ext cx="4100105" cy="2849308"/>
          </a:xfrm>
          <a:prstGeom prst="rect">
            <a:avLst/>
          </a:prstGeom>
          <a:noFill/>
          <a:ln>
            <a:noFill/>
          </a:ln>
        </p:spPr>
      </p:pic>
      <p:sp>
        <p:nvSpPr>
          <p:cNvPr id="963" name="Google Shape;963;p55"/>
          <p:cNvSpPr txBox="1"/>
          <p:nvPr>
            <p:ph idx="4294967295" type="title"/>
          </p:nvPr>
        </p:nvSpPr>
        <p:spPr>
          <a:xfrm>
            <a:off x="2307100" y="602125"/>
            <a:ext cx="3503100" cy="7158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lang="en" sz="3100"/>
              <a:t>Andover-Exeter, 1901</a:t>
            </a:r>
            <a:endParaRPr sz="3100"/>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7" name="Shape 967"/>
        <p:cNvGrpSpPr/>
        <p:nvPr/>
      </p:nvGrpSpPr>
      <p:grpSpPr>
        <a:xfrm>
          <a:off x="0" y="0"/>
          <a:ext cx="0" cy="0"/>
          <a:chOff x="0" y="0"/>
          <a:chExt cx="0" cy="0"/>
        </a:xfrm>
      </p:grpSpPr>
      <p:sp>
        <p:nvSpPr>
          <p:cNvPr id="968" name="Google Shape;968;p56"/>
          <p:cNvSpPr txBox="1"/>
          <p:nvPr>
            <p:ph type="title"/>
          </p:nvPr>
        </p:nvSpPr>
        <p:spPr>
          <a:xfrm>
            <a:off x="720000" y="521225"/>
            <a:ext cx="770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Captain Matthews</a:t>
            </a:r>
            <a:endParaRPr/>
          </a:p>
        </p:txBody>
      </p:sp>
      <p:pic>
        <p:nvPicPr>
          <p:cNvPr id="969" name="Google Shape;969;p56"/>
          <p:cNvPicPr preferRelativeResize="0"/>
          <p:nvPr/>
        </p:nvPicPr>
        <p:blipFill>
          <a:blip r:embed="rId3">
            <a:alphaModFix/>
          </a:blip>
          <a:stretch>
            <a:fillRect/>
          </a:stretch>
        </p:blipFill>
        <p:spPr>
          <a:xfrm>
            <a:off x="0" y="1549400"/>
            <a:ext cx="4634648" cy="3022599"/>
          </a:xfrm>
          <a:prstGeom prst="rect">
            <a:avLst/>
          </a:prstGeom>
          <a:noFill/>
          <a:ln>
            <a:noFill/>
          </a:ln>
        </p:spPr>
      </p:pic>
      <p:pic>
        <p:nvPicPr>
          <p:cNvPr id="970" name="Google Shape;970;p56"/>
          <p:cNvPicPr preferRelativeResize="0"/>
          <p:nvPr/>
        </p:nvPicPr>
        <p:blipFill>
          <a:blip r:embed="rId4">
            <a:alphaModFix/>
          </a:blip>
          <a:stretch>
            <a:fillRect/>
          </a:stretch>
        </p:blipFill>
        <p:spPr>
          <a:xfrm>
            <a:off x="4715100" y="1279900"/>
            <a:ext cx="4251100" cy="3292112"/>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4" name="Shape 974"/>
        <p:cNvGrpSpPr/>
        <p:nvPr/>
      </p:nvGrpSpPr>
      <p:grpSpPr>
        <a:xfrm>
          <a:off x="0" y="0"/>
          <a:ext cx="0" cy="0"/>
          <a:chOff x="0" y="0"/>
          <a:chExt cx="0" cy="0"/>
        </a:xfrm>
      </p:grpSpPr>
      <p:pic>
        <p:nvPicPr>
          <p:cNvPr id="975" name="Google Shape;975;p57"/>
          <p:cNvPicPr preferRelativeResize="0"/>
          <p:nvPr/>
        </p:nvPicPr>
        <p:blipFill>
          <a:blip r:embed="rId3">
            <a:alphaModFix/>
          </a:blip>
          <a:stretch>
            <a:fillRect/>
          </a:stretch>
        </p:blipFill>
        <p:spPr>
          <a:xfrm>
            <a:off x="571500" y="527050"/>
            <a:ext cx="3001350" cy="4089400"/>
          </a:xfrm>
          <a:prstGeom prst="rect">
            <a:avLst/>
          </a:prstGeom>
          <a:noFill/>
          <a:ln>
            <a:noFill/>
          </a:ln>
        </p:spPr>
      </p:pic>
      <p:sp>
        <p:nvSpPr>
          <p:cNvPr id="976" name="Google Shape;976;p57"/>
          <p:cNvSpPr txBox="1"/>
          <p:nvPr/>
        </p:nvSpPr>
        <p:spPr>
          <a:xfrm>
            <a:off x="3924300" y="1181100"/>
            <a:ext cx="4914900" cy="207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900">
                <a:solidFill>
                  <a:schemeClr val="accent2"/>
                </a:solidFill>
                <a:latin typeface="Big Shoulders Text"/>
                <a:ea typeface="Big Shoulders Text"/>
                <a:cs typeface="Big Shoulders Text"/>
                <a:sym typeface="Big Shoulders Text"/>
              </a:rPr>
              <a:t>[He] represents the best there is in a negro. He is a sensible fellow of good mental makeup. He has a rare sense of the necessity to do more than mediocre work, and he lays no claim to special indulgence.</a:t>
            </a:r>
            <a:endParaRPr sz="1900">
              <a:solidFill>
                <a:schemeClr val="accent2"/>
              </a:solidFill>
              <a:latin typeface="Big Shoulders Text"/>
              <a:ea typeface="Big Shoulders Text"/>
              <a:cs typeface="Big Shoulders Text"/>
              <a:sym typeface="Big Shoulders Text"/>
            </a:endParaRPr>
          </a:p>
          <a:p>
            <a:pPr indent="0" lvl="0" marL="0" rtl="0" algn="l">
              <a:spcBef>
                <a:spcPts val="0"/>
              </a:spcBef>
              <a:spcAft>
                <a:spcPts val="0"/>
              </a:spcAft>
              <a:buNone/>
            </a:pPr>
            <a:r>
              <a:t/>
            </a:r>
            <a:endParaRPr sz="1900">
              <a:solidFill>
                <a:schemeClr val="accent2"/>
              </a:solidFill>
              <a:latin typeface="Big Shoulders Text"/>
              <a:ea typeface="Big Shoulders Text"/>
              <a:cs typeface="Big Shoulders Text"/>
              <a:sym typeface="Big Shoulders Text"/>
            </a:endParaRPr>
          </a:p>
          <a:p>
            <a:pPr indent="0" lvl="0" marL="0" rtl="0" algn="r">
              <a:spcBef>
                <a:spcPts val="0"/>
              </a:spcBef>
              <a:spcAft>
                <a:spcPts val="0"/>
              </a:spcAft>
              <a:buNone/>
            </a:pPr>
            <a:r>
              <a:rPr lang="en" sz="1900">
                <a:solidFill>
                  <a:schemeClr val="accent2"/>
                </a:solidFill>
                <a:latin typeface="Big Shoulders Text"/>
                <a:ea typeface="Big Shoulders Text"/>
                <a:cs typeface="Big Shoulders Text"/>
                <a:sym typeface="Big Shoulders Text"/>
              </a:rPr>
              <a:t>Charles Forbes, Latin Teacher to W.C. Matthews</a:t>
            </a:r>
            <a:endParaRPr sz="1900">
              <a:solidFill>
                <a:schemeClr val="accent2"/>
              </a:solidFill>
              <a:latin typeface="Big Shoulders Text"/>
              <a:ea typeface="Big Shoulders Text"/>
              <a:cs typeface="Big Shoulders Text"/>
              <a:sym typeface="Big Shoulders Text"/>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0" name="Shape 980"/>
        <p:cNvGrpSpPr/>
        <p:nvPr/>
      </p:nvGrpSpPr>
      <p:grpSpPr>
        <a:xfrm>
          <a:off x="0" y="0"/>
          <a:ext cx="0" cy="0"/>
          <a:chOff x="0" y="0"/>
          <a:chExt cx="0" cy="0"/>
        </a:xfrm>
      </p:grpSpPr>
      <p:pic>
        <p:nvPicPr>
          <p:cNvPr id="981" name="Google Shape;981;p58"/>
          <p:cNvPicPr preferRelativeResize="0"/>
          <p:nvPr/>
        </p:nvPicPr>
        <p:blipFill>
          <a:blip r:embed="rId3">
            <a:alphaModFix/>
          </a:blip>
          <a:stretch>
            <a:fillRect/>
          </a:stretch>
        </p:blipFill>
        <p:spPr>
          <a:xfrm>
            <a:off x="88900" y="615050"/>
            <a:ext cx="4749798" cy="3766450"/>
          </a:xfrm>
          <a:prstGeom prst="rect">
            <a:avLst/>
          </a:prstGeom>
          <a:noFill/>
          <a:ln>
            <a:noFill/>
          </a:ln>
        </p:spPr>
      </p:pic>
      <p:sp>
        <p:nvSpPr>
          <p:cNvPr id="982" name="Google Shape;982;p58"/>
          <p:cNvSpPr txBox="1"/>
          <p:nvPr/>
        </p:nvSpPr>
        <p:spPr>
          <a:xfrm>
            <a:off x="927100" y="4269925"/>
            <a:ext cx="3492600" cy="29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chemeClr val="dk1"/>
                </a:solidFill>
                <a:latin typeface="Allerta"/>
                <a:ea typeface="Allerta"/>
                <a:cs typeface="Allerta"/>
                <a:sym typeface="Allerta"/>
              </a:rPr>
              <a:t>Harvard’s Starting Nine, 1902</a:t>
            </a:r>
            <a:endParaRPr sz="1500">
              <a:solidFill>
                <a:schemeClr val="dk1"/>
              </a:solidFill>
              <a:latin typeface="Allerta"/>
              <a:ea typeface="Allerta"/>
              <a:cs typeface="Allerta"/>
              <a:sym typeface="Allerta"/>
            </a:endParaRPr>
          </a:p>
        </p:txBody>
      </p:sp>
      <p:pic>
        <p:nvPicPr>
          <p:cNvPr id="983" name="Google Shape;983;p58"/>
          <p:cNvPicPr preferRelativeResize="0"/>
          <p:nvPr/>
        </p:nvPicPr>
        <p:blipFill>
          <a:blip r:embed="rId4">
            <a:alphaModFix/>
          </a:blip>
          <a:stretch>
            <a:fillRect/>
          </a:stretch>
        </p:blipFill>
        <p:spPr>
          <a:xfrm>
            <a:off x="5930900" y="650425"/>
            <a:ext cx="2298249" cy="3695699"/>
          </a:xfrm>
          <a:prstGeom prst="rect">
            <a:avLst/>
          </a:prstGeom>
          <a:noFill/>
          <a:ln>
            <a:noFill/>
          </a:ln>
        </p:spPr>
      </p:pic>
      <p:sp>
        <p:nvSpPr>
          <p:cNvPr id="984" name="Google Shape;984;p58"/>
          <p:cNvSpPr txBox="1"/>
          <p:nvPr/>
        </p:nvSpPr>
        <p:spPr>
          <a:xfrm>
            <a:off x="5130600" y="4269925"/>
            <a:ext cx="4013400" cy="29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chemeClr val="dk1"/>
                </a:solidFill>
                <a:latin typeface="Allerta"/>
                <a:ea typeface="Allerta"/>
                <a:cs typeface="Allerta"/>
                <a:sym typeface="Allerta"/>
              </a:rPr>
              <a:t>Matthews in the Vermont League, 1905</a:t>
            </a:r>
            <a:endParaRPr sz="1500">
              <a:solidFill>
                <a:schemeClr val="dk1"/>
              </a:solidFill>
              <a:latin typeface="Allerta"/>
              <a:ea typeface="Allerta"/>
              <a:cs typeface="Allerta"/>
              <a:sym typeface="Allerta"/>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8" name="Shape 988"/>
        <p:cNvGrpSpPr/>
        <p:nvPr/>
      </p:nvGrpSpPr>
      <p:grpSpPr>
        <a:xfrm>
          <a:off x="0" y="0"/>
          <a:ext cx="0" cy="0"/>
          <a:chOff x="0" y="0"/>
          <a:chExt cx="0" cy="0"/>
        </a:xfrm>
      </p:grpSpPr>
      <p:sp>
        <p:nvSpPr>
          <p:cNvPr id="989" name="Google Shape;989;p59"/>
          <p:cNvSpPr txBox="1"/>
          <p:nvPr/>
        </p:nvSpPr>
        <p:spPr>
          <a:xfrm>
            <a:off x="4559300" y="786200"/>
            <a:ext cx="4381500" cy="3829500"/>
          </a:xfrm>
          <a:prstGeom prst="rect">
            <a:avLst/>
          </a:prstGeom>
          <a:noFill/>
          <a:ln>
            <a:noFill/>
          </a:ln>
        </p:spPr>
        <p:txBody>
          <a:bodyPr anchorCtr="0" anchor="t" bIns="91425" lIns="91425" spcFirstLastPara="1" rIns="91425" wrap="square" tIns="91425">
            <a:spAutoFit/>
          </a:bodyPr>
          <a:lstStyle/>
          <a:p>
            <a:pPr indent="0" lvl="0" marL="457200" marR="457200" rtl="0" algn="l">
              <a:lnSpc>
                <a:spcPct val="115000"/>
              </a:lnSpc>
              <a:spcBef>
                <a:spcPts val="0"/>
              </a:spcBef>
              <a:spcAft>
                <a:spcPts val="0"/>
              </a:spcAft>
              <a:buNone/>
            </a:pPr>
            <a:r>
              <a:rPr lang="en" sz="1600">
                <a:solidFill>
                  <a:schemeClr val="accent1"/>
                </a:solidFill>
                <a:latin typeface="Big Shoulders Text"/>
                <a:ea typeface="Big Shoulders Text"/>
                <a:cs typeface="Big Shoulders Text"/>
                <a:sym typeface="Big Shoulders Text"/>
              </a:rPr>
              <a:t>I think it is an outrage that colored men are discriminated against in the big leagues. What a shame it is that black men are barred forever from participating in the national game. I should think that Americans should rise up in revolt against such a condition. Many negroes are brilliant players and should not be shut out because their skin is black. As a Harvard man, I shall devote my life to bettering the condition of the black man, and especially to secure his admittance into organized base ball.</a:t>
            </a:r>
            <a:endParaRPr sz="1600">
              <a:solidFill>
                <a:schemeClr val="accent1"/>
              </a:solidFill>
              <a:latin typeface="Big Shoulders Text"/>
              <a:ea typeface="Big Shoulders Text"/>
              <a:cs typeface="Big Shoulders Text"/>
              <a:sym typeface="Big Shoulders Text"/>
            </a:endParaRPr>
          </a:p>
          <a:p>
            <a:pPr indent="0" lvl="0" marL="457200" marR="457200" rtl="0" algn="l">
              <a:lnSpc>
                <a:spcPct val="115000"/>
              </a:lnSpc>
              <a:spcBef>
                <a:spcPts val="0"/>
              </a:spcBef>
              <a:spcAft>
                <a:spcPts val="0"/>
              </a:spcAft>
              <a:buNone/>
            </a:pPr>
            <a:r>
              <a:t/>
            </a:r>
            <a:endParaRPr sz="1600">
              <a:solidFill>
                <a:schemeClr val="accent1"/>
              </a:solidFill>
              <a:latin typeface="Big Shoulders Text"/>
              <a:ea typeface="Big Shoulders Text"/>
              <a:cs typeface="Big Shoulders Text"/>
              <a:sym typeface="Big Shoulders Text"/>
            </a:endParaRPr>
          </a:p>
          <a:p>
            <a:pPr indent="0" lvl="0" marL="457200" marR="457200" rtl="0" algn="r">
              <a:lnSpc>
                <a:spcPct val="115000"/>
              </a:lnSpc>
              <a:spcBef>
                <a:spcPts val="0"/>
              </a:spcBef>
              <a:spcAft>
                <a:spcPts val="0"/>
              </a:spcAft>
              <a:buNone/>
            </a:pPr>
            <a:r>
              <a:rPr lang="en" sz="1600">
                <a:solidFill>
                  <a:schemeClr val="accent1"/>
                </a:solidFill>
                <a:latin typeface="Big Shoulders Text"/>
                <a:ea typeface="Big Shoulders Text"/>
                <a:cs typeface="Big Shoulders Text"/>
                <a:sym typeface="Big Shoulders Text"/>
              </a:rPr>
              <a:t>William Clarence Matthews, 1905</a:t>
            </a:r>
            <a:endParaRPr sz="1600">
              <a:solidFill>
                <a:schemeClr val="accent1"/>
              </a:solidFill>
              <a:latin typeface="Big Shoulders Text"/>
              <a:ea typeface="Big Shoulders Text"/>
              <a:cs typeface="Big Shoulders Text"/>
              <a:sym typeface="Big Shoulders Text"/>
            </a:endParaRPr>
          </a:p>
        </p:txBody>
      </p:sp>
      <p:pic>
        <p:nvPicPr>
          <p:cNvPr id="990" name="Google Shape;990;p59"/>
          <p:cNvPicPr preferRelativeResize="0"/>
          <p:nvPr/>
        </p:nvPicPr>
        <p:blipFill>
          <a:blip r:embed="rId3">
            <a:alphaModFix/>
          </a:blip>
          <a:stretch>
            <a:fillRect/>
          </a:stretch>
        </p:blipFill>
        <p:spPr>
          <a:xfrm>
            <a:off x="1480500" y="622300"/>
            <a:ext cx="2461550" cy="4038599"/>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4" name="Shape 994"/>
        <p:cNvGrpSpPr/>
        <p:nvPr/>
      </p:nvGrpSpPr>
      <p:grpSpPr>
        <a:xfrm>
          <a:off x="0" y="0"/>
          <a:ext cx="0" cy="0"/>
          <a:chOff x="0" y="0"/>
          <a:chExt cx="0" cy="0"/>
        </a:xfrm>
      </p:grpSpPr>
      <p:pic>
        <p:nvPicPr>
          <p:cNvPr id="995" name="Google Shape;995;p60"/>
          <p:cNvPicPr preferRelativeResize="0"/>
          <p:nvPr/>
        </p:nvPicPr>
        <p:blipFill>
          <a:blip r:embed="rId3">
            <a:alphaModFix/>
          </a:blip>
          <a:stretch>
            <a:fillRect/>
          </a:stretch>
        </p:blipFill>
        <p:spPr>
          <a:xfrm>
            <a:off x="0" y="607300"/>
            <a:ext cx="4686300" cy="3798800"/>
          </a:xfrm>
          <a:prstGeom prst="rect">
            <a:avLst/>
          </a:prstGeom>
          <a:noFill/>
          <a:ln>
            <a:noFill/>
          </a:ln>
        </p:spPr>
      </p:pic>
      <p:sp>
        <p:nvSpPr>
          <p:cNvPr id="996" name="Google Shape;996;p60"/>
          <p:cNvSpPr txBox="1"/>
          <p:nvPr/>
        </p:nvSpPr>
        <p:spPr>
          <a:xfrm>
            <a:off x="514350" y="4308025"/>
            <a:ext cx="4114800" cy="29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chemeClr val="dk1"/>
                </a:solidFill>
                <a:latin typeface="Allerta"/>
                <a:ea typeface="Allerta"/>
                <a:cs typeface="Allerta"/>
                <a:sym typeface="Allerta"/>
              </a:rPr>
              <a:t>Matthews coaching at Nobles, 1905</a:t>
            </a:r>
            <a:endParaRPr sz="1500">
              <a:solidFill>
                <a:schemeClr val="dk1"/>
              </a:solidFill>
              <a:latin typeface="Allerta"/>
              <a:ea typeface="Allerta"/>
              <a:cs typeface="Allerta"/>
              <a:sym typeface="Allerta"/>
            </a:endParaRPr>
          </a:p>
        </p:txBody>
      </p:sp>
      <p:pic>
        <p:nvPicPr>
          <p:cNvPr id="997" name="Google Shape;997;p60"/>
          <p:cNvPicPr preferRelativeResize="0"/>
          <p:nvPr/>
        </p:nvPicPr>
        <p:blipFill>
          <a:blip r:embed="rId4">
            <a:alphaModFix/>
          </a:blip>
          <a:stretch>
            <a:fillRect/>
          </a:stretch>
        </p:blipFill>
        <p:spPr>
          <a:xfrm>
            <a:off x="4761175" y="1104250"/>
            <a:ext cx="4320627" cy="2657675"/>
          </a:xfrm>
          <a:prstGeom prst="rect">
            <a:avLst/>
          </a:prstGeom>
          <a:noFill/>
          <a:ln>
            <a:noFill/>
          </a:ln>
        </p:spPr>
      </p:pic>
      <p:sp>
        <p:nvSpPr>
          <p:cNvPr id="998" name="Google Shape;998;p60"/>
          <p:cNvSpPr txBox="1"/>
          <p:nvPr/>
        </p:nvSpPr>
        <p:spPr>
          <a:xfrm>
            <a:off x="4914900" y="3850825"/>
            <a:ext cx="4114800" cy="29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500">
                <a:solidFill>
                  <a:schemeClr val="dk1"/>
                </a:solidFill>
                <a:latin typeface="Allerta"/>
                <a:ea typeface="Allerta"/>
                <a:cs typeface="Allerta"/>
                <a:sym typeface="Allerta"/>
              </a:rPr>
              <a:t>The Dean of Harvard College reflects on Matthews, 1908</a:t>
            </a:r>
            <a:endParaRPr sz="1500">
              <a:solidFill>
                <a:schemeClr val="dk1"/>
              </a:solidFill>
              <a:latin typeface="Allerta"/>
              <a:ea typeface="Allerta"/>
              <a:cs typeface="Allerta"/>
              <a:sym typeface="Allerta"/>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2" name="Shape 1002"/>
        <p:cNvGrpSpPr/>
        <p:nvPr/>
      </p:nvGrpSpPr>
      <p:grpSpPr>
        <a:xfrm>
          <a:off x="0" y="0"/>
          <a:ext cx="0" cy="0"/>
          <a:chOff x="0" y="0"/>
          <a:chExt cx="0" cy="0"/>
        </a:xfrm>
      </p:grpSpPr>
      <p:pic>
        <p:nvPicPr>
          <p:cNvPr id="1003" name="Google Shape;1003;p61"/>
          <p:cNvPicPr preferRelativeResize="0"/>
          <p:nvPr/>
        </p:nvPicPr>
        <p:blipFill>
          <a:blip r:embed="rId3">
            <a:alphaModFix/>
          </a:blip>
          <a:stretch>
            <a:fillRect/>
          </a:stretch>
        </p:blipFill>
        <p:spPr>
          <a:xfrm>
            <a:off x="457200" y="730250"/>
            <a:ext cx="2593849" cy="3682999"/>
          </a:xfrm>
          <a:prstGeom prst="rect">
            <a:avLst/>
          </a:prstGeom>
          <a:noFill/>
          <a:ln>
            <a:noFill/>
          </a:ln>
        </p:spPr>
      </p:pic>
      <p:sp>
        <p:nvSpPr>
          <p:cNvPr id="1004" name="Google Shape;1004;p61"/>
          <p:cNvSpPr txBox="1"/>
          <p:nvPr/>
        </p:nvSpPr>
        <p:spPr>
          <a:xfrm>
            <a:off x="3505200" y="914400"/>
            <a:ext cx="5334000" cy="284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700">
                <a:solidFill>
                  <a:schemeClr val="accent1"/>
                </a:solidFill>
                <a:latin typeface="Big Shoulders Text"/>
                <a:ea typeface="Big Shoulders Text"/>
                <a:cs typeface="Big Shoulders Text"/>
                <a:sym typeface="Big Shoulders Text"/>
              </a:rPr>
              <a:t>I am frank to say, however, and I say it only as a sincere friend and well-wisher, that one of the biggest disappointments I have had since I took hold here in Andover arises from your seeming failure to work out the plan you originally had of returning to work among your people in the South. I believed then, as I do now, that you have an opportunity there such as you could never hope to have anywhere else, and such as is given to few men…I hope it does not mean a lowering of ideals, for I hate to have my old faith in you and your future completely shattered.</a:t>
            </a:r>
            <a:endParaRPr sz="1700">
              <a:solidFill>
                <a:schemeClr val="accent1"/>
              </a:solidFill>
              <a:latin typeface="Big Shoulders Text"/>
              <a:ea typeface="Big Shoulders Text"/>
              <a:cs typeface="Big Shoulders Text"/>
              <a:sym typeface="Big Shoulders Text"/>
            </a:endParaRPr>
          </a:p>
          <a:p>
            <a:pPr indent="0" lvl="0" marL="0" rtl="0" algn="l">
              <a:spcBef>
                <a:spcPts val="0"/>
              </a:spcBef>
              <a:spcAft>
                <a:spcPts val="0"/>
              </a:spcAft>
              <a:buNone/>
            </a:pPr>
            <a:r>
              <a:t/>
            </a:r>
            <a:endParaRPr sz="1600">
              <a:solidFill>
                <a:schemeClr val="accent1"/>
              </a:solidFill>
              <a:latin typeface="Big Shoulders Text"/>
              <a:ea typeface="Big Shoulders Text"/>
              <a:cs typeface="Big Shoulders Text"/>
              <a:sym typeface="Big Shoulders Text"/>
            </a:endParaRPr>
          </a:p>
          <a:p>
            <a:pPr indent="0" lvl="0" marL="0" rtl="0" algn="r">
              <a:spcBef>
                <a:spcPts val="0"/>
              </a:spcBef>
              <a:spcAft>
                <a:spcPts val="0"/>
              </a:spcAft>
              <a:buNone/>
            </a:pPr>
            <a:r>
              <a:rPr lang="en" sz="1600">
                <a:solidFill>
                  <a:schemeClr val="accent1"/>
                </a:solidFill>
                <a:latin typeface="Big Shoulders Text"/>
                <a:ea typeface="Big Shoulders Text"/>
                <a:cs typeface="Big Shoulders Text"/>
                <a:sym typeface="Big Shoulders Text"/>
              </a:rPr>
              <a:t>Alfred E. Stearns,</a:t>
            </a:r>
            <a:endParaRPr sz="1600">
              <a:solidFill>
                <a:schemeClr val="accent1"/>
              </a:solidFill>
              <a:latin typeface="Big Shoulders Text"/>
              <a:ea typeface="Big Shoulders Text"/>
              <a:cs typeface="Big Shoulders Text"/>
              <a:sym typeface="Big Shoulders Text"/>
            </a:endParaRPr>
          </a:p>
          <a:p>
            <a:pPr indent="0" lvl="0" marL="0" rtl="0" algn="r">
              <a:spcBef>
                <a:spcPts val="0"/>
              </a:spcBef>
              <a:spcAft>
                <a:spcPts val="0"/>
              </a:spcAft>
              <a:buNone/>
            </a:pPr>
            <a:r>
              <a:rPr lang="en" sz="1600">
                <a:solidFill>
                  <a:schemeClr val="accent1"/>
                </a:solidFill>
                <a:latin typeface="Big Shoulders Text"/>
                <a:ea typeface="Big Shoulders Text"/>
                <a:cs typeface="Big Shoulders Text"/>
                <a:sym typeface="Big Shoulders Text"/>
              </a:rPr>
              <a:t>Principal of Phillips Academy 1903-1933</a:t>
            </a:r>
            <a:endParaRPr sz="1600">
              <a:solidFill>
                <a:schemeClr val="accent1"/>
              </a:solidFill>
              <a:latin typeface="Big Shoulders Text"/>
              <a:ea typeface="Big Shoulders Text"/>
              <a:cs typeface="Big Shoulders Text"/>
              <a:sym typeface="Big Shoulders Text"/>
            </a:endParaRPr>
          </a:p>
          <a:p>
            <a:pPr indent="0" lvl="0" marL="0" rtl="0" algn="r">
              <a:spcBef>
                <a:spcPts val="0"/>
              </a:spcBef>
              <a:spcAft>
                <a:spcPts val="0"/>
              </a:spcAft>
              <a:buNone/>
            </a:pPr>
            <a:r>
              <a:rPr lang="en" sz="1600">
                <a:solidFill>
                  <a:schemeClr val="accent1"/>
                </a:solidFill>
                <a:latin typeface="Big Shoulders Text"/>
                <a:ea typeface="Big Shoulders Text"/>
                <a:cs typeface="Big Shoulders Text"/>
                <a:sym typeface="Big Shoulders Text"/>
              </a:rPr>
              <a:t>Former Head Baseball Coach</a:t>
            </a:r>
            <a:endParaRPr sz="1600">
              <a:solidFill>
                <a:schemeClr val="accent1"/>
              </a:solidFill>
              <a:latin typeface="Big Shoulders Text"/>
              <a:ea typeface="Big Shoulders Text"/>
              <a:cs typeface="Big Shoulders Text"/>
              <a:sym typeface="Big Shoulders Text"/>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8" name="Shape 1008"/>
        <p:cNvGrpSpPr/>
        <p:nvPr/>
      </p:nvGrpSpPr>
      <p:grpSpPr>
        <a:xfrm>
          <a:off x="0" y="0"/>
          <a:ext cx="0" cy="0"/>
          <a:chOff x="0" y="0"/>
          <a:chExt cx="0" cy="0"/>
        </a:xfrm>
      </p:grpSpPr>
      <p:pic>
        <p:nvPicPr>
          <p:cNvPr id="1009" name="Google Shape;1009;p62"/>
          <p:cNvPicPr preferRelativeResize="0"/>
          <p:nvPr/>
        </p:nvPicPr>
        <p:blipFill>
          <a:blip r:embed="rId3">
            <a:alphaModFix/>
          </a:blip>
          <a:stretch>
            <a:fillRect/>
          </a:stretch>
        </p:blipFill>
        <p:spPr>
          <a:xfrm>
            <a:off x="58713" y="580813"/>
            <a:ext cx="1882350" cy="3981875"/>
          </a:xfrm>
          <a:prstGeom prst="rect">
            <a:avLst/>
          </a:prstGeom>
          <a:noFill/>
          <a:ln>
            <a:noFill/>
          </a:ln>
        </p:spPr>
      </p:pic>
      <p:pic>
        <p:nvPicPr>
          <p:cNvPr id="1010" name="Google Shape;1010;p62"/>
          <p:cNvPicPr preferRelativeResize="0"/>
          <p:nvPr/>
        </p:nvPicPr>
        <p:blipFill>
          <a:blip r:embed="rId4">
            <a:alphaModFix/>
          </a:blip>
          <a:stretch>
            <a:fillRect/>
          </a:stretch>
        </p:blipFill>
        <p:spPr>
          <a:xfrm>
            <a:off x="6943662" y="580825"/>
            <a:ext cx="2105164" cy="3981849"/>
          </a:xfrm>
          <a:prstGeom prst="rect">
            <a:avLst/>
          </a:prstGeom>
          <a:noFill/>
          <a:ln>
            <a:noFill/>
          </a:ln>
        </p:spPr>
      </p:pic>
      <p:pic>
        <p:nvPicPr>
          <p:cNvPr id="1011" name="Google Shape;1011;p62"/>
          <p:cNvPicPr preferRelativeResize="0"/>
          <p:nvPr/>
        </p:nvPicPr>
        <p:blipFill>
          <a:blip r:embed="rId5">
            <a:alphaModFix/>
          </a:blip>
          <a:stretch>
            <a:fillRect/>
          </a:stretch>
        </p:blipFill>
        <p:spPr>
          <a:xfrm>
            <a:off x="1941075" y="580825"/>
            <a:ext cx="5006198" cy="3876874"/>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5" name="Shape 1015"/>
        <p:cNvGrpSpPr/>
        <p:nvPr/>
      </p:nvGrpSpPr>
      <p:grpSpPr>
        <a:xfrm>
          <a:off x="0" y="0"/>
          <a:ext cx="0" cy="0"/>
          <a:chOff x="0" y="0"/>
          <a:chExt cx="0" cy="0"/>
        </a:xfrm>
      </p:grpSpPr>
      <p:sp>
        <p:nvSpPr>
          <p:cNvPr id="1016" name="Google Shape;1016;p63"/>
          <p:cNvSpPr txBox="1"/>
          <p:nvPr>
            <p:ph idx="1" type="subTitle"/>
          </p:nvPr>
        </p:nvSpPr>
        <p:spPr>
          <a:xfrm>
            <a:off x="1019991" y="1733513"/>
            <a:ext cx="3213000" cy="1170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700"/>
              <a:t>Questions?</a:t>
            </a:r>
            <a:endParaRPr b="1" sz="1700"/>
          </a:p>
          <a:p>
            <a:pPr indent="0" lvl="0" marL="0" rtl="0" algn="l">
              <a:spcBef>
                <a:spcPts val="1000"/>
              </a:spcBef>
              <a:spcAft>
                <a:spcPts val="0"/>
              </a:spcAft>
              <a:buNone/>
            </a:pPr>
            <a:r>
              <a:rPr lang="en" sz="1700"/>
              <a:t>edugan@andover.edu</a:t>
            </a:r>
            <a:endParaRPr sz="1700"/>
          </a:p>
        </p:txBody>
      </p:sp>
      <p:sp>
        <p:nvSpPr>
          <p:cNvPr id="1017" name="Google Shape;1017;p63"/>
          <p:cNvSpPr txBox="1"/>
          <p:nvPr>
            <p:ph type="ctrTitle"/>
          </p:nvPr>
        </p:nvSpPr>
        <p:spPr>
          <a:xfrm>
            <a:off x="1019918" y="568113"/>
            <a:ext cx="3213000" cy="1056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Thanks!</a:t>
            </a:r>
            <a:endParaRPr/>
          </a:p>
        </p:txBody>
      </p:sp>
      <p:sp>
        <p:nvSpPr>
          <p:cNvPr id="1018" name="Google Shape;1018;p63"/>
          <p:cNvSpPr txBox="1"/>
          <p:nvPr/>
        </p:nvSpPr>
        <p:spPr>
          <a:xfrm>
            <a:off x="1019900" y="4140688"/>
            <a:ext cx="3213000" cy="434700"/>
          </a:xfrm>
          <a:prstGeom prst="rect">
            <a:avLst/>
          </a:prstGeom>
          <a:noFill/>
          <a:ln>
            <a:noFill/>
          </a:ln>
        </p:spPr>
        <p:txBody>
          <a:bodyPr anchorCtr="0" anchor="t" bIns="91425" lIns="91425" spcFirstLastPara="1" rIns="91425" wrap="square" tIns="91425">
            <a:noAutofit/>
          </a:bodyPr>
          <a:lstStyle/>
          <a:p>
            <a:pPr indent="0" lvl="0" marL="0" rtl="0" algn="l">
              <a:spcBef>
                <a:spcPts val="300"/>
              </a:spcBef>
              <a:spcAft>
                <a:spcPts val="0"/>
              </a:spcAft>
              <a:buNone/>
            </a:pPr>
            <a:r>
              <a:rPr lang="en" sz="1000">
                <a:solidFill>
                  <a:schemeClr val="dk1"/>
                </a:solidFill>
                <a:latin typeface="Allerta"/>
                <a:ea typeface="Allerta"/>
                <a:cs typeface="Allerta"/>
                <a:sym typeface="Allerta"/>
              </a:rPr>
              <a:t>Please keep this slide for attribution</a:t>
            </a:r>
            <a:endParaRPr sz="1000">
              <a:solidFill>
                <a:schemeClr val="dk1"/>
              </a:solidFill>
              <a:latin typeface="Allerta"/>
              <a:ea typeface="Allerta"/>
              <a:cs typeface="Allerta"/>
              <a:sym typeface="Allerta"/>
            </a:endParaRPr>
          </a:p>
        </p:txBody>
      </p:sp>
      <p:sp>
        <p:nvSpPr>
          <p:cNvPr id="1019" name="Google Shape;1019;p63"/>
          <p:cNvSpPr txBox="1"/>
          <p:nvPr/>
        </p:nvSpPr>
        <p:spPr>
          <a:xfrm>
            <a:off x="1019925" y="3636738"/>
            <a:ext cx="3213000" cy="5754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300"/>
              </a:spcBef>
              <a:spcAft>
                <a:spcPts val="0"/>
              </a:spcAft>
              <a:buNone/>
            </a:pPr>
            <a:r>
              <a:rPr b="1" lang="en" sz="1000">
                <a:solidFill>
                  <a:schemeClr val="dk1"/>
                </a:solidFill>
                <a:latin typeface="Allerta"/>
                <a:ea typeface="Allerta"/>
                <a:cs typeface="Allerta"/>
                <a:sym typeface="Allerta"/>
              </a:rPr>
              <a:t>CREDITS:</a:t>
            </a:r>
            <a:r>
              <a:rPr lang="en" sz="1000">
                <a:solidFill>
                  <a:schemeClr val="dk1"/>
                </a:solidFill>
                <a:latin typeface="Allerta"/>
                <a:ea typeface="Allerta"/>
                <a:cs typeface="Allerta"/>
                <a:sym typeface="Allerta"/>
              </a:rPr>
              <a:t> This presentation template was created by </a:t>
            </a:r>
            <a:r>
              <a:rPr b="1" lang="en" sz="1000" u="sng">
                <a:solidFill>
                  <a:schemeClr val="hlink"/>
                </a:solidFill>
                <a:latin typeface="Allerta"/>
                <a:ea typeface="Allerta"/>
                <a:cs typeface="Allerta"/>
                <a:sym typeface="Allerta"/>
                <a:hlinkClick r:id="rId3"/>
              </a:rPr>
              <a:t>Slidesgo</a:t>
            </a:r>
            <a:r>
              <a:rPr lang="en" sz="1000" u="sng">
                <a:solidFill>
                  <a:schemeClr val="dk1"/>
                </a:solidFill>
                <a:latin typeface="Allerta"/>
                <a:ea typeface="Allerta"/>
                <a:cs typeface="Allerta"/>
                <a:sym typeface="Allerta"/>
              </a:rPr>
              <a:t>,</a:t>
            </a:r>
            <a:r>
              <a:rPr lang="en" sz="1000">
                <a:solidFill>
                  <a:schemeClr val="dk1"/>
                </a:solidFill>
                <a:latin typeface="Allerta"/>
                <a:ea typeface="Allerta"/>
                <a:cs typeface="Allerta"/>
                <a:sym typeface="Allerta"/>
              </a:rPr>
              <a:t> and includes icons by </a:t>
            </a:r>
            <a:r>
              <a:rPr b="1" lang="en" sz="1000" u="sng">
                <a:solidFill>
                  <a:schemeClr val="dk1"/>
                </a:solidFill>
                <a:latin typeface="Allerta"/>
                <a:ea typeface="Allerta"/>
                <a:cs typeface="Allerta"/>
                <a:sym typeface="Allerta"/>
                <a:hlinkClick r:id="rId4">
                  <a:extLst>
                    <a:ext uri="{A12FA001-AC4F-418D-AE19-62706E023703}">
                      <ahyp:hlinkClr val="tx"/>
                    </a:ext>
                  </a:extLst>
                </a:hlinkClick>
              </a:rPr>
              <a:t>Flaticon</a:t>
            </a:r>
            <a:r>
              <a:rPr lang="en" sz="1000" u="sng">
                <a:solidFill>
                  <a:schemeClr val="dk1"/>
                </a:solidFill>
                <a:latin typeface="Allerta"/>
                <a:ea typeface="Allerta"/>
                <a:cs typeface="Allerta"/>
                <a:sym typeface="Allerta"/>
              </a:rPr>
              <a:t>,</a:t>
            </a:r>
            <a:r>
              <a:rPr lang="en" sz="1000">
                <a:solidFill>
                  <a:schemeClr val="dk1"/>
                </a:solidFill>
                <a:latin typeface="Allerta"/>
                <a:ea typeface="Allerta"/>
                <a:cs typeface="Allerta"/>
                <a:sym typeface="Allerta"/>
              </a:rPr>
              <a:t> and infographics &amp; images by </a:t>
            </a:r>
            <a:r>
              <a:rPr b="1" lang="en" sz="1000" u="sng">
                <a:solidFill>
                  <a:schemeClr val="dk1"/>
                </a:solidFill>
                <a:latin typeface="Allerta"/>
                <a:ea typeface="Allerta"/>
                <a:cs typeface="Allerta"/>
                <a:sym typeface="Allerta"/>
                <a:hlinkClick r:id="rId5">
                  <a:extLst>
                    <a:ext uri="{A12FA001-AC4F-418D-AE19-62706E023703}">
                      <ahyp:hlinkClr val="tx"/>
                    </a:ext>
                  </a:extLst>
                </a:hlinkClick>
              </a:rPr>
              <a:t>Freepik</a:t>
            </a:r>
            <a:endParaRPr b="1" sz="1000" u="sng">
              <a:solidFill>
                <a:schemeClr val="dk1"/>
              </a:solidFill>
              <a:latin typeface="Allerta"/>
              <a:ea typeface="Allerta"/>
              <a:cs typeface="Allerta"/>
              <a:sym typeface="Allerta"/>
            </a:endParaRPr>
          </a:p>
        </p:txBody>
      </p:sp>
      <p:grpSp>
        <p:nvGrpSpPr>
          <p:cNvPr id="1020" name="Google Shape;1020;p63"/>
          <p:cNvGrpSpPr/>
          <p:nvPr/>
        </p:nvGrpSpPr>
        <p:grpSpPr>
          <a:xfrm rot="10800000">
            <a:off x="5456659" y="1023263"/>
            <a:ext cx="5633241" cy="3096984"/>
            <a:chOff x="-1760906" y="1186221"/>
            <a:chExt cx="4975482" cy="2735368"/>
          </a:xfrm>
        </p:grpSpPr>
        <p:grpSp>
          <p:nvGrpSpPr>
            <p:cNvPr id="1021" name="Google Shape;1021;p63"/>
            <p:cNvGrpSpPr/>
            <p:nvPr/>
          </p:nvGrpSpPr>
          <p:grpSpPr>
            <a:xfrm flipH="1">
              <a:off x="-1760906" y="1186221"/>
              <a:ext cx="3679420" cy="2735368"/>
              <a:chOff x="6319338" y="1108813"/>
              <a:chExt cx="3234655" cy="2404720"/>
            </a:xfrm>
          </p:grpSpPr>
          <p:sp>
            <p:nvSpPr>
              <p:cNvPr id="1022" name="Google Shape;1022;p63"/>
              <p:cNvSpPr/>
              <p:nvPr/>
            </p:nvSpPr>
            <p:spPr>
              <a:xfrm>
                <a:off x="6471904" y="1463031"/>
                <a:ext cx="3082090" cy="1445959"/>
              </a:xfrm>
              <a:custGeom>
                <a:rect b="b" l="l" r="r" t="t"/>
                <a:pathLst>
                  <a:path extrusionOk="0" h="35143" w="74908">
                    <a:moveTo>
                      <a:pt x="70894" y="0"/>
                    </a:moveTo>
                    <a:cubicBezTo>
                      <a:pt x="70590" y="553"/>
                      <a:pt x="69903" y="1594"/>
                      <a:pt x="69556" y="2141"/>
                    </a:cubicBezTo>
                    <a:cubicBezTo>
                      <a:pt x="58077" y="19487"/>
                      <a:pt x="39475" y="34043"/>
                      <a:pt x="18313" y="34043"/>
                    </a:cubicBezTo>
                    <a:cubicBezTo>
                      <a:pt x="15681" y="34043"/>
                      <a:pt x="13008" y="33818"/>
                      <a:pt x="10305" y="33345"/>
                    </a:cubicBezTo>
                    <a:cubicBezTo>
                      <a:pt x="6806" y="32766"/>
                      <a:pt x="3357" y="31839"/>
                      <a:pt x="0" y="30636"/>
                    </a:cubicBezTo>
                    <a:lnTo>
                      <a:pt x="0" y="30636"/>
                    </a:lnTo>
                    <a:cubicBezTo>
                      <a:pt x="3285" y="32020"/>
                      <a:pt x="6693" y="33144"/>
                      <a:pt x="10194" y="33921"/>
                    </a:cubicBezTo>
                    <a:cubicBezTo>
                      <a:pt x="13789" y="34752"/>
                      <a:pt x="17361" y="35142"/>
                      <a:pt x="20883" y="35142"/>
                    </a:cubicBezTo>
                    <a:cubicBezTo>
                      <a:pt x="42721" y="35142"/>
                      <a:pt x="62688" y="20149"/>
                      <a:pt x="74907" y="2436"/>
                    </a:cubicBezTo>
                    <a:cubicBezTo>
                      <a:pt x="74907" y="2436"/>
                      <a:pt x="70894" y="0"/>
                      <a:pt x="7089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3" name="Google Shape;1023;p63"/>
              <p:cNvSpPr/>
              <p:nvPr/>
            </p:nvSpPr>
            <p:spPr>
              <a:xfrm>
                <a:off x="6679727" y="1108813"/>
                <a:ext cx="2464092" cy="1613583"/>
              </a:xfrm>
              <a:custGeom>
                <a:rect b="b" l="l" r="r" t="t"/>
                <a:pathLst>
                  <a:path extrusionOk="0" h="39217" w="59888">
                    <a:moveTo>
                      <a:pt x="55876" y="0"/>
                    </a:moveTo>
                    <a:cubicBezTo>
                      <a:pt x="54415" y="2517"/>
                      <a:pt x="52747" y="4997"/>
                      <a:pt x="51045" y="7375"/>
                    </a:cubicBezTo>
                    <a:cubicBezTo>
                      <a:pt x="42356" y="19297"/>
                      <a:pt x="31522" y="30445"/>
                      <a:pt x="17627" y="36072"/>
                    </a:cubicBezTo>
                    <a:cubicBezTo>
                      <a:pt x="12887" y="37938"/>
                      <a:pt x="7829" y="38962"/>
                      <a:pt x="2729" y="38962"/>
                    </a:cubicBezTo>
                    <a:cubicBezTo>
                      <a:pt x="1820" y="38962"/>
                      <a:pt x="910" y="38929"/>
                      <a:pt x="1" y="38863"/>
                    </a:cubicBezTo>
                    <a:lnTo>
                      <a:pt x="1" y="38863"/>
                    </a:lnTo>
                    <a:cubicBezTo>
                      <a:pt x="1809" y="39097"/>
                      <a:pt x="3634" y="39216"/>
                      <a:pt x="5465" y="39216"/>
                    </a:cubicBezTo>
                    <a:cubicBezTo>
                      <a:pt x="6668" y="39216"/>
                      <a:pt x="7873" y="39165"/>
                      <a:pt x="9077" y="39060"/>
                    </a:cubicBezTo>
                    <a:cubicBezTo>
                      <a:pt x="29852" y="36886"/>
                      <a:pt x="48436" y="18904"/>
                      <a:pt x="59887" y="2440"/>
                    </a:cubicBezTo>
                    <a:cubicBezTo>
                      <a:pt x="59887" y="2440"/>
                      <a:pt x="55876" y="0"/>
                      <a:pt x="5587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4" name="Google Shape;1024;p63"/>
              <p:cNvSpPr/>
              <p:nvPr/>
            </p:nvSpPr>
            <p:spPr>
              <a:xfrm>
                <a:off x="6523829" y="2616901"/>
                <a:ext cx="2684218" cy="531223"/>
              </a:xfrm>
              <a:custGeom>
                <a:rect b="b" l="l" r="r" t="t"/>
                <a:pathLst>
                  <a:path extrusionOk="0" h="12911" w="65238">
                    <a:moveTo>
                      <a:pt x="62926" y="1"/>
                    </a:moveTo>
                    <a:cubicBezTo>
                      <a:pt x="62689" y="145"/>
                      <a:pt x="62384" y="321"/>
                      <a:pt x="62104" y="479"/>
                    </a:cubicBezTo>
                    <a:cubicBezTo>
                      <a:pt x="60050" y="1629"/>
                      <a:pt x="57929" y="2671"/>
                      <a:pt x="55775" y="3630"/>
                    </a:cubicBezTo>
                    <a:cubicBezTo>
                      <a:pt x="48314" y="6926"/>
                      <a:pt x="40428" y="9324"/>
                      <a:pt x="32320" y="10418"/>
                    </a:cubicBezTo>
                    <a:cubicBezTo>
                      <a:pt x="29255" y="10847"/>
                      <a:pt x="26161" y="11070"/>
                      <a:pt x="23069" y="11070"/>
                    </a:cubicBezTo>
                    <a:cubicBezTo>
                      <a:pt x="15176" y="11070"/>
                      <a:pt x="7304" y="9619"/>
                      <a:pt x="1" y="6461"/>
                    </a:cubicBezTo>
                    <a:lnTo>
                      <a:pt x="1" y="6461"/>
                    </a:lnTo>
                    <a:cubicBezTo>
                      <a:pt x="8693" y="10966"/>
                      <a:pt x="18274" y="12910"/>
                      <a:pt x="27961" y="12910"/>
                    </a:cubicBezTo>
                    <a:cubicBezTo>
                      <a:pt x="40809" y="12910"/>
                      <a:pt x="53843" y="9490"/>
                      <a:pt x="65237" y="4085"/>
                    </a:cubicBezTo>
                    <a:cubicBezTo>
                      <a:pt x="65237" y="4085"/>
                      <a:pt x="62926" y="1"/>
                      <a:pt x="6292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5" name="Google Shape;1025;p63"/>
              <p:cNvSpPr/>
              <p:nvPr/>
            </p:nvSpPr>
            <p:spPr>
              <a:xfrm>
                <a:off x="6319338" y="2932936"/>
                <a:ext cx="2812796" cy="580597"/>
              </a:xfrm>
              <a:custGeom>
                <a:rect b="b" l="l" r="r" t="t"/>
                <a:pathLst>
                  <a:path extrusionOk="0" h="14111" w="68363">
                    <a:moveTo>
                      <a:pt x="1" y="1"/>
                    </a:moveTo>
                    <a:lnTo>
                      <a:pt x="1" y="1"/>
                    </a:lnTo>
                    <a:cubicBezTo>
                      <a:pt x="5114" y="2783"/>
                      <a:pt x="10416" y="5245"/>
                      <a:pt x="15887" y="7316"/>
                    </a:cubicBezTo>
                    <a:cubicBezTo>
                      <a:pt x="26993" y="11521"/>
                      <a:pt x="38859" y="14111"/>
                      <a:pt x="50762" y="14111"/>
                    </a:cubicBezTo>
                    <a:cubicBezTo>
                      <a:pt x="53620" y="14111"/>
                      <a:pt x="56479" y="13962"/>
                      <a:pt x="59331" y="13650"/>
                    </a:cubicBezTo>
                    <a:cubicBezTo>
                      <a:pt x="62366" y="13296"/>
                      <a:pt x="65434" y="12790"/>
                      <a:pt x="68363" y="11864"/>
                    </a:cubicBezTo>
                    <a:lnTo>
                      <a:pt x="66691" y="7479"/>
                    </a:lnTo>
                    <a:cubicBezTo>
                      <a:pt x="66660" y="7493"/>
                      <a:pt x="66572" y="7526"/>
                      <a:pt x="66506" y="7553"/>
                    </a:cubicBezTo>
                    <a:cubicBezTo>
                      <a:pt x="65312" y="8004"/>
                      <a:pt x="64089" y="8367"/>
                      <a:pt x="62846" y="8688"/>
                    </a:cubicBezTo>
                    <a:cubicBezTo>
                      <a:pt x="57100" y="10159"/>
                      <a:pt x="51149" y="10744"/>
                      <a:pt x="45206" y="10744"/>
                    </a:cubicBezTo>
                    <a:cubicBezTo>
                      <a:pt x="44048" y="10744"/>
                      <a:pt x="42889" y="10722"/>
                      <a:pt x="41733" y="10680"/>
                    </a:cubicBezTo>
                    <a:cubicBezTo>
                      <a:pt x="27269" y="10066"/>
                      <a:pt x="13129" y="6031"/>
                      <a:pt x="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26" name="Google Shape;1026;p63"/>
            <p:cNvGrpSpPr/>
            <p:nvPr/>
          </p:nvGrpSpPr>
          <p:grpSpPr>
            <a:xfrm flipH="1">
              <a:off x="909127" y="1379060"/>
              <a:ext cx="2305449" cy="2199326"/>
              <a:chOff x="4988915" y="812981"/>
              <a:chExt cx="2443766" cy="2331029"/>
            </a:xfrm>
          </p:grpSpPr>
          <p:sp>
            <p:nvSpPr>
              <p:cNvPr id="1027" name="Google Shape;1027;p63"/>
              <p:cNvSpPr/>
              <p:nvPr/>
            </p:nvSpPr>
            <p:spPr>
              <a:xfrm>
                <a:off x="4988915" y="831496"/>
                <a:ext cx="2443766" cy="2304737"/>
              </a:xfrm>
              <a:custGeom>
                <a:rect b="b" l="l" r="r" t="t"/>
                <a:pathLst>
                  <a:path extrusionOk="0" h="56015" w="59394">
                    <a:moveTo>
                      <a:pt x="30511" y="1"/>
                    </a:moveTo>
                    <a:cubicBezTo>
                      <a:pt x="23120" y="1"/>
                      <a:pt x="15743" y="2908"/>
                      <a:pt x="10239" y="8678"/>
                    </a:cubicBezTo>
                    <a:cubicBezTo>
                      <a:pt x="10239" y="8678"/>
                      <a:pt x="7304" y="11341"/>
                      <a:pt x="7764" y="12885"/>
                    </a:cubicBezTo>
                    <a:cubicBezTo>
                      <a:pt x="7764" y="12885"/>
                      <a:pt x="6568" y="13126"/>
                      <a:pt x="5833" y="14740"/>
                    </a:cubicBezTo>
                    <a:cubicBezTo>
                      <a:pt x="1" y="25570"/>
                      <a:pt x="1843" y="39373"/>
                      <a:pt x="11175" y="48274"/>
                    </a:cubicBezTo>
                    <a:cubicBezTo>
                      <a:pt x="11175" y="48274"/>
                      <a:pt x="12739" y="49985"/>
                      <a:pt x="13177" y="50587"/>
                    </a:cubicBezTo>
                    <a:cubicBezTo>
                      <a:pt x="13492" y="51019"/>
                      <a:pt x="14191" y="51392"/>
                      <a:pt x="14731" y="51392"/>
                    </a:cubicBezTo>
                    <a:cubicBezTo>
                      <a:pt x="14945" y="51392"/>
                      <a:pt x="15134" y="51334"/>
                      <a:pt x="15265" y="51197"/>
                    </a:cubicBezTo>
                    <a:cubicBezTo>
                      <a:pt x="15265" y="51197"/>
                      <a:pt x="16169" y="52187"/>
                      <a:pt x="17655" y="52901"/>
                    </a:cubicBezTo>
                    <a:cubicBezTo>
                      <a:pt x="21678" y="54980"/>
                      <a:pt x="26092" y="56014"/>
                      <a:pt x="30501" y="56014"/>
                    </a:cubicBezTo>
                    <a:cubicBezTo>
                      <a:pt x="37891" y="56014"/>
                      <a:pt x="45268" y="53108"/>
                      <a:pt x="50772" y="47338"/>
                    </a:cubicBezTo>
                    <a:cubicBezTo>
                      <a:pt x="53640" y="44331"/>
                      <a:pt x="55707" y="40852"/>
                      <a:pt x="56980" y="37165"/>
                    </a:cubicBezTo>
                    <a:cubicBezTo>
                      <a:pt x="56980" y="37165"/>
                      <a:pt x="57522" y="35700"/>
                      <a:pt x="57001" y="34582"/>
                    </a:cubicBezTo>
                    <a:cubicBezTo>
                      <a:pt x="57001" y="34582"/>
                      <a:pt x="58107" y="33347"/>
                      <a:pt x="58275" y="31667"/>
                    </a:cubicBezTo>
                    <a:cubicBezTo>
                      <a:pt x="59394" y="23110"/>
                      <a:pt x="56558" y="14154"/>
                      <a:pt x="49836" y="7741"/>
                    </a:cubicBezTo>
                    <a:cubicBezTo>
                      <a:pt x="48242" y="6222"/>
                      <a:pt x="46516" y="4926"/>
                      <a:pt x="44696" y="3855"/>
                    </a:cubicBezTo>
                    <a:cubicBezTo>
                      <a:pt x="44227" y="3571"/>
                      <a:pt x="43106" y="3287"/>
                      <a:pt x="43106" y="3287"/>
                    </a:cubicBezTo>
                    <a:cubicBezTo>
                      <a:pt x="43099" y="3005"/>
                      <a:pt x="41791" y="1481"/>
                      <a:pt x="40613" y="1462"/>
                    </a:cubicBezTo>
                    <a:cubicBezTo>
                      <a:pt x="39434" y="1443"/>
                      <a:pt x="38466" y="1150"/>
                      <a:pt x="38466" y="1150"/>
                    </a:cubicBezTo>
                    <a:cubicBezTo>
                      <a:pt x="35872" y="383"/>
                      <a:pt x="33190" y="1"/>
                      <a:pt x="30511" y="1"/>
                    </a:cubicBezTo>
                    <a:close/>
                  </a:path>
                </a:pathLst>
              </a:custGeom>
              <a:solidFill>
                <a:srgbClr val="EEECD5"/>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8" name="Google Shape;1028;p63"/>
              <p:cNvSpPr/>
              <p:nvPr/>
            </p:nvSpPr>
            <p:spPr>
              <a:xfrm>
                <a:off x="5032240" y="812981"/>
                <a:ext cx="2392870" cy="2331029"/>
              </a:xfrm>
              <a:custGeom>
                <a:rect b="b" l="l" r="r" t="t"/>
                <a:pathLst>
                  <a:path extrusionOk="0" h="56654" w="58157">
                    <a:moveTo>
                      <a:pt x="14163" y="51692"/>
                    </a:moveTo>
                    <a:lnTo>
                      <a:pt x="14163" y="51692"/>
                    </a:lnTo>
                    <a:cubicBezTo>
                      <a:pt x="14163" y="51692"/>
                      <a:pt x="14163" y="51692"/>
                      <a:pt x="14163" y="51692"/>
                    </a:cubicBezTo>
                    <a:lnTo>
                      <a:pt x="14163" y="51692"/>
                    </a:lnTo>
                    <a:cubicBezTo>
                      <a:pt x="14163" y="51692"/>
                      <a:pt x="14163" y="51692"/>
                      <a:pt x="14163" y="51692"/>
                    </a:cubicBezTo>
                    <a:close/>
                    <a:moveTo>
                      <a:pt x="29698" y="904"/>
                    </a:moveTo>
                    <a:cubicBezTo>
                      <a:pt x="31071" y="904"/>
                      <a:pt x="32443" y="1005"/>
                      <a:pt x="33801" y="1210"/>
                    </a:cubicBezTo>
                    <a:cubicBezTo>
                      <a:pt x="35774" y="1428"/>
                      <a:pt x="37641" y="2258"/>
                      <a:pt x="39640" y="2260"/>
                    </a:cubicBezTo>
                    <a:cubicBezTo>
                      <a:pt x="40495" y="2388"/>
                      <a:pt x="41251" y="3049"/>
                      <a:pt x="41734" y="3746"/>
                    </a:cubicBezTo>
                    <a:cubicBezTo>
                      <a:pt x="41744" y="3758"/>
                      <a:pt x="41750" y="3782"/>
                      <a:pt x="41751" y="3782"/>
                    </a:cubicBezTo>
                    <a:cubicBezTo>
                      <a:pt x="41752" y="3782"/>
                      <a:pt x="41751" y="3773"/>
                      <a:pt x="41747" y="3744"/>
                    </a:cubicBezTo>
                    <a:lnTo>
                      <a:pt x="41747" y="3744"/>
                    </a:lnTo>
                    <a:lnTo>
                      <a:pt x="41978" y="4033"/>
                    </a:lnTo>
                    <a:cubicBezTo>
                      <a:pt x="42714" y="4195"/>
                      <a:pt x="43436" y="4471"/>
                      <a:pt x="44064" y="4886"/>
                    </a:cubicBezTo>
                    <a:cubicBezTo>
                      <a:pt x="52845" y="10080"/>
                      <a:pt x="58157" y="20452"/>
                      <a:pt x="57111" y="30616"/>
                    </a:cubicBezTo>
                    <a:cubicBezTo>
                      <a:pt x="57001" y="32195"/>
                      <a:pt x="56688" y="33818"/>
                      <a:pt x="55518" y="34952"/>
                    </a:cubicBezTo>
                    <a:cubicBezTo>
                      <a:pt x="55985" y="35889"/>
                      <a:pt x="55748" y="37013"/>
                      <a:pt x="55340" y="37957"/>
                    </a:cubicBezTo>
                    <a:cubicBezTo>
                      <a:pt x="54224" y="40865"/>
                      <a:pt x="52639" y="43586"/>
                      <a:pt x="50660" y="45989"/>
                    </a:cubicBezTo>
                    <a:cubicBezTo>
                      <a:pt x="45375" y="52587"/>
                      <a:pt x="37150" y="56253"/>
                      <a:pt x="28891" y="56253"/>
                    </a:cubicBezTo>
                    <a:cubicBezTo>
                      <a:pt x="24683" y="56253"/>
                      <a:pt x="20467" y="55301"/>
                      <a:pt x="16627" y="53302"/>
                    </a:cubicBezTo>
                    <a:cubicBezTo>
                      <a:pt x="15956" y="52992"/>
                      <a:pt x="15515" y="52365"/>
                      <a:pt x="14940" y="51926"/>
                    </a:cubicBezTo>
                    <a:cubicBezTo>
                      <a:pt x="14735" y="51778"/>
                      <a:pt x="14493" y="51640"/>
                      <a:pt x="14198" y="51588"/>
                    </a:cubicBezTo>
                    <a:cubicBezTo>
                      <a:pt x="14066" y="51636"/>
                      <a:pt x="13930" y="51657"/>
                      <a:pt x="13792" y="51657"/>
                    </a:cubicBezTo>
                    <a:cubicBezTo>
                      <a:pt x="13313" y="51657"/>
                      <a:pt x="12823" y="51395"/>
                      <a:pt x="12477" y="51085"/>
                    </a:cubicBezTo>
                    <a:cubicBezTo>
                      <a:pt x="10650" y="48706"/>
                      <a:pt x="8330" y="46702"/>
                      <a:pt x="6700" y="44178"/>
                    </a:cubicBezTo>
                    <a:cubicBezTo>
                      <a:pt x="5667" y="42656"/>
                      <a:pt x="4810" y="41022"/>
                      <a:pt x="4106" y="39330"/>
                    </a:cubicBezTo>
                    <a:cubicBezTo>
                      <a:pt x="784" y="31497"/>
                      <a:pt x="1279" y="21632"/>
                      <a:pt x="5935" y="14451"/>
                    </a:cubicBezTo>
                    <a:cubicBezTo>
                      <a:pt x="6164" y="14203"/>
                      <a:pt x="6520" y="13980"/>
                      <a:pt x="6821" y="13881"/>
                    </a:cubicBezTo>
                    <a:lnTo>
                      <a:pt x="7427" y="13733"/>
                    </a:lnTo>
                    <a:lnTo>
                      <a:pt x="7245" y="13175"/>
                    </a:lnTo>
                    <a:cubicBezTo>
                      <a:pt x="7182" y="12982"/>
                      <a:pt x="7241" y="12650"/>
                      <a:pt x="7386" y="12322"/>
                    </a:cubicBezTo>
                    <a:cubicBezTo>
                      <a:pt x="7864" y="11273"/>
                      <a:pt x="8732" y="10341"/>
                      <a:pt x="9566" y="9545"/>
                    </a:cubicBezTo>
                    <a:cubicBezTo>
                      <a:pt x="11610" y="7400"/>
                      <a:pt x="13981" y="5560"/>
                      <a:pt x="16600" y="4163"/>
                    </a:cubicBezTo>
                    <a:cubicBezTo>
                      <a:pt x="20609" y="2016"/>
                      <a:pt x="25152" y="904"/>
                      <a:pt x="29698" y="904"/>
                    </a:cubicBezTo>
                    <a:close/>
                    <a:moveTo>
                      <a:pt x="29264" y="1"/>
                    </a:moveTo>
                    <a:cubicBezTo>
                      <a:pt x="24705" y="1"/>
                      <a:pt x="20147" y="1102"/>
                      <a:pt x="16107" y="3232"/>
                    </a:cubicBezTo>
                    <a:cubicBezTo>
                      <a:pt x="13389" y="4654"/>
                      <a:pt x="10907" y="6527"/>
                      <a:pt x="8778" y="8739"/>
                    </a:cubicBezTo>
                    <a:cubicBezTo>
                      <a:pt x="7850" y="9688"/>
                      <a:pt x="6138" y="11302"/>
                      <a:pt x="6121" y="12961"/>
                    </a:cubicBezTo>
                    <a:lnTo>
                      <a:pt x="6121" y="12961"/>
                    </a:lnTo>
                    <a:cubicBezTo>
                      <a:pt x="5275" y="13356"/>
                      <a:pt x="4635" y="14166"/>
                      <a:pt x="4270" y="14971"/>
                    </a:cubicBezTo>
                    <a:cubicBezTo>
                      <a:pt x="2948" y="17468"/>
                      <a:pt x="1960" y="20194"/>
                      <a:pt x="1436" y="22978"/>
                    </a:cubicBezTo>
                    <a:cubicBezTo>
                      <a:pt x="0" y="30416"/>
                      <a:pt x="1687" y="38425"/>
                      <a:pt x="6118" y="44580"/>
                    </a:cubicBezTo>
                    <a:cubicBezTo>
                      <a:pt x="7861" y="47117"/>
                      <a:pt x="10230" y="49060"/>
                      <a:pt x="12161" y="51423"/>
                    </a:cubicBezTo>
                    <a:cubicBezTo>
                      <a:pt x="12496" y="51711"/>
                      <a:pt x="13070" y="52046"/>
                      <a:pt x="13568" y="52046"/>
                    </a:cubicBezTo>
                    <a:cubicBezTo>
                      <a:pt x="13803" y="52046"/>
                      <a:pt x="14022" y="51972"/>
                      <a:pt x="14190" y="51782"/>
                    </a:cubicBezTo>
                    <a:lnTo>
                      <a:pt x="14190" y="51782"/>
                    </a:lnTo>
                    <a:cubicBezTo>
                      <a:pt x="14524" y="52788"/>
                      <a:pt x="15754" y="52971"/>
                      <a:pt x="16579" y="53399"/>
                    </a:cubicBezTo>
                    <a:cubicBezTo>
                      <a:pt x="20692" y="55591"/>
                      <a:pt x="25237" y="56654"/>
                      <a:pt x="29760" y="56654"/>
                    </a:cubicBezTo>
                    <a:cubicBezTo>
                      <a:pt x="37939" y="56654"/>
                      <a:pt x="46049" y="53179"/>
                      <a:pt x="51414" y="46616"/>
                    </a:cubicBezTo>
                    <a:cubicBezTo>
                      <a:pt x="53476" y="44144"/>
                      <a:pt x="55105" y="41302"/>
                      <a:pt x="56158" y="38260"/>
                    </a:cubicBezTo>
                    <a:cubicBezTo>
                      <a:pt x="56527" y="37262"/>
                      <a:pt x="56767" y="36129"/>
                      <a:pt x="56369" y="35085"/>
                    </a:cubicBezTo>
                    <a:lnTo>
                      <a:pt x="56369" y="35085"/>
                    </a:lnTo>
                    <a:cubicBezTo>
                      <a:pt x="56577" y="34802"/>
                      <a:pt x="56742" y="34518"/>
                      <a:pt x="56898" y="34214"/>
                    </a:cubicBezTo>
                    <a:cubicBezTo>
                      <a:pt x="57498" y="33123"/>
                      <a:pt x="57562" y="31865"/>
                      <a:pt x="57637" y="30657"/>
                    </a:cubicBezTo>
                    <a:cubicBezTo>
                      <a:pt x="57731" y="29075"/>
                      <a:pt x="57712" y="27486"/>
                      <a:pt x="57548" y="25911"/>
                    </a:cubicBezTo>
                    <a:cubicBezTo>
                      <a:pt x="56687" y="16853"/>
                      <a:pt x="51291" y="8221"/>
                      <a:pt x="43282" y="3817"/>
                    </a:cubicBezTo>
                    <a:cubicBezTo>
                      <a:pt x="42950" y="3688"/>
                      <a:pt x="42624" y="3583"/>
                      <a:pt x="42289" y="3487"/>
                    </a:cubicBezTo>
                    <a:lnTo>
                      <a:pt x="42289" y="3487"/>
                    </a:lnTo>
                    <a:cubicBezTo>
                      <a:pt x="42286" y="3480"/>
                      <a:pt x="42282" y="3472"/>
                      <a:pt x="42279" y="3464"/>
                    </a:cubicBezTo>
                    <a:cubicBezTo>
                      <a:pt x="41764" y="2636"/>
                      <a:pt x="40981" y="1941"/>
                      <a:pt x="40036" y="1641"/>
                    </a:cubicBezTo>
                    <a:cubicBezTo>
                      <a:pt x="39865" y="1578"/>
                      <a:pt x="39581" y="1573"/>
                      <a:pt x="39403" y="1560"/>
                    </a:cubicBezTo>
                    <a:cubicBezTo>
                      <a:pt x="37535" y="1440"/>
                      <a:pt x="35790" y="624"/>
                      <a:pt x="33931" y="392"/>
                    </a:cubicBezTo>
                    <a:cubicBezTo>
                      <a:pt x="32389" y="130"/>
                      <a:pt x="30826" y="1"/>
                      <a:pt x="2926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29" name="Google Shape;1029;p63"/>
              <p:cNvGrpSpPr/>
              <p:nvPr/>
            </p:nvGrpSpPr>
            <p:grpSpPr>
              <a:xfrm>
                <a:off x="5107207" y="834911"/>
                <a:ext cx="2294122" cy="2300170"/>
                <a:chOff x="5107207" y="834911"/>
                <a:chExt cx="2294122" cy="2300170"/>
              </a:xfrm>
            </p:grpSpPr>
            <p:sp>
              <p:nvSpPr>
                <p:cNvPr id="1030" name="Google Shape;1030;p63"/>
                <p:cNvSpPr/>
                <p:nvPr/>
              </p:nvSpPr>
              <p:spPr>
                <a:xfrm>
                  <a:off x="5800911" y="916296"/>
                  <a:ext cx="51884" cy="99406"/>
                </a:xfrm>
                <a:custGeom>
                  <a:rect b="b" l="l" r="r" t="t"/>
                  <a:pathLst>
                    <a:path extrusionOk="0" h="2416" w="1261">
                      <a:moveTo>
                        <a:pt x="1017" y="1"/>
                      </a:moveTo>
                      <a:cubicBezTo>
                        <a:pt x="477" y="548"/>
                        <a:pt x="0" y="1560"/>
                        <a:pt x="71" y="2277"/>
                      </a:cubicBezTo>
                      <a:lnTo>
                        <a:pt x="71" y="2277"/>
                      </a:lnTo>
                      <a:lnTo>
                        <a:pt x="49" y="2130"/>
                      </a:lnTo>
                      <a:lnTo>
                        <a:pt x="57" y="2416"/>
                      </a:lnTo>
                      <a:lnTo>
                        <a:pt x="92" y="2415"/>
                      </a:lnTo>
                      <a:cubicBezTo>
                        <a:pt x="185" y="1562"/>
                        <a:pt x="626" y="776"/>
                        <a:pt x="1261" y="267"/>
                      </a:cubicBezTo>
                      <a:cubicBezTo>
                        <a:pt x="1261" y="267"/>
                        <a:pt x="1018" y="1"/>
                        <a:pt x="101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1" name="Google Shape;1031;p63"/>
                <p:cNvSpPr/>
                <p:nvPr/>
              </p:nvSpPr>
              <p:spPr>
                <a:xfrm>
                  <a:off x="5868924" y="882228"/>
                  <a:ext cx="73115" cy="100188"/>
                </a:xfrm>
                <a:custGeom>
                  <a:rect b="b" l="l" r="r" t="t"/>
                  <a:pathLst>
                    <a:path extrusionOk="0" h="2435" w="1777">
                      <a:moveTo>
                        <a:pt x="1546" y="0"/>
                      </a:moveTo>
                      <a:cubicBezTo>
                        <a:pt x="1546" y="0"/>
                        <a:pt x="1546" y="0"/>
                        <a:pt x="1546" y="0"/>
                      </a:cubicBezTo>
                      <a:lnTo>
                        <a:pt x="1546" y="0"/>
                      </a:lnTo>
                      <a:cubicBezTo>
                        <a:pt x="1546" y="0"/>
                        <a:pt x="1546" y="0"/>
                        <a:pt x="1546" y="0"/>
                      </a:cubicBezTo>
                      <a:close/>
                      <a:moveTo>
                        <a:pt x="1546" y="0"/>
                      </a:moveTo>
                      <a:lnTo>
                        <a:pt x="1546" y="0"/>
                      </a:lnTo>
                      <a:cubicBezTo>
                        <a:pt x="882" y="624"/>
                        <a:pt x="358" y="1378"/>
                        <a:pt x="30" y="2224"/>
                      </a:cubicBezTo>
                      <a:cubicBezTo>
                        <a:pt x="12" y="2284"/>
                        <a:pt x="1" y="2369"/>
                        <a:pt x="61" y="2418"/>
                      </a:cubicBezTo>
                      <a:cubicBezTo>
                        <a:pt x="76" y="2429"/>
                        <a:pt x="96" y="2434"/>
                        <a:pt x="116" y="2434"/>
                      </a:cubicBezTo>
                      <a:cubicBezTo>
                        <a:pt x="168" y="2434"/>
                        <a:pt x="221" y="2400"/>
                        <a:pt x="202" y="2349"/>
                      </a:cubicBezTo>
                      <a:lnTo>
                        <a:pt x="202" y="2349"/>
                      </a:lnTo>
                      <a:cubicBezTo>
                        <a:pt x="214" y="2396"/>
                        <a:pt x="170" y="2418"/>
                        <a:pt x="129" y="2418"/>
                      </a:cubicBezTo>
                      <a:cubicBezTo>
                        <a:pt x="108" y="2418"/>
                        <a:pt x="87" y="2412"/>
                        <a:pt x="75" y="2400"/>
                      </a:cubicBezTo>
                      <a:cubicBezTo>
                        <a:pt x="36" y="2359"/>
                        <a:pt x="49" y="2292"/>
                        <a:pt x="72" y="2239"/>
                      </a:cubicBezTo>
                      <a:cubicBezTo>
                        <a:pt x="480" y="1470"/>
                        <a:pt x="1080" y="791"/>
                        <a:pt x="1776" y="278"/>
                      </a:cubicBezTo>
                      <a:cubicBezTo>
                        <a:pt x="1776" y="278"/>
                        <a:pt x="1546" y="1"/>
                        <a:pt x="154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2" name="Google Shape;1032;p63"/>
                <p:cNvSpPr/>
                <p:nvPr/>
              </p:nvSpPr>
              <p:spPr>
                <a:xfrm>
                  <a:off x="5947963" y="868856"/>
                  <a:ext cx="69206" cy="98995"/>
                </a:xfrm>
                <a:custGeom>
                  <a:rect b="b" l="l" r="r" t="t"/>
                  <a:pathLst>
                    <a:path extrusionOk="0" h="2406" w="1682">
                      <a:moveTo>
                        <a:pt x="1467" y="1"/>
                      </a:moveTo>
                      <a:cubicBezTo>
                        <a:pt x="719" y="630"/>
                        <a:pt x="203" y="1491"/>
                        <a:pt x="0" y="2405"/>
                      </a:cubicBezTo>
                      <a:cubicBezTo>
                        <a:pt x="319" y="1525"/>
                        <a:pt x="927" y="774"/>
                        <a:pt x="1682" y="291"/>
                      </a:cubicBezTo>
                      <a:lnTo>
                        <a:pt x="1467"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3" name="Google Shape;1033;p63"/>
                <p:cNvSpPr/>
                <p:nvPr/>
              </p:nvSpPr>
              <p:spPr>
                <a:xfrm>
                  <a:off x="6023465" y="852727"/>
                  <a:ext cx="71839" cy="95909"/>
                </a:xfrm>
                <a:custGeom>
                  <a:rect b="b" l="l" r="r" t="t"/>
                  <a:pathLst>
                    <a:path extrusionOk="0" h="2331" w="1746">
                      <a:moveTo>
                        <a:pt x="1541" y="1"/>
                      </a:moveTo>
                      <a:cubicBezTo>
                        <a:pt x="780" y="599"/>
                        <a:pt x="239" y="1433"/>
                        <a:pt x="1" y="2330"/>
                      </a:cubicBezTo>
                      <a:cubicBezTo>
                        <a:pt x="353" y="1472"/>
                        <a:pt x="983" y="751"/>
                        <a:pt x="1746" y="298"/>
                      </a:cubicBezTo>
                      <a:lnTo>
                        <a:pt x="1541"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4" name="Google Shape;1034;p63"/>
                <p:cNvSpPr/>
                <p:nvPr/>
              </p:nvSpPr>
              <p:spPr>
                <a:xfrm>
                  <a:off x="6094810" y="842400"/>
                  <a:ext cx="90766" cy="130306"/>
                </a:xfrm>
                <a:custGeom>
                  <a:rect b="b" l="l" r="r" t="t"/>
                  <a:pathLst>
                    <a:path extrusionOk="0" h="3167" w="2206">
                      <a:moveTo>
                        <a:pt x="1999" y="0"/>
                      </a:moveTo>
                      <a:cubicBezTo>
                        <a:pt x="970" y="792"/>
                        <a:pt x="258" y="1940"/>
                        <a:pt x="0" y="3167"/>
                      </a:cubicBezTo>
                      <a:cubicBezTo>
                        <a:pt x="374" y="1970"/>
                        <a:pt x="1180" y="938"/>
                        <a:pt x="2206" y="296"/>
                      </a:cubicBezTo>
                      <a:lnTo>
                        <a:pt x="1999"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5" name="Google Shape;1035;p63"/>
                <p:cNvSpPr/>
                <p:nvPr/>
              </p:nvSpPr>
              <p:spPr>
                <a:xfrm>
                  <a:off x="6173808" y="835899"/>
                  <a:ext cx="107471" cy="126192"/>
                </a:xfrm>
                <a:custGeom>
                  <a:rect b="b" l="l" r="r" t="t"/>
                  <a:pathLst>
                    <a:path extrusionOk="0" h="3067" w="2612">
                      <a:moveTo>
                        <a:pt x="2451" y="1"/>
                      </a:moveTo>
                      <a:cubicBezTo>
                        <a:pt x="1253" y="662"/>
                        <a:pt x="362" y="1797"/>
                        <a:pt x="0" y="3067"/>
                      </a:cubicBezTo>
                      <a:cubicBezTo>
                        <a:pt x="476" y="1835"/>
                        <a:pt x="1448" y="832"/>
                        <a:pt x="2612" y="324"/>
                      </a:cubicBezTo>
                      <a:lnTo>
                        <a:pt x="2451"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6" name="Google Shape;1036;p63"/>
                <p:cNvSpPr/>
                <p:nvPr/>
              </p:nvSpPr>
              <p:spPr>
                <a:xfrm>
                  <a:off x="6258567" y="834911"/>
                  <a:ext cx="103809" cy="116193"/>
                </a:xfrm>
                <a:custGeom>
                  <a:rect b="b" l="l" r="r" t="t"/>
                  <a:pathLst>
                    <a:path extrusionOk="0" h="2824" w="2523">
                      <a:moveTo>
                        <a:pt x="2322" y="0"/>
                      </a:moveTo>
                      <a:cubicBezTo>
                        <a:pt x="1322" y="744"/>
                        <a:pt x="522" y="1725"/>
                        <a:pt x="0" y="2823"/>
                      </a:cubicBezTo>
                      <a:cubicBezTo>
                        <a:pt x="628" y="1782"/>
                        <a:pt x="1506" y="910"/>
                        <a:pt x="2523" y="300"/>
                      </a:cubicBezTo>
                      <a:lnTo>
                        <a:pt x="2322"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7" name="Google Shape;1037;p63"/>
                <p:cNvSpPr/>
                <p:nvPr/>
              </p:nvSpPr>
              <p:spPr>
                <a:xfrm>
                  <a:off x="6339993" y="845444"/>
                  <a:ext cx="86816" cy="121830"/>
                </a:xfrm>
                <a:custGeom>
                  <a:rect b="b" l="l" r="r" t="t"/>
                  <a:pathLst>
                    <a:path extrusionOk="0" h="2961" w="2110">
                      <a:moveTo>
                        <a:pt x="1912" y="0"/>
                      </a:moveTo>
                      <a:cubicBezTo>
                        <a:pt x="916" y="717"/>
                        <a:pt x="229" y="1802"/>
                        <a:pt x="1" y="2960"/>
                      </a:cubicBezTo>
                      <a:cubicBezTo>
                        <a:pt x="345" y="1831"/>
                        <a:pt x="1125" y="867"/>
                        <a:pt x="2109" y="304"/>
                      </a:cubicBezTo>
                      <a:lnTo>
                        <a:pt x="1912"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8" name="Google Shape;1038;p63"/>
                <p:cNvSpPr/>
                <p:nvPr/>
              </p:nvSpPr>
              <p:spPr>
                <a:xfrm>
                  <a:off x="6407677" y="860915"/>
                  <a:ext cx="78134" cy="96238"/>
                </a:xfrm>
                <a:custGeom>
                  <a:rect b="b" l="l" r="r" t="t"/>
                  <a:pathLst>
                    <a:path extrusionOk="0" h="2339" w="1899">
                      <a:moveTo>
                        <a:pt x="1735" y="0"/>
                      </a:moveTo>
                      <a:cubicBezTo>
                        <a:pt x="848" y="514"/>
                        <a:pt x="217" y="1388"/>
                        <a:pt x="0" y="2338"/>
                      </a:cubicBezTo>
                      <a:cubicBezTo>
                        <a:pt x="332" y="1422"/>
                        <a:pt x="1048" y="682"/>
                        <a:pt x="1898" y="323"/>
                      </a:cubicBezTo>
                      <a:lnTo>
                        <a:pt x="1735"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9" name="Google Shape;1039;p63"/>
                <p:cNvSpPr/>
                <p:nvPr/>
              </p:nvSpPr>
              <p:spPr>
                <a:xfrm>
                  <a:off x="6461947" y="863260"/>
                  <a:ext cx="79492" cy="89079"/>
                </a:xfrm>
                <a:custGeom>
                  <a:rect b="b" l="l" r="r" t="t"/>
                  <a:pathLst>
                    <a:path extrusionOk="0" h="2165" w="1932">
                      <a:moveTo>
                        <a:pt x="1769" y="1"/>
                      </a:moveTo>
                      <a:cubicBezTo>
                        <a:pt x="927" y="492"/>
                        <a:pt x="295" y="1281"/>
                        <a:pt x="0" y="2165"/>
                      </a:cubicBezTo>
                      <a:cubicBezTo>
                        <a:pt x="406" y="1327"/>
                        <a:pt x="1115" y="666"/>
                        <a:pt x="1932" y="323"/>
                      </a:cubicBezTo>
                      <a:lnTo>
                        <a:pt x="1769"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0" name="Google Shape;1040;p63"/>
                <p:cNvSpPr/>
                <p:nvPr/>
              </p:nvSpPr>
              <p:spPr>
                <a:xfrm>
                  <a:off x="5454841" y="2315226"/>
                  <a:ext cx="213337" cy="526286"/>
                </a:xfrm>
                <a:custGeom>
                  <a:rect b="b" l="l" r="r" t="t"/>
                  <a:pathLst>
                    <a:path extrusionOk="0" h="12791" w="5185">
                      <a:moveTo>
                        <a:pt x="5185" y="0"/>
                      </a:moveTo>
                      <a:cubicBezTo>
                        <a:pt x="2651" y="3837"/>
                        <a:pt x="806" y="8169"/>
                        <a:pt x="1" y="12733"/>
                      </a:cubicBezTo>
                      <a:lnTo>
                        <a:pt x="358" y="12790"/>
                      </a:lnTo>
                      <a:cubicBezTo>
                        <a:pt x="1033" y="8263"/>
                        <a:pt x="2752" y="3901"/>
                        <a:pt x="518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1" name="Google Shape;1041;p63"/>
                <p:cNvSpPr/>
                <p:nvPr/>
              </p:nvSpPr>
              <p:spPr>
                <a:xfrm>
                  <a:off x="5415341" y="2388505"/>
                  <a:ext cx="151249" cy="398901"/>
                </a:xfrm>
                <a:custGeom>
                  <a:rect b="b" l="l" r="r" t="t"/>
                  <a:pathLst>
                    <a:path extrusionOk="0" h="9695" w="3676">
                      <a:moveTo>
                        <a:pt x="3676" y="0"/>
                      </a:moveTo>
                      <a:lnTo>
                        <a:pt x="3676" y="0"/>
                      </a:lnTo>
                      <a:cubicBezTo>
                        <a:pt x="2044" y="3020"/>
                        <a:pt x="780" y="6254"/>
                        <a:pt x="0" y="9618"/>
                      </a:cubicBezTo>
                      <a:lnTo>
                        <a:pt x="353" y="9694"/>
                      </a:lnTo>
                      <a:cubicBezTo>
                        <a:pt x="1008" y="6339"/>
                        <a:pt x="2151" y="3075"/>
                        <a:pt x="367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2" name="Google Shape;1042;p63"/>
                <p:cNvSpPr/>
                <p:nvPr/>
              </p:nvSpPr>
              <p:spPr>
                <a:xfrm>
                  <a:off x="5372880" y="2397187"/>
                  <a:ext cx="135490" cy="362117"/>
                </a:xfrm>
                <a:custGeom>
                  <a:rect b="b" l="l" r="r" t="t"/>
                  <a:pathLst>
                    <a:path extrusionOk="0" h="8801" w="3293">
                      <a:moveTo>
                        <a:pt x="3293" y="0"/>
                      </a:moveTo>
                      <a:cubicBezTo>
                        <a:pt x="1813" y="2304"/>
                        <a:pt x="877" y="6100"/>
                        <a:pt x="1" y="8698"/>
                      </a:cubicBezTo>
                      <a:cubicBezTo>
                        <a:pt x="1" y="8698"/>
                        <a:pt x="347" y="8801"/>
                        <a:pt x="347" y="8801"/>
                      </a:cubicBezTo>
                      <a:cubicBezTo>
                        <a:pt x="796" y="7251"/>
                        <a:pt x="1723" y="3559"/>
                        <a:pt x="2308" y="2105"/>
                      </a:cubicBezTo>
                      <a:cubicBezTo>
                        <a:pt x="2585" y="1382"/>
                        <a:pt x="2916" y="679"/>
                        <a:pt x="329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3" name="Google Shape;1043;p63"/>
                <p:cNvSpPr/>
                <p:nvPr/>
              </p:nvSpPr>
              <p:spPr>
                <a:xfrm>
                  <a:off x="5332846" y="2396076"/>
                  <a:ext cx="133269" cy="323647"/>
                </a:xfrm>
                <a:custGeom>
                  <a:rect b="b" l="l" r="r" t="t"/>
                  <a:pathLst>
                    <a:path extrusionOk="0" h="7866" w="3239">
                      <a:moveTo>
                        <a:pt x="3238" y="1"/>
                      </a:moveTo>
                      <a:lnTo>
                        <a:pt x="3238" y="1"/>
                      </a:lnTo>
                      <a:cubicBezTo>
                        <a:pt x="1924" y="2477"/>
                        <a:pt x="829" y="5077"/>
                        <a:pt x="0" y="7768"/>
                      </a:cubicBezTo>
                      <a:lnTo>
                        <a:pt x="347" y="7866"/>
                      </a:lnTo>
                      <a:cubicBezTo>
                        <a:pt x="1054" y="5166"/>
                        <a:pt x="2032" y="2531"/>
                        <a:pt x="323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4" name="Google Shape;1044;p63"/>
                <p:cNvSpPr/>
                <p:nvPr/>
              </p:nvSpPr>
              <p:spPr>
                <a:xfrm>
                  <a:off x="5305279" y="2385666"/>
                  <a:ext cx="123888" cy="267031"/>
                </a:xfrm>
                <a:custGeom>
                  <a:rect b="b" l="l" r="r" t="t"/>
                  <a:pathLst>
                    <a:path extrusionOk="0" h="6490" w="3011">
                      <a:moveTo>
                        <a:pt x="3010" y="0"/>
                      </a:moveTo>
                      <a:lnTo>
                        <a:pt x="3010" y="0"/>
                      </a:lnTo>
                      <a:cubicBezTo>
                        <a:pt x="1802" y="2014"/>
                        <a:pt x="783" y="4150"/>
                        <a:pt x="0" y="6378"/>
                      </a:cubicBezTo>
                      <a:lnTo>
                        <a:pt x="344" y="6489"/>
                      </a:lnTo>
                      <a:cubicBezTo>
                        <a:pt x="1004" y="4249"/>
                        <a:pt x="1907" y="2073"/>
                        <a:pt x="301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5" name="Google Shape;1045;p63"/>
                <p:cNvSpPr/>
                <p:nvPr/>
              </p:nvSpPr>
              <p:spPr>
                <a:xfrm>
                  <a:off x="5268207" y="2379824"/>
                  <a:ext cx="113149" cy="224775"/>
                </a:xfrm>
                <a:custGeom>
                  <a:rect b="b" l="l" r="r" t="t"/>
                  <a:pathLst>
                    <a:path extrusionOk="0" h="5463" w="2750">
                      <a:moveTo>
                        <a:pt x="2750" y="1"/>
                      </a:moveTo>
                      <a:cubicBezTo>
                        <a:pt x="1711" y="1705"/>
                        <a:pt x="788" y="3486"/>
                        <a:pt x="1" y="5331"/>
                      </a:cubicBezTo>
                      <a:lnTo>
                        <a:pt x="337" y="5462"/>
                      </a:lnTo>
                      <a:cubicBezTo>
                        <a:pt x="1006" y="3591"/>
                        <a:pt x="1815" y="1766"/>
                        <a:pt x="275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6" name="Google Shape;1046;p63"/>
                <p:cNvSpPr/>
                <p:nvPr/>
              </p:nvSpPr>
              <p:spPr>
                <a:xfrm>
                  <a:off x="5246853" y="2345262"/>
                  <a:ext cx="111956" cy="204902"/>
                </a:xfrm>
                <a:custGeom>
                  <a:rect b="b" l="l" r="r" t="t"/>
                  <a:pathLst>
                    <a:path extrusionOk="0" h="4980" w="2721">
                      <a:moveTo>
                        <a:pt x="2720" y="1"/>
                      </a:moveTo>
                      <a:lnTo>
                        <a:pt x="2720" y="1"/>
                      </a:lnTo>
                      <a:cubicBezTo>
                        <a:pt x="1737" y="1561"/>
                        <a:pt x="827" y="3172"/>
                        <a:pt x="1" y="4828"/>
                      </a:cubicBezTo>
                      <a:lnTo>
                        <a:pt x="329" y="4979"/>
                      </a:lnTo>
                      <a:cubicBezTo>
                        <a:pt x="1041" y="3284"/>
                        <a:pt x="1841" y="1622"/>
                        <a:pt x="272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7" name="Google Shape;1047;p63"/>
                <p:cNvSpPr/>
                <p:nvPr/>
              </p:nvSpPr>
              <p:spPr>
                <a:xfrm>
                  <a:off x="5215500" y="2321974"/>
                  <a:ext cx="93317" cy="180297"/>
                </a:xfrm>
                <a:custGeom>
                  <a:rect b="b" l="l" r="r" t="t"/>
                  <a:pathLst>
                    <a:path extrusionOk="0" h="4382" w="2268">
                      <a:moveTo>
                        <a:pt x="2268" y="0"/>
                      </a:moveTo>
                      <a:lnTo>
                        <a:pt x="2268" y="0"/>
                      </a:lnTo>
                      <a:cubicBezTo>
                        <a:pt x="1441" y="1371"/>
                        <a:pt x="683" y="2786"/>
                        <a:pt x="1" y="4241"/>
                      </a:cubicBezTo>
                      <a:lnTo>
                        <a:pt x="333" y="4382"/>
                      </a:lnTo>
                      <a:cubicBezTo>
                        <a:pt x="899" y="2892"/>
                        <a:pt x="1546" y="1429"/>
                        <a:pt x="226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8" name="Google Shape;1048;p63"/>
                <p:cNvSpPr/>
                <p:nvPr/>
              </p:nvSpPr>
              <p:spPr>
                <a:xfrm>
                  <a:off x="5199824" y="2284244"/>
                  <a:ext cx="82372" cy="154664"/>
                </a:xfrm>
                <a:custGeom>
                  <a:rect b="b" l="l" r="r" t="t"/>
                  <a:pathLst>
                    <a:path extrusionOk="0" h="3759" w="2002">
                      <a:moveTo>
                        <a:pt x="2001" y="1"/>
                      </a:moveTo>
                      <a:cubicBezTo>
                        <a:pt x="1209" y="1131"/>
                        <a:pt x="532" y="2348"/>
                        <a:pt x="0" y="3636"/>
                      </a:cubicBezTo>
                      <a:lnTo>
                        <a:pt x="340" y="3759"/>
                      </a:lnTo>
                      <a:cubicBezTo>
                        <a:pt x="749" y="2457"/>
                        <a:pt x="1311" y="1195"/>
                        <a:pt x="200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9" name="Google Shape;1049;p63"/>
                <p:cNvSpPr/>
                <p:nvPr/>
              </p:nvSpPr>
              <p:spPr>
                <a:xfrm>
                  <a:off x="5175836" y="2271201"/>
                  <a:ext cx="67478" cy="120308"/>
                </a:xfrm>
                <a:custGeom>
                  <a:rect b="b" l="l" r="r" t="t"/>
                  <a:pathLst>
                    <a:path extrusionOk="0" h="2924" w="1640">
                      <a:moveTo>
                        <a:pt x="1639" y="1"/>
                      </a:moveTo>
                      <a:lnTo>
                        <a:pt x="1639" y="1"/>
                      </a:lnTo>
                      <a:cubicBezTo>
                        <a:pt x="1009" y="872"/>
                        <a:pt x="457" y="1805"/>
                        <a:pt x="0" y="2792"/>
                      </a:cubicBezTo>
                      <a:lnTo>
                        <a:pt x="336" y="2924"/>
                      </a:lnTo>
                      <a:cubicBezTo>
                        <a:pt x="671" y="1917"/>
                        <a:pt x="1111" y="936"/>
                        <a:pt x="163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0" name="Google Shape;1050;p63"/>
                <p:cNvSpPr/>
                <p:nvPr/>
              </p:nvSpPr>
              <p:spPr>
                <a:xfrm>
                  <a:off x="5158391" y="2214462"/>
                  <a:ext cx="68177" cy="118498"/>
                </a:xfrm>
                <a:custGeom>
                  <a:rect b="b" l="l" r="r" t="t"/>
                  <a:pathLst>
                    <a:path extrusionOk="0" h="2880" w="1657">
                      <a:moveTo>
                        <a:pt x="1656" y="1"/>
                      </a:moveTo>
                      <a:cubicBezTo>
                        <a:pt x="1035" y="862"/>
                        <a:pt x="478" y="1776"/>
                        <a:pt x="0" y="2737"/>
                      </a:cubicBezTo>
                      <a:lnTo>
                        <a:pt x="332" y="2879"/>
                      </a:lnTo>
                      <a:cubicBezTo>
                        <a:pt x="691" y="1890"/>
                        <a:pt x="1136" y="926"/>
                        <a:pt x="165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1" name="Google Shape;1051;p63"/>
                <p:cNvSpPr/>
                <p:nvPr/>
              </p:nvSpPr>
              <p:spPr>
                <a:xfrm>
                  <a:off x="5133745" y="2201337"/>
                  <a:ext cx="52830" cy="81755"/>
                </a:xfrm>
                <a:custGeom>
                  <a:rect b="b" l="l" r="r" t="t"/>
                  <a:pathLst>
                    <a:path extrusionOk="0" h="1987" w="1284">
                      <a:moveTo>
                        <a:pt x="1283" y="0"/>
                      </a:moveTo>
                      <a:lnTo>
                        <a:pt x="1283" y="0"/>
                      </a:lnTo>
                      <a:cubicBezTo>
                        <a:pt x="811" y="570"/>
                        <a:pt x="379" y="1182"/>
                        <a:pt x="0" y="1830"/>
                      </a:cubicBezTo>
                      <a:lnTo>
                        <a:pt x="326" y="1986"/>
                      </a:lnTo>
                      <a:cubicBezTo>
                        <a:pt x="588" y="1305"/>
                        <a:pt x="909" y="639"/>
                        <a:pt x="128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2" name="Google Shape;1052;p63"/>
                <p:cNvSpPr/>
                <p:nvPr/>
              </p:nvSpPr>
              <p:spPr>
                <a:xfrm>
                  <a:off x="5125927" y="2144104"/>
                  <a:ext cx="51802" cy="69329"/>
                </a:xfrm>
                <a:custGeom>
                  <a:rect b="b" l="l" r="r" t="t"/>
                  <a:pathLst>
                    <a:path extrusionOk="0" h="1685" w="1259">
                      <a:moveTo>
                        <a:pt x="1259" y="1"/>
                      </a:moveTo>
                      <a:lnTo>
                        <a:pt x="1" y="1477"/>
                      </a:lnTo>
                      <a:lnTo>
                        <a:pt x="296" y="1684"/>
                      </a:lnTo>
                      <a:lnTo>
                        <a:pt x="1259"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3" name="Google Shape;1053;p63"/>
                <p:cNvSpPr/>
                <p:nvPr/>
              </p:nvSpPr>
              <p:spPr>
                <a:xfrm>
                  <a:off x="5119715" y="2104317"/>
                  <a:ext cx="47358" cy="59208"/>
                </a:xfrm>
                <a:custGeom>
                  <a:rect b="b" l="l" r="r" t="t"/>
                  <a:pathLst>
                    <a:path extrusionOk="0" h="1439" w="1151">
                      <a:moveTo>
                        <a:pt x="1151" y="1"/>
                      </a:moveTo>
                      <a:lnTo>
                        <a:pt x="1" y="1221"/>
                      </a:lnTo>
                      <a:lnTo>
                        <a:pt x="289" y="1439"/>
                      </a:lnTo>
                      <a:lnTo>
                        <a:pt x="1151"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4" name="Google Shape;1054;p63"/>
                <p:cNvSpPr/>
                <p:nvPr/>
              </p:nvSpPr>
              <p:spPr>
                <a:xfrm>
                  <a:off x="5110951" y="2065311"/>
                  <a:ext cx="43984" cy="48428"/>
                </a:xfrm>
                <a:custGeom>
                  <a:rect b="b" l="l" r="r" t="t"/>
                  <a:pathLst>
                    <a:path extrusionOk="0" h="1177" w="1069">
                      <a:moveTo>
                        <a:pt x="1069" y="1"/>
                      </a:moveTo>
                      <a:lnTo>
                        <a:pt x="0" y="937"/>
                      </a:lnTo>
                      <a:lnTo>
                        <a:pt x="271" y="1177"/>
                      </a:lnTo>
                      <a:lnTo>
                        <a:pt x="1069"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5" name="Google Shape;1055;p63"/>
                <p:cNvSpPr/>
                <p:nvPr/>
              </p:nvSpPr>
              <p:spPr>
                <a:xfrm>
                  <a:off x="5109552" y="2017460"/>
                  <a:ext cx="39211" cy="46329"/>
                </a:xfrm>
                <a:custGeom>
                  <a:rect b="b" l="l" r="r" t="t"/>
                  <a:pathLst>
                    <a:path extrusionOk="0" h="1126" w="953">
                      <a:moveTo>
                        <a:pt x="953" y="0"/>
                      </a:moveTo>
                      <a:lnTo>
                        <a:pt x="953" y="0"/>
                      </a:lnTo>
                      <a:cubicBezTo>
                        <a:pt x="667" y="331"/>
                        <a:pt x="345" y="620"/>
                        <a:pt x="0" y="862"/>
                      </a:cubicBezTo>
                      <a:lnTo>
                        <a:pt x="248" y="1126"/>
                      </a:lnTo>
                      <a:cubicBezTo>
                        <a:pt x="532" y="775"/>
                        <a:pt x="768" y="396"/>
                        <a:pt x="95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6" name="Google Shape;1056;p63"/>
                <p:cNvSpPr/>
                <p:nvPr/>
              </p:nvSpPr>
              <p:spPr>
                <a:xfrm>
                  <a:off x="5107207" y="1971953"/>
                  <a:ext cx="40487" cy="44478"/>
                </a:xfrm>
                <a:custGeom>
                  <a:rect b="b" l="l" r="r" t="t"/>
                  <a:pathLst>
                    <a:path extrusionOk="0" h="1081" w="984">
                      <a:moveTo>
                        <a:pt x="983" y="1"/>
                      </a:moveTo>
                      <a:lnTo>
                        <a:pt x="0" y="842"/>
                      </a:lnTo>
                      <a:lnTo>
                        <a:pt x="271" y="1081"/>
                      </a:lnTo>
                      <a:lnTo>
                        <a:pt x="983"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7" name="Google Shape;1057;p63"/>
                <p:cNvSpPr/>
                <p:nvPr/>
              </p:nvSpPr>
              <p:spPr>
                <a:xfrm>
                  <a:off x="5320914" y="2241823"/>
                  <a:ext cx="42626" cy="59413"/>
                </a:xfrm>
                <a:custGeom>
                  <a:rect b="b" l="l" r="r" t="t"/>
                  <a:pathLst>
                    <a:path extrusionOk="0" h="1444" w="1036">
                      <a:moveTo>
                        <a:pt x="1035" y="0"/>
                      </a:moveTo>
                      <a:lnTo>
                        <a:pt x="1035" y="0"/>
                      </a:lnTo>
                      <a:cubicBezTo>
                        <a:pt x="648" y="382"/>
                        <a:pt x="299" y="813"/>
                        <a:pt x="1" y="1284"/>
                      </a:cubicBezTo>
                      <a:lnTo>
                        <a:pt x="325" y="1444"/>
                      </a:lnTo>
                      <a:cubicBezTo>
                        <a:pt x="503" y="944"/>
                        <a:pt x="741" y="458"/>
                        <a:pt x="103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8" name="Google Shape;1058;p63"/>
                <p:cNvSpPr/>
                <p:nvPr/>
              </p:nvSpPr>
              <p:spPr>
                <a:xfrm>
                  <a:off x="5393946" y="2236186"/>
                  <a:ext cx="82989" cy="124381"/>
                </a:xfrm>
                <a:custGeom>
                  <a:rect b="b" l="l" r="r" t="t"/>
                  <a:pathLst>
                    <a:path extrusionOk="0" h="3023" w="2017">
                      <a:moveTo>
                        <a:pt x="2017" y="1"/>
                      </a:moveTo>
                      <a:cubicBezTo>
                        <a:pt x="1266" y="888"/>
                        <a:pt x="590" y="1844"/>
                        <a:pt x="0" y="2857"/>
                      </a:cubicBezTo>
                      <a:lnTo>
                        <a:pt x="320" y="3022"/>
                      </a:lnTo>
                      <a:cubicBezTo>
                        <a:pt x="794" y="1973"/>
                        <a:pt x="1362" y="961"/>
                        <a:pt x="201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9" name="Google Shape;1059;p63"/>
                <p:cNvSpPr/>
                <p:nvPr/>
              </p:nvSpPr>
              <p:spPr>
                <a:xfrm>
                  <a:off x="5446488" y="2239396"/>
                  <a:ext cx="81591" cy="124834"/>
                </a:xfrm>
                <a:custGeom>
                  <a:rect b="b" l="l" r="r" t="t"/>
                  <a:pathLst>
                    <a:path extrusionOk="0" h="3034" w="1983">
                      <a:moveTo>
                        <a:pt x="1982" y="0"/>
                      </a:moveTo>
                      <a:cubicBezTo>
                        <a:pt x="1239" y="890"/>
                        <a:pt x="575" y="1853"/>
                        <a:pt x="1" y="2873"/>
                      </a:cubicBezTo>
                      <a:lnTo>
                        <a:pt x="324" y="3033"/>
                      </a:lnTo>
                      <a:cubicBezTo>
                        <a:pt x="781" y="1980"/>
                        <a:pt x="1336" y="963"/>
                        <a:pt x="198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0" name="Google Shape;1060;p63"/>
                <p:cNvSpPr/>
                <p:nvPr/>
              </p:nvSpPr>
              <p:spPr>
                <a:xfrm>
                  <a:off x="7184124" y="1997052"/>
                  <a:ext cx="196426" cy="156474"/>
                </a:xfrm>
                <a:custGeom>
                  <a:rect b="b" l="l" r="r" t="t"/>
                  <a:pathLst>
                    <a:path extrusionOk="0" h="3803" w="4774">
                      <a:moveTo>
                        <a:pt x="1" y="0"/>
                      </a:moveTo>
                      <a:lnTo>
                        <a:pt x="1" y="0"/>
                      </a:lnTo>
                      <a:cubicBezTo>
                        <a:pt x="1818" y="842"/>
                        <a:pt x="3311" y="2206"/>
                        <a:pt x="4492" y="3803"/>
                      </a:cubicBezTo>
                      <a:lnTo>
                        <a:pt x="4774" y="3576"/>
                      </a:lnTo>
                      <a:cubicBezTo>
                        <a:pt x="3487" y="2038"/>
                        <a:pt x="1876" y="733"/>
                        <a:pt x="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1" name="Google Shape;1061;p63"/>
                <p:cNvSpPr/>
                <p:nvPr/>
              </p:nvSpPr>
              <p:spPr>
                <a:xfrm>
                  <a:off x="7183260" y="1904805"/>
                  <a:ext cx="208893" cy="192394"/>
                </a:xfrm>
                <a:custGeom>
                  <a:rect b="b" l="l" r="r" t="t"/>
                  <a:pathLst>
                    <a:path extrusionOk="0" h="4676" w="5077">
                      <a:moveTo>
                        <a:pt x="1" y="1"/>
                      </a:moveTo>
                      <a:lnTo>
                        <a:pt x="1" y="1"/>
                      </a:lnTo>
                      <a:cubicBezTo>
                        <a:pt x="1928" y="1182"/>
                        <a:pt x="3572" y="2796"/>
                        <a:pt x="4778" y="4675"/>
                      </a:cubicBezTo>
                      <a:lnTo>
                        <a:pt x="5077" y="4472"/>
                      </a:lnTo>
                      <a:cubicBezTo>
                        <a:pt x="3740" y="2615"/>
                        <a:pt x="1989" y="1078"/>
                        <a:pt x="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2" name="Google Shape;1062;p63"/>
                <p:cNvSpPr/>
                <p:nvPr/>
              </p:nvSpPr>
              <p:spPr>
                <a:xfrm>
                  <a:off x="7167337" y="1857282"/>
                  <a:ext cx="233992" cy="180585"/>
                </a:xfrm>
                <a:custGeom>
                  <a:rect b="b" l="l" r="r" t="t"/>
                  <a:pathLst>
                    <a:path extrusionOk="0" h="4389" w="5687">
                      <a:moveTo>
                        <a:pt x="1" y="1"/>
                      </a:moveTo>
                      <a:cubicBezTo>
                        <a:pt x="2102" y="1060"/>
                        <a:pt x="3959" y="2571"/>
                        <a:pt x="5411" y="4389"/>
                      </a:cubicBezTo>
                      <a:lnTo>
                        <a:pt x="5687" y="4156"/>
                      </a:lnTo>
                      <a:cubicBezTo>
                        <a:pt x="4109" y="2376"/>
                        <a:pt x="2154" y="952"/>
                        <a:pt x="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3" name="Google Shape;1063;p63"/>
                <p:cNvSpPr/>
                <p:nvPr/>
              </p:nvSpPr>
              <p:spPr>
                <a:xfrm>
                  <a:off x="7132775" y="1794947"/>
                  <a:ext cx="265756" cy="173508"/>
                </a:xfrm>
                <a:custGeom>
                  <a:rect b="b" l="l" r="r" t="t"/>
                  <a:pathLst>
                    <a:path extrusionOk="0" h="4217" w="6459">
                      <a:moveTo>
                        <a:pt x="12" y="0"/>
                      </a:moveTo>
                      <a:lnTo>
                        <a:pt x="12" y="0"/>
                      </a:lnTo>
                      <a:cubicBezTo>
                        <a:pt x="1" y="30"/>
                        <a:pt x="28" y="62"/>
                        <a:pt x="56" y="62"/>
                      </a:cubicBezTo>
                      <a:cubicBezTo>
                        <a:pt x="61" y="62"/>
                        <a:pt x="66" y="61"/>
                        <a:pt x="71" y="58"/>
                      </a:cubicBezTo>
                      <a:lnTo>
                        <a:pt x="71" y="58"/>
                      </a:lnTo>
                      <a:cubicBezTo>
                        <a:pt x="66" y="60"/>
                        <a:pt x="62" y="61"/>
                        <a:pt x="58" y="61"/>
                      </a:cubicBezTo>
                      <a:cubicBezTo>
                        <a:pt x="29" y="61"/>
                        <a:pt x="4" y="27"/>
                        <a:pt x="17" y="1"/>
                      </a:cubicBezTo>
                      <a:lnTo>
                        <a:pt x="17" y="1"/>
                      </a:lnTo>
                      <a:cubicBezTo>
                        <a:pt x="2403" y="707"/>
                        <a:pt x="4623" y="2281"/>
                        <a:pt x="6182" y="4217"/>
                      </a:cubicBezTo>
                      <a:cubicBezTo>
                        <a:pt x="6182" y="4217"/>
                        <a:pt x="6458" y="3984"/>
                        <a:pt x="6458" y="3984"/>
                      </a:cubicBezTo>
                      <a:cubicBezTo>
                        <a:pt x="4765" y="2074"/>
                        <a:pt x="2415" y="571"/>
                        <a:pt x="1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4" name="Google Shape;1064;p63"/>
                <p:cNvSpPr/>
                <p:nvPr/>
              </p:nvSpPr>
              <p:spPr>
                <a:xfrm>
                  <a:off x="7110927" y="1735452"/>
                  <a:ext cx="287480" cy="165197"/>
                </a:xfrm>
                <a:custGeom>
                  <a:rect b="b" l="l" r="r" t="t"/>
                  <a:pathLst>
                    <a:path extrusionOk="0" h="4015" w="6987">
                      <a:moveTo>
                        <a:pt x="0" y="0"/>
                      </a:moveTo>
                      <a:cubicBezTo>
                        <a:pt x="1904" y="595"/>
                        <a:pt x="3688" y="1533"/>
                        <a:pt x="5248" y="2767"/>
                      </a:cubicBezTo>
                      <a:cubicBezTo>
                        <a:pt x="5823" y="3171"/>
                        <a:pt x="6195" y="3712"/>
                        <a:pt x="6868" y="4014"/>
                      </a:cubicBezTo>
                      <a:lnTo>
                        <a:pt x="6987" y="3674"/>
                      </a:lnTo>
                      <a:cubicBezTo>
                        <a:pt x="6428" y="3452"/>
                        <a:pt x="5938" y="2885"/>
                        <a:pt x="5411" y="2551"/>
                      </a:cubicBezTo>
                      <a:cubicBezTo>
                        <a:pt x="3785" y="1379"/>
                        <a:pt x="1934" y="509"/>
                        <a:pt x="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5" name="Google Shape;1065;p63"/>
                <p:cNvSpPr/>
                <p:nvPr/>
              </p:nvSpPr>
              <p:spPr>
                <a:xfrm>
                  <a:off x="7086363" y="1690933"/>
                  <a:ext cx="305049" cy="147752"/>
                </a:xfrm>
                <a:custGeom>
                  <a:rect b="b" l="l" r="r" t="t"/>
                  <a:pathLst>
                    <a:path extrusionOk="0" h="3591" w="7414">
                      <a:moveTo>
                        <a:pt x="0" y="0"/>
                      </a:moveTo>
                      <a:cubicBezTo>
                        <a:pt x="2688" y="478"/>
                        <a:pt x="5209" y="1747"/>
                        <a:pt x="7173" y="3590"/>
                      </a:cubicBezTo>
                      <a:lnTo>
                        <a:pt x="7414" y="3322"/>
                      </a:lnTo>
                      <a:cubicBezTo>
                        <a:pt x="5316" y="1521"/>
                        <a:pt x="2706" y="359"/>
                        <a:pt x="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6" name="Google Shape;1066;p63"/>
                <p:cNvSpPr/>
                <p:nvPr/>
              </p:nvSpPr>
              <p:spPr>
                <a:xfrm>
                  <a:off x="7067272" y="1645961"/>
                  <a:ext cx="309698" cy="128126"/>
                </a:xfrm>
                <a:custGeom>
                  <a:rect b="b" l="l" r="r" t="t"/>
                  <a:pathLst>
                    <a:path extrusionOk="0" h="3114" w="7527">
                      <a:moveTo>
                        <a:pt x="0" y="1"/>
                      </a:moveTo>
                      <a:lnTo>
                        <a:pt x="0" y="1"/>
                      </a:lnTo>
                      <a:cubicBezTo>
                        <a:pt x="2704" y="209"/>
                        <a:pt x="5305" y="1330"/>
                        <a:pt x="7291" y="3114"/>
                      </a:cubicBezTo>
                      <a:lnTo>
                        <a:pt x="7527" y="2840"/>
                      </a:lnTo>
                      <a:cubicBezTo>
                        <a:pt x="5401" y="1094"/>
                        <a:pt x="2710" y="88"/>
                        <a:pt x="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7" name="Google Shape;1067;p63"/>
                <p:cNvSpPr/>
                <p:nvPr/>
              </p:nvSpPr>
              <p:spPr>
                <a:xfrm>
                  <a:off x="7032299" y="1594736"/>
                  <a:ext cx="335044" cy="123476"/>
                </a:xfrm>
                <a:custGeom>
                  <a:rect b="b" l="l" r="r" t="t"/>
                  <a:pathLst>
                    <a:path extrusionOk="0" h="3001" w="8143">
                      <a:moveTo>
                        <a:pt x="460" y="0"/>
                      </a:moveTo>
                      <a:cubicBezTo>
                        <a:pt x="307" y="0"/>
                        <a:pt x="153" y="3"/>
                        <a:pt x="0" y="9"/>
                      </a:cubicBezTo>
                      <a:cubicBezTo>
                        <a:pt x="2904" y="15"/>
                        <a:pt x="5767" y="1109"/>
                        <a:pt x="7910" y="3001"/>
                      </a:cubicBezTo>
                      <a:lnTo>
                        <a:pt x="8142" y="2725"/>
                      </a:lnTo>
                      <a:cubicBezTo>
                        <a:pt x="5974" y="966"/>
                        <a:pt x="3210" y="0"/>
                        <a:pt x="46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8" name="Google Shape;1068;p63"/>
                <p:cNvSpPr/>
                <p:nvPr/>
              </p:nvSpPr>
              <p:spPr>
                <a:xfrm>
                  <a:off x="6994116" y="1542852"/>
                  <a:ext cx="361665" cy="115905"/>
                </a:xfrm>
                <a:custGeom>
                  <a:rect b="b" l="l" r="r" t="t"/>
                  <a:pathLst>
                    <a:path extrusionOk="0" h="2817" w="8790">
                      <a:moveTo>
                        <a:pt x="1638" y="0"/>
                      </a:moveTo>
                      <a:cubicBezTo>
                        <a:pt x="1089" y="0"/>
                        <a:pt x="542" y="41"/>
                        <a:pt x="1" y="124"/>
                      </a:cubicBezTo>
                      <a:cubicBezTo>
                        <a:pt x="404" y="78"/>
                        <a:pt x="809" y="56"/>
                        <a:pt x="1213" y="56"/>
                      </a:cubicBezTo>
                      <a:cubicBezTo>
                        <a:pt x="3903" y="56"/>
                        <a:pt x="6570" y="1055"/>
                        <a:pt x="8555" y="2816"/>
                      </a:cubicBezTo>
                      <a:lnTo>
                        <a:pt x="8789" y="2542"/>
                      </a:lnTo>
                      <a:cubicBezTo>
                        <a:pt x="6777" y="893"/>
                        <a:pt x="4199" y="0"/>
                        <a:pt x="163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9" name="Google Shape;1069;p63"/>
                <p:cNvSpPr/>
                <p:nvPr/>
              </p:nvSpPr>
              <p:spPr>
                <a:xfrm>
                  <a:off x="6961859" y="1491709"/>
                  <a:ext cx="370881" cy="104796"/>
                </a:xfrm>
                <a:custGeom>
                  <a:rect b="b" l="l" r="r" t="t"/>
                  <a:pathLst>
                    <a:path extrusionOk="0" h="2547" w="9014">
                      <a:moveTo>
                        <a:pt x="2414" y="1"/>
                      </a:moveTo>
                      <a:cubicBezTo>
                        <a:pt x="1600" y="1"/>
                        <a:pt x="789" y="95"/>
                        <a:pt x="0" y="286"/>
                      </a:cubicBezTo>
                      <a:cubicBezTo>
                        <a:pt x="665" y="151"/>
                        <a:pt x="1340" y="86"/>
                        <a:pt x="2014" y="86"/>
                      </a:cubicBezTo>
                      <a:cubicBezTo>
                        <a:pt x="4481" y="86"/>
                        <a:pt x="6932" y="965"/>
                        <a:pt x="8784" y="2547"/>
                      </a:cubicBezTo>
                      <a:lnTo>
                        <a:pt x="9013" y="2268"/>
                      </a:lnTo>
                      <a:cubicBezTo>
                        <a:pt x="7137" y="787"/>
                        <a:pt x="4767" y="1"/>
                        <a:pt x="241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0" name="Google Shape;1070;p63"/>
                <p:cNvSpPr/>
                <p:nvPr/>
              </p:nvSpPr>
              <p:spPr>
                <a:xfrm>
                  <a:off x="6925404" y="1441553"/>
                  <a:ext cx="382155" cy="88009"/>
                </a:xfrm>
                <a:custGeom>
                  <a:rect b="b" l="l" r="r" t="t"/>
                  <a:pathLst>
                    <a:path extrusionOk="0" h="2139" w="9288">
                      <a:moveTo>
                        <a:pt x="3141" y="0"/>
                      </a:moveTo>
                      <a:cubicBezTo>
                        <a:pt x="2117" y="0"/>
                        <a:pt x="1096" y="144"/>
                        <a:pt x="115" y="441"/>
                      </a:cubicBezTo>
                      <a:cubicBezTo>
                        <a:pt x="1" y="498"/>
                        <a:pt x="48" y="640"/>
                        <a:pt x="125" y="640"/>
                      </a:cubicBezTo>
                      <a:cubicBezTo>
                        <a:pt x="126" y="640"/>
                        <a:pt x="128" y="640"/>
                        <a:pt x="129" y="639"/>
                      </a:cubicBezTo>
                      <a:lnTo>
                        <a:pt x="129" y="639"/>
                      </a:lnTo>
                      <a:cubicBezTo>
                        <a:pt x="130" y="640"/>
                        <a:pt x="131" y="640"/>
                        <a:pt x="132" y="640"/>
                      </a:cubicBezTo>
                      <a:cubicBezTo>
                        <a:pt x="145" y="640"/>
                        <a:pt x="157" y="635"/>
                        <a:pt x="168" y="625"/>
                      </a:cubicBezTo>
                      <a:lnTo>
                        <a:pt x="168" y="625"/>
                      </a:lnTo>
                      <a:cubicBezTo>
                        <a:pt x="155" y="634"/>
                        <a:pt x="141" y="639"/>
                        <a:pt x="129" y="639"/>
                      </a:cubicBezTo>
                      <a:lnTo>
                        <a:pt x="129" y="639"/>
                      </a:lnTo>
                      <a:cubicBezTo>
                        <a:pt x="95" y="637"/>
                        <a:pt x="62" y="602"/>
                        <a:pt x="55" y="570"/>
                      </a:cubicBezTo>
                      <a:cubicBezTo>
                        <a:pt x="46" y="398"/>
                        <a:pt x="294" y="413"/>
                        <a:pt x="414" y="372"/>
                      </a:cubicBezTo>
                      <a:cubicBezTo>
                        <a:pt x="1172" y="202"/>
                        <a:pt x="1948" y="119"/>
                        <a:pt x="2726" y="119"/>
                      </a:cubicBezTo>
                      <a:cubicBezTo>
                        <a:pt x="4987" y="119"/>
                        <a:pt x="7255" y="822"/>
                        <a:pt x="9082" y="2138"/>
                      </a:cubicBezTo>
                      <a:cubicBezTo>
                        <a:pt x="9082" y="2138"/>
                        <a:pt x="9287" y="1841"/>
                        <a:pt x="9287" y="1841"/>
                      </a:cubicBezTo>
                      <a:cubicBezTo>
                        <a:pt x="7477" y="644"/>
                        <a:pt x="5305" y="0"/>
                        <a:pt x="314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1" name="Google Shape;1071;p63"/>
                <p:cNvSpPr/>
                <p:nvPr/>
              </p:nvSpPr>
              <p:spPr>
                <a:xfrm>
                  <a:off x="6895656" y="1401231"/>
                  <a:ext cx="372445" cy="61635"/>
                </a:xfrm>
                <a:custGeom>
                  <a:rect b="b" l="l" r="r" t="t"/>
                  <a:pathLst>
                    <a:path extrusionOk="0" h="1498" w="9052">
                      <a:moveTo>
                        <a:pt x="3840" y="1"/>
                      </a:moveTo>
                      <a:cubicBezTo>
                        <a:pt x="2533" y="1"/>
                        <a:pt x="1231" y="211"/>
                        <a:pt x="1" y="632"/>
                      </a:cubicBezTo>
                      <a:cubicBezTo>
                        <a:pt x="1094" y="304"/>
                        <a:pt x="2231" y="144"/>
                        <a:pt x="3365" y="144"/>
                      </a:cubicBezTo>
                      <a:cubicBezTo>
                        <a:pt x="5289" y="144"/>
                        <a:pt x="7205" y="606"/>
                        <a:pt x="8889" y="1497"/>
                      </a:cubicBezTo>
                      <a:lnTo>
                        <a:pt x="9052" y="1175"/>
                      </a:lnTo>
                      <a:cubicBezTo>
                        <a:pt x="7423" y="393"/>
                        <a:pt x="5628" y="1"/>
                        <a:pt x="384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2" name="Google Shape;1072;p63"/>
                <p:cNvSpPr/>
                <p:nvPr/>
              </p:nvSpPr>
              <p:spPr>
                <a:xfrm>
                  <a:off x="6872615" y="1352474"/>
                  <a:ext cx="362158" cy="55381"/>
                </a:xfrm>
                <a:custGeom>
                  <a:rect b="b" l="l" r="r" t="t"/>
                  <a:pathLst>
                    <a:path extrusionOk="0" h="1346" w="8802">
                      <a:moveTo>
                        <a:pt x="4185" y="1"/>
                      </a:moveTo>
                      <a:cubicBezTo>
                        <a:pt x="2787" y="1"/>
                        <a:pt x="1389" y="266"/>
                        <a:pt x="92" y="799"/>
                      </a:cubicBezTo>
                      <a:cubicBezTo>
                        <a:pt x="52" y="819"/>
                        <a:pt x="1" y="852"/>
                        <a:pt x="3" y="906"/>
                      </a:cubicBezTo>
                      <a:cubicBezTo>
                        <a:pt x="3" y="932"/>
                        <a:pt x="28" y="944"/>
                        <a:pt x="53" y="944"/>
                      </a:cubicBezTo>
                      <a:cubicBezTo>
                        <a:pt x="81" y="944"/>
                        <a:pt x="107" y="929"/>
                        <a:pt x="93" y="900"/>
                      </a:cubicBezTo>
                      <a:lnTo>
                        <a:pt x="93" y="900"/>
                      </a:lnTo>
                      <a:cubicBezTo>
                        <a:pt x="106" y="928"/>
                        <a:pt x="82" y="941"/>
                        <a:pt x="56" y="941"/>
                      </a:cubicBezTo>
                      <a:cubicBezTo>
                        <a:pt x="32" y="941"/>
                        <a:pt x="6" y="929"/>
                        <a:pt x="8" y="906"/>
                      </a:cubicBezTo>
                      <a:cubicBezTo>
                        <a:pt x="6" y="794"/>
                        <a:pt x="300" y="756"/>
                        <a:pt x="368" y="716"/>
                      </a:cubicBezTo>
                      <a:cubicBezTo>
                        <a:pt x="1451" y="349"/>
                        <a:pt x="2598" y="168"/>
                        <a:pt x="3746" y="168"/>
                      </a:cubicBezTo>
                      <a:cubicBezTo>
                        <a:pt x="5444" y="168"/>
                        <a:pt x="7144" y="565"/>
                        <a:pt x="8641" y="1345"/>
                      </a:cubicBezTo>
                      <a:lnTo>
                        <a:pt x="8801" y="1022"/>
                      </a:lnTo>
                      <a:cubicBezTo>
                        <a:pt x="7357" y="342"/>
                        <a:pt x="5771" y="1"/>
                        <a:pt x="418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3" name="Google Shape;1073;p63"/>
                <p:cNvSpPr/>
                <p:nvPr/>
              </p:nvSpPr>
              <p:spPr>
                <a:xfrm>
                  <a:off x="6829701" y="1307626"/>
                  <a:ext cx="377835" cy="46576"/>
                </a:xfrm>
                <a:custGeom>
                  <a:rect b="b" l="l" r="r" t="t"/>
                  <a:pathLst>
                    <a:path extrusionOk="0" h="1132" w="9183">
                      <a:moveTo>
                        <a:pt x="4912" y="1"/>
                      </a:moveTo>
                      <a:cubicBezTo>
                        <a:pt x="3217" y="1"/>
                        <a:pt x="1528" y="360"/>
                        <a:pt x="1" y="1069"/>
                      </a:cubicBezTo>
                      <a:cubicBezTo>
                        <a:pt x="1412" y="479"/>
                        <a:pt x="2935" y="186"/>
                        <a:pt x="4453" y="186"/>
                      </a:cubicBezTo>
                      <a:cubicBezTo>
                        <a:pt x="6034" y="186"/>
                        <a:pt x="7609" y="503"/>
                        <a:pt x="9045" y="1131"/>
                      </a:cubicBezTo>
                      <a:lnTo>
                        <a:pt x="9182" y="797"/>
                      </a:lnTo>
                      <a:cubicBezTo>
                        <a:pt x="7819" y="264"/>
                        <a:pt x="6364" y="1"/>
                        <a:pt x="491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4" name="Google Shape;1074;p63"/>
                <p:cNvSpPr/>
                <p:nvPr/>
              </p:nvSpPr>
              <p:spPr>
                <a:xfrm>
                  <a:off x="6796991" y="1266975"/>
                  <a:ext cx="369564" cy="58878"/>
                </a:xfrm>
                <a:custGeom>
                  <a:rect b="b" l="l" r="r" t="t"/>
                  <a:pathLst>
                    <a:path extrusionOk="0" h="1431" w="8982">
                      <a:moveTo>
                        <a:pt x="5789" y="0"/>
                      </a:moveTo>
                      <a:cubicBezTo>
                        <a:pt x="3783" y="0"/>
                        <a:pt x="1783" y="486"/>
                        <a:pt x="61" y="1424"/>
                      </a:cubicBezTo>
                      <a:cubicBezTo>
                        <a:pt x="10" y="1344"/>
                        <a:pt x="82" y="1227"/>
                        <a:pt x="176" y="1222"/>
                      </a:cubicBezTo>
                      <a:lnTo>
                        <a:pt x="176" y="1222"/>
                      </a:lnTo>
                      <a:cubicBezTo>
                        <a:pt x="82" y="1224"/>
                        <a:pt x="1" y="1339"/>
                        <a:pt x="52" y="1430"/>
                      </a:cubicBezTo>
                      <a:cubicBezTo>
                        <a:pt x="1694" y="636"/>
                        <a:pt x="3518" y="230"/>
                        <a:pt x="5333" y="230"/>
                      </a:cubicBezTo>
                      <a:cubicBezTo>
                        <a:pt x="6538" y="230"/>
                        <a:pt x="7739" y="409"/>
                        <a:pt x="8880" y="773"/>
                      </a:cubicBezTo>
                      <a:lnTo>
                        <a:pt x="8982" y="426"/>
                      </a:lnTo>
                      <a:cubicBezTo>
                        <a:pt x="7944" y="140"/>
                        <a:pt x="6866" y="0"/>
                        <a:pt x="578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5" name="Google Shape;1075;p63"/>
                <p:cNvSpPr/>
                <p:nvPr/>
              </p:nvSpPr>
              <p:spPr>
                <a:xfrm>
                  <a:off x="6765391" y="1224801"/>
                  <a:ext cx="371004" cy="74020"/>
                </a:xfrm>
                <a:custGeom>
                  <a:rect b="b" l="l" r="r" t="t"/>
                  <a:pathLst>
                    <a:path extrusionOk="0" h="1799" w="9017">
                      <a:moveTo>
                        <a:pt x="6201" y="0"/>
                      </a:moveTo>
                      <a:cubicBezTo>
                        <a:pt x="4039" y="0"/>
                        <a:pt x="1868" y="598"/>
                        <a:pt x="135" y="1711"/>
                      </a:cubicBezTo>
                      <a:lnTo>
                        <a:pt x="135" y="1711"/>
                      </a:lnTo>
                      <a:cubicBezTo>
                        <a:pt x="1846" y="754"/>
                        <a:pt x="3822" y="246"/>
                        <a:pt x="5785" y="246"/>
                      </a:cubicBezTo>
                      <a:cubicBezTo>
                        <a:pt x="6849" y="246"/>
                        <a:pt x="7908" y="395"/>
                        <a:pt x="8919" y="703"/>
                      </a:cubicBezTo>
                      <a:cubicBezTo>
                        <a:pt x="8919" y="703"/>
                        <a:pt x="9016" y="355"/>
                        <a:pt x="9016" y="355"/>
                      </a:cubicBezTo>
                      <a:cubicBezTo>
                        <a:pt x="8105" y="116"/>
                        <a:pt x="7154" y="0"/>
                        <a:pt x="6201" y="0"/>
                      </a:cubicBezTo>
                      <a:close/>
                      <a:moveTo>
                        <a:pt x="135" y="1711"/>
                      </a:moveTo>
                      <a:cubicBezTo>
                        <a:pt x="90" y="1736"/>
                        <a:pt x="45" y="1761"/>
                        <a:pt x="1" y="1787"/>
                      </a:cubicBezTo>
                      <a:lnTo>
                        <a:pt x="18" y="1787"/>
                      </a:lnTo>
                      <a:lnTo>
                        <a:pt x="18" y="1787"/>
                      </a:lnTo>
                      <a:cubicBezTo>
                        <a:pt x="57" y="1762"/>
                        <a:pt x="96" y="1736"/>
                        <a:pt x="135" y="1711"/>
                      </a:cubicBezTo>
                      <a:close/>
                      <a:moveTo>
                        <a:pt x="18" y="1787"/>
                      </a:moveTo>
                      <a:lnTo>
                        <a:pt x="18" y="1787"/>
                      </a:lnTo>
                      <a:cubicBezTo>
                        <a:pt x="12" y="1791"/>
                        <a:pt x="6" y="1795"/>
                        <a:pt x="1" y="1799"/>
                      </a:cubicBezTo>
                      <a:lnTo>
                        <a:pt x="320" y="1792"/>
                      </a:lnTo>
                      <a:lnTo>
                        <a:pt x="18" y="1787"/>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6" name="Google Shape;1076;p63"/>
                <p:cNvSpPr/>
                <p:nvPr/>
              </p:nvSpPr>
              <p:spPr>
                <a:xfrm>
                  <a:off x="6712972" y="1190610"/>
                  <a:ext cx="370346" cy="79574"/>
                </a:xfrm>
                <a:custGeom>
                  <a:rect b="b" l="l" r="r" t="t"/>
                  <a:pathLst>
                    <a:path extrusionOk="0" h="1934" w="9001">
                      <a:moveTo>
                        <a:pt x="6839" y="0"/>
                      </a:moveTo>
                      <a:cubicBezTo>
                        <a:pt x="4492" y="0"/>
                        <a:pt x="2152" y="605"/>
                        <a:pt x="105" y="1757"/>
                      </a:cubicBezTo>
                      <a:cubicBezTo>
                        <a:pt x="64" y="1780"/>
                        <a:pt x="15" y="1812"/>
                        <a:pt x="7" y="1865"/>
                      </a:cubicBezTo>
                      <a:cubicBezTo>
                        <a:pt x="1" y="1900"/>
                        <a:pt x="39" y="1934"/>
                        <a:pt x="72" y="1934"/>
                      </a:cubicBezTo>
                      <a:cubicBezTo>
                        <a:pt x="86" y="1934"/>
                        <a:pt x="99" y="1927"/>
                        <a:pt x="107" y="1911"/>
                      </a:cubicBezTo>
                      <a:lnTo>
                        <a:pt x="107" y="1911"/>
                      </a:lnTo>
                      <a:cubicBezTo>
                        <a:pt x="99" y="1926"/>
                        <a:pt x="86" y="1932"/>
                        <a:pt x="73" y="1932"/>
                      </a:cubicBezTo>
                      <a:cubicBezTo>
                        <a:pt x="42" y="1932"/>
                        <a:pt x="5" y="1897"/>
                        <a:pt x="13" y="1865"/>
                      </a:cubicBezTo>
                      <a:cubicBezTo>
                        <a:pt x="30" y="1765"/>
                        <a:pt x="304" y="1685"/>
                        <a:pt x="375" y="1636"/>
                      </a:cubicBezTo>
                      <a:cubicBezTo>
                        <a:pt x="2214" y="735"/>
                        <a:pt x="4270" y="270"/>
                        <a:pt x="6319" y="270"/>
                      </a:cubicBezTo>
                      <a:cubicBezTo>
                        <a:pt x="7198" y="270"/>
                        <a:pt x="8076" y="355"/>
                        <a:pt x="8936" y="529"/>
                      </a:cubicBezTo>
                      <a:cubicBezTo>
                        <a:pt x="8936" y="529"/>
                        <a:pt x="9000" y="174"/>
                        <a:pt x="9000" y="174"/>
                      </a:cubicBezTo>
                      <a:cubicBezTo>
                        <a:pt x="8284" y="58"/>
                        <a:pt x="7561" y="0"/>
                        <a:pt x="683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7" name="Google Shape;1077;p63"/>
                <p:cNvSpPr/>
                <p:nvPr/>
              </p:nvSpPr>
              <p:spPr>
                <a:xfrm>
                  <a:off x="6680797" y="1143787"/>
                  <a:ext cx="359402" cy="91054"/>
                </a:xfrm>
                <a:custGeom>
                  <a:rect b="b" l="l" r="r" t="t"/>
                  <a:pathLst>
                    <a:path extrusionOk="0" h="2213" w="8735">
                      <a:moveTo>
                        <a:pt x="7117" y="0"/>
                      </a:moveTo>
                      <a:cubicBezTo>
                        <a:pt x="4661" y="0"/>
                        <a:pt x="2247" y="1051"/>
                        <a:pt x="135" y="2103"/>
                      </a:cubicBezTo>
                      <a:lnTo>
                        <a:pt x="135" y="2103"/>
                      </a:lnTo>
                      <a:cubicBezTo>
                        <a:pt x="2208" y="1216"/>
                        <a:pt x="4491" y="289"/>
                        <a:pt x="6784" y="289"/>
                      </a:cubicBezTo>
                      <a:cubicBezTo>
                        <a:pt x="7408" y="289"/>
                        <a:pt x="8032" y="358"/>
                        <a:pt x="8653" y="515"/>
                      </a:cubicBezTo>
                      <a:cubicBezTo>
                        <a:pt x="8653" y="515"/>
                        <a:pt x="8735" y="163"/>
                        <a:pt x="8735" y="163"/>
                      </a:cubicBezTo>
                      <a:cubicBezTo>
                        <a:pt x="8195" y="51"/>
                        <a:pt x="7655" y="0"/>
                        <a:pt x="7117" y="0"/>
                      </a:cubicBezTo>
                      <a:close/>
                      <a:moveTo>
                        <a:pt x="135" y="2103"/>
                      </a:moveTo>
                      <a:cubicBezTo>
                        <a:pt x="91" y="2122"/>
                        <a:pt x="46" y="2141"/>
                        <a:pt x="2" y="2160"/>
                      </a:cubicBezTo>
                      <a:lnTo>
                        <a:pt x="16" y="2163"/>
                      </a:lnTo>
                      <a:lnTo>
                        <a:pt x="16" y="2163"/>
                      </a:lnTo>
                      <a:cubicBezTo>
                        <a:pt x="56" y="2143"/>
                        <a:pt x="95" y="2123"/>
                        <a:pt x="135" y="2103"/>
                      </a:cubicBezTo>
                      <a:close/>
                      <a:moveTo>
                        <a:pt x="16" y="2163"/>
                      </a:moveTo>
                      <a:lnTo>
                        <a:pt x="16" y="2163"/>
                      </a:lnTo>
                      <a:cubicBezTo>
                        <a:pt x="11" y="2166"/>
                        <a:pt x="5" y="2168"/>
                        <a:pt x="0" y="2171"/>
                      </a:cubicBezTo>
                      <a:lnTo>
                        <a:pt x="279" y="2212"/>
                      </a:lnTo>
                      <a:lnTo>
                        <a:pt x="279" y="2212"/>
                      </a:lnTo>
                      <a:lnTo>
                        <a:pt x="16" y="2163"/>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8" name="Google Shape;1078;p63"/>
                <p:cNvSpPr/>
                <p:nvPr/>
              </p:nvSpPr>
              <p:spPr>
                <a:xfrm>
                  <a:off x="6597314" y="1102024"/>
                  <a:ext cx="396761" cy="119650"/>
                </a:xfrm>
                <a:custGeom>
                  <a:rect b="b" l="l" r="r" t="t"/>
                  <a:pathLst>
                    <a:path extrusionOk="0" h="2908" w="9643">
                      <a:moveTo>
                        <a:pt x="8341" y="0"/>
                      </a:moveTo>
                      <a:cubicBezTo>
                        <a:pt x="5350" y="0"/>
                        <a:pt x="2530" y="1405"/>
                        <a:pt x="1" y="2908"/>
                      </a:cubicBezTo>
                      <a:cubicBezTo>
                        <a:pt x="2448" y="1566"/>
                        <a:pt x="5189" y="309"/>
                        <a:pt x="8005" y="309"/>
                      </a:cubicBezTo>
                      <a:cubicBezTo>
                        <a:pt x="8529" y="309"/>
                        <a:pt x="9056" y="353"/>
                        <a:pt x="9584" y="448"/>
                      </a:cubicBezTo>
                      <a:lnTo>
                        <a:pt x="9642" y="91"/>
                      </a:lnTo>
                      <a:cubicBezTo>
                        <a:pt x="9205" y="29"/>
                        <a:pt x="8771" y="0"/>
                        <a:pt x="834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9" name="Google Shape;1079;p63"/>
                <p:cNvSpPr/>
                <p:nvPr/>
              </p:nvSpPr>
              <p:spPr>
                <a:xfrm>
                  <a:off x="6679933" y="1063142"/>
                  <a:ext cx="267278" cy="64268"/>
                </a:xfrm>
                <a:custGeom>
                  <a:rect b="b" l="l" r="r" t="t"/>
                  <a:pathLst>
                    <a:path extrusionOk="0" h="1562" w="6496">
                      <a:moveTo>
                        <a:pt x="5360" y="1"/>
                      </a:moveTo>
                      <a:cubicBezTo>
                        <a:pt x="4607" y="1"/>
                        <a:pt x="3852" y="194"/>
                        <a:pt x="3117" y="335"/>
                      </a:cubicBezTo>
                      <a:cubicBezTo>
                        <a:pt x="2025" y="565"/>
                        <a:pt x="910" y="886"/>
                        <a:pt x="1" y="1555"/>
                      </a:cubicBezTo>
                      <a:lnTo>
                        <a:pt x="17" y="1555"/>
                      </a:lnTo>
                      <a:lnTo>
                        <a:pt x="217" y="1562"/>
                      </a:lnTo>
                      <a:lnTo>
                        <a:pt x="217" y="1562"/>
                      </a:lnTo>
                      <a:lnTo>
                        <a:pt x="17" y="1545"/>
                      </a:lnTo>
                      <a:cubicBezTo>
                        <a:pt x="942" y="971"/>
                        <a:pt x="2063" y="676"/>
                        <a:pt x="3150" y="518"/>
                      </a:cubicBezTo>
                      <a:cubicBezTo>
                        <a:pt x="3788" y="431"/>
                        <a:pt x="4462" y="299"/>
                        <a:pt x="5118" y="299"/>
                      </a:cubicBezTo>
                      <a:cubicBezTo>
                        <a:pt x="5546" y="299"/>
                        <a:pt x="5967" y="355"/>
                        <a:pt x="6364" y="517"/>
                      </a:cubicBezTo>
                      <a:cubicBezTo>
                        <a:pt x="6364" y="517"/>
                        <a:pt x="6495" y="179"/>
                        <a:pt x="6495" y="179"/>
                      </a:cubicBezTo>
                      <a:cubicBezTo>
                        <a:pt x="6119" y="50"/>
                        <a:pt x="5739" y="1"/>
                        <a:pt x="536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0" name="Google Shape;1080;p63"/>
                <p:cNvSpPr/>
                <p:nvPr/>
              </p:nvSpPr>
              <p:spPr>
                <a:xfrm>
                  <a:off x="5752360" y="2895453"/>
                  <a:ext cx="69453" cy="134462"/>
                </a:xfrm>
                <a:custGeom>
                  <a:rect b="b" l="l" r="r" t="t"/>
                  <a:pathLst>
                    <a:path extrusionOk="0" h="3268" w="1688">
                      <a:moveTo>
                        <a:pt x="1687" y="1"/>
                      </a:moveTo>
                      <a:lnTo>
                        <a:pt x="1687" y="1"/>
                      </a:lnTo>
                      <a:cubicBezTo>
                        <a:pt x="938" y="932"/>
                        <a:pt x="360" y="2014"/>
                        <a:pt x="1" y="3177"/>
                      </a:cubicBezTo>
                      <a:lnTo>
                        <a:pt x="350" y="3267"/>
                      </a:lnTo>
                      <a:cubicBezTo>
                        <a:pt x="582" y="2119"/>
                        <a:pt x="1035" y="1003"/>
                        <a:pt x="168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1" name="Google Shape;1081;p63"/>
                <p:cNvSpPr/>
                <p:nvPr/>
              </p:nvSpPr>
              <p:spPr>
                <a:xfrm>
                  <a:off x="5786922" y="2845791"/>
                  <a:ext cx="91548" cy="197496"/>
                </a:xfrm>
                <a:custGeom>
                  <a:rect b="b" l="l" r="r" t="t"/>
                  <a:pathLst>
                    <a:path extrusionOk="0" h="4800" w="2225">
                      <a:moveTo>
                        <a:pt x="2224" y="1"/>
                      </a:moveTo>
                      <a:cubicBezTo>
                        <a:pt x="1777" y="752"/>
                        <a:pt x="1356" y="1519"/>
                        <a:pt x="960" y="2301"/>
                      </a:cubicBezTo>
                      <a:cubicBezTo>
                        <a:pt x="588" y="3119"/>
                        <a:pt x="81" y="3860"/>
                        <a:pt x="1" y="4795"/>
                      </a:cubicBezTo>
                      <a:cubicBezTo>
                        <a:pt x="1" y="4795"/>
                        <a:pt x="362" y="4800"/>
                        <a:pt x="362" y="4800"/>
                      </a:cubicBezTo>
                      <a:cubicBezTo>
                        <a:pt x="373" y="3973"/>
                        <a:pt x="834" y="3152"/>
                        <a:pt x="1124" y="2378"/>
                      </a:cubicBezTo>
                      <a:cubicBezTo>
                        <a:pt x="1463" y="1573"/>
                        <a:pt x="1830" y="781"/>
                        <a:pt x="222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2" name="Google Shape;1082;p63"/>
                <p:cNvSpPr/>
                <p:nvPr/>
              </p:nvSpPr>
              <p:spPr>
                <a:xfrm>
                  <a:off x="5821072" y="2832912"/>
                  <a:ext cx="115494" cy="231852"/>
                </a:xfrm>
                <a:custGeom>
                  <a:rect b="b" l="l" r="r" t="t"/>
                  <a:pathLst>
                    <a:path extrusionOk="0" h="5635" w="2807">
                      <a:moveTo>
                        <a:pt x="2806" y="1"/>
                      </a:moveTo>
                      <a:lnTo>
                        <a:pt x="2806" y="1"/>
                      </a:lnTo>
                      <a:cubicBezTo>
                        <a:pt x="1559" y="1654"/>
                        <a:pt x="602" y="3538"/>
                        <a:pt x="0" y="5542"/>
                      </a:cubicBezTo>
                      <a:lnTo>
                        <a:pt x="349" y="5635"/>
                      </a:lnTo>
                      <a:cubicBezTo>
                        <a:pt x="824" y="3642"/>
                        <a:pt x="1658" y="1724"/>
                        <a:pt x="280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3" name="Google Shape;1083;p63"/>
                <p:cNvSpPr/>
                <p:nvPr/>
              </p:nvSpPr>
              <p:spPr>
                <a:xfrm>
                  <a:off x="5857938" y="2824683"/>
                  <a:ext cx="133598" cy="256004"/>
                </a:xfrm>
                <a:custGeom>
                  <a:rect b="b" l="l" r="r" t="t"/>
                  <a:pathLst>
                    <a:path extrusionOk="0" h="6222" w="3247">
                      <a:moveTo>
                        <a:pt x="3246" y="0"/>
                      </a:moveTo>
                      <a:lnTo>
                        <a:pt x="3246" y="0"/>
                      </a:lnTo>
                      <a:cubicBezTo>
                        <a:pt x="1934" y="1891"/>
                        <a:pt x="841" y="3942"/>
                        <a:pt x="1" y="6099"/>
                      </a:cubicBezTo>
                      <a:lnTo>
                        <a:pt x="341" y="6222"/>
                      </a:lnTo>
                      <a:cubicBezTo>
                        <a:pt x="1058" y="4050"/>
                        <a:pt x="2035" y="1956"/>
                        <a:pt x="324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4" name="Google Shape;1084;p63"/>
                <p:cNvSpPr/>
                <p:nvPr/>
              </p:nvSpPr>
              <p:spPr>
                <a:xfrm>
                  <a:off x="5906242" y="2801519"/>
                  <a:ext cx="136108" cy="286163"/>
                </a:xfrm>
                <a:custGeom>
                  <a:rect b="b" l="l" r="r" t="t"/>
                  <a:pathLst>
                    <a:path extrusionOk="0" h="6955" w="3308">
                      <a:moveTo>
                        <a:pt x="3308" y="1"/>
                      </a:moveTo>
                      <a:lnTo>
                        <a:pt x="3308" y="1"/>
                      </a:lnTo>
                      <a:cubicBezTo>
                        <a:pt x="2159" y="2243"/>
                        <a:pt x="1288" y="4631"/>
                        <a:pt x="1" y="6778"/>
                      </a:cubicBezTo>
                      <a:lnTo>
                        <a:pt x="316" y="6955"/>
                      </a:lnTo>
                      <a:cubicBezTo>
                        <a:pt x="1518" y="4710"/>
                        <a:pt x="2268" y="2295"/>
                        <a:pt x="330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5" name="Google Shape;1085;p63"/>
                <p:cNvSpPr/>
                <p:nvPr/>
              </p:nvSpPr>
              <p:spPr>
                <a:xfrm>
                  <a:off x="5954670" y="2797898"/>
                  <a:ext cx="130553" cy="304308"/>
                </a:xfrm>
                <a:custGeom>
                  <a:rect b="b" l="l" r="r" t="t"/>
                  <a:pathLst>
                    <a:path extrusionOk="0" h="7396" w="3173">
                      <a:moveTo>
                        <a:pt x="3173" y="0"/>
                      </a:moveTo>
                      <a:cubicBezTo>
                        <a:pt x="2453" y="2521"/>
                        <a:pt x="1400" y="4983"/>
                        <a:pt x="0" y="7194"/>
                      </a:cubicBezTo>
                      <a:cubicBezTo>
                        <a:pt x="0" y="7194"/>
                        <a:pt x="299" y="7396"/>
                        <a:pt x="299" y="7396"/>
                      </a:cubicBezTo>
                      <a:cubicBezTo>
                        <a:pt x="1620" y="5090"/>
                        <a:pt x="2561" y="2579"/>
                        <a:pt x="317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6" name="Google Shape;1086;p63"/>
                <p:cNvSpPr/>
                <p:nvPr/>
              </p:nvSpPr>
              <p:spPr>
                <a:xfrm>
                  <a:off x="6003509" y="2792426"/>
                  <a:ext cx="121789" cy="323071"/>
                </a:xfrm>
                <a:custGeom>
                  <a:rect b="b" l="l" r="r" t="t"/>
                  <a:pathLst>
                    <a:path extrusionOk="0" h="7852" w="2960">
                      <a:moveTo>
                        <a:pt x="2960" y="1"/>
                      </a:moveTo>
                      <a:cubicBezTo>
                        <a:pt x="2502" y="2734"/>
                        <a:pt x="1464" y="5343"/>
                        <a:pt x="1" y="7666"/>
                      </a:cubicBezTo>
                      <a:lnTo>
                        <a:pt x="311" y="7851"/>
                      </a:lnTo>
                      <a:cubicBezTo>
                        <a:pt x="1693" y="5429"/>
                        <a:pt x="2622" y="2751"/>
                        <a:pt x="296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7" name="Google Shape;1087;p63"/>
                <p:cNvSpPr/>
                <p:nvPr/>
              </p:nvSpPr>
              <p:spPr>
                <a:xfrm>
                  <a:off x="6057450" y="2795676"/>
                  <a:ext cx="120431" cy="333563"/>
                </a:xfrm>
                <a:custGeom>
                  <a:rect b="b" l="l" r="r" t="t"/>
                  <a:pathLst>
                    <a:path extrusionOk="0" h="8107" w="2927">
                      <a:moveTo>
                        <a:pt x="2927" y="0"/>
                      </a:moveTo>
                      <a:lnTo>
                        <a:pt x="2927" y="0"/>
                      </a:lnTo>
                      <a:cubicBezTo>
                        <a:pt x="2497" y="2834"/>
                        <a:pt x="1290" y="5431"/>
                        <a:pt x="0" y="7964"/>
                      </a:cubicBezTo>
                      <a:lnTo>
                        <a:pt x="332" y="8106"/>
                      </a:lnTo>
                      <a:cubicBezTo>
                        <a:pt x="608" y="7467"/>
                        <a:pt x="919" y="6814"/>
                        <a:pt x="1192" y="6157"/>
                      </a:cubicBezTo>
                      <a:cubicBezTo>
                        <a:pt x="2019" y="4189"/>
                        <a:pt x="2690" y="2127"/>
                        <a:pt x="292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8" name="Google Shape;1088;p63"/>
                <p:cNvSpPr/>
                <p:nvPr/>
              </p:nvSpPr>
              <p:spPr>
                <a:xfrm>
                  <a:off x="6113984" y="2762966"/>
                  <a:ext cx="102904" cy="369606"/>
                </a:xfrm>
                <a:custGeom>
                  <a:rect b="b" l="l" r="r" t="t"/>
                  <a:pathLst>
                    <a:path extrusionOk="0" h="8983" w="2501">
                      <a:moveTo>
                        <a:pt x="2501" y="0"/>
                      </a:moveTo>
                      <a:cubicBezTo>
                        <a:pt x="2082" y="3033"/>
                        <a:pt x="1349" y="6075"/>
                        <a:pt x="0" y="8826"/>
                      </a:cubicBezTo>
                      <a:cubicBezTo>
                        <a:pt x="0" y="8826"/>
                        <a:pt x="326" y="8982"/>
                        <a:pt x="326" y="8982"/>
                      </a:cubicBezTo>
                      <a:cubicBezTo>
                        <a:pt x="1582" y="6142"/>
                        <a:pt x="2196" y="3073"/>
                        <a:pt x="250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9" name="Google Shape;1089;p63"/>
                <p:cNvSpPr/>
                <p:nvPr/>
              </p:nvSpPr>
              <p:spPr>
                <a:xfrm>
                  <a:off x="6166608" y="2758111"/>
                  <a:ext cx="89614" cy="372774"/>
                </a:xfrm>
                <a:custGeom>
                  <a:rect b="b" l="l" r="r" t="t"/>
                  <a:pathLst>
                    <a:path extrusionOk="0" h="9060" w="2178">
                      <a:moveTo>
                        <a:pt x="2177" y="0"/>
                      </a:moveTo>
                      <a:lnTo>
                        <a:pt x="2177" y="0"/>
                      </a:lnTo>
                      <a:cubicBezTo>
                        <a:pt x="1874" y="3042"/>
                        <a:pt x="1294" y="6131"/>
                        <a:pt x="0" y="8908"/>
                      </a:cubicBezTo>
                      <a:lnTo>
                        <a:pt x="328" y="9059"/>
                      </a:lnTo>
                      <a:cubicBezTo>
                        <a:pt x="1531" y="6187"/>
                        <a:pt x="1990" y="3082"/>
                        <a:pt x="217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0" name="Google Shape;1090;p63"/>
                <p:cNvSpPr/>
                <p:nvPr/>
              </p:nvSpPr>
              <p:spPr>
                <a:xfrm>
                  <a:off x="6218780" y="2740624"/>
                  <a:ext cx="76447" cy="393675"/>
                </a:xfrm>
                <a:custGeom>
                  <a:rect b="b" l="l" r="r" t="t"/>
                  <a:pathLst>
                    <a:path extrusionOk="0" h="9568" w="1858">
                      <a:moveTo>
                        <a:pt x="1857" y="0"/>
                      </a:moveTo>
                      <a:cubicBezTo>
                        <a:pt x="1676" y="3196"/>
                        <a:pt x="1336" y="6487"/>
                        <a:pt x="0" y="9422"/>
                      </a:cubicBezTo>
                      <a:lnTo>
                        <a:pt x="330" y="9568"/>
                      </a:lnTo>
                      <a:cubicBezTo>
                        <a:pt x="1576" y="6535"/>
                        <a:pt x="1794" y="3233"/>
                        <a:pt x="185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1" name="Google Shape;1091;p63"/>
                <p:cNvSpPr/>
                <p:nvPr/>
              </p:nvSpPr>
              <p:spPr>
                <a:xfrm>
                  <a:off x="6274614" y="2725812"/>
                  <a:ext cx="71345" cy="406677"/>
                </a:xfrm>
                <a:custGeom>
                  <a:rect b="b" l="l" r="r" t="t"/>
                  <a:pathLst>
                    <a:path extrusionOk="0" h="9884" w="1734">
                      <a:moveTo>
                        <a:pt x="1602" y="1"/>
                      </a:moveTo>
                      <a:cubicBezTo>
                        <a:pt x="1614" y="3323"/>
                        <a:pt x="1161" y="6667"/>
                        <a:pt x="0" y="9762"/>
                      </a:cubicBezTo>
                      <a:lnTo>
                        <a:pt x="339" y="9883"/>
                      </a:lnTo>
                      <a:cubicBezTo>
                        <a:pt x="1405" y="6695"/>
                        <a:pt x="1733" y="3320"/>
                        <a:pt x="160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2" name="Google Shape;1092;p63"/>
                <p:cNvSpPr/>
                <p:nvPr/>
              </p:nvSpPr>
              <p:spPr>
                <a:xfrm>
                  <a:off x="6326580" y="2704869"/>
                  <a:ext cx="55340" cy="430212"/>
                </a:xfrm>
                <a:custGeom>
                  <a:rect b="b" l="l" r="r" t="t"/>
                  <a:pathLst>
                    <a:path extrusionOk="0" h="10456" w="1345">
                      <a:moveTo>
                        <a:pt x="1225" y="1"/>
                      </a:moveTo>
                      <a:cubicBezTo>
                        <a:pt x="1225" y="3466"/>
                        <a:pt x="1023" y="7018"/>
                        <a:pt x="0" y="10342"/>
                      </a:cubicBezTo>
                      <a:cubicBezTo>
                        <a:pt x="0" y="10342"/>
                        <a:pt x="343" y="10456"/>
                        <a:pt x="343" y="10456"/>
                      </a:cubicBezTo>
                      <a:cubicBezTo>
                        <a:pt x="1263" y="7061"/>
                        <a:pt x="1344" y="3493"/>
                        <a:pt x="122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3" name="Google Shape;1093;p63"/>
                <p:cNvSpPr/>
                <p:nvPr/>
              </p:nvSpPr>
              <p:spPr>
                <a:xfrm>
                  <a:off x="6385211" y="2670883"/>
                  <a:ext cx="45918" cy="453994"/>
                </a:xfrm>
                <a:custGeom>
                  <a:rect b="b" l="l" r="r" t="t"/>
                  <a:pathLst>
                    <a:path extrusionOk="0" h="11034" w="1116">
                      <a:moveTo>
                        <a:pt x="686" y="0"/>
                      </a:moveTo>
                      <a:cubicBezTo>
                        <a:pt x="1077" y="3632"/>
                        <a:pt x="857" y="7389"/>
                        <a:pt x="1" y="10939"/>
                      </a:cubicBezTo>
                      <a:lnTo>
                        <a:pt x="348" y="11033"/>
                      </a:lnTo>
                      <a:cubicBezTo>
                        <a:pt x="570" y="10123"/>
                        <a:pt x="698" y="9205"/>
                        <a:pt x="794" y="8285"/>
                      </a:cubicBezTo>
                      <a:cubicBezTo>
                        <a:pt x="1048" y="5533"/>
                        <a:pt x="1116" y="2735"/>
                        <a:pt x="68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4" name="Google Shape;1094;p63"/>
                <p:cNvSpPr/>
                <p:nvPr/>
              </p:nvSpPr>
              <p:spPr>
                <a:xfrm>
                  <a:off x="6446888" y="2654672"/>
                  <a:ext cx="26621" cy="456463"/>
                </a:xfrm>
                <a:custGeom>
                  <a:rect b="b" l="l" r="r" t="t"/>
                  <a:pathLst>
                    <a:path extrusionOk="0" h="11094" w="647">
                      <a:moveTo>
                        <a:pt x="20" y="1"/>
                      </a:moveTo>
                      <a:cubicBezTo>
                        <a:pt x="506" y="3643"/>
                        <a:pt x="574" y="7397"/>
                        <a:pt x="0" y="11027"/>
                      </a:cubicBezTo>
                      <a:lnTo>
                        <a:pt x="355" y="11093"/>
                      </a:lnTo>
                      <a:cubicBezTo>
                        <a:pt x="502" y="10162"/>
                        <a:pt x="555" y="9234"/>
                        <a:pt x="585" y="8307"/>
                      </a:cubicBezTo>
                      <a:cubicBezTo>
                        <a:pt x="646" y="5530"/>
                        <a:pt x="513" y="2735"/>
                        <a:pt x="2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5" name="Google Shape;1095;p63"/>
                <p:cNvSpPr/>
                <p:nvPr/>
              </p:nvSpPr>
              <p:spPr>
                <a:xfrm>
                  <a:off x="6478281" y="2624966"/>
                  <a:ext cx="50485" cy="476007"/>
                </a:xfrm>
                <a:custGeom>
                  <a:rect b="b" l="l" r="r" t="t"/>
                  <a:pathLst>
                    <a:path extrusionOk="0" h="11569" w="1227">
                      <a:moveTo>
                        <a:pt x="0" y="0"/>
                      </a:moveTo>
                      <a:cubicBezTo>
                        <a:pt x="519" y="1869"/>
                        <a:pt x="739" y="3807"/>
                        <a:pt x="881" y="5737"/>
                      </a:cubicBezTo>
                      <a:cubicBezTo>
                        <a:pt x="986" y="7647"/>
                        <a:pt x="1045" y="9617"/>
                        <a:pt x="660" y="11492"/>
                      </a:cubicBezTo>
                      <a:lnTo>
                        <a:pt x="1013" y="11568"/>
                      </a:lnTo>
                      <a:cubicBezTo>
                        <a:pt x="1194" y="10591"/>
                        <a:pt x="1226" y="9612"/>
                        <a:pt x="1221" y="8637"/>
                      </a:cubicBezTo>
                      <a:cubicBezTo>
                        <a:pt x="1158" y="5727"/>
                        <a:pt x="834" y="2793"/>
                        <a:pt x="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6" name="Google Shape;1096;p63"/>
                <p:cNvSpPr/>
                <p:nvPr/>
              </p:nvSpPr>
              <p:spPr>
                <a:xfrm>
                  <a:off x="6524364" y="2612005"/>
                  <a:ext cx="64310" cy="478640"/>
                </a:xfrm>
                <a:custGeom>
                  <a:rect b="b" l="l" r="r" t="t"/>
                  <a:pathLst>
                    <a:path extrusionOk="0" h="11633" w="1563">
                      <a:moveTo>
                        <a:pt x="1" y="0"/>
                      </a:moveTo>
                      <a:lnTo>
                        <a:pt x="1" y="0"/>
                      </a:lnTo>
                      <a:cubicBezTo>
                        <a:pt x="1027" y="3759"/>
                        <a:pt x="1291" y="7732"/>
                        <a:pt x="1172" y="11614"/>
                      </a:cubicBezTo>
                      <a:lnTo>
                        <a:pt x="1532" y="11633"/>
                      </a:lnTo>
                      <a:cubicBezTo>
                        <a:pt x="1563" y="10642"/>
                        <a:pt x="1521" y="9662"/>
                        <a:pt x="1458" y="8681"/>
                      </a:cubicBezTo>
                      <a:cubicBezTo>
                        <a:pt x="1230" y="5757"/>
                        <a:pt x="906" y="2801"/>
                        <a:pt x="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7" name="Google Shape;1097;p63"/>
                <p:cNvSpPr/>
                <p:nvPr/>
              </p:nvSpPr>
              <p:spPr>
                <a:xfrm>
                  <a:off x="6559172" y="2594436"/>
                  <a:ext cx="81549" cy="462717"/>
                </a:xfrm>
                <a:custGeom>
                  <a:rect b="b" l="l" r="r" t="t"/>
                  <a:pathLst>
                    <a:path extrusionOk="0" h="11246" w="1982">
                      <a:moveTo>
                        <a:pt x="0" y="0"/>
                      </a:moveTo>
                      <a:lnTo>
                        <a:pt x="0" y="0"/>
                      </a:lnTo>
                      <a:cubicBezTo>
                        <a:pt x="644" y="1793"/>
                        <a:pt x="991" y="3675"/>
                        <a:pt x="1278" y="5552"/>
                      </a:cubicBezTo>
                      <a:cubicBezTo>
                        <a:pt x="1525" y="7414"/>
                        <a:pt x="1745" y="9335"/>
                        <a:pt x="1530" y="11200"/>
                      </a:cubicBezTo>
                      <a:lnTo>
                        <a:pt x="1889" y="11246"/>
                      </a:lnTo>
                      <a:cubicBezTo>
                        <a:pt x="1982" y="10274"/>
                        <a:pt x="1929" y="9314"/>
                        <a:pt x="1844" y="8362"/>
                      </a:cubicBezTo>
                      <a:cubicBezTo>
                        <a:pt x="1541" y="5522"/>
                        <a:pt x="1019" y="2674"/>
                        <a:pt x="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8" name="Google Shape;1098;p63"/>
                <p:cNvSpPr/>
                <p:nvPr/>
              </p:nvSpPr>
              <p:spPr>
                <a:xfrm>
                  <a:off x="6600482" y="2567815"/>
                  <a:ext cx="94428" cy="462758"/>
                </a:xfrm>
                <a:custGeom>
                  <a:rect b="b" l="l" r="r" t="t"/>
                  <a:pathLst>
                    <a:path extrusionOk="0" h="11247" w="2295">
                      <a:moveTo>
                        <a:pt x="0" y="0"/>
                      </a:moveTo>
                      <a:cubicBezTo>
                        <a:pt x="787" y="1749"/>
                        <a:pt x="1123" y="3658"/>
                        <a:pt x="1423" y="5541"/>
                      </a:cubicBezTo>
                      <a:cubicBezTo>
                        <a:pt x="1697" y="7433"/>
                        <a:pt x="1884" y="9342"/>
                        <a:pt x="1934" y="11246"/>
                      </a:cubicBezTo>
                      <a:lnTo>
                        <a:pt x="2294" y="11233"/>
                      </a:lnTo>
                      <a:cubicBezTo>
                        <a:pt x="2183" y="9309"/>
                        <a:pt x="1936" y="7404"/>
                        <a:pt x="1600" y="5512"/>
                      </a:cubicBezTo>
                      <a:cubicBezTo>
                        <a:pt x="1242" y="3635"/>
                        <a:pt x="843" y="1727"/>
                        <a:pt x="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9" name="Google Shape;1099;p63"/>
                <p:cNvSpPr/>
                <p:nvPr/>
              </p:nvSpPr>
              <p:spPr>
                <a:xfrm>
                  <a:off x="6651337" y="2559792"/>
                  <a:ext cx="92288" cy="453377"/>
                </a:xfrm>
                <a:custGeom>
                  <a:rect b="b" l="l" r="r" t="t"/>
                  <a:pathLst>
                    <a:path extrusionOk="0" h="11019" w="2243">
                      <a:moveTo>
                        <a:pt x="1" y="1"/>
                      </a:moveTo>
                      <a:cubicBezTo>
                        <a:pt x="608" y="1772"/>
                        <a:pt x="1029" y="3603"/>
                        <a:pt x="1365" y="5443"/>
                      </a:cubicBezTo>
                      <a:cubicBezTo>
                        <a:pt x="1674" y="7266"/>
                        <a:pt x="1964" y="9146"/>
                        <a:pt x="1833" y="10989"/>
                      </a:cubicBezTo>
                      <a:cubicBezTo>
                        <a:pt x="1833" y="10989"/>
                        <a:pt x="2193" y="11018"/>
                        <a:pt x="2193" y="11018"/>
                      </a:cubicBezTo>
                      <a:cubicBezTo>
                        <a:pt x="2242" y="10058"/>
                        <a:pt x="2151" y="9117"/>
                        <a:pt x="2030" y="8184"/>
                      </a:cubicBezTo>
                      <a:cubicBezTo>
                        <a:pt x="1630" y="5398"/>
                        <a:pt x="981" y="2639"/>
                        <a:pt x="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0" name="Google Shape;1100;p63"/>
                <p:cNvSpPr/>
                <p:nvPr/>
              </p:nvSpPr>
              <p:spPr>
                <a:xfrm>
                  <a:off x="6704373" y="2547407"/>
                  <a:ext cx="92905" cy="431981"/>
                </a:xfrm>
                <a:custGeom>
                  <a:rect b="b" l="l" r="r" t="t"/>
                  <a:pathLst>
                    <a:path extrusionOk="0" h="10499" w="2258">
                      <a:moveTo>
                        <a:pt x="1" y="1"/>
                      </a:moveTo>
                      <a:lnTo>
                        <a:pt x="1" y="1"/>
                      </a:lnTo>
                      <a:cubicBezTo>
                        <a:pt x="559" y="1698"/>
                        <a:pt x="974" y="3439"/>
                        <a:pt x="1322" y="5188"/>
                      </a:cubicBezTo>
                      <a:cubicBezTo>
                        <a:pt x="1637" y="6919"/>
                        <a:pt x="1955" y="8712"/>
                        <a:pt x="1822" y="10466"/>
                      </a:cubicBezTo>
                      <a:cubicBezTo>
                        <a:pt x="1822" y="10466"/>
                        <a:pt x="2181" y="10498"/>
                        <a:pt x="2181" y="10498"/>
                      </a:cubicBezTo>
                      <a:cubicBezTo>
                        <a:pt x="2257" y="8676"/>
                        <a:pt x="1879" y="6912"/>
                        <a:pt x="1499" y="5151"/>
                      </a:cubicBezTo>
                      <a:cubicBezTo>
                        <a:pt x="1092" y="3408"/>
                        <a:pt x="616" y="1679"/>
                        <a:pt x="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1" name="Google Shape;1101;p63"/>
                <p:cNvSpPr/>
                <p:nvPr/>
              </p:nvSpPr>
              <p:spPr>
                <a:xfrm>
                  <a:off x="6756998" y="2535804"/>
                  <a:ext cx="93358" cy="419226"/>
                </a:xfrm>
                <a:custGeom>
                  <a:rect b="b" l="l" r="r" t="t"/>
                  <a:pathLst>
                    <a:path extrusionOk="0" h="10189" w="2269">
                      <a:moveTo>
                        <a:pt x="1" y="1"/>
                      </a:moveTo>
                      <a:cubicBezTo>
                        <a:pt x="615" y="1628"/>
                        <a:pt x="995" y="3332"/>
                        <a:pt x="1339" y="5032"/>
                      </a:cubicBezTo>
                      <a:cubicBezTo>
                        <a:pt x="1646" y="6720"/>
                        <a:pt x="1955" y="8459"/>
                        <a:pt x="1897" y="10172"/>
                      </a:cubicBezTo>
                      <a:lnTo>
                        <a:pt x="2258" y="10188"/>
                      </a:lnTo>
                      <a:cubicBezTo>
                        <a:pt x="2269" y="9294"/>
                        <a:pt x="2153" y="8426"/>
                        <a:pt x="2020" y="7562"/>
                      </a:cubicBezTo>
                      <a:cubicBezTo>
                        <a:pt x="1575" y="4991"/>
                        <a:pt x="979" y="2424"/>
                        <a:pt x="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2" name="Google Shape;1102;p63"/>
                <p:cNvSpPr/>
                <p:nvPr/>
              </p:nvSpPr>
              <p:spPr>
                <a:xfrm>
                  <a:off x="6805631" y="2523708"/>
                  <a:ext cx="92000" cy="399518"/>
                </a:xfrm>
                <a:custGeom>
                  <a:rect b="b" l="l" r="r" t="t"/>
                  <a:pathLst>
                    <a:path extrusionOk="0" h="9710" w="2236">
                      <a:moveTo>
                        <a:pt x="0" y="1"/>
                      </a:moveTo>
                      <a:cubicBezTo>
                        <a:pt x="972" y="3136"/>
                        <a:pt x="1778" y="6417"/>
                        <a:pt x="1874" y="9705"/>
                      </a:cubicBezTo>
                      <a:lnTo>
                        <a:pt x="2235" y="9710"/>
                      </a:lnTo>
                      <a:cubicBezTo>
                        <a:pt x="2020" y="6381"/>
                        <a:pt x="1096" y="3135"/>
                        <a:pt x="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3" name="Google Shape;1103;p63"/>
                <p:cNvSpPr/>
                <p:nvPr/>
              </p:nvSpPr>
              <p:spPr>
                <a:xfrm>
                  <a:off x="6843443" y="2498115"/>
                  <a:ext cx="106895" cy="390466"/>
                </a:xfrm>
                <a:custGeom>
                  <a:rect b="b" l="l" r="r" t="t"/>
                  <a:pathLst>
                    <a:path extrusionOk="0" h="9490" w="2598">
                      <a:moveTo>
                        <a:pt x="1" y="0"/>
                      </a:moveTo>
                      <a:lnTo>
                        <a:pt x="1" y="0"/>
                      </a:lnTo>
                      <a:cubicBezTo>
                        <a:pt x="504" y="1553"/>
                        <a:pt x="1020" y="3103"/>
                        <a:pt x="1445" y="4677"/>
                      </a:cubicBezTo>
                      <a:cubicBezTo>
                        <a:pt x="1827" y="6213"/>
                        <a:pt x="2292" y="7857"/>
                        <a:pt x="2111" y="9434"/>
                      </a:cubicBezTo>
                      <a:cubicBezTo>
                        <a:pt x="2111" y="9434"/>
                        <a:pt x="2468" y="9490"/>
                        <a:pt x="2468" y="9490"/>
                      </a:cubicBezTo>
                      <a:cubicBezTo>
                        <a:pt x="2597" y="7799"/>
                        <a:pt x="2072" y="6216"/>
                        <a:pt x="1619" y="4627"/>
                      </a:cubicBezTo>
                      <a:cubicBezTo>
                        <a:pt x="1135" y="3063"/>
                        <a:pt x="561" y="1534"/>
                        <a:pt x="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4" name="Google Shape;1104;p63"/>
                <p:cNvSpPr/>
                <p:nvPr/>
              </p:nvSpPr>
              <p:spPr>
                <a:xfrm>
                  <a:off x="6886234" y="2481945"/>
                  <a:ext cx="103809" cy="373021"/>
                </a:xfrm>
                <a:custGeom>
                  <a:rect b="b" l="l" r="r" t="t"/>
                  <a:pathLst>
                    <a:path extrusionOk="0" h="9066" w="2523">
                      <a:moveTo>
                        <a:pt x="1" y="0"/>
                      </a:moveTo>
                      <a:lnTo>
                        <a:pt x="1" y="0"/>
                      </a:lnTo>
                      <a:cubicBezTo>
                        <a:pt x="977" y="2923"/>
                        <a:pt x="2057" y="5955"/>
                        <a:pt x="2162" y="9052"/>
                      </a:cubicBezTo>
                      <a:cubicBezTo>
                        <a:pt x="2162" y="9052"/>
                        <a:pt x="2522" y="9066"/>
                        <a:pt x="2522" y="9066"/>
                      </a:cubicBezTo>
                      <a:cubicBezTo>
                        <a:pt x="2477" y="7457"/>
                        <a:pt x="2005" y="5953"/>
                        <a:pt x="1569" y="4431"/>
                      </a:cubicBezTo>
                      <a:cubicBezTo>
                        <a:pt x="1106" y="2932"/>
                        <a:pt x="593" y="1450"/>
                        <a:pt x="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5" name="Google Shape;1105;p63"/>
                <p:cNvSpPr/>
                <p:nvPr/>
              </p:nvSpPr>
              <p:spPr>
                <a:xfrm>
                  <a:off x="6925857" y="2459110"/>
                  <a:ext cx="113560" cy="345207"/>
                </a:xfrm>
                <a:custGeom>
                  <a:rect b="b" l="l" r="r" t="t"/>
                  <a:pathLst>
                    <a:path extrusionOk="0" h="8390" w="2760">
                      <a:moveTo>
                        <a:pt x="0" y="0"/>
                      </a:moveTo>
                      <a:lnTo>
                        <a:pt x="0" y="0"/>
                      </a:lnTo>
                      <a:cubicBezTo>
                        <a:pt x="1070" y="2684"/>
                        <a:pt x="2163" y="5498"/>
                        <a:pt x="2398" y="8389"/>
                      </a:cubicBezTo>
                      <a:lnTo>
                        <a:pt x="2760" y="8386"/>
                      </a:lnTo>
                      <a:cubicBezTo>
                        <a:pt x="2643" y="6879"/>
                        <a:pt x="2143" y="5492"/>
                        <a:pt x="1671" y="4080"/>
                      </a:cubicBezTo>
                      <a:cubicBezTo>
                        <a:pt x="1178" y="2694"/>
                        <a:pt x="639" y="1323"/>
                        <a:pt x="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6" name="Google Shape;1106;p63"/>
                <p:cNvSpPr/>
                <p:nvPr/>
              </p:nvSpPr>
              <p:spPr>
                <a:xfrm>
                  <a:off x="6961365" y="2435534"/>
                  <a:ext cx="117510" cy="322906"/>
                </a:xfrm>
                <a:custGeom>
                  <a:rect b="b" l="l" r="r" t="t"/>
                  <a:pathLst>
                    <a:path extrusionOk="0" h="7848" w="2856">
                      <a:moveTo>
                        <a:pt x="1" y="1"/>
                      </a:moveTo>
                      <a:lnTo>
                        <a:pt x="1" y="1"/>
                      </a:lnTo>
                      <a:cubicBezTo>
                        <a:pt x="991" y="2524"/>
                        <a:pt x="2420" y="5076"/>
                        <a:pt x="2494" y="7830"/>
                      </a:cubicBezTo>
                      <a:cubicBezTo>
                        <a:pt x="2494" y="7830"/>
                        <a:pt x="2855" y="7847"/>
                        <a:pt x="2855" y="7847"/>
                      </a:cubicBezTo>
                      <a:cubicBezTo>
                        <a:pt x="2674" y="5023"/>
                        <a:pt x="1121" y="2528"/>
                        <a:pt x="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7" name="Google Shape;1107;p63"/>
                <p:cNvSpPr/>
                <p:nvPr/>
              </p:nvSpPr>
              <p:spPr>
                <a:xfrm>
                  <a:off x="7000782" y="2418747"/>
                  <a:ext cx="123147" cy="289743"/>
                </a:xfrm>
                <a:custGeom>
                  <a:rect b="b" l="l" r="r" t="t"/>
                  <a:pathLst>
                    <a:path extrusionOk="0" h="7042" w="2993">
                      <a:moveTo>
                        <a:pt x="0" y="1"/>
                      </a:moveTo>
                      <a:cubicBezTo>
                        <a:pt x="1136" y="2221"/>
                        <a:pt x="2289" y="4561"/>
                        <a:pt x="2635" y="7041"/>
                      </a:cubicBezTo>
                      <a:cubicBezTo>
                        <a:pt x="2635" y="7041"/>
                        <a:pt x="2992" y="6995"/>
                        <a:pt x="2992" y="6995"/>
                      </a:cubicBezTo>
                      <a:cubicBezTo>
                        <a:pt x="2516" y="4459"/>
                        <a:pt x="1261" y="2205"/>
                        <a:pt x="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8" name="Google Shape;1108;p63"/>
                <p:cNvSpPr/>
                <p:nvPr/>
              </p:nvSpPr>
              <p:spPr>
                <a:xfrm>
                  <a:off x="7050238" y="2398874"/>
                  <a:ext cx="112079" cy="264398"/>
                </a:xfrm>
                <a:custGeom>
                  <a:rect b="b" l="l" r="r" t="t"/>
                  <a:pathLst>
                    <a:path extrusionOk="0" h="6426" w="2724">
                      <a:moveTo>
                        <a:pt x="1" y="1"/>
                      </a:moveTo>
                      <a:lnTo>
                        <a:pt x="1" y="1"/>
                      </a:lnTo>
                      <a:cubicBezTo>
                        <a:pt x="1135" y="1967"/>
                        <a:pt x="2061" y="4175"/>
                        <a:pt x="2363" y="6425"/>
                      </a:cubicBezTo>
                      <a:cubicBezTo>
                        <a:pt x="2363" y="6425"/>
                        <a:pt x="2723" y="6407"/>
                        <a:pt x="2723" y="6407"/>
                      </a:cubicBezTo>
                      <a:cubicBezTo>
                        <a:pt x="2300" y="4101"/>
                        <a:pt x="1261" y="1955"/>
                        <a:pt x="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9" name="Google Shape;1109;p63"/>
                <p:cNvSpPr/>
                <p:nvPr/>
              </p:nvSpPr>
              <p:spPr>
                <a:xfrm>
                  <a:off x="7091465" y="2385502"/>
                  <a:ext cx="107923" cy="223458"/>
                </a:xfrm>
                <a:custGeom>
                  <a:rect b="b" l="l" r="r" t="t"/>
                  <a:pathLst>
                    <a:path extrusionOk="0" h="5431" w="2623">
                      <a:moveTo>
                        <a:pt x="1" y="0"/>
                      </a:moveTo>
                      <a:lnTo>
                        <a:pt x="1" y="0"/>
                      </a:lnTo>
                      <a:cubicBezTo>
                        <a:pt x="1235" y="1577"/>
                        <a:pt x="1944" y="3471"/>
                        <a:pt x="2270" y="5430"/>
                      </a:cubicBezTo>
                      <a:lnTo>
                        <a:pt x="2623" y="5356"/>
                      </a:lnTo>
                      <a:cubicBezTo>
                        <a:pt x="2178" y="3401"/>
                        <a:pt x="1337" y="1506"/>
                        <a:pt x="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0" name="Google Shape;1110;p63"/>
                <p:cNvSpPr/>
                <p:nvPr/>
              </p:nvSpPr>
              <p:spPr>
                <a:xfrm>
                  <a:off x="7110474" y="2358469"/>
                  <a:ext cx="126027" cy="214900"/>
                </a:xfrm>
                <a:custGeom>
                  <a:rect b="b" l="l" r="r" t="t"/>
                  <a:pathLst>
                    <a:path extrusionOk="0" h="5223" w="3063">
                      <a:moveTo>
                        <a:pt x="3062" y="5119"/>
                      </a:moveTo>
                      <a:lnTo>
                        <a:pt x="3062" y="5119"/>
                      </a:lnTo>
                      <a:cubicBezTo>
                        <a:pt x="3062" y="5119"/>
                        <a:pt x="3062" y="5119"/>
                        <a:pt x="3062" y="5119"/>
                      </a:cubicBezTo>
                      <a:cubicBezTo>
                        <a:pt x="3062" y="5119"/>
                        <a:pt x="3062" y="5119"/>
                        <a:pt x="3062" y="5119"/>
                      </a:cubicBezTo>
                      <a:close/>
                      <a:moveTo>
                        <a:pt x="1" y="1"/>
                      </a:moveTo>
                      <a:lnTo>
                        <a:pt x="1" y="1"/>
                      </a:lnTo>
                      <a:cubicBezTo>
                        <a:pt x="1363" y="1469"/>
                        <a:pt x="2228" y="3297"/>
                        <a:pt x="2716" y="5223"/>
                      </a:cubicBezTo>
                      <a:cubicBezTo>
                        <a:pt x="2716" y="5223"/>
                        <a:pt x="3059" y="5119"/>
                        <a:pt x="3062" y="5119"/>
                      </a:cubicBezTo>
                      <a:cubicBezTo>
                        <a:pt x="3062" y="5119"/>
                        <a:pt x="3062" y="5119"/>
                        <a:pt x="3062" y="5119"/>
                      </a:cubicBezTo>
                      <a:lnTo>
                        <a:pt x="3062" y="5119"/>
                      </a:lnTo>
                      <a:cubicBezTo>
                        <a:pt x="2455" y="3208"/>
                        <a:pt x="1458" y="1391"/>
                        <a:pt x="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1" name="Google Shape;1111;p63"/>
                <p:cNvSpPr/>
                <p:nvPr/>
              </p:nvSpPr>
              <p:spPr>
                <a:xfrm>
                  <a:off x="7116811" y="2309301"/>
                  <a:ext cx="155610" cy="196056"/>
                </a:xfrm>
                <a:custGeom>
                  <a:rect b="b" l="l" r="r" t="t"/>
                  <a:pathLst>
                    <a:path extrusionOk="0" h="4765" w="3782">
                      <a:moveTo>
                        <a:pt x="1" y="1"/>
                      </a:moveTo>
                      <a:lnTo>
                        <a:pt x="1" y="1"/>
                      </a:lnTo>
                      <a:cubicBezTo>
                        <a:pt x="1564" y="1252"/>
                        <a:pt x="2688" y="2932"/>
                        <a:pt x="3455" y="4765"/>
                      </a:cubicBezTo>
                      <a:lnTo>
                        <a:pt x="3781" y="4611"/>
                      </a:lnTo>
                      <a:cubicBezTo>
                        <a:pt x="2900" y="2811"/>
                        <a:pt x="1646" y="1160"/>
                        <a:pt x="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2" name="Google Shape;1112;p63"/>
                <p:cNvSpPr/>
                <p:nvPr/>
              </p:nvSpPr>
              <p:spPr>
                <a:xfrm>
                  <a:off x="7130759" y="2265564"/>
                  <a:ext cx="174167" cy="180544"/>
                </a:xfrm>
                <a:custGeom>
                  <a:rect b="b" l="l" r="r" t="t"/>
                  <a:pathLst>
                    <a:path extrusionOk="0" h="4388" w="4233">
                      <a:moveTo>
                        <a:pt x="0" y="0"/>
                      </a:moveTo>
                      <a:lnTo>
                        <a:pt x="0" y="0"/>
                      </a:lnTo>
                      <a:cubicBezTo>
                        <a:pt x="1683" y="1086"/>
                        <a:pt x="2974" y="2642"/>
                        <a:pt x="3923" y="4387"/>
                      </a:cubicBezTo>
                      <a:cubicBezTo>
                        <a:pt x="3923" y="4387"/>
                        <a:pt x="4233" y="4200"/>
                        <a:pt x="4233" y="4200"/>
                      </a:cubicBezTo>
                      <a:cubicBezTo>
                        <a:pt x="3172" y="2500"/>
                        <a:pt x="1756" y="985"/>
                        <a:pt x="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3" name="Google Shape;1113;p63"/>
                <p:cNvSpPr/>
                <p:nvPr/>
              </p:nvSpPr>
              <p:spPr>
                <a:xfrm>
                  <a:off x="7137095" y="2230838"/>
                  <a:ext cx="196385" cy="156516"/>
                </a:xfrm>
                <a:custGeom>
                  <a:rect b="b" l="l" r="r" t="t"/>
                  <a:pathLst>
                    <a:path extrusionOk="0" h="3804" w="4773">
                      <a:moveTo>
                        <a:pt x="0" y="1"/>
                      </a:moveTo>
                      <a:lnTo>
                        <a:pt x="0" y="1"/>
                      </a:lnTo>
                      <a:cubicBezTo>
                        <a:pt x="1817" y="843"/>
                        <a:pt x="3310" y="2207"/>
                        <a:pt x="4492" y="3803"/>
                      </a:cubicBezTo>
                      <a:cubicBezTo>
                        <a:pt x="4492" y="3803"/>
                        <a:pt x="4772" y="3576"/>
                        <a:pt x="4772" y="3576"/>
                      </a:cubicBezTo>
                      <a:cubicBezTo>
                        <a:pt x="3486" y="2039"/>
                        <a:pt x="1875" y="734"/>
                        <a:pt x="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4" name="Google Shape;1114;p63"/>
                <p:cNvSpPr/>
                <p:nvPr/>
              </p:nvSpPr>
              <p:spPr>
                <a:xfrm>
                  <a:off x="6984612" y="2279306"/>
                  <a:ext cx="107388" cy="71016"/>
                </a:xfrm>
                <a:custGeom>
                  <a:rect b="b" l="l" r="r" t="t"/>
                  <a:pathLst>
                    <a:path extrusionOk="0" h="1726" w="2610">
                      <a:moveTo>
                        <a:pt x="0" y="0"/>
                      </a:moveTo>
                      <a:lnTo>
                        <a:pt x="0" y="0"/>
                      </a:lnTo>
                      <a:cubicBezTo>
                        <a:pt x="933" y="352"/>
                        <a:pt x="1750" y="962"/>
                        <a:pt x="2338" y="1725"/>
                      </a:cubicBezTo>
                      <a:lnTo>
                        <a:pt x="2609" y="1487"/>
                      </a:lnTo>
                      <a:cubicBezTo>
                        <a:pt x="1886" y="753"/>
                        <a:pt x="969" y="237"/>
                        <a:pt x="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5" name="Google Shape;1115;p63"/>
                <p:cNvSpPr/>
                <p:nvPr/>
              </p:nvSpPr>
              <p:spPr>
                <a:xfrm>
                  <a:off x="6967948" y="2322097"/>
                  <a:ext cx="75871" cy="57192"/>
                </a:xfrm>
                <a:custGeom>
                  <a:rect b="b" l="l" r="r" t="t"/>
                  <a:pathLst>
                    <a:path extrusionOk="0" h="1390" w="1844">
                      <a:moveTo>
                        <a:pt x="0" y="0"/>
                      </a:moveTo>
                      <a:cubicBezTo>
                        <a:pt x="630" y="346"/>
                        <a:pt x="1168" y="828"/>
                        <a:pt x="1569" y="1390"/>
                      </a:cubicBezTo>
                      <a:lnTo>
                        <a:pt x="1843" y="1156"/>
                      </a:lnTo>
                      <a:cubicBezTo>
                        <a:pt x="1316" y="630"/>
                        <a:pt x="679" y="236"/>
                        <a:pt x="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6" name="Google Shape;1116;p63"/>
                <p:cNvSpPr/>
                <p:nvPr/>
              </p:nvSpPr>
              <p:spPr>
                <a:xfrm>
                  <a:off x="6889196" y="2306174"/>
                  <a:ext cx="108787" cy="95168"/>
                </a:xfrm>
                <a:custGeom>
                  <a:rect b="b" l="l" r="r" t="t"/>
                  <a:pathLst>
                    <a:path extrusionOk="0" h="2313" w="2644">
                      <a:moveTo>
                        <a:pt x="0" y="0"/>
                      </a:moveTo>
                      <a:cubicBezTo>
                        <a:pt x="991" y="539"/>
                        <a:pt x="1808" y="1356"/>
                        <a:pt x="2337" y="2313"/>
                      </a:cubicBezTo>
                      <a:lnTo>
                        <a:pt x="2644" y="2120"/>
                      </a:lnTo>
                      <a:cubicBezTo>
                        <a:pt x="1975" y="1169"/>
                        <a:pt x="1042" y="431"/>
                        <a:pt x="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17" name="Google Shape;1117;p63"/>
              <p:cNvSpPr/>
              <p:nvPr/>
            </p:nvSpPr>
            <p:spPr>
              <a:xfrm>
                <a:off x="5614730" y="1984708"/>
                <a:ext cx="1721342" cy="953535"/>
              </a:xfrm>
              <a:custGeom>
                <a:rect b="b" l="l" r="r" t="t"/>
                <a:pathLst>
                  <a:path extrusionOk="0" h="23175" w="41836">
                    <a:moveTo>
                      <a:pt x="28702" y="0"/>
                    </a:moveTo>
                    <a:cubicBezTo>
                      <a:pt x="26838" y="0"/>
                      <a:pt x="24965" y="262"/>
                      <a:pt x="23164" y="712"/>
                    </a:cubicBezTo>
                    <a:cubicBezTo>
                      <a:pt x="15297" y="2460"/>
                      <a:pt x="7671" y="6392"/>
                      <a:pt x="3348" y="13443"/>
                    </a:cubicBezTo>
                    <a:cubicBezTo>
                      <a:pt x="1551" y="16381"/>
                      <a:pt x="249" y="19721"/>
                      <a:pt x="1" y="23164"/>
                    </a:cubicBezTo>
                    <a:lnTo>
                      <a:pt x="109" y="23174"/>
                    </a:lnTo>
                    <a:cubicBezTo>
                      <a:pt x="1127" y="18807"/>
                      <a:pt x="3359" y="14764"/>
                      <a:pt x="6269" y="11375"/>
                    </a:cubicBezTo>
                    <a:cubicBezTo>
                      <a:pt x="10580" y="6351"/>
                      <a:pt x="17468" y="1955"/>
                      <a:pt x="24071" y="920"/>
                    </a:cubicBezTo>
                    <a:cubicBezTo>
                      <a:pt x="25061" y="787"/>
                      <a:pt x="26065" y="720"/>
                      <a:pt x="27070" y="720"/>
                    </a:cubicBezTo>
                    <a:cubicBezTo>
                      <a:pt x="32484" y="720"/>
                      <a:pt x="37962" y="2654"/>
                      <a:pt x="41747" y="6585"/>
                    </a:cubicBezTo>
                    <a:cubicBezTo>
                      <a:pt x="41747" y="6585"/>
                      <a:pt x="41835" y="6522"/>
                      <a:pt x="41835" y="6522"/>
                    </a:cubicBezTo>
                    <a:cubicBezTo>
                      <a:pt x="40554" y="4607"/>
                      <a:pt x="38720" y="3084"/>
                      <a:pt x="36681" y="1971"/>
                    </a:cubicBezTo>
                    <a:cubicBezTo>
                      <a:pt x="34220" y="577"/>
                      <a:pt x="31472" y="0"/>
                      <a:pt x="28702"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8" name="Google Shape;1118;p63"/>
              <p:cNvSpPr/>
              <p:nvPr/>
            </p:nvSpPr>
            <p:spPr>
              <a:xfrm>
                <a:off x="6091148" y="2225900"/>
                <a:ext cx="119897" cy="93317"/>
              </a:xfrm>
              <a:custGeom>
                <a:rect b="b" l="l" r="r" t="t"/>
                <a:pathLst>
                  <a:path extrusionOk="0" h="2268" w="2914">
                    <a:moveTo>
                      <a:pt x="0" y="1"/>
                    </a:moveTo>
                    <a:lnTo>
                      <a:pt x="0" y="1"/>
                    </a:lnTo>
                    <a:cubicBezTo>
                      <a:pt x="929" y="886"/>
                      <a:pt x="1865" y="1559"/>
                      <a:pt x="2913" y="2267"/>
                    </a:cubicBezTo>
                    <a:cubicBezTo>
                      <a:pt x="2449" y="1072"/>
                      <a:pt x="1253" y="201"/>
                      <a:pt x="0"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9" name="Google Shape;1119;p63"/>
              <p:cNvSpPr/>
              <p:nvPr/>
            </p:nvSpPr>
            <p:spPr>
              <a:xfrm>
                <a:off x="6003468" y="2291280"/>
                <a:ext cx="111997" cy="85047"/>
              </a:xfrm>
              <a:custGeom>
                <a:rect b="b" l="l" r="r" t="t"/>
                <a:pathLst>
                  <a:path extrusionOk="0" h="2067" w="2722">
                    <a:moveTo>
                      <a:pt x="1" y="1"/>
                    </a:moveTo>
                    <a:cubicBezTo>
                      <a:pt x="330" y="842"/>
                      <a:pt x="1001" y="1527"/>
                      <a:pt x="1821" y="1899"/>
                    </a:cubicBezTo>
                    <a:cubicBezTo>
                      <a:pt x="2043" y="1995"/>
                      <a:pt x="2289" y="2066"/>
                      <a:pt x="2536" y="2066"/>
                    </a:cubicBezTo>
                    <a:cubicBezTo>
                      <a:pt x="2598" y="2066"/>
                      <a:pt x="2659" y="2062"/>
                      <a:pt x="2721" y="2052"/>
                    </a:cubicBezTo>
                    <a:cubicBezTo>
                      <a:pt x="2465" y="1880"/>
                      <a:pt x="2254" y="1709"/>
                      <a:pt x="2037" y="1537"/>
                    </a:cubicBezTo>
                    <a:cubicBezTo>
                      <a:pt x="1383" y="1006"/>
                      <a:pt x="763" y="430"/>
                      <a:pt x="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0" name="Google Shape;1120;p63"/>
              <p:cNvSpPr/>
              <p:nvPr/>
            </p:nvSpPr>
            <p:spPr>
              <a:xfrm>
                <a:off x="5921960" y="2376738"/>
                <a:ext cx="137219" cy="80150"/>
              </a:xfrm>
              <a:custGeom>
                <a:rect b="b" l="l" r="r" t="t"/>
                <a:pathLst>
                  <a:path extrusionOk="0" h="1948" w="3335">
                    <a:moveTo>
                      <a:pt x="0" y="1"/>
                    </a:moveTo>
                    <a:lnTo>
                      <a:pt x="0" y="1"/>
                    </a:lnTo>
                    <a:cubicBezTo>
                      <a:pt x="526" y="862"/>
                      <a:pt x="1358" y="1519"/>
                      <a:pt x="2315" y="1837"/>
                    </a:cubicBezTo>
                    <a:cubicBezTo>
                      <a:pt x="2519" y="1900"/>
                      <a:pt x="2739" y="1948"/>
                      <a:pt x="2958" y="1948"/>
                    </a:cubicBezTo>
                    <a:cubicBezTo>
                      <a:pt x="3085" y="1948"/>
                      <a:pt x="3212" y="1932"/>
                      <a:pt x="3335" y="1892"/>
                    </a:cubicBezTo>
                    <a:cubicBezTo>
                      <a:pt x="3015" y="1771"/>
                      <a:pt x="2754" y="1609"/>
                      <a:pt x="2485" y="1451"/>
                    </a:cubicBezTo>
                    <a:cubicBezTo>
                      <a:pt x="1680" y="956"/>
                      <a:pt x="893" y="391"/>
                      <a:pt x="0"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1" name="Google Shape;1121;p63"/>
              <p:cNvSpPr/>
              <p:nvPr/>
            </p:nvSpPr>
            <p:spPr>
              <a:xfrm>
                <a:off x="5840575" y="2462031"/>
                <a:ext cx="127344" cy="72744"/>
              </a:xfrm>
              <a:custGeom>
                <a:rect b="b" l="l" r="r" t="t"/>
                <a:pathLst>
                  <a:path extrusionOk="0" h="1768" w="3095">
                    <a:moveTo>
                      <a:pt x="1" y="0"/>
                    </a:moveTo>
                    <a:lnTo>
                      <a:pt x="1" y="0"/>
                    </a:lnTo>
                    <a:cubicBezTo>
                      <a:pt x="470" y="811"/>
                      <a:pt x="1245" y="1427"/>
                      <a:pt x="2143" y="1694"/>
                    </a:cubicBezTo>
                    <a:cubicBezTo>
                      <a:pt x="2295" y="1737"/>
                      <a:pt x="2462" y="1767"/>
                      <a:pt x="2628" y="1767"/>
                    </a:cubicBezTo>
                    <a:cubicBezTo>
                      <a:pt x="2790" y="1767"/>
                      <a:pt x="2950" y="1738"/>
                      <a:pt x="3094" y="1661"/>
                    </a:cubicBezTo>
                    <a:cubicBezTo>
                      <a:pt x="2787" y="1587"/>
                      <a:pt x="2551" y="1445"/>
                      <a:pt x="2303" y="1303"/>
                    </a:cubicBezTo>
                    <a:cubicBezTo>
                      <a:pt x="1563" y="858"/>
                      <a:pt x="812" y="325"/>
                      <a:pt x="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2" name="Google Shape;1122;p63"/>
              <p:cNvSpPr/>
              <p:nvPr/>
            </p:nvSpPr>
            <p:spPr>
              <a:xfrm>
                <a:off x="5778199" y="2553990"/>
                <a:ext cx="127303" cy="61800"/>
              </a:xfrm>
              <a:custGeom>
                <a:rect b="b" l="l" r="r" t="t"/>
                <a:pathLst>
                  <a:path extrusionOk="0" h="1502" w="3094">
                    <a:moveTo>
                      <a:pt x="0" y="0"/>
                    </a:moveTo>
                    <a:lnTo>
                      <a:pt x="0" y="0"/>
                    </a:lnTo>
                    <a:cubicBezTo>
                      <a:pt x="321" y="734"/>
                      <a:pt x="1274" y="1501"/>
                      <a:pt x="2121" y="1501"/>
                    </a:cubicBezTo>
                    <a:cubicBezTo>
                      <a:pt x="2484" y="1501"/>
                      <a:pt x="2828" y="1361"/>
                      <a:pt x="3094" y="1017"/>
                    </a:cubicBezTo>
                    <a:lnTo>
                      <a:pt x="3094" y="1017"/>
                    </a:lnTo>
                    <a:cubicBezTo>
                      <a:pt x="2917" y="1065"/>
                      <a:pt x="2748" y="1087"/>
                      <a:pt x="2585" y="1087"/>
                    </a:cubicBezTo>
                    <a:cubicBezTo>
                      <a:pt x="1648" y="1087"/>
                      <a:pt x="910" y="378"/>
                      <a:pt x="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3" name="Google Shape;1123;p63"/>
              <p:cNvSpPr/>
              <p:nvPr/>
            </p:nvSpPr>
            <p:spPr>
              <a:xfrm>
                <a:off x="5735984" y="2642452"/>
                <a:ext cx="117551" cy="62828"/>
              </a:xfrm>
              <a:custGeom>
                <a:rect b="b" l="l" r="r" t="t"/>
                <a:pathLst>
                  <a:path extrusionOk="0" h="1527" w="2857">
                    <a:moveTo>
                      <a:pt x="0" y="1"/>
                    </a:moveTo>
                    <a:lnTo>
                      <a:pt x="0" y="1"/>
                    </a:lnTo>
                    <a:cubicBezTo>
                      <a:pt x="317" y="704"/>
                      <a:pt x="1258" y="1527"/>
                      <a:pt x="2106" y="1527"/>
                    </a:cubicBezTo>
                    <a:cubicBezTo>
                      <a:pt x="2373" y="1527"/>
                      <a:pt x="2631" y="1445"/>
                      <a:pt x="2857" y="1253"/>
                    </a:cubicBezTo>
                    <a:cubicBezTo>
                      <a:pt x="1756" y="1223"/>
                      <a:pt x="1005" y="365"/>
                      <a:pt x="0"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4" name="Google Shape;1124;p63"/>
              <p:cNvSpPr/>
              <p:nvPr/>
            </p:nvSpPr>
            <p:spPr>
              <a:xfrm>
                <a:off x="5690478" y="2720298"/>
                <a:ext cx="110639" cy="57480"/>
              </a:xfrm>
              <a:custGeom>
                <a:rect b="b" l="l" r="r" t="t"/>
                <a:pathLst>
                  <a:path extrusionOk="0" h="1397" w="2689">
                    <a:moveTo>
                      <a:pt x="1" y="1"/>
                    </a:moveTo>
                    <a:cubicBezTo>
                      <a:pt x="355" y="730"/>
                      <a:pt x="1082" y="1249"/>
                      <a:pt x="1878" y="1379"/>
                    </a:cubicBezTo>
                    <a:cubicBezTo>
                      <a:pt x="1959" y="1390"/>
                      <a:pt x="2042" y="1396"/>
                      <a:pt x="2125" y="1396"/>
                    </a:cubicBezTo>
                    <a:cubicBezTo>
                      <a:pt x="2319" y="1396"/>
                      <a:pt x="2513" y="1362"/>
                      <a:pt x="2688" y="1275"/>
                    </a:cubicBezTo>
                    <a:cubicBezTo>
                      <a:pt x="2429" y="1173"/>
                      <a:pt x="2214" y="1076"/>
                      <a:pt x="1998" y="973"/>
                    </a:cubicBezTo>
                    <a:cubicBezTo>
                      <a:pt x="1337" y="644"/>
                      <a:pt x="734" y="266"/>
                      <a:pt x="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5" name="Google Shape;1125;p63"/>
              <p:cNvSpPr/>
              <p:nvPr/>
            </p:nvSpPr>
            <p:spPr>
              <a:xfrm>
                <a:off x="5656451" y="2780740"/>
                <a:ext cx="131006" cy="72415"/>
              </a:xfrm>
              <a:custGeom>
                <a:rect b="b" l="l" r="r" t="t"/>
                <a:pathLst>
                  <a:path extrusionOk="0" h="1760" w="3184">
                    <a:moveTo>
                      <a:pt x="0" y="1"/>
                    </a:moveTo>
                    <a:cubicBezTo>
                      <a:pt x="525" y="790"/>
                      <a:pt x="1322" y="1370"/>
                      <a:pt x="2222" y="1661"/>
                    </a:cubicBezTo>
                    <a:cubicBezTo>
                      <a:pt x="2404" y="1717"/>
                      <a:pt x="2606" y="1760"/>
                      <a:pt x="2807" y="1760"/>
                    </a:cubicBezTo>
                    <a:cubicBezTo>
                      <a:pt x="2934" y="1760"/>
                      <a:pt x="3062" y="1742"/>
                      <a:pt x="3183" y="1699"/>
                    </a:cubicBezTo>
                    <a:cubicBezTo>
                      <a:pt x="2884" y="1582"/>
                      <a:pt x="2646" y="1427"/>
                      <a:pt x="2391" y="1274"/>
                    </a:cubicBezTo>
                    <a:cubicBezTo>
                      <a:pt x="1638" y="813"/>
                      <a:pt x="846" y="286"/>
                      <a:pt x="0"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6" name="Google Shape;1126;p63"/>
              <p:cNvSpPr/>
              <p:nvPr/>
            </p:nvSpPr>
            <p:spPr>
              <a:xfrm>
                <a:off x="5640651" y="2829785"/>
                <a:ext cx="107635" cy="87269"/>
              </a:xfrm>
              <a:custGeom>
                <a:rect b="b" l="l" r="r" t="t"/>
                <a:pathLst>
                  <a:path extrusionOk="0" h="2121" w="2616">
                    <a:moveTo>
                      <a:pt x="1" y="1"/>
                    </a:moveTo>
                    <a:lnTo>
                      <a:pt x="1" y="1"/>
                    </a:lnTo>
                    <a:cubicBezTo>
                      <a:pt x="180" y="1055"/>
                      <a:pt x="1157" y="2120"/>
                      <a:pt x="2263" y="2120"/>
                    </a:cubicBezTo>
                    <a:cubicBezTo>
                      <a:pt x="2379" y="2120"/>
                      <a:pt x="2497" y="2109"/>
                      <a:pt x="2615" y="2084"/>
                    </a:cubicBezTo>
                    <a:cubicBezTo>
                      <a:pt x="1549" y="1563"/>
                      <a:pt x="905" y="778"/>
                      <a:pt x="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7" name="Google Shape;1127;p63"/>
              <p:cNvSpPr/>
              <p:nvPr/>
            </p:nvSpPr>
            <p:spPr>
              <a:xfrm>
                <a:off x="5612920" y="2527123"/>
                <a:ext cx="98131" cy="125698"/>
              </a:xfrm>
              <a:custGeom>
                <a:rect b="b" l="l" r="r" t="t"/>
                <a:pathLst>
                  <a:path extrusionOk="0" h="3055" w="2385">
                    <a:moveTo>
                      <a:pt x="51" y="0"/>
                    </a:moveTo>
                    <a:lnTo>
                      <a:pt x="51" y="0"/>
                    </a:lnTo>
                    <a:cubicBezTo>
                      <a:pt x="0" y="347"/>
                      <a:pt x="125" y="698"/>
                      <a:pt x="275" y="995"/>
                    </a:cubicBezTo>
                    <a:cubicBezTo>
                      <a:pt x="741" y="1882"/>
                      <a:pt x="1479" y="2618"/>
                      <a:pt x="2385" y="3054"/>
                    </a:cubicBezTo>
                    <a:cubicBezTo>
                      <a:pt x="1928" y="2222"/>
                      <a:pt x="1239" y="1480"/>
                      <a:pt x="628" y="763"/>
                    </a:cubicBezTo>
                    <a:cubicBezTo>
                      <a:pt x="424" y="521"/>
                      <a:pt x="222" y="294"/>
                      <a:pt x="5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8" name="Google Shape;1128;p63"/>
              <p:cNvSpPr/>
              <p:nvPr/>
            </p:nvSpPr>
            <p:spPr>
              <a:xfrm>
                <a:off x="5667437" y="2425659"/>
                <a:ext cx="88091" cy="125616"/>
              </a:xfrm>
              <a:custGeom>
                <a:rect b="b" l="l" r="r" t="t"/>
                <a:pathLst>
                  <a:path extrusionOk="0" h="3053" w="2141">
                    <a:moveTo>
                      <a:pt x="434" y="1"/>
                    </a:moveTo>
                    <a:cubicBezTo>
                      <a:pt x="1" y="1234"/>
                      <a:pt x="1068" y="2548"/>
                      <a:pt x="2141" y="3053"/>
                    </a:cubicBezTo>
                    <a:cubicBezTo>
                      <a:pt x="1586" y="1952"/>
                      <a:pt x="800" y="1172"/>
                      <a:pt x="43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9" name="Google Shape;1129;p63"/>
              <p:cNvSpPr/>
              <p:nvPr/>
            </p:nvSpPr>
            <p:spPr>
              <a:xfrm>
                <a:off x="5728866" y="2320451"/>
                <a:ext cx="95539" cy="126151"/>
              </a:xfrm>
              <a:custGeom>
                <a:rect b="b" l="l" r="r" t="t"/>
                <a:pathLst>
                  <a:path extrusionOk="0" h="3066" w="2322">
                    <a:moveTo>
                      <a:pt x="460" y="0"/>
                    </a:moveTo>
                    <a:cubicBezTo>
                      <a:pt x="1" y="1284"/>
                      <a:pt x="1179" y="2623"/>
                      <a:pt x="2322" y="3066"/>
                    </a:cubicBezTo>
                    <a:cubicBezTo>
                      <a:pt x="1662" y="1987"/>
                      <a:pt x="809" y="1220"/>
                      <a:pt x="46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0" name="Google Shape;1130;p63"/>
              <p:cNvSpPr/>
              <p:nvPr/>
            </p:nvSpPr>
            <p:spPr>
              <a:xfrm>
                <a:off x="5844443" y="2228780"/>
                <a:ext cx="53777" cy="140469"/>
              </a:xfrm>
              <a:custGeom>
                <a:rect b="b" l="l" r="r" t="t"/>
                <a:pathLst>
                  <a:path extrusionOk="0" h="3414" w="1307">
                    <a:moveTo>
                      <a:pt x="236" y="0"/>
                    </a:moveTo>
                    <a:cubicBezTo>
                      <a:pt x="5" y="607"/>
                      <a:pt x="1" y="1272"/>
                      <a:pt x="167" y="1894"/>
                    </a:cubicBezTo>
                    <a:cubicBezTo>
                      <a:pt x="342" y="2505"/>
                      <a:pt x="699" y="3148"/>
                      <a:pt x="1306" y="3414"/>
                    </a:cubicBezTo>
                    <a:cubicBezTo>
                      <a:pt x="816" y="2467"/>
                      <a:pt x="625" y="1477"/>
                      <a:pt x="368" y="456"/>
                    </a:cubicBezTo>
                    <a:cubicBezTo>
                      <a:pt x="330" y="307"/>
                      <a:pt x="296" y="156"/>
                      <a:pt x="236"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1" name="Google Shape;1131;p63"/>
              <p:cNvSpPr/>
              <p:nvPr/>
            </p:nvSpPr>
            <p:spPr>
              <a:xfrm>
                <a:off x="5968083" y="2129168"/>
                <a:ext cx="39705" cy="141662"/>
              </a:xfrm>
              <a:custGeom>
                <a:rect b="b" l="l" r="r" t="t"/>
                <a:pathLst>
                  <a:path extrusionOk="0" h="3443" w="965">
                    <a:moveTo>
                      <a:pt x="1" y="0"/>
                    </a:moveTo>
                    <a:lnTo>
                      <a:pt x="1" y="0"/>
                    </a:lnTo>
                    <a:cubicBezTo>
                      <a:pt x="120" y="1194"/>
                      <a:pt x="208" y="2281"/>
                      <a:pt x="583" y="3442"/>
                    </a:cubicBezTo>
                    <a:cubicBezTo>
                      <a:pt x="964" y="2312"/>
                      <a:pt x="824" y="902"/>
                      <a:pt x="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2" name="Google Shape;1132;p63"/>
              <p:cNvSpPr/>
              <p:nvPr/>
            </p:nvSpPr>
            <p:spPr>
              <a:xfrm>
                <a:off x="6096291" y="2058275"/>
                <a:ext cx="36866" cy="154705"/>
              </a:xfrm>
              <a:custGeom>
                <a:rect b="b" l="l" r="r" t="t"/>
                <a:pathLst>
                  <a:path extrusionOk="0" h="3760" w="896">
                    <a:moveTo>
                      <a:pt x="0" y="0"/>
                    </a:moveTo>
                    <a:cubicBezTo>
                      <a:pt x="170" y="1287"/>
                      <a:pt x="8" y="2455"/>
                      <a:pt x="176" y="3760"/>
                    </a:cubicBezTo>
                    <a:cubicBezTo>
                      <a:pt x="757" y="2629"/>
                      <a:pt x="895" y="1004"/>
                      <a:pt x="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3" name="Google Shape;1133;p63"/>
              <p:cNvSpPr/>
              <p:nvPr/>
            </p:nvSpPr>
            <p:spPr>
              <a:xfrm>
                <a:off x="5579016" y="2636692"/>
                <a:ext cx="85129" cy="81179"/>
              </a:xfrm>
              <a:custGeom>
                <a:rect b="b" l="l" r="r" t="t"/>
                <a:pathLst>
                  <a:path extrusionOk="0" h="1973" w="2069">
                    <a:moveTo>
                      <a:pt x="0" y="0"/>
                    </a:moveTo>
                    <a:lnTo>
                      <a:pt x="0" y="0"/>
                    </a:lnTo>
                    <a:cubicBezTo>
                      <a:pt x="148" y="1001"/>
                      <a:pt x="1041" y="1914"/>
                      <a:pt x="2068" y="1972"/>
                    </a:cubicBezTo>
                    <a:cubicBezTo>
                      <a:pt x="1380" y="1223"/>
                      <a:pt x="802" y="598"/>
                      <a:pt x="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4" name="Google Shape;1134;p63"/>
              <p:cNvSpPr/>
              <p:nvPr/>
            </p:nvSpPr>
            <p:spPr>
              <a:xfrm>
                <a:off x="5566673" y="2716760"/>
                <a:ext cx="84183" cy="80233"/>
              </a:xfrm>
              <a:custGeom>
                <a:rect b="b" l="l" r="r" t="t"/>
                <a:pathLst>
                  <a:path extrusionOk="0" h="1950" w="2046">
                    <a:moveTo>
                      <a:pt x="1" y="0"/>
                    </a:moveTo>
                    <a:lnTo>
                      <a:pt x="1" y="0"/>
                    </a:lnTo>
                    <a:cubicBezTo>
                      <a:pt x="16" y="1043"/>
                      <a:pt x="1051" y="1881"/>
                      <a:pt x="2046" y="1950"/>
                    </a:cubicBezTo>
                    <a:cubicBezTo>
                      <a:pt x="1414" y="1206"/>
                      <a:pt x="676" y="664"/>
                      <a:pt x="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5" name="Google Shape;1135;p63"/>
              <p:cNvSpPr/>
              <p:nvPr/>
            </p:nvSpPr>
            <p:spPr>
              <a:xfrm>
                <a:off x="5541739" y="2801889"/>
                <a:ext cx="92700" cy="58138"/>
              </a:xfrm>
              <a:custGeom>
                <a:rect b="b" l="l" r="r" t="t"/>
                <a:pathLst>
                  <a:path extrusionOk="0" h="1413" w="2253">
                    <a:moveTo>
                      <a:pt x="0" y="0"/>
                    </a:moveTo>
                    <a:lnTo>
                      <a:pt x="0" y="0"/>
                    </a:lnTo>
                    <a:cubicBezTo>
                      <a:pt x="99" y="752"/>
                      <a:pt x="857" y="1413"/>
                      <a:pt x="1608" y="1413"/>
                    </a:cubicBezTo>
                    <a:cubicBezTo>
                      <a:pt x="1829" y="1413"/>
                      <a:pt x="2049" y="1355"/>
                      <a:pt x="2252" y="1226"/>
                    </a:cubicBezTo>
                    <a:cubicBezTo>
                      <a:pt x="1329" y="972"/>
                      <a:pt x="774" y="472"/>
                      <a:pt x="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6" name="Google Shape;1136;p63"/>
              <p:cNvSpPr/>
              <p:nvPr/>
            </p:nvSpPr>
            <p:spPr>
              <a:xfrm>
                <a:off x="6223594" y="2160809"/>
                <a:ext cx="98337" cy="93728"/>
              </a:xfrm>
              <a:custGeom>
                <a:rect b="b" l="l" r="r" t="t"/>
                <a:pathLst>
                  <a:path extrusionOk="0" h="2278" w="2390">
                    <a:moveTo>
                      <a:pt x="1" y="0"/>
                    </a:moveTo>
                    <a:lnTo>
                      <a:pt x="1" y="0"/>
                    </a:lnTo>
                    <a:cubicBezTo>
                      <a:pt x="717" y="863"/>
                      <a:pt x="1610" y="1509"/>
                      <a:pt x="2390" y="2278"/>
                    </a:cubicBezTo>
                    <a:cubicBezTo>
                      <a:pt x="2255" y="1102"/>
                      <a:pt x="1110" y="217"/>
                      <a:pt x="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7" name="Google Shape;1137;p63"/>
              <p:cNvSpPr/>
              <p:nvPr/>
            </p:nvSpPr>
            <p:spPr>
              <a:xfrm>
                <a:off x="6346124" y="2090163"/>
                <a:ext cx="90354" cy="121049"/>
              </a:xfrm>
              <a:custGeom>
                <a:rect b="b" l="l" r="r" t="t"/>
                <a:pathLst>
                  <a:path extrusionOk="0" h="2942" w="2196">
                    <a:moveTo>
                      <a:pt x="1" y="0"/>
                    </a:moveTo>
                    <a:lnTo>
                      <a:pt x="1" y="0"/>
                    </a:lnTo>
                    <a:cubicBezTo>
                      <a:pt x="475" y="802"/>
                      <a:pt x="1075" y="1482"/>
                      <a:pt x="1624" y="2196"/>
                    </a:cubicBezTo>
                    <a:cubicBezTo>
                      <a:pt x="1803" y="2434"/>
                      <a:pt x="1977" y="2672"/>
                      <a:pt x="2166" y="2941"/>
                    </a:cubicBezTo>
                    <a:cubicBezTo>
                      <a:pt x="2196" y="2613"/>
                      <a:pt x="2114" y="2285"/>
                      <a:pt x="1991" y="1986"/>
                    </a:cubicBezTo>
                    <a:cubicBezTo>
                      <a:pt x="1605" y="1109"/>
                      <a:pt x="891" y="370"/>
                      <a:pt x="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8" name="Google Shape;1138;p63"/>
              <p:cNvSpPr/>
              <p:nvPr/>
            </p:nvSpPr>
            <p:spPr>
              <a:xfrm>
                <a:off x="6481943" y="2054984"/>
                <a:ext cx="80192" cy="122653"/>
              </a:xfrm>
              <a:custGeom>
                <a:rect b="b" l="l" r="r" t="t"/>
                <a:pathLst>
                  <a:path extrusionOk="0" h="2981" w="1949">
                    <a:moveTo>
                      <a:pt x="0" y="0"/>
                    </a:moveTo>
                    <a:cubicBezTo>
                      <a:pt x="606" y="1025"/>
                      <a:pt x="1148" y="1855"/>
                      <a:pt x="1484" y="2980"/>
                    </a:cubicBezTo>
                    <a:cubicBezTo>
                      <a:pt x="1949" y="1820"/>
                      <a:pt x="1123" y="418"/>
                      <a:pt x="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9" name="Google Shape;1139;p63"/>
              <p:cNvSpPr/>
              <p:nvPr/>
            </p:nvSpPr>
            <p:spPr>
              <a:xfrm>
                <a:off x="6597561" y="2025113"/>
                <a:ext cx="86363" cy="134750"/>
              </a:xfrm>
              <a:custGeom>
                <a:rect b="b" l="l" r="r" t="t"/>
                <a:pathLst>
                  <a:path extrusionOk="0" h="3275" w="2099">
                    <a:moveTo>
                      <a:pt x="0" y="0"/>
                    </a:moveTo>
                    <a:lnTo>
                      <a:pt x="0" y="0"/>
                    </a:lnTo>
                    <a:cubicBezTo>
                      <a:pt x="627" y="1080"/>
                      <a:pt x="1277" y="2005"/>
                      <a:pt x="1019" y="3274"/>
                    </a:cubicBezTo>
                    <a:cubicBezTo>
                      <a:pt x="2098" y="2266"/>
                      <a:pt x="1210" y="457"/>
                      <a:pt x="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0" name="Google Shape;1140;p63"/>
              <p:cNvSpPr/>
              <p:nvPr/>
            </p:nvSpPr>
            <p:spPr>
              <a:xfrm>
                <a:off x="6724658" y="2000796"/>
                <a:ext cx="56616" cy="142855"/>
              </a:xfrm>
              <a:custGeom>
                <a:rect b="b" l="l" r="r" t="t"/>
                <a:pathLst>
                  <a:path extrusionOk="0" h="3472" w="1376">
                    <a:moveTo>
                      <a:pt x="0" y="0"/>
                    </a:moveTo>
                    <a:cubicBezTo>
                      <a:pt x="273" y="1219"/>
                      <a:pt x="600" y="2234"/>
                      <a:pt x="607" y="3472"/>
                    </a:cubicBezTo>
                    <a:cubicBezTo>
                      <a:pt x="1375" y="2415"/>
                      <a:pt x="948" y="806"/>
                      <a:pt x="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1" name="Google Shape;1141;p63"/>
              <p:cNvSpPr/>
              <p:nvPr/>
            </p:nvSpPr>
            <p:spPr>
              <a:xfrm>
                <a:off x="6840357" y="2003429"/>
                <a:ext cx="41474" cy="141827"/>
              </a:xfrm>
              <a:custGeom>
                <a:rect b="b" l="l" r="r" t="t"/>
                <a:pathLst>
                  <a:path extrusionOk="0" h="3447" w="1008">
                    <a:moveTo>
                      <a:pt x="98" y="1"/>
                    </a:moveTo>
                    <a:lnTo>
                      <a:pt x="98" y="1"/>
                    </a:lnTo>
                    <a:cubicBezTo>
                      <a:pt x="1" y="1212"/>
                      <a:pt x="275" y="2256"/>
                      <a:pt x="151" y="3446"/>
                    </a:cubicBezTo>
                    <a:cubicBezTo>
                      <a:pt x="1008" y="2529"/>
                      <a:pt x="745" y="970"/>
                      <a:pt x="98"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2" name="Google Shape;1142;p63"/>
              <p:cNvSpPr/>
              <p:nvPr/>
            </p:nvSpPr>
            <p:spPr>
              <a:xfrm>
                <a:off x="6938941" y="2023672"/>
                <a:ext cx="51226" cy="139852"/>
              </a:xfrm>
              <a:custGeom>
                <a:rect b="b" l="l" r="r" t="t"/>
                <a:pathLst>
                  <a:path extrusionOk="0" h="3399" w="1245">
                    <a:moveTo>
                      <a:pt x="573" y="0"/>
                    </a:moveTo>
                    <a:lnTo>
                      <a:pt x="573" y="0"/>
                    </a:lnTo>
                    <a:cubicBezTo>
                      <a:pt x="467" y="1225"/>
                      <a:pt x="457" y="2266"/>
                      <a:pt x="0" y="3399"/>
                    </a:cubicBezTo>
                    <a:cubicBezTo>
                      <a:pt x="1120" y="2727"/>
                      <a:pt x="1244" y="1032"/>
                      <a:pt x="573"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3" name="Google Shape;1143;p63"/>
              <p:cNvSpPr/>
              <p:nvPr/>
            </p:nvSpPr>
            <p:spPr>
              <a:xfrm>
                <a:off x="7020120" y="2059715"/>
                <a:ext cx="71345" cy="129936"/>
              </a:xfrm>
              <a:custGeom>
                <a:rect b="b" l="l" r="r" t="t"/>
                <a:pathLst>
                  <a:path extrusionOk="0" h="3158" w="1734">
                    <a:moveTo>
                      <a:pt x="1217" y="0"/>
                    </a:moveTo>
                    <a:lnTo>
                      <a:pt x="1217" y="0"/>
                    </a:lnTo>
                    <a:cubicBezTo>
                      <a:pt x="934" y="1182"/>
                      <a:pt x="605" y="2129"/>
                      <a:pt x="1" y="3157"/>
                    </a:cubicBezTo>
                    <a:cubicBezTo>
                      <a:pt x="1176" y="2696"/>
                      <a:pt x="1734" y="1130"/>
                      <a:pt x="1217"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4" name="Google Shape;1144;p63"/>
              <p:cNvSpPr/>
              <p:nvPr/>
            </p:nvSpPr>
            <p:spPr>
              <a:xfrm>
                <a:off x="7096485" y="2101478"/>
                <a:ext cx="76242" cy="131170"/>
              </a:xfrm>
              <a:custGeom>
                <a:rect b="b" l="l" r="r" t="t"/>
                <a:pathLst>
                  <a:path extrusionOk="0" h="3188" w="1853">
                    <a:moveTo>
                      <a:pt x="1388" y="1"/>
                    </a:moveTo>
                    <a:lnTo>
                      <a:pt x="1388" y="1"/>
                    </a:lnTo>
                    <a:cubicBezTo>
                      <a:pt x="1053" y="1199"/>
                      <a:pt x="660" y="2159"/>
                      <a:pt x="0" y="3187"/>
                    </a:cubicBezTo>
                    <a:cubicBezTo>
                      <a:pt x="1209" y="2744"/>
                      <a:pt x="1853" y="1186"/>
                      <a:pt x="1388"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5" name="Google Shape;1145;p63"/>
              <p:cNvSpPr/>
              <p:nvPr/>
            </p:nvSpPr>
            <p:spPr>
              <a:xfrm>
                <a:off x="7165321" y="2153938"/>
                <a:ext cx="71469" cy="109775"/>
              </a:xfrm>
              <a:custGeom>
                <a:rect b="b" l="l" r="r" t="t"/>
                <a:pathLst>
                  <a:path extrusionOk="0" h="2668" w="1737">
                    <a:moveTo>
                      <a:pt x="1599" y="0"/>
                    </a:moveTo>
                    <a:lnTo>
                      <a:pt x="1599" y="0"/>
                    </a:lnTo>
                    <a:cubicBezTo>
                      <a:pt x="1155" y="682"/>
                      <a:pt x="851" y="1354"/>
                      <a:pt x="448" y="2015"/>
                    </a:cubicBezTo>
                    <a:cubicBezTo>
                      <a:pt x="312" y="2226"/>
                      <a:pt x="168" y="2430"/>
                      <a:pt x="0" y="2668"/>
                    </a:cubicBezTo>
                    <a:cubicBezTo>
                      <a:pt x="285" y="2625"/>
                      <a:pt x="549" y="2481"/>
                      <a:pt x="767" y="2294"/>
                    </a:cubicBezTo>
                    <a:cubicBezTo>
                      <a:pt x="1394" y="1727"/>
                      <a:pt x="1737" y="840"/>
                      <a:pt x="1599"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6" name="Google Shape;1146;p63"/>
              <p:cNvSpPr/>
              <p:nvPr/>
            </p:nvSpPr>
            <p:spPr>
              <a:xfrm>
                <a:off x="7212884" y="2201707"/>
                <a:ext cx="70440" cy="107430"/>
              </a:xfrm>
              <a:custGeom>
                <a:rect b="b" l="l" r="r" t="t"/>
                <a:pathLst>
                  <a:path extrusionOk="0" h="2611" w="1712">
                    <a:moveTo>
                      <a:pt x="1661" y="1"/>
                    </a:moveTo>
                    <a:lnTo>
                      <a:pt x="1661" y="1"/>
                    </a:lnTo>
                    <a:cubicBezTo>
                      <a:pt x="1156" y="622"/>
                      <a:pt x="795" y="1271"/>
                      <a:pt x="395" y="1922"/>
                    </a:cubicBezTo>
                    <a:cubicBezTo>
                      <a:pt x="267" y="2142"/>
                      <a:pt x="128" y="2353"/>
                      <a:pt x="0" y="2610"/>
                    </a:cubicBezTo>
                    <a:cubicBezTo>
                      <a:pt x="537" y="2445"/>
                      <a:pt x="956" y="2030"/>
                      <a:pt x="1244" y="1565"/>
                    </a:cubicBezTo>
                    <a:cubicBezTo>
                      <a:pt x="1524" y="1094"/>
                      <a:pt x="1712" y="560"/>
                      <a:pt x="166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7" name="Google Shape;1147;p63"/>
              <p:cNvSpPr/>
              <p:nvPr/>
            </p:nvSpPr>
            <p:spPr>
              <a:xfrm>
                <a:off x="6208864" y="2005898"/>
                <a:ext cx="29336" cy="140880"/>
              </a:xfrm>
              <a:custGeom>
                <a:rect b="b" l="l" r="r" t="t"/>
                <a:pathLst>
                  <a:path extrusionOk="0" h="3424" w="713">
                    <a:moveTo>
                      <a:pt x="273" y="1"/>
                    </a:moveTo>
                    <a:cubicBezTo>
                      <a:pt x="233" y="312"/>
                      <a:pt x="221" y="591"/>
                      <a:pt x="195" y="872"/>
                    </a:cubicBezTo>
                    <a:cubicBezTo>
                      <a:pt x="125" y="1714"/>
                      <a:pt x="2" y="2544"/>
                      <a:pt x="0" y="3423"/>
                    </a:cubicBezTo>
                    <a:cubicBezTo>
                      <a:pt x="400" y="2952"/>
                      <a:pt x="586" y="2358"/>
                      <a:pt x="654" y="1756"/>
                    </a:cubicBezTo>
                    <a:cubicBezTo>
                      <a:pt x="713" y="1155"/>
                      <a:pt x="627" y="507"/>
                      <a:pt x="273"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8" name="Google Shape;1148;p63"/>
              <p:cNvSpPr/>
              <p:nvPr/>
            </p:nvSpPr>
            <p:spPr>
              <a:xfrm>
                <a:off x="6310615" y="1941465"/>
                <a:ext cx="52295" cy="163839"/>
              </a:xfrm>
              <a:custGeom>
                <a:rect b="b" l="l" r="r" t="t"/>
                <a:pathLst>
                  <a:path extrusionOk="0" h="3982" w="1271">
                    <a:moveTo>
                      <a:pt x="790" y="1"/>
                    </a:moveTo>
                    <a:lnTo>
                      <a:pt x="790" y="1"/>
                    </a:lnTo>
                    <a:cubicBezTo>
                      <a:pt x="542" y="1189"/>
                      <a:pt x="107" y="2765"/>
                      <a:pt x="0" y="3982"/>
                    </a:cubicBezTo>
                    <a:cubicBezTo>
                      <a:pt x="836" y="2888"/>
                      <a:pt x="1271" y="1327"/>
                      <a:pt x="790"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9" name="Google Shape;1149;p63"/>
              <p:cNvSpPr/>
              <p:nvPr/>
            </p:nvSpPr>
            <p:spPr>
              <a:xfrm>
                <a:off x="6454458" y="1909372"/>
                <a:ext cx="52007" cy="138371"/>
              </a:xfrm>
              <a:custGeom>
                <a:rect b="b" l="l" r="r" t="t"/>
                <a:pathLst>
                  <a:path extrusionOk="0" h="3363" w="1264">
                    <a:moveTo>
                      <a:pt x="538" y="1"/>
                    </a:moveTo>
                    <a:cubicBezTo>
                      <a:pt x="492" y="1191"/>
                      <a:pt x="200" y="2173"/>
                      <a:pt x="0" y="3363"/>
                    </a:cubicBezTo>
                    <a:cubicBezTo>
                      <a:pt x="884" y="2555"/>
                      <a:pt x="1263" y="1025"/>
                      <a:pt x="538"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0" name="Google Shape;1150;p63"/>
              <p:cNvSpPr/>
              <p:nvPr/>
            </p:nvSpPr>
            <p:spPr>
              <a:xfrm>
                <a:off x="6704785" y="1872588"/>
                <a:ext cx="94057" cy="129442"/>
              </a:xfrm>
              <a:custGeom>
                <a:rect b="b" l="l" r="r" t="t"/>
                <a:pathLst>
                  <a:path extrusionOk="0" h="3146" w="2286">
                    <a:moveTo>
                      <a:pt x="1850" y="1"/>
                    </a:moveTo>
                    <a:lnTo>
                      <a:pt x="1850" y="1"/>
                    </a:lnTo>
                    <a:cubicBezTo>
                      <a:pt x="1482" y="1234"/>
                      <a:pt x="679" y="2053"/>
                      <a:pt x="0" y="3146"/>
                    </a:cubicBezTo>
                    <a:cubicBezTo>
                      <a:pt x="1170" y="2680"/>
                      <a:pt x="2285" y="1303"/>
                      <a:pt x="1850"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1" name="Google Shape;1151;p63"/>
              <p:cNvSpPr/>
              <p:nvPr/>
            </p:nvSpPr>
            <p:spPr>
              <a:xfrm>
                <a:off x="6585793" y="1883574"/>
                <a:ext cx="82496" cy="130018"/>
              </a:xfrm>
              <a:custGeom>
                <a:rect b="b" l="l" r="r" t="t"/>
                <a:pathLst>
                  <a:path extrusionOk="0" h="3160" w="2005">
                    <a:moveTo>
                      <a:pt x="1451" y="0"/>
                    </a:moveTo>
                    <a:cubicBezTo>
                      <a:pt x="1187" y="1178"/>
                      <a:pt x="396" y="2002"/>
                      <a:pt x="1" y="3160"/>
                    </a:cubicBezTo>
                    <a:cubicBezTo>
                      <a:pt x="944" y="2584"/>
                      <a:pt x="2005" y="1117"/>
                      <a:pt x="145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2" name="Google Shape;1152;p63"/>
              <p:cNvSpPr/>
              <p:nvPr/>
            </p:nvSpPr>
            <p:spPr>
              <a:xfrm>
                <a:off x="6833075" y="1872506"/>
                <a:ext cx="83854" cy="120143"/>
              </a:xfrm>
              <a:custGeom>
                <a:rect b="b" l="l" r="r" t="t"/>
                <a:pathLst>
                  <a:path extrusionOk="0" h="2920" w="2038">
                    <a:moveTo>
                      <a:pt x="1955" y="1"/>
                    </a:moveTo>
                    <a:cubicBezTo>
                      <a:pt x="1330" y="981"/>
                      <a:pt x="571" y="1881"/>
                      <a:pt x="0" y="2920"/>
                    </a:cubicBezTo>
                    <a:cubicBezTo>
                      <a:pt x="1099" y="2423"/>
                      <a:pt x="2038" y="1248"/>
                      <a:pt x="1955"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3" name="Google Shape;1153;p63"/>
              <p:cNvSpPr/>
              <p:nvPr/>
            </p:nvSpPr>
            <p:spPr>
              <a:xfrm>
                <a:off x="6948610" y="1896000"/>
                <a:ext cx="87515" cy="114424"/>
              </a:xfrm>
              <a:custGeom>
                <a:rect b="b" l="l" r="r" t="t"/>
                <a:pathLst>
                  <a:path extrusionOk="0" h="2781" w="2127">
                    <a:moveTo>
                      <a:pt x="1785" y="0"/>
                    </a:moveTo>
                    <a:lnTo>
                      <a:pt x="1785" y="0"/>
                    </a:lnTo>
                    <a:cubicBezTo>
                      <a:pt x="1326" y="1055"/>
                      <a:pt x="516" y="1730"/>
                      <a:pt x="0" y="2781"/>
                    </a:cubicBezTo>
                    <a:cubicBezTo>
                      <a:pt x="991" y="2360"/>
                      <a:pt x="2126" y="1149"/>
                      <a:pt x="1785"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4" name="Google Shape;1154;p63"/>
              <p:cNvSpPr/>
              <p:nvPr/>
            </p:nvSpPr>
            <p:spPr>
              <a:xfrm>
                <a:off x="7046864" y="1954179"/>
                <a:ext cx="91794" cy="96238"/>
              </a:xfrm>
              <a:custGeom>
                <a:rect b="b" l="l" r="r" t="t"/>
                <a:pathLst>
                  <a:path extrusionOk="0" h="2339" w="2231">
                    <a:moveTo>
                      <a:pt x="2230" y="0"/>
                    </a:moveTo>
                    <a:lnTo>
                      <a:pt x="2230" y="0"/>
                    </a:lnTo>
                    <a:cubicBezTo>
                      <a:pt x="1439" y="741"/>
                      <a:pt x="607" y="1404"/>
                      <a:pt x="1" y="2338"/>
                    </a:cubicBezTo>
                    <a:cubicBezTo>
                      <a:pt x="1049" y="2014"/>
                      <a:pt x="2084" y="1134"/>
                      <a:pt x="223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5" name="Google Shape;1155;p63"/>
              <p:cNvSpPr/>
              <p:nvPr/>
            </p:nvSpPr>
            <p:spPr>
              <a:xfrm>
                <a:off x="7128208" y="1991785"/>
                <a:ext cx="81632" cy="85582"/>
              </a:xfrm>
              <a:custGeom>
                <a:rect b="b" l="l" r="r" t="t"/>
                <a:pathLst>
                  <a:path extrusionOk="0" h="2080" w="1984">
                    <a:moveTo>
                      <a:pt x="1983" y="1"/>
                    </a:moveTo>
                    <a:lnTo>
                      <a:pt x="1983" y="1"/>
                    </a:lnTo>
                    <a:cubicBezTo>
                      <a:pt x="1238" y="661"/>
                      <a:pt x="516" y="1187"/>
                      <a:pt x="1" y="2079"/>
                    </a:cubicBezTo>
                    <a:cubicBezTo>
                      <a:pt x="940" y="1816"/>
                      <a:pt x="1909" y="1027"/>
                      <a:pt x="1983"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6" name="Google Shape;1156;p63"/>
              <p:cNvSpPr/>
              <p:nvPr/>
            </p:nvSpPr>
            <p:spPr>
              <a:xfrm>
                <a:off x="7194534" y="2042311"/>
                <a:ext cx="74102" cy="71675"/>
              </a:xfrm>
              <a:custGeom>
                <a:rect b="b" l="l" r="r" t="t"/>
                <a:pathLst>
                  <a:path extrusionOk="0" h="1742" w="1801">
                    <a:moveTo>
                      <a:pt x="1660" y="1"/>
                    </a:moveTo>
                    <a:lnTo>
                      <a:pt x="1660" y="1"/>
                    </a:lnTo>
                    <a:cubicBezTo>
                      <a:pt x="1069" y="581"/>
                      <a:pt x="389" y="981"/>
                      <a:pt x="1" y="1741"/>
                    </a:cubicBezTo>
                    <a:cubicBezTo>
                      <a:pt x="778" y="1642"/>
                      <a:pt x="1800" y="863"/>
                      <a:pt x="1660"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7" name="Google Shape;1157;p63"/>
              <p:cNvSpPr/>
              <p:nvPr/>
            </p:nvSpPr>
            <p:spPr>
              <a:xfrm>
                <a:off x="7252425" y="2090615"/>
                <a:ext cx="64392" cy="64145"/>
              </a:xfrm>
              <a:custGeom>
                <a:rect b="b" l="l" r="r" t="t"/>
                <a:pathLst>
                  <a:path extrusionOk="0" h="1559" w="1565">
                    <a:moveTo>
                      <a:pt x="1483" y="1"/>
                    </a:moveTo>
                    <a:lnTo>
                      <a:pt x="1483" y="1"/>
                    </a:lnTo>
                    <a:cubicBezTo>
                      <a:pt x="1340" y="167"/>
                      <a:pt x="1224" y="287"/>
                      <a:pt x="1107" y="405"/>
                    </a:cubicBezTo>
                    <a:cubicBezTo>
                      <a:pt x="716" y="782"/>
                      <a:pt x="348" y="1065"/>
                      <a:pt x="0" y="1555"/>
                    </a:cubicBezTo>
                    <a:cubicBezTo>
                      <a:pt x="32" y="1558"/>
                      <a:pt x="64" y="1559"/>
                      <a:pt x="96" y="1559"/>
                    </a:cubicBezTo>
                    <a:cubicBezTo>
                      <a:pt x="685" y="1559"/>
                      <a:pt x="1240" y="1174"/>
                      <a:pt x="1465" y="630"/>
                    </a:cubicBezTo>
                    <a:cubicBezTo>
                      <a:pt x="1541" y="432"/>
                      <a:pt x="1564" y="203"/>
                      <a:pt x="1483"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8" name="Google Shape;1158;p63"/>
              <p:cNvSpPr/>
              <p:nvPr/>
            </p:nvSpPr>
            <p:spPr>
              <a:xfrm>
                <a:off x="6048193" y="2018694"/>
                <a:ext cx="72333" cy="55834"/>
              </a:xfrm>
              <a:custGeom>
                <a:rect b="b" l="l" r="r" t="t"/>
                <a:pathLst>
                  <a:path extrusionOk="0" h="1357" w="1758">
                    <a:moveTo>
                      <a:pt x="1040" y="112"/>
                    </a:moveTo>
                    <a:lnTo>
                      <a:pt x="1040" y="112"/>
                    </a:lnTo>
                    <a:cubicBezTo>
                      <a:pt x="1237" y="215"/>
                      <a:pt x="1286" y="466"/>
                      <a:pt x="1352" y="651"/>
                    </a:cubicBezTo>
                    <a:cubicBezTo>
                      <a:pt x="1411" y="828"/>
                      <a:pt x="1594" y="1100"/>
                      <a:pt x="1324" y="1212"/>
                    </a:cubicBezTo>
                    <a:cubicBezTo>
                      <a:pt x="1282" y="1228"/>
                      <a:pt x="1241" y="1236"/>
                      <a:pt x="1200" y="1236"/>
                    </a:cubicBezTo>
                    <a:cubicBezTo>
                      <a:pt x="953" y="1236"/>
                      <a:pt x="740" y="958"/>
                      <a:pt x="669" y="767"/>
                    </a:cubicBezTo>
                    <a:cubicBezTo>
                      <a:pt x="596" y="537"/>
                      <a:pt x="755" y="147"/>
                      <a:pt x="1040" y="112"/>
                    </a:cubicBezTo>
                    <a:close/>
                    <a:moveTo>
                      <a:pt x="1048" y="1"/>
                    </a:moveTo>
                    <a:cubicBezTo>
                      <a:pt x="1" y="58"/>
                      <a:pt x="125" y="1356"/>
                      <a:pt x="910" y="1356"/>
                    </a:cubicBezTo>
                    <a:cubicBezTo>
                      <a:pt x="1037" y="1356"/>
                      <a:pt x="1181" y="1323"/>
                      <a:pt x="1339" y="1245"/>
                    </a:cubicBezTo>
                    <a:cubicBezTo>
                      <a:pt x="1598" y="1167"/>
                      <a:pt x="1758" y="811"/>
                      <a:pt x="1659" y="549"/>
                    </a:cubicBezTo>
                    <a:cubicBezTo>
                      <a:pt x="1575" y="274"/>
                      <a:pt x="1285" y="108"/>
                      <a:pt x="1048"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9" name="Google Shape;1159;p63"/>
              <p:cNvSpPr/>
              <p:nvPr/>
            </p:nvSpPr>
            <p:spPr>
              <a:xfrm>
                <a:off x="6188579" y="1964300"/>
                <a:ext cx="51020" cy="44807"/>
              </a:xfrm>
              <a:custGeom>
                <a:rect b="b" l="l" r="r" t="t"/>
                <a:pathLst>
                  <a:path extrusionOk="0" h="1089" w="1240">
                    <a:moveTo>
                      <a:pt x="661" y="60"/>
                    </a:moveTo>
                    <a:lnTo>
                      <a:pt x="661" y="60"/>
                    </a:lnTo>
                    <a:cubicBezTo>
                      <a:pt x="938" y="374"/>
                      <a:pt x="904" y="717"/>
                      <a:pt x="527" y="865"/>
                    </a:cubicBezTo>
                    <a:cubicBezTo>
                      <a:pt x="511" y="869"/>
                      <a:pt x="494" y="872"/>
                      <a:pt x="477" y="872"/>
                    </a:cubicBezTo>
                    <a:cubicBezTo>
                      <a:pt x="399" y="872"/>
                      <a:pt x="314" y="828"/>
                      <a:pt x="276" y="751"/>
                    </a:cubicBezTo>
                    <a:cubicBezTo>
                      <a:pt x="223" y="658"/>
                      <a:pt x="260" y="541"/>
                      <a:pt x="297" y="481"/>
                    </a:cubicBezTo>
                    <a:cubicBezTo>
                      <a:pt x="344" y="359"/>
                      <a:pt x="467" y="230"/>
                      <a:pt x="661" y="60"/>
                    </a:cubicBezTo>
                    <a:close/>
                    <a:moveTo>
                      <a:pt x="507" y="1"/>
                    </a:moveTo>
                    <a:cubicBezTo>
                      <a:pt x="266" y="1"/>
                      <a:pt x="24" y="161"/>
                      <a:pt x="1" y="428"/>
                    </a:cubicBezTo>
                    <a:cubicBezTo>
                      <a:pt x="17" y="718"/>
                      <a:pt x="255" y="952"/>
                      <a:pt x="505" y="1062"/>
                    </a:cubicBezTo>
                    <a:cubicBezTo>
                      <a:pt x="555" y="1080"/>
                      <a:pt x="608" y="1089"/>
                      <a:pt x="661" y="1089"/>
                    </a:cubicBezTo>
                    <a:cubicBezTo>
                      <a:pt x="913" y="1089"/>
                      <a:pt x="1169" y="891"/>
                      <a:pt x="1210" y="602"/>
                    </a:cubicBezTo>
                    <a:cubicBezTo>
                      <a:pt x="1240" y="283"/>
                      <a:pt x="992" y="18"/>
                      <a:pt x="730" y="18"/>
                    </a:cubicBezTo>
                    <a:cubicBezTo>
                      <a:pt x="707" y="18"/>
                      <a:pt x="685" y="20"/>
                      <a:pt x="662" y="24"/>
                    </a:cubicBezTo>
                    <a:cubicBezTo>
                      <a:pt x="612" y="8"/>
                      <a:pt x="560" y="1"/>
                      <a:pt x="50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0" name="Google Shape;1160;p63"/>
              <p:cNvSpPr/>
              <p:nvPr/>
            </p:nvSpPr>
            <p:spPr>
              <a:xfrm>
                <a:off x="6327197" y="1902295"/>
                <a:ext cx="55011" cy="50608"/>
              </a:xfrm>
              <a:custGeom>
                <a:rect b="b" l="l" r="r" t="t"/>
                <a:pathLst>
                  <a:path extrusionOk="0" h="1230" w="1337">
                    <a:moveTo>
                      <a:pt x="664" y="50"/>
                    </a:moveTo>
                    <a:cubicBezTo>
                      <a:pt x="848" y="50"/>
                      <a:pt x="764" y="448"/>
                      <a:pt x="760" y="562"/>
                    </a:cubicBezTo>
                    <a:cubicBezTo>
                      <a:pt x="763" y="718"/>
                      <a:pt x="599" y="1059"/>
                      <a:pt x="440" y="1059"/>
                    </a:cubicBezTo>
                    <a:cubicBezTo>
                      <a:pt x="387" y="1059"/>
                      <a:pt x="335" y="1022"/>
                      <a:pt x="289" y="930"/>
                    </a:cubicBezTo>
                    <a:cubicBezTo>
                      <a:pt x="245" y="823"/>
                      <a:pt x="292" y="705"/>
                      <a:pt x="326" y="616"/>
                    </a:cubicBezTo>
                    <a:cubicBezTo>
                      <a:pt x="411" y="436"/>
                      <a:pt x="379" y="134"/>
                      <a:pt x="616" y="58"/>
                    </a:cubicBezTo>
                    <a:cubicBezTo>
                      <a:pt x="634" y="52"/>
                      <a:pt x="650" y="50"/>
                      <a:pt x="664" y="50"/>
                    </a:cubicBezTo>
                    <a:close/>
                    <a:moveTo>
                      <a:pt x="696" y="0"/>
                    </a:moveTo>
                    <a:cubicBezTo>
                      <a:pt x="665" y="0"/>
                      <a:pt x="635" y="7"/>
                      <a:pt x="605" y="23"/>
                    </a:cubicBezTo>
                    <a:cubicBezTo>
                      <a:pt x="357" y="88"/>
                      <a:pt x="1" y="250"/>
                      <a:pt x="28" y="578"/>
                    </a:cubicBezTo>
                    <a:cubicBezTo>
                      <a:pt x="58" y="843"/>
                      <a:pt x="249" y="1229"/>
                      <a:pt x="548" y="1230"/>
                    </a:cubicBezTo>
                    <a:cubicBezTo>
                      <a:pt x="1046" y="1230"/>
                      <a:pt x="1337" y="519"/>
                      <a:pt x="996" y="165"/>
                    </a:cubicBezTo>
                    <a:cubicBezTo>
                      <a:pt x="921" y="86"/>
                      <a:pt x="806" y="0"/>
                      <a:pt x="696"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1" name="Google Shape;1161;p63"/>
              <p:cNvSpPr/>
              <p:nvPr/>
            </p:nvSpPr>
            <p:spPr>
              <a:xfrm>
                <a:off x="6448369" y="1863042"/>
                <a:ext cx="64227" cy="42256"/>
              </a:xfrm>
              <a:custGeom>
                <a:rect b="b" l="l" r="r" t="t"/>
                <a:pathLst>
                  <a:path extrusionOk="0" h="1027" w="1561">
                    <a:moveTo>
                      <a:pt x="611" y="148"/>
                    </a:moveTo>
                    <a:cubicBezTo>
                      <a:pt x="802" y="148"/>
                      <a:pt x="1000" y="416"/>
                      <a:pt x="1003" y="573"/>
                    </a:cubicBezTo>
                    <a:cubicBezTo>
                      <a:pt x="996" y="701"/>
                      <a:pt x="883" y="913"/>
                      <a:pt x="724" y="913"/>
                    </a:cubicBezTo>
                    <a:cubicBezTo>
                      <a:pt x="703" y="913"/>
                      <a:pt x="681" y="909"/>
                      <a:pt x="658" y="901"/>
                    </a:cubicBezTo>
                    <a:cubicBezTo>
                      <a:pt x="561" y="868"/>
                      <a:pt x="521" y="757"/>
                      <a:pt x="501" y="683"/>
                    </a:cubicBezTo>
                    <a:cubicBezTo>
                      <a:pt x="457" y="528"/>
                      <a:pt x="319" y="305"/>
                      <a:pt x="509" y="177"/>
                    </a:cubicBezTo>
                    <a:cubicBezTo>
                      <a:pt x="542" y="157"/>
                      <a:pt x="576" y="148"/>
                      <a:pt x="611" y="148"/>
                    </a:cubicBezTo>
                    <a:close/>
                    <a:moveTo>
                      <a:pt x="901" y="0"/>
                    </a:moveTo>
                    <a:cubicBezTo>
                      <a:pt x="751" y="0"/>
                      <a:pt x="597" y="61"/>
                      <a:pt x="489" y="147"/>
                    </a:cubicBezTo>
                    <a:cubicBezTo>
                      <a:pt x="0" y="403"/>
                      <a:pt x="52" y="960"/>
                      <a:pt x="633" y="1015"/>
                    </a:cubicBezTo>
                    <a:cubicBezTo>
                      <a:pt x="673" y="1022"/>
                      <a:pt x="714" y="1026"/>
                      <a:pt x="753" y="1026"/>
                    </a:cubicBezTo>
                    <a:cubicBezTo>
                      <a:pt x="1183" y="1026"/>
                      <a:pt x="1560" y="596"/>
                      <a:pt x="1262" y="181"/>
                    </a:cubicBezTo>
                    <a:cubicBezTo>
                      <a:pt x="1171" y="51"/>
                      <a:pt x="1038" y="0"/>
                      <a:pt x="90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2" name="Google Shape;1162;p63"/>
              <p:cNvSpPr/>
              <p:nvPr/>
            </p:nvSpPr>
            <p:spPr>
              <a:xfrm>
                <a:off x="6607106" y="1841359"/>
                <a:ext cx="53900" cy="49785"/>
              </a:xfrm>
              <a:custGeom>
                <a:rect b="b" l="l" r="r" t="t"/>
                <a:pathLst>
                  <a:path extrusionOk="0" h="1210" w="1310">
                    <a:moveTo>
                      <a:pt x="829" y="268"/>
                    </a:moveTo>
                    <a:cubicBezTo>
                      <a:pt x="1008" y="268"/>
                      <a:pt x="1178" y="466"/>
                      <a:pt x="1053" y="630"/>
                    </a:cubicBezTo>
                    <a:lnTo>
                      <a:pt x="1076" y="585"/>
                    </a:lnTo>
                    <a:lnTo>
                      <a:pt x="1076" y="585"/>
                    </a:lnTo>
                    <a:cubicBezTo>
                      <a:pt x="939" y="668"/>
                      <a:pt x="820" y="765"/>
                      <a:pt x="754" y="909"/>
                    </a:cubicBezTo>
                    <a:cubicBezTo>
                      <a:pt x="713" y="1007"/>
                      <a:pt x="684" y="1143"/>
                      <a:pt x="596" y="1143"/>
                    </a:cubicBezTo>
                    <a:cubicBezTo>
                      <a:pt x="570" y="1143"/>
                      <a:pt x="539" y="1131"/>
                      <a:pt x="501" y="1103"/>
                    </a:cubicBezTo>
                    <a:cubicBezTo>
                      <a:pt x="358" y="996"/>
                      <a:pt x="379" y="780"/>
                      <a:pt x="421" y="666"/>
                    </a:cubicBezTo>
                    <a:cubicBezTo>
                      <a:pt x="459" y="498"/>
                      <a:pt x="559" y="351"/>
                      <a:pt x="724" y="294"/>
                    </a:cubicBezTo>
                    <a:cubicBezTo>
                      <a:pt x="758" y="276"/>
                      <a:pt x="794" y="268"/>
                      <a:pt x="829" y="268"/>
                    </a:cubicBezTo>
                    <a:close/>
                    <a:moveTo>
                      <a:pt x="675" y="1"/>
                    </a:moveTo>
                    <a:cubicBezTo>
                      <a:pt x="344" y="1"/>
                      <a:pt x="1" y="326"/>
                      <a:pt x="90" y="684"/>
                    </a:cubicBezTo>
                    <a:cubicBezTo>
                      <a:pt x="151" y="914"/>
                      <a:pt x="347" y="1029"/>
                      <a:pt x="478" y="1132"/>
                    </a:cubicBezTo>
                    <a:cubicBezTo>
                      <a:pt x="543" y="1186"/>
                      <a:pt x="612" y="1210"/>
                      <a:pt x="683" y="1210"/>
                    </a:cubicBezTo>
                    <a:cubicBezTo>
                      <a:pt x="921" y="1210"/>
                      <a:pt x="1167" y="940"/>
                      <a:pt x="1237" y="724"/>
                    </a:cubicBezTo>
                    <a:cubicBezTo>
                      <a:pt x="1309" y="520"/>
                      <a:pt x="1125" y="273"/>
                      <a:pt x="1006" y="139"/>
                    </a:cubicBezTo>
                    <a:cubicBezTo>
                      <a:pt x="911" y="42"/>
                      <a:pt x="794" y="1"/>
                      <a:pt x="675"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3" name="Google Shape;1163;p63"/>
              <p:cNvSpPr/>
              <p:nvPr/>
            </p:nvSpPr>
            <p:spPr>
              <a:xfrm>
                <a:off x="6743913" y="1824531"/>
                <a:ext cx="64598" cy="52460"/>
              </a:xfrm>
              <a:custGeom>
                <a:rect b="b" l="l" r="r" t="t"/>
                <a:pathLst>
                  <a:path extrusionOk="0" h="1275" w="1570">
                    <a:moveTo>
                      <a:pt x="700" y="179"/>
                    </a:moveTo>
                    <a:cubicBezTo>
                      <a:pt x="907" y="200"/>
                      <a:pt x="1014" y="456"/>
                      <a:pt x="959" y="637"/>
                    </a:cubicBezTo>
                    <a:cubicBezTo>
                      <a:pt x="925" y="820"/>
                      <a:pt x="935" y="1129"/>
                      <a:pt x="707" y="1191"/>
                    </a:cubicBezTo>
                    <a:cubicBezTo>
                      <a:pt x="680" y="1197"/>
                      <a:pt x="656" y="1200"/>
                      <a:pt x="633" y="1200"/>
                    </a:cubicBezTo>
                    <a:cubicBezTo>
                      <a:pt x="326" y="1200"/>
                      <a:pt x="379" y="685"/>
                      <a:pt x="508" y="486"/>
                    </a:cubicBezTo>
                    <a:cubicBezTo>
                      <a:pt x="566" y="395"/>
                      <a:pt x="628" y="286"/>
                      <a:pt x="700" y="179"/>
                    </a:cubicBezTo>
                    <a:close/>
                    <a:moveTo>
                      <a:pt x="651" y="0"/>
                    </a:moveTo>
                    <a:cubicBezTo>
                      <a:pt x="638" y="0"/>
                      <a:pt x="628" y="14"/>
                      <a:pt x="596" y="29"/>
                    </a:cubicBezTo>
                    <a:cubicBezTo>
                      <a:pt x="323" y="173"/>
                      <a:pt x="63" y="385"/>
                      <a:pt x="26" y="736"/>
                    </a:cubicBezTo>
                    <a:cubicBezTo>
                      <a:pt x="1" y="1055"/>
                      <a:pt x="238" y="1274"/>
                      <a:pt x="503" y="1274"/>
                    </a:cubicBezTo>
                    <a:cubicBezTo>
                      <a:pt x="574" y="1274"/>
                      <a:pt x="647" y="1258"/>
                      <a:pt x="717" y="1225"/>
                    </a:cubicBezTo>
                    <a:cubicBezTo>
                      <a:pt x="1570" y="996"/>
                      <a:pt x="1340" y="319"/>
                      <a:pt x="672" y="8"/>
                    </a:cubicBezTo>
                    <a:cubicBezTo>
                      <a:pt x="663" y="3"/>
                      <a:pt x="657" y="0"/>
                      <a:pt x="65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4" name="Google Shape;1164;p63"/>
              <p:cNvSpPr/>
              <p:nvPr/>
            </p:nvSpPr>
            <p:spPr>
              <a:xfrm>
                <a:off x="6886892" y="1827411"/>
                <a:ext cx="53612" cy="57480"/>
              </a:xfrm>
              <a:custGeom>
                <a:rect b="b" l="l" r="r" t="t"/>
                <a:pathLst>
                  <a:path extrusionOk="0" h="1397" w="1303">
                    <a:moveTo>
                      <a:pt x="745" y="384"/>
                    </a:moveTo>
                    <a:cubicBezTo>
                      <a:pt x="849" y="384"/>
                      <a:pt x="949" y="403"/>
                      <a:pt x="1030" y="442"/>
                    </a:cubicBezTo>
                    <a:lnTo>
                      <a:pt x="1030" y="442"/>
                    </a:lnTo>
                    <a:cubicBezTo>
                      <a:pt x="1076" y="700"/>
                      <a:pt x="993" y="1021"/>
                      <a:pt x="705" y="1061"/>
                    </a:cubicBezTo>
                    <a:cubicBezTo>
                      <a:pt x="637" y="1064"/>
                      <a:pt x="543" y="1074"/>
                      <a:pt x="450" y="1074"/>
                    </a:cubicBezTo>
                    <a:cubicBezTo>
                      <a:pt x="263" y="1074"/>
                      <a:pt x="73" y="1035"/>
                      <a:pt x="65" y="827"/>
                    </a:cubicBezTo>
                    <a:cubicBezTo>
                      <a:pt x="102" y="544"/>
                      <a:pt x="442" y="384"/>
                      <a:pt x="745" y="384"/>
                    </a:cubicBezTo>
                    <a:close/>
                    <a:moveTo>
                      <a:pt x="690" y="1"/>
                    </a:moveTo>
                    <a:cubicBezTo>
                      <a:pt x="585" y="1"/>
                      <a:pt x="478" y="24"/>
                      <a:pt x="378" y="76"/>
                    </a:cubicBezTo>
                    <a:cubicBezTo>
                      <a:pt x="84" y="205"/>
                      <a:pt x="35" y="559"/>
                      <a:pt x="28" y="825"/>
                    </a:cubicBezTo>
                    <a:cubicBezTo>
                      <a:pt x="0" y="1115"/>
                      <a:pt x="263" y="1396"/>
                      <a:pt x="544" y="1396"/>
                    </a:cubicBezTo>
                    <a:cubicBezTo>
                      <a:pt x="642" y="1396"/>
                      <a:pt x="742" y="1362"/>
                      <a:pt x="833" y="1283"/>
                    </a:cubicBezTo>
                    <a:cubicBezTo>
                      <a:pt x="1083" y="999"/>
                      <a:pt x="1204" y="701"/>
                      <a:pt x="1295" y="345"/>
                    </a:cubicBezTo>
                    <a:lnTo>
                      <a:pt x="1302" y="299"/>
                    </a:lnTo>
                    <a:cubicBezTo>
                      <a:pt x="1156" y="117"/>
                      <a:pt x="926" y="1"/>
                      <a:pt x="690"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5" name="Google Shape;1165;p63"/>
              <p:cNvSpPr/>
              <p:nvPr/>
            </p:nvSpPr>
            <p:spPr>
              <a:xfrm>
                <a:off x="7006995" y="1860245"/>
                <a:ext cx="39623" cy="43984"/>
              </a:xfrm>
              <a:custGeom>
                <a:rect b="b" l="l" r="r" t="t"/>
                <a:pathLst>
                  <a:path extrusionOk="0" h="1069" w="963">
                    <a:moveTo>
                      <a:pt x="495" y="148"/>
                    </a:moveTo>
                    <a:cubicBezTo>
                      <a:pt x="532" y="148"/>
                      <a:pt x="575" y="175"/>
                      <a:pt x="594" y="217"/>
                    </a:cubicBezTo>
                    <a:cubicBezTo>
                      <a:pt x="643" y="298"/>
                      <a:pt x="621" y="409"/>
                      <a:pt x="576" y="485"/>
                    </a:cubicBezTo>
                    <a:cubicBezTo>
                      <a:pt x="471" y="634"/>
                      <a:pt x="437" y="756"/>
                      <a:pt x="240" y="756"/>
                    </a:cubicBezTo>
                    <a:cubicBezTo>
                      <a:pt x="231" y="756"/>
                      <a:pt x="222" y="756"/>
                      <a:pt x="213" y="755"/>
                    </a:cubicBezTo>
                    <a:cubicBezTo>
                      <a:pt x="13" y="658"/>
                      <a:pt x="175" y="462"/>
                      <a:pt x="305" y="383"/>
                    </a:cubicBezTo>
                    <a:cubicBezTo>
                      <a:pt x="368" y="332"/>
                      <a:pt x="408" y="269"/>
                      <a:pt x="426" y="210"/>
                    </a:cubicBezTo>
                    <a:cubicBezTo>
                      <a:pt x="435" y="167"/>
                      <a:pt x="463" y="148"/>
                      <a:pt x="495" y="148"/>
                    </a:cubicBezTo>
                    <a:close/>
                    <a:moveTo>
                      <a:pt x="361" y="0"/>
                    </a:moveTo>
                    <a:cubicBezTo>
                      <a:pt x="236" y="0"/>
                      <a:pt x="107" y="81"/>
                      <a:pt x="55" y="217"/>
                    </a:cubicBezTo>
                    <a:cubicBezTo>
                      <a:pt x="11" y="324"/>
                      <a:pt x="20" y="447"/>
                      <a:pt x="14" y="550"/>
                    </a:cubicBezTo>
                    <a:cubicBezTo>
                      <a:pt x="12" y="653"/>
                      <a:pt x="0" y="772"/>
                      <a:pt x="69" y="890"/>
                    </a:cubicBezTo>
                    <a:cubicBezTo>
                      <a:pt x="125" y="1002"/>
                      <a:pt x="259" y="1069"/>
                      <a:pt x="384" y="1069"/>
                    </a:cubicBezTo>
                    <a:cubicBezTo>
                      <a:pt x="401" y="1069"/>
                      <a:pt x="417" y="1067"/>
                      <a:pt x="434" y="1065"/>
                    </a:cubicBezTo>
                    <a:cubicBezTo>
                      <a:pt x="707" y="1065"/>
                      <a:pt x="962" y="717"/>
                      <a:pt x="813" y="467"/>
                    </a:cubicBezTo>
                    <a:cubicBezTo>
                      <a:pt x="755" y="355"/>
                      <a:pt x="673" y="282"/>
                      <a:pt x="626" y="199"/>
                    </a:cubicBezTo>
                    <a:cubicBezTo>
                      <a:pt x="575" y="61"/>
                      <a:pt x="470" y="0"/>
                      <a:pt x="36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6" name="Google Shape;1166;p63"/>
              <p:cNvSpPr/>
              <p:nvPr/>
            </p:nvSpPr>
            <p:spPr>
              <a:xfrm>
                <a:off x="7110762" y="1910812"/>
                <a:ext cx="65503" cy="49374"/>
              </a:xfrm>
              <a:custGeom>
                <a:rect b="b" l="l" r="r" t="t"/>
                <a:pathLst>
                  <a:path extrusionOk="0" h="1200" w="1592">
                    <a:moveTo>
                      <a:pt x="623" y="241"/>
                    </a:moveTo>
                    <a:lnTo>
                      <a:pt x="623" y="241"/>
                    </a:lnTo>
                    <a:cubicBezTo>
                      <a:pt x="623" y="243"/>
                      <a:pt x="623" y="245"/>
                      <a:pt x="622" y="247"/>
                    </a:cubicBezTo>
                    <a:cubicBezTo>
                      <a:pt x="622" y="247"/>
                      <a:pt x="622" y="248"/>
                      <a:pt x="622" y="248"/>
                    </a:cubicBezTo>
                    <a:cubicBezTo>
                      <a:pt x="622" y="248"/>
                      <a:pt x="622" y="247"/>
                      <a:pt x="622" y="244"/>
                    </a:cubicBezTo>
                    <a:cubicBezTo>
                      <a:pt x="622" y="243"/>
                      <a:pt x="622" y="242"/>
                      <a:pt x="623" y="241"/>
                    </a:cubicBezTo>
                    <a:close/>
                    <a:moveTo>
                      <a:pt x="796" y="216"/>
                    </a:moveTo>
                    <a:cubicBezTo>
                      <a:pt x="871" y="373"/>
                      <a:pt x="942" y="502"/>
                      <a:pt x="987" y="631"/>
                    </a:cubicBezTo>
                    <a:cubicBezTo>
                      <a:pt x="1096" y="854"/>
                      <a:pt x="920" y="1068"/>
                      <a:pt x="734" y="1068"/>
                    </a:cubicBezTo>
                    <a:cubicBezTo>
                      <a:pt x="653" y="1068"/>
                      <a:pt x="569" y="1027"/>
                      <a:pt x="507" y="928"/>
                    </a:cubicBezTo>
                    <a:cubicBezTo>
                      <a:pt x="432" y="766"/>
                      <a:pt x="449" y="620"/>
                      <a:pt x="389" y="461"/>
                    </a:cubicBezTo>
                    <a:lnTo>
                      <a:pt x="374" y="515"/>
                    </a:lnTo>
                    <a:cubicBezTo>
                      <a:pt x="376" y="391"/>
                      <a:pt x="465" y="234"/>
                      <a:pt x="607" y="217"/>
                    </a:cubicBezTo>
                    <a:cubicBezTo>
                      <a:pt x="607" y="217"/>
                      <a:pt x="607" y="217"/>
                      <a:pt x="608" y="217"/>
                    </a:cubicBezTo>
                    <a:cubicBezTo>
                      <a:pt x="611" y="217"/>
                      <a:pt x="614" y="220"/>
                      <a:pt x="617" y="224"/>
                    </a:cubicBezTo>
                    <a:lnTo>
                      <a:pt x="617" y="224"/>
                    </a:lnTo>
                    <a:cubicBezTo>
                      <a:pt x="611" y="229"/>
                      <a:pt x="606" y="234"/>
                      <a:pt x="600" y="238"/>
                    </a:cubicBezTo>
                    <a:cubicBezTo>
                      <a:pt x="613" y="252"/>
                      <a:pt x="619" y="277"/>
                      <a:pt x="641" y="277"/>
                    </a:cubicBezTo>
                    <a:cubicBezTo>
                      <a:pt x="644" y="277"/>
                      <a:pt x="646" y="277"/>
                      <a:pt x="649" y="277"/>
                    </a:cubicBezTo>
                    <a:cubicBezTo>
                      <a:pt x="658" y="272"/>
                      <a:pt x="664" y="265"/>
                      <a:pt x="666" y="257"/>
                    </a:cubicBezTo>
                    <a:lnTo>
                      <a:pt x="666" y="257"/>
                    </a:lnTo>
                    <a:cubicBezTo>
                      <a:pt x="707" y="240"/>
                      <a:pt x="751" y="227"/>
                      <a:pt x="796" y="216"/>
                    </a:cubicBezTo>
                    <a:close/>
                    <a:moveTo>
                      <a:pt x="806" y="1"/>
                    </a:moveTo>
                    <a:cubicBezTo>
                      <a:pt x="755" y="69"/>
                      <a:pt x="705" y="139"/>
                      <a:pt x="645" y="197"/>
                    </a:cubicBezTo>
                    <a:lnTo>
                      <a:pt x="645" y="197"/>
                    </a:lnTo>
                    <a:cubicBezTo>
                      <a:pt x="635" y="187"/>
                      <a:pt x="622" y="180"/>
                      <a:pt x="609" y="180"/>
                    </a:cubicBezTo>
                    <a:cubicBezTo>
                      <a:pt x="606" y="180"/>
                      <a:pt x="603" y="181"/>
                      <a:pt x="600" y="181"/>
                    </a:cubicBezTo>
                    <a:cubicBezTo>
                      <a:pt x="438" y="223"/>
                      <a:pt x="184" y="256"/>
                      <a:pt x="124" y="448"/>
                    </a:cubicBezTo>
                    <a:cubicBezTo>
                      <a:pt x="0" y="887"/>
                      <a:pt x="467" y="1199"/>
                      <a:pt x="882" y="1199"/>
                    </a:cubicBezTo>
                    <a:cubicBezTo>
                      <a:pt x="935" y="1199"/>
                      <a:pt x="988" y="1194"/>
                      <a:pt x="1038" y="1183"/>
                    </a:cubicBezTo>
                    <a:cubicBezTo>
                      <a:pt x="1592" y="1009"/>
                      <a:pt x="1396" y="141"/>
                      <a:pt x="903" y="28"/>
                    </a:cubicBezTo>
                    <a:lnTo>
                      <a:pt x="806"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7" name="Google Shape;1167;p63"/>
              <p:cNvSpPr/>
              <p:nvPr/>
            </p:nvSpPr>
            <p:spPr>
              <a:xfrm>
                <a:off x="7188814" y="1947060"/>
                <a:ext cx="44190" cy="58673"/>
              </a:xfrm>
              <a:custGeom>
                <a:rect b="b" l="l" r="r" t="t"/>
                <a:pathLst>
                  <a:path extrusionOk="0" h="1426" w="1074">
                    <a:moveTo>
                      <a:pt x="815" y="601"/>
                    </a:moveTo>
                    <a:cubicBezTo>
                      <a:pt x="927" y="776"/>
                      <a:pt x="841" y="994"/>
                      <a:pt x="529" y="1086"/>
                    </a:cubicBezTo>
                    <a:lnTo>
                      <a:pt x="529" y="1086"/>
                    </a:lnTo>
                    <a:cubicBezTo>
                      <a:pt x="420" y="1008"/>
                      <a:pt x="323" y="901"/>
                      <a:pt x="231" y="804"/>
                    </a:cubicBezTo>
                    <a:cubicBezTo>
                      <a:pt x="396" y="702"/>
                      <a:pt x="614" y="642"/>
                      <a:pt x="815" y="601"/>
                    </a:cubicBezTo>
                    <a:close/>
                    <a:moveTo>
                      <a:pt x="485" y="0"/>
                    </a:moveTo>
                    <a:cubicBezTo>
                      <a:pt x="321" y="111"/>
                      <a:pt x="143" y="296"/>
                      <a:pt x="0" y="434"/>
                    </a:cubicBezTo>
                    <a:cubicBezTo>
                      <a:pt x="83" y="469"/>
                      <a:pt x="185" y="516"/>
                      <a:pt x="284" y="557"/>
                    </a:cubicBezTo>
                    <a:lnTo>
                      <a:pt x="284" y="557"/>
                    </a:lnTo>
                    <a:cubicBezTo>
                      <a:pt x="239" y="628"/>
                      <a:pt x="208" y="708"/>
                      <a:pt x="196" y="797"/>
                    </a:cubicBezTo>
                    <a:cubicBezTo>
                      <a:pt x="120" y="1043"/>
                      <a:pt x="255" y="1287"/>
                      <a:pt x="458" y="1426"/>
                    </a:cubicBezTo>
                    <a:cubicBezTo>
                      <a:pt x="960" y="1392"/>
                      <a:pt x="1074" y="705"/>
                      <a:pt x="915" y="322"/>
                    </a:cubicBezTo>
                    <a:cubicBezTo>
                      <a:pt x="839" y="162"/>
                      <a:pt x="665" y="50"/>
                      <a:pt x="485"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8" name="Google Shape;1168;p63"/>
              <p:cNvSpPr/>
              <p:nvPr/>
            </p:nvSpPr>
            <p:spPr>
              <a:xfrm>
                <a:off x="7242262" y="2014456"/>
                <a:ext cx="47852" cy="40363"/>
              </a:xfrm>
              <a:custGeom>
                <a:rect b="b" l="l" r="r" t="t"/>
                <a:pathLst>
                  <a:path extrusionOk="0" h="981" w="1163">
                    <a:moveTo>
                      <a:pt x="454" y="37"/>
                    </a:moveTo>
                    <a:cubicBezTo>
                      <a:pt x="468" y="285"/>
                      <a:pt x="632" y="507"/>
                      <a:pt x="544" y="751"/>
                    </a:cubicBezTo>
                    <a:lnTo>
                      <a:pt x="544" y="751"/>
                    </a:lnTo>
                    <a:cubicBezTo>
                      <a:pt x="407" y="748"/>
                      <a:pt x="311" y="606"/>
                      <a:pt x="375" y="465"/>
                    </a:cubicBezTo>
                    <a:cubicBezTo>
                      <a:pt x="410" y="314"/>
                      <a:pt x="409" y="210"/>
                      <a:pt x="454" y="37"/>
                    </a:cubicBezTo>
                    <a:close/>
                    <a:moveTo>
                      <a:pt x="627" y="736"/>
                    </a:moveTo>
                    <a:cubicBezTo>
                      <a:pt x="600" y="746"/>
                      <a:pt x="574" y="750"/>
                      <a:pt x="549" y="751"/>
                    </a:cubicBezTo>
                    <a:lnTo>
                      <a:pt x="549" y="751"/>
                    </a:lnTo>
                    <a:lnTo>
                      <a:pt x="627" y="736"/>
                    </a:lnTo>
                    <a:close/>
                    <a:moveTo>
                      <a:pt x="435" y="0"/>
                    </a:moveTo>
                    <a:cubicBezTo>
                      <a:pt x="181" y="0"/>
                      <a:pt x="1" y="285"/>
                      <a:pt x="98" y="515"/>
                    </a:cubicBezTo>
                    <a:cubicBezTo>
                      <a:pt x="155" y="634"/>
                      <a:pt x="258" y="699"/>
                      <a:pt x="327" y="768"/>
                    </a:cubicBezTo>
                    <a:cubicBezTo>
                      <a:pt x="404" y="837"/>
                      <a:pt x="479" y="927"/>
                      <a:pt x="596" y="981"/>
                    </a:cubicBezTo>
                    <a:lnTo>
                      <a:pt x="669" y="961"/>
                    </a:lnTo>
                    <a:cubicBezTo>
                      <a:pt x="1162" y="742"/>
                      <a:pt x="945" y="77"/>
                      <a:pt x="460" y="1"/>
                    </a:cubicBezTo>
                    <a:cubicBezTo>
                      <a:pt x="451" y="1"/>
                      <a:pt x="443" y="0"/>
                      <a:pt x="435"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9" name="Google Shape;1169;p63"/>
              <p:cNvSpPr/>
              <p:nvPr/>
            </p:nvSpPr>
            <p:spPr>
              <a:xfrm>
                <a:off x="7292212" y="2057000"/>
                <a:ext cx="38800" cy="43861"/>
              </a:xfrm>
              <a:custGeom>
                <a:rect b="b" l="l" r="r" t="t"/>
                <a:pathLst>
                  <a:path extrusionOk="0" h="1066" w="943">
                    <a:moveTo>
                      <a:pt x="537" y="434"/>
                    </a:moveTo>
                    <a:lnTo>
                      <a:pt x="537" y="434"/>
                    </a:lnTo>
                    <a:cubicBezTo>
                      <a:pt x="602" y="491"/>
                      <a:pt x="633" y="582"/>
                      <a:pt x="616" y="700"/>
                    </a:cubicBezTo>
                    <a:cubicBezTo>
                      <a:pt x="609" y="775"/>
                      <a:pt x="570" y="844"/>
                      <a:pt x="514" y="894"/>
                    </a:cubicBezTo>
                    <a:lnTo>
                      <a:pt x="514" y="894"/>
                    </a:lnTo>
                    <a:cubicBezTo>
                      <a:pt x="462" y="794"/>
                      <a:pt x="463" y="678"/>
                      <a:pt x="431" y="575"/>
                    </a:cubicBezTo>
                    <a:lnTo>
                      <a:pt x="431" y="575"/>
                    </a:lnTo>
                    <a:cubicBezTo>
                      <a:pt x="442" y="549"/>
                      <a:pt x="456" y="523"/>
                      <a:pt x="470" y="500"/>
                    </a:cubicBezTo>
                    <a:cubicBezTo>
                      <a:pt x="488" y="479"/>
                      <a:pt x="495" y="454"/>
                      <a:pt x="510" y="437"/>
                    </a:cubicBezTo>
                    <a:lnTo>
                      <a:pt x="510" y="437"/>
                    </a:lnTo>
                    <a:cubicBezTo>
                      <a:pt x="519" y="436"/>
                      <a:pt x="528" y="435"/>
                      <a:pt x="537" y="434"/>
                    </a:cubicBezTo>
                    <a:close/>
                    <a:moveTo>
                      <a:pt x="445" y="0"/>
                    </a:moveTo>
                    <a:cubicBezTo>
                      <a:pt x="312" y="0"/>
                      <a:pt x="171" y="62"/>
                      <a:pt x="109" y="180"/>
                    </a:cubicBezTo>
                    <a:lnTo>
                      <a:pt x="0" y="384"/>
                    </a:lnTo>
                    <a:cubicBezTo>
                      <a:pt x="62" y="396"/>
                      <a:pt x="124" y="408"/>
                      <a:pt x="187" y="418"/>
                    </a:cubicBezTo>
                    <a:lnTo>
                      <a:pt x="187" y="418"/>
                    </a:lnTo>
                    <a:cubicBezTo>
                      <a:pt x="162" y="442"/>
                      <a:pt x="142" y="469"/>
                      <a:pt x="129" y="494"/>
                    </a:cubicBezTo>
                    <a:lnTo>
                      <a:pt x="111" y="522"/>
                    </a:lnTo>
                    <a:cubicBezTo>
                      <a:pt x="84" y="757"/>
                      <a:pt x="253" y="953"/>
                      <a:pt x="455" y="1038"/>
                    </a:cubicBezTo>
                    <a:cubicBezTo>
                      <a:pt x="490" y="1053"/>
                      <a:pt x="501" y="1066"/>
                      <a:pt x="509" y="1066"/>
                    </a:cubicBezTo>
                    <a:cubicBezTo>
                      <a:pt x="516" y="1066"/>
                      <a:pt x="522" y="1058"/>
                      <a:pt x="538" y="1038"/>
                    </a:cubicBezTo>
                    <a:cubicBezTo>
                      <a:pt x="690" y="843"/>
                      <a:pt x="943" y="688"/>
                      <a:pt x="895" y="389"/>
                    </a:cubicBezTo>
                    <a:cubicBezTo>
                      <a:pt x="865" y="217"/>
                      <a:pt x="740" y="78"/>
                      <a:pt x="588" y="27"/>
                    </a:cubicBezTo>
                    <a:cubicBezTo>
                      <a:pt x="544" y="9"/>
                      <a:pt x="495" y="0"/>
                      <a:pt x="445"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0" name="Google Shape;1170;p63"/>
              <p:cNvSpPr/>
              <p:nvPr/>
            </p:nvSpPr>
            <p:spPr>
              <a:xfrm>
                <a:off x="7182108" y="2298110"/>
                <a:ext cx="41639" cy="31352"/>
              </a:xfrm>
              <a:custGeom>
                <a:rect b="b" l="l" r="r" t="t"/>
                <a:pathLst>
                  <a:path extrusionOk="0" h="762" w="1012">
                    <a:moveTo>
                      <a:pt x="815" y="160"/>
                    </a:moveTo>
                    <a:cubicBezTo>
                      <a:pt x="822" y="258"/>
                      <a:pt x="701" y="338"/>
                      <a:pt x="646" y="396"/>
                    </a:cubicBezTo>
                    <a:cubicBezTo>
                      <a:pt x="579" y="496"/>
                      <a:pt x="519" y="576"/>
                      <a:pt x="436" y="679"/>
                    </a:cubicBezTo>
                    <a:cubicBezTo>
                      <a:pt x="415" y="618"/>
                      <a:pt x="397" y="565"/>
                      <a:pt x="380" y="519"/>
                    </a:cubicBezTo>
                    <a:lnTo>
                      <a:pt x="380" y="519"/>
                    </a:lnTo>
                    <a:cubicBezTo>
                      <a:pt x="519" y="397"/>
                      <a:pt x="644" y="228"/>
                      <a:pt x="815" y="160"/>
                    </a:cubicBezTo>
                    <a:close/>
                    <a:moveTo>
                      <a:pt x="591" y="0"/>
                    </a:moveTo>
                    <a:cubicBezTo>
                      <a:pt x="521" y="0"/>
                      <a:pt x="452" y="11"/>
                      <a:pt x="387" y="44"/>
                    </a:cubicBezTo>
                    <a:cubicBezTo>
                      <a:pt x="170" y="114"/>
                      <a:pt x="49" y="329"/>
                      <a:pt x="0" y="542"/>
                    </a:cubicBezTo>
                    <a:cubicBezTo>
                      <a:pt x="124" y="625"/>
                      <a:pt x="287" y="713"/>
                      <a:pt x="421" y="713"/>
                    </a:cubicBezTo>
                    <a:cubicBezTo>
                      <a:pt x="421" y="713"/>
                      <a:pt x="422" y="713"/>
                      <a:pt x="423" y="713"/>
                    </a:cubicBezTo>
                    <a:cubicBezTo>
                      <a:pt x="477" y="747"/>
                      <a:pt x="534" y="761"/>
                      <a:pt x="590" y="761"/>
                    </a:cubicBezTo>
                    <a:cubicBezTo>
                      <a:pt x="807" y="761"/>
                      <a:pt x="1011" y="541"/>
                      <a:pt x="952" y="315"/>
                    </a:cubicBezTo>
                    <a:lnTo>
                      <a:pt x="909" y="72"/>
                    </a:lnTo>
                    <a:lnTo>
                      <a:pt x="902" y="37"/>
                    </a:lnTo>
                    <a:cubicBezTo>
                      <a:pt x="803" y="25"/>
                      <a:pt x="696" y="0"/>
                      <a:pt x="59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1" name="Google Shape;1171;p63"/>
              <p:cNvSpPr/>
              <p:nvPr/>
            </p:nvSpPr>
            <p:spPr>
              <a:xfrm>
                <a:off x="7130388" y="2259392"/>
                <a:ext cx="43573" cy="44601"/>
              </a:xfrm>
              <a:custGeom>
                <a:rect b="b" l="l" r="r" t="t"/>
                <a:pathLst>
                  <a:path extrusionOk="0" h="1084" w="1059">
                    <a:moveTo>
                      <a:pt x="802" y="308"/>
                    </a:moveTo>
                    <a:cubicBezTo>
                      <a:pt x="893" y="308"/>
                      <a:pt x="973" y="416"/>
                      <a:pt x="931" y="521"/>
                    </a:cubicBezTo>
                    <a:cubicBezTo>
                      <a:pt x="892" y="639"/>
                      <a:pt x="736" y="702"/>
                      <a:pt x="592" y="702"/>
                    </a:cubicBezTo>
                    <a:cubicBezTo>
                      <a:pt x="494" y="702"/>
                      <a:pt x="401" y="672"/>
                      <a:pt x="355" y="611"/>
                    </a:cubicBezTo>
                    <a:lnTo>
                      <a:pt x="335" y="664"/>
                    </a:lnTo>
                    <a:cubicBezTo>
                      <a:pt x="364" y="537"/>
                      <a:pt x="408" y="402"/>
                      <a:pt x="523" y="346"/>
                    </a:cubicBezTo>
                    <a:cubicBezTo>
                      <a:pt x="565" y="323"/>
                      <a:pt x="610" y="317"/>
                      <a:pt x="655" y="317"/>
                    </a:cubicBezTo>
                    <a:cubicBezTo>
                      <a:pt x="704" y="317"/>
                      <a:pt x="752" y="324"/>
                      <a:pt x="798" y="324"/>
                    </a:cubicBezTo>
                    <a:cubicBezTo>
                      <a:pt x="803" y="324"/>
                      <a:pt x="809" y="324"/>
                      <a:pt x="814" y="324"/>
                    </a:cubicBezTo>
                    <a:lnTo>
                      <a:pt x="771" y="312"/>
                    </a:lnTo>
                    <a:cubicBezTo>
                      <a:pt x="781" y="309"/>
                      <a:pt x="792" y="308"/>
                      <a:pt x="802" y="308"/>
                    </a:cubicBezTo>
                    <a:close/>
                    <a:moveTo>
                      <a:pt x="791" y="1"/>
                    </a:moveTo>
                    <a:cubicBezTo>
                      <a:pt x="719" y="1"/>
                      <a:pt x="646" y="22"/>
                      <a:pt x="593" y="67"/>
                    </a:cubicBezTo>
                    <a:cubicBezTo>
                      <a:pt x="427" y="232"/>
                      <a:pt x="331" y="404"/>
                      <a:pt x="129" y="529"/>
                    </a:cubicBezTo>
                    <a:cubicBezTo>
                      <a:pt x="1" y="801"/>
                      <a:pt x="255" y="1084"/>
                      <a:pt x="531" y="1084"/>
                    </a:cubicBezTo>
                    <a:cubicBezTo>
                      <a:pt x="563" y="1084"/>
                      <a:pt x="595" y="1080"/>
                      <a:pt x="627" y="1072"/>
                    </a:cubicBezTo>
                    <a:cubicBezTo>
                      <a:pt x="900" y="1024"/>
                      <a:pt x="920" y="727"/>
                      <a:pt x="965" y="533"/>
                    </a:cubicBezTo>
                    <a:cubicBezTo>
                      <a:pt x="984" y="463"/>
                      <a:pt x="1026" y="401"/>
                      <a:pt x="1041" y="301"/>
                    </a:cubicBezTo>
                    <a:cubicBezTo>
                      <a:pt x="1059" y="199"/>
                      <a:pt x="1003" y="69"/>
                      <a:pt x="888" y="14"/>
                    </a:cubicBezTo>
                    <a:cubicBezTo>
                      <a:pt x="857" y="5"/>
                      <a:pt x="824" y="1"/>
                      <a:pt x="79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2" name="Google Shape;1172;p63"/>
              <p:cNvSpPr/>
              <p:nvPr/>
            </p:nvSpPr>
            <p:spPr>
              <a:xfrm>
                <a:off x="7071304" y="2227957"/>
                <a:ext cx="50032" cy="30036"/>
              </a:xfrm>
              <a:custGeom>
                <a:rect b="b" l="l" r="r" t="t"/>
                <a:pathLst>
                  <a:path extrusionOk="0" h="730" w="1216">
                    <a:moveTo>
                      <a:pt x="628" y="0"/>
                    </a:moveTo>
                    <a:lnTo>
                      <a:pt x="604" y="26"/>
                    </a:lnTo>
                    <a:cubicBezTo>
                      <a:pt x="625" y="136"/>
                      <a:pt x="663" y="230"/>
                      <a:pt x="711" y="313"/>
                    </a:cubicBezTo>
                    <a:lnTo>
                      <a:pt x="711" y="313"/>
                    </a:lnTo>
                    <a:cubicBezTo>
                      <a:pt x="622" y="410"/>
                      <a:pt x="539" y="513"/>
                      <a:pt x="429" y="598"/>
                    </a:cubicBezTo>
                    <a:lnTo>
                      <a:pt x="429" y="598"/>
                    </a:lnTo>
                    <a:cubicBezTo>
                      <a:pt x="316" y="578"/>
                      <a:pt x="329" y="420"/>
                      <a:pt x="398" y="369"/>
                    </a:cubicBezTo>
                    <a:cubicBezTo>
                      <a:pt x="435" y="289"/>
                      <a:pt x="477" y="217"/>
                      <a:pt x="597" y="166"/>
                    </a:cubicBezTo>
                    <a:cubicBezTo>
                      <a:pt x="634" y="81"/>
                      <a:pt x="493" y="32"/>
                      <a:pt x="394" y="32"/>
                    </a:cubicBezTo>
                    <a:cubicBezTo>
                      <a:pt x="369" y="32"/>
                      <a:pt x="347" y="35"/>
                      <a:pt x="330" y="41"/>
                    </a:cubicBezTo>
                    <a:cubicBezTo>
                      <a:pt x="80" y="103"/>
                      <a:pt x="0" y="416"/>
                      <a:pt x="205" y="574"/>
                    </a:cubicBezTo>
                    <a:cubicBezTo>
                      <a:pt x="287" y="635"/>
                      <a:pt x="359" y="725"/>
                      <a:pt x="464" y="727"/>
                    </a:cubicBezTo>
                    <a:cubicBezTo>
                      <a:pt x="484" y="729"/>
                      <a:pt x="503" y="729"/>
                      <a:pt x="522" y="729"/>
                    </a:cubicBezTo>
                    <a:cubicBezTo>
                      <a:pt x="825" y="729"/>
                      <a:pt x="1059" y="563"/>
                      <a:pt x="1216" y="296"/>
                    </a:cubicBezTo>
                    <a:cubicBezTo>
                      <a:pt x="1038" y="161"/>
                      <a:pt x="881" y="34"/>
                      <a:pt x="628"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3" name="Google Shape;1173;p63"/>
              <p:cNvSpPr/>
              <p:nvPr/>
            </p:nvSpPr>
            <p:spPr>
              <a:xfrm>
                <a:off x="6991565" y="2175950"/>
                <a:ext cx="37277" cy="41762"/>
              </a:xfrm>
              <a:custGeom>
                <a:rect b="b" l="l" r="r" t="t"/>
                <a:pathLst>
                  <a:path extrusionOk="0" h="1015" w="906">
                    <a:moveTo>
                      <a:pt x="568" y="261"/>
                    </a:moveTo>
                    <a:lnTo>
                      <a:pt x="569" y="332"/>
                    </a:lnTo>
                    <a:cubicBezTo>
                      <a:pt x="575" y="490"/>
                      <a:pt x="418" y="660"/>
                      <a:pt x="347" y="707"/>
                    </a:cubicBezTo>
                    <a:cubicBezTo>
                      <a:pt x="327" y="717"/>
                      <a:pt x="308" y="721"/>
                      <a:pt x="291" y="721"/>
                    </a:cubicBezTo>
                    <a:cubicBezTo>
                      <a:pt x="149" y="721"/>
                      <a:pt x="84" y="454"/>
                      <a:pt x="267" y="398"/>
                    </a:cubicBezTo>
                    <a:cubicBezTo>
                      <a:pt x="363" y="353"/>
                      <a:pt x="468" y="312"/>
                      <a:pt x="568" y="261"/>
                    </a:cubicBezTo>
                    <a:close/>
                    <a:moveTo>
                      <a:pt x="468" y="0"/>
                    </a:moveTo>
                    <a:cubicBezTo>
                      <a:pt x="306" y="0"/>
                      <a:pt x="152" y="79"/>
                      <a:pt x="76" y="244"/>
                    </a:cubicBezTo>
                    <a:cubicBezTo>
                      <a:pt x="0" y="506"/>
                      <a:pt x="13" y="932"/>
                      <a:pt x="318" y="1011"/>
                    </a:cubicBezTo>
                    <a:cubicBezTo>
                      <a:pt x="340" y="1013"/>
                      <a:pt x="362" y="1015"/>
                      <a:pt x="383" y="1015"/>
                    </a:cubicBezTo>
                    <a:cubicBezTo>
                      <a:pt x="670" y="1015"/>
                      <a:pt x="906" y="758"/>
                      <a:pt x="876" y="474"/>
                    </a:cubicBezTo>
                    <a:cubicBezTo>
                      <a:pt x="870" y="392"/>
                      <a:pt x="837" y="309"/>
                      <a:pt x="786" y="247"/>
                    </a:cubicBezTo>
                    <a:lnTo>
                      <a:pt x="786" y="247"/>
                    </a:lnTo>
                    <a:cubicBezTo>
                      <a:pt x="800" y="190"/>
                      <a:pt x="802" y="141"/>
                      <a:pt x="802" y="120"/>
                    </a:cubicBezTo>
                    <a:cubicBezTo>
                      <a:pt x="704" y="41"/>
                      <a:pt x="584" y="0"/>
                      <a:pt x="468"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4" name="Google Shape;1174;p63"/>
              <p:cNvSpPr/>
              <p:nvPr/>
            </p:nvSpPr>
            <p:spPr>
              <a:xfrm>
                <a:off x="6917875" y="2159410"/>
                <a:ext cx="41351" cy="38141"/>
              </a:xfrm>
              <a:custGeom>
                <a:rect b="b" l="l" r="r" t="t"/>
                <a:pathLst>
                  <a:path extrusionOk="0" h="927" w="1005">
                    <a:moveTo>
                      <a:pt x="481" y="260"/>
                    </a:moveTo>
                    <a:lnTo>
                      <a:pt x="481" y="260"/>
                    </a:lnTo>
                    <a:cubicBezTo>
                      <a:pt x="492" y="272"/>
                      <a:pt x="500" y="283"/>
                      <a:pt x="505" y="291"/>
                    </a:cubicBezTo>
                    <a:cubicBezTo>
                      <a:pt x="521" y="455"/>
                      <a:pt x="443" y="651"/>
                      <a:pt x="307" y="782"/>
                    </a:cubicBezTo>
                    <a:lnTo>
                      <a:pt x="307" y="782"/>
                    </a:lnTo>
                    <a:cubicBezTo>
                      <a:pt x="242" y="699"/>
                      <a:pt x="335" y="567"/>
                      <a:pt x="372" y="494"/>
                    </a:cubicBezTo>
                    <a:cubicBezTo>
                      <a:pt x="405" y="419"/>
                      <a:pt x="414" y="348"/>
                      <a:pt x="481" y="260"/>
                    </a:cubicBezTo>
                    <a:close/>
                    <a:moveTo>
                      <a:pt x="548" y="0"/>
                    </a:moveTo>
                    <a:cubicBezTo>
                      <a:pt x="447" y="0"/>
                      <a:pt x="341" y="50"/>
                      <a:pt x="303" y="135"/>
                    </a:cubicBezTo>
                    <a:lnTo>
                      <a:pt x="303" y="135"/>
                    </a:lnTo>
                    <a:cubicBezTo>
                      <a:pt x="193" y="179"/>
                      <a:pt x="99" y="282"/>
                      <a:pt x="68" y="388"/>
                    </a:cubicBezTo>
                    <a:cubicBezTo>
                      <a:pt x="1" y="593"/>
                      <a:pt x="167" y="791"/>
                      <a:pt x="296" y="926"/>
                    </a:cubicBezTo>
                    <a:lnTo>
                      <a:pt x="338" y="905"/>
                    </a:lnTo>
                    <a:cubicBezTo>
                      <a:pt x="430" y="861"/>
                      <a:pt x="549" y="852"/>
                      <a:pt x="659" y="784"/>
                    </a:cubicBezTo>
                    <a:cubicBezTo>
                      <a:pt x="921" y="633"/>
                      <a:pt x="1005" y="143"/>
                      <a:pt x="640" y="15"/>
                    </a:cubicBezTo>
                    <a:cubicBezTo>
                      <a:pt x="612" y="5"/>
                      <a:pt x="580" y="0"/>
                      <a:pt x="548"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5" name="Google Shape;1175;p63"/>
              <p:cNvSpPr/>
              <p:nvPr/>
            </p:nvSpPr>
            <p:spPr>
              <a:xfrm>
                <a:off x="6827602" y="2141100"/>
                <a:ext cx="40199" cy="37689"/>
              </a:xfrm>
              <a:custGeom>
                <a:rect b="b" l="l" r="r" t="t"/>
                <a:pathLst>
                  <a:path extrusionOk="0" h="916" w="977">
                    <a:moveTo>
                      <a:pt x="415" y="42"/>
                    </a:moveTo>
                    <a:lnTo>
                      <a:pt x="415" y="42"/>
                    </a:lnTo>
                    <a:cubicBezTo>
                      <a:pt x="473" y="290"/>
                      <a:pt x="454" y="496"/>
                      <a:pt x="376" y="706"/>
                    </a:cubicBezTo>
                    <a:lnTo>
                      <a:pt x="376" y="706"/>
                    </a:lnTo>
                    <a:cubicBezTo>
                      <a:pt x="274" y="664"/>
                      <a:pt x="274" y="516"/>
                      <a:pt x="339" y="419"/>
                    </a:cubicBezTo>
                    <a:cubicBezTo>
                      <a:pt x="381" y="280"/>
                      <a:pt x="362" y="201"/>
                      <a:pt x="415" y="42"/>
                    </a:cubicBezTo>
                    <a:close/>
                    <a:moveTo>
                      <a:pt x="463" y="716"/>
                    </a:moveTo>
                    <a:cubicBezTo>
                      <a:pt x="456" y="717"/>
                      <a:pt x="449" y="717"/>
                      <a:pt x="443" y="717"/>
                    </a:cubicBezTo>
                    <a:lnTo>
                      <a:pt x="443" y="717"/>
                    </a:lnTo>
                    <a:lnTo>
                      <a:pt x="463" y="716"/>
                    </a:lnTo>
                    <a:close/>
                    <a:moveTo>
                      <a:pt x="360" y="1"/>
                    </a:moveTo>
                    <a:cubicBezTo>
                      <a:pt x="147" y="1"/>
                      <a:pt x="0" y="237"/>
                      <a:pt x="42" y="420"/>
                    </a:cubicBezTo>
                    <a:cubicBezTo>
                      <a:pt x="110" y="589"/>
                      <a:pt x="259" y="782"/>
                      <a:pt x="389" y="916"/>
                    </a:cubicBezTo>
                    <a:cubicBezTo>
                      <a:pt x="925" y="903"/>
                      <a:pt x="976" y="10"/>
                      <a:pt x="416" y="6"/>
                    </a:cubicBezTo>
                    <a:cubicBezTo>
                      <a:pt x="397" y="2"/>
                      <a:pt x="378" y="1"/>
                      <a:pt x="360"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6" name="Google Shape;1176;p63"/>
              <p:cNvSpPr/>
              <p:nvPr/>
            </p:nvSpPr>
            <p:spPr>
              <a:xfrm>
                <a:off x="6701452" y="2143158"/>
                <a:ext cx="71304" cy="49785"/>
              </a:xfrm>
              <a:custGeom>
                <a:rect b="b" l="l" r="r" t="t"/>
                <a:pathLst>
                  <a:path extrusionOk="0" h="1210" w="1733">
                    <a:moveTo>
                      <a:pt x="1159" y="372"/>
                    </a:moveTo>
                    <a:cubicBezTo>
                      <a:pt x="1254" y="372"/>
                      <a:pt x="1331" y="467"/>
                      <a:pt x="1344" y="570"/>
                    </a:cubicBezTo>
                    <a:cubicBezTo>
                      <a:pt x="1377" y="682"/>
                      <a:pt x="1268" y="769"/>
                      <a:pt x="1159" y="769"/>
                    </a:cubicBezTo>
                    <a:cubicBezTo>
                      <a:pt x="1111" y="769"/>
                      <a:pt x="1063" y="752"/>
                      <a:pt x="1028" y="712"/>
                    </a:cubicBezTo>
                    <a:cubicBezTo>
                      <a:pt x="980" y="637"/>
                      <a:pt x="956" y="566"/>
                      <a:pt x="948" y="491"/>
                    </a:cubicBezTo>
                    <a:lnTo>
                      <a:pt x="948" y="491"/>
                    </a:lnTo>
                    <a:lnTo>
                      <a:pt x="1065" y="403"/>
                    </a:lnTo>
                    <a:cubicBezTo>
                      <a:pt x="1097" y="381"/>
                      <a:pt x="1129" y="372"/>
                      <a:pt x="1159" y="372"/>
                    </a:cubicBezTo>
                    <a:close/>
                    <a:moveTo>
                      <a:pt x="1221" y="0"/>
                    </a:moveTo>
                    <a:cubicBezTo>
                      <a:pt x="1204" y="0"/>
                      <a:pt x="1186" y="1"/>
                      <a:pt x="1168" y="4"/>
                    </a:cubicBezTo>
                    <a:cubicBezTo>
                      <a:pt x="1112" y="10"/>
                      <a:pt x="1060" y="28"/>
                      <a:pt x="1014" y="54"/>
                    </a:cubicBezTo>
                    <a:lnTo>
                      <a:pt x="1014" y="54"/>
                    </a:lnTo>
                    <a:cubicBezTo>
                      <a:pt x="776" y="58"/>
                      <a:pt x="621" y="278"/>
                      <a:pt x="635" y="511"/>
                    </a:cubicBezTo>
                    <a:lnTo>
                      <a:pt x="635" y="511"/>
                    </a:lnTo>
                    <a:lnTo>
                      <a:pt x="0" y="1209"/>
                    </a:lnTo>
                    <a:lnTo>
                      <a:pt x="689" y="688"/>
                    </a:lnTo>
                    <a:lnTo>
                      <a:pt x="689" y="688"/>
                    </a:lnTo>
                    <a:cubicBezTo>
                      <a:pt x="779" y="821"/>
                      <a:pt x="961" y="888"/>
                      <a:pt x="1144" y="888"/>
                    </a:cubicBezTo>
                    <a:cubicBezTo>
                      <a:pt x="1344" y="888"/>
                      <a:pt x="1544" y="806"/>
                      <a:pt x="1617" y="641"/>
                    </a:cubicBezTo>
                    <a:cubicBezTo>
                      <a:pt x="1732" y="365"/>
                      <a:pt x="1534" y="0"/>
                      <a:pt x="122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7" name="Google Shape;1177;p63"/>
              <p:cNvSpPr/>
              <p:nvPr/>
            </p:nvSpPr>
            <p:spPr>
              <a:xfrm>
                <a:off x="6621425" y="2152086"/>
                <a:ext cx="56657" cy="44601"/>
              </a:xfrm>
              <a:custGeom>
                <a:rect b="b" l="l" r="r" t="t"/>
                <a:pathLst>
                  <a:path extrusionOk="0" h="1084" w="1377">
                    <a:moveTo>
                      <a:pt x="490" y="1"/>
                    </a:moveTo>
                    <a:cubicBezTo>
                      <a:pt x="250" y="1"/>
                      <a:pt x="1" y="243"/>
                      <a:pt x="41" y="527"/>
                    </a:cubicBezTo>
                    <a:cubicBezTo>
                      <a:pt x="124" y="810"/>
                      <a:pt x="454" y="1084"/>
                      <a:pt x="761" y="1084"/>
                    </a:cubicBezTo>
                    <a:cubicBezTo>
                      <a:pt x="881" y="1084"/>
                      <a:pt x="997" y="1042"/>
                      <a:pt x="1094" y="944"/>
                    </a:cubicBezTo>
                    <a:cubicBezTo>
                      <a:pt x="1377" y="696"/>
                      <a:pt x="1181" y="171"/>
                      <a:pt x="829" y="171"/>
                    </a:cubicBezTo>
                    <a:cubicBezTo>
                      <a:pt x="792" y="171"/>
                      <a:pt x="754" y="177"/>
                      <a:pt x="714" y="189"/>
                    </a:cubicBezTo>
                    <a:cubicBezTo>
                      <a:pt x="544" y="238"/>
                      <a:pt x="427" y="425"/>
                      <a:pt x="492" y="565"/>
                    </a:cubicBezTo>
                    <a:lnTo>
                      <a:pt x="528" y="564"/>
                    </a:lnTo>
                    <a:cubicBezTo>
                      <a:pt x="574" y="495"/>
                      <a:pt x="642" y="461"/>
                      <a:pt x="702" y="461"/>
                    </a:cubicBezTo>
                    <a:cubicBezTo>
                      <a:pt x="766" y="461"/>
                      <a:pt x="821" y="499"/>
                      <a:pt x="835" y="573"/>
                    </a:cubicBezTo>
                    <a:cubicBezTo>
                      <a:pt x="885" y="711"/>
                      <a:pt x="793" y="812"/>
                      <a:pt x="649" y="876"/>
                    </a:cubicBezTo>
                    <a:cubicBezTo>
                      <a:pt x="620" y="881"/>
                      <a:pt x="593" y="884"/>
                      <a:pt x="568" y="884"/>
                    </a:cubicBezTo>
                    <a:cubicBezTo>
                      <a:pt x="166" y="884"/>
                      <a:pt x="317" y="267"/>
                      <a:pt x="628" y="66"/>
                    </a:cubicBezTo>
                    <a:lnTo>
                      <a:pt x="626" y="30"/>
                    </a:lnTo>
                    <a:cubicBezTo>
                      <a:pt x="582" y="10"/>
                      <a:pt x="536" y="1"/>
                      <a:pt x="490"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8" name="Google Shape;1178;p63"/>
              <p:cNvSpPr/>
              <p:nvPr/>
            </p:nvSpPr>
            <p:spPr>
              <a:xfrm>
                <a:off x="6524158" y="2174057"/>
                <a:ext cx="55258" cy="39335"/>
              </a:xfrm>
              <a:custGeom>
                <a:rect b="b" l="l" r="r" t="t"/>
                <a:pathLst>
                  <a:path extrusionOk="0" h="956" w="1343">
                    <a:moveTo>
                      <a:pt x="607" y="311"/>
                    </a:moveTo>
                    <a:cubicBezTo>
                      <a:pt x="805" y="311"/>
                      <a:pt x="824" y="523"/>
                      <a:pt x="860" y="669"/>
                    </a:cubicBezTo>
                    <a:cubicBezTo>
                      <a:pt x="888" y="759"/>
                      <a:pt x="848" y="915"/>
                      <a:pt x="718" y="918"/>
                    </a:cubicBezTo>
                    <a:cubicBezTo>
                      <a:pt x="486" y="912"/>
                      <a:pt x="450" y="605"/>
                      <a:pt x="459" y="433"/>
                    </a:cubicBezTo>
                    <a:lnTo>
                      <a:pt x="459" y="433"/>
                    </a:lnTo>
                    <a:cubicBezTo>
                      <a:pt x="500" y="397"/>
                      <a:pt x="544" y="355"/>
                      <a:pt x="588" y="312"/>
                    </a:cubicBezTo>
                    <a:lnTo>
                      <a:pt x="588" y="312"/>
                    </a:lnTo>
                    <a:cubicBezTo>
                      <a:pt x="595" y="311"/>
                      <a:pt x="601" y="311"/>
                      <a:pt x="607" y="311"/>
                    </a:cubicBezTo>
                    <a:close/>
                    <a:moveTo>
                      <a:pt x="901" y="1"/>
                    </a:moveTo>
                    <a:lnTo>
                      <a:pt x="372" y="71"/>
                    </a:lnTo>
                    <a:cubicBezTo>
                      <a:pt x="55" y="129"/>
                      <a:pt x="0" y="532"/>
                      <a:pt x="158" y="747"/>
                    </a:cubicBezTo>
                    <a:cubicBezTo>
                      <a:pt x="270" y="918"/>
                      <a:pt x="489" y="956"/>
                      <a:pt x="673" y="956"/>
                    </a:cubicBezTo>
                    <a:cubicBezTo>
                      <a:pt x="689" y="956"/>
                      <a:pt x="705" y="956"/>
                      <a:pt x="720" y="955"/>
                    </a:cubicBezTo>
                    <a:cubicBezTo>
                      <a:pt x="722" y="955"/>
                      <a:pt x="724" y="955"/>
                      <a:pt x="726" y="955"/>
                    </a:cubicBezTo>
                    <a:cubicBezTo>
                      <a:pt x="1047" y="955"/>
                      <a:pt x="1343" y="506"/>
                      <a:pt x="1001" y="259"/>
                    </a:cubicBezTo>
                    <a:cubicBezTo>
                      <a:pt x="915" y="204"/>
                      <a:pt x="828" y="188"/>
                      <a:pt x="745" y="188"/>
                    </a:cubicBezTo>
                    <a:cubicBezTo>
                      <a:pt x="734" y="188"/>
                      <a:pt x="722" y="189"/>
                      <a:pt x="711" y="189"/>
                    </a:cubicBezTo>
                    <a:lnTo>
                      <a:pt x="711" y="189"/>
                    </a:lnTo>
                    <a:cubicBezTo>
                      <a:pt x="783" y="116"/>
                      <a:pt x="851" y="48"/>
                      <a:pt x="90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9" name="Google Shape;1179;p63"/>
              <p:cNvSpPr/>
              <p:nvPr/>
            </p:nvSpPr>
            <p:spPr>
              <a:xfrm>
                <a:off x="6424916" y="2205657"/>
                <a:ext cx="43449" cy="46741"/>
              </a:xfrm>
              <a:custGeom>
                <a:rect b="b" l="l" r="r" t="t"/>
                <a:pathLst>
                  <a:path extrusionOk="0" h="1136" w="1056">
                    <a:moveTo>
                      <a:pt x="614" y="317"/>
                    </a:moveTo>
                    <a:cubicBezTo>
                      <a:pt x="710" y="317"/>
                      <a:pt x="800" y="338"/>
                      <a:pt x="831" y="444"/>
                    </a:cubicBezTo>
                    <a:cubicBezTo>
                      <a:pt x="887" y="619"/>
                      <a:pt x="640" y="725"/>
                      <a:pt x="529" y="746"/>
                    </a:cubicBezTo>
                    <a:cubicBezTo>
                      <a:pt x="513" y="755"/>
                      <a:pt x="492" y="760"/>
                      <a:pt x="468" y="760"/>
                    </a:cubicBezTo>
                    <a:cubicBezTo>
                      <a:pt x="316" y="760"/>
                      <a:pt x="42" y="584"/>
                      <a:pt x="183" y="402"/>
                    </a:cubicBezTo>
                    <a:cubicBezTo>
                      <a:pt x="228" y="341"/>
                      <a:pt x="310" y="323"/>
                      <a:pt x="371" y="323"/>
                    </a:cubicBezTo>
                    <a:cubicBezTo>
                      <a:pt x="384" y="323"/>
                      <a:pt x="396" y="324"/>
                      <a:pt x="406" y="326"/>
                    </a:cubicBezTo>
                    <a:cubicBezTo>
                      <a:pt x="414" y="326"/>
                      <a:pt x="422" y="326"/>
                      <a:pt x="430" y="326"/>
                    </a:cubicBezTo>
                    <a:cubicBezTo>
                      <a:pt x="483" y="326"/>
                      <a:pt x="550" y="317"/>
                      <a:pt x="614" y="317"/>
                    </a:cubicBezTo>
                    <a:close/>
                    <a:moveTo>
                      <a:pt x="476" y="0"/>
                    </a:moveTo>
                    <a:cubicBezTo>
                      <a:pt x="239" y="0"/>
                      <a:pt x="0" y="305"/>
                      <a:pt x="9" y="700"/>
                    </a:cubicBezTo>
                    <a:cubicBezTo>
                      <a:pt x="58" y="1000"/>
                      <a:pt x="275" y="1136"/>
                      <a:pt x="485" y="1136"/>
                    </a:cubicBezTo>
                    <a:cubicBezTo>
                      <a:pt x="776" y="1136"/>
                      <a:pt x="1055" y="876"/>
                      <a:pt x="866" y="433"/>
                    </a:cubicBezTo>
                    <a:cubicBezTo>
                      <a:pt x="781" y="126"/>
                      <a:pt x="629" y="0"/>
                      <a:pt x="476"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0" name="Google Shape;1180;p63"/>
              <p:cNvSpPr/>
              <p:nvPr/>
            </p:nvSpPr>
            <p:spPr>
              <a:xfrm>
                <a:off x="6311068" y="2242687"/>
                <a:ext cx="53818" cy="48304"/>
              </a:xfrm>
              <a:custGeom>
                <a:rect b="b" l="l" r="r" t="t"/>
                <a:pathLst>
                  <a:path extrusionOk="0" h="1174" w="1308">
                    <a:moveTo>
                      <a:pt x="571" y="367"/>
                    </a:moveTo>
                    <a:cubicBezTo>
                      <a:pt x="603" y="367"/>
                      <a:pt x="632" y="370"/>
                      <a:pt x="660" y="376"/>
                    </a:cubicBezTo>
                    <a:cubicBezTo>
                      <a:pt x="664" y="375"/>
                      <a:pt x="667" y="375"/>
                      <a:pt x="671" y="375"/>
                    </a:cubicBezTo>
                    <a:cubicBezTo>
                      <a:pt x="889" y="375"/>
                      <a:pt x="1211" y="788"/>
                      <a:pt x="886" y="932"/>
                    </a:cubicBezTo>
                    <a:cubicBezTo>
                      <a:pt x="857" y="937"/>
                      <a:pt x="828" y="940"/>
                      <a:pt x="800" y="940"/>
                    </a:cubicBezTo>
                    <a:cubicBezTo>
                      <a:pt x="533" y="940"/>
                      <a:pt x="323" y="710"/>
                      <a:pt x="66" y="519"/>
                    </a:cubicBezTo>
                    <a:cubicBezTo>
                      <a:pt x="251" y="426"/>
                      <a:pt x="428" y="367"/>
                      <a:pt x="571" y="367"/>
                    </a:cubicBezTo>
                    <a:close/>
                    <a:moveTo>
                      <a:pt x="649" y="1"/>
                    </a:moveTo>
                    <a:cubicBezTo>
                      <a:pt x="378" y="1"/>
                      <a:pt x="99" y="165"/>
                      <a:pt x="30" y="516"/>
                    </a:cubicBezTo>
                    <a:cubicBezTo>
                      <a:pt x="1" y="823"/>
                      <a:pt x="200" y="1126"/>
                      <a:pt x="518" y="1174"/>
                    </a:cubicBezTo>
                    <a:cubicBezTo>
                      <a:pt x="825" y="1169"/>
                      <a:pt x="1104" y="990"/>
                      <a:pt x="1217" y="701"/>
                    </a:cubicBezTo>
                    <a:cubicBezTo>
                      <a:pt x="1307" y="249"/>
                      <a:pt x="983" y="1"/>
                      <a:pt x="649"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1" name="Google Shape;1181;p63"/>
              <p:cNvSpPr/>
              <p:nvPr/>
            </p:nvSpPr>
            <p:spPr>
              <a:xfrm>
                <a:off x="6200882" y="2311934"/>
                <a:ext cx="47769" cy="35961"/>
              </a:xfrm>
              <a:custGeom>
                <a:rect b="b" l="l" r="r" t="t"/>
                <a:pathLst>
                  <a:path extrusionOk="0" h="874" w="1161">
                    <a:moveTo>
                      <a:pt x="512" y="378"/>
                    </a:moveTo>
                    <a:cubicBezTo>
                      <a:pt x="520" y="378"/>
                      <a:pt x="526" y="380"/>
                      <a:pt x="530" y="382"/>
                    </a:cubicBezTo>
                    <a:cubicBezTo>
                      <a:pt x="622" y="382"/>
                      <a:pt x="734" y="419"/>
                      <a:pt x="735" y="553"/>
                    </a:cubicBezTo>
                    <a:cubicBezTo>
                      <a:pt x="732" y="633"/>
                      <a:pt x="654" y="721"/>
                      <a:pt x="563" y="726"/>
                    </a:cubicBezTo>
                    <a:cubicBezTo>
                      <a:pt x="558" y="727"/>
                      <a:pt x="553" y="727"/>
                      <a:pt x="548" y="727"/>
                    </a:cubicBezTo>
                    <a:cubicBezTo>
                      <a:pt x="460" y="727"/>
                      <a:pt x="417" y="641"/>
                      <a:pt x="409" y="594"/>
                    </a:cubicBezTo>
                    <a:cubicBezTo>
                      <a:pt x="399" y="561"/>
                      <a:pt x="386" y="525"/>
                      <a:pt x="375" y="484"/>
                    </a:cubicBezTo>
                    <a:lnTo>
                      <a:pt x="375" y="484"/>
                    </a:lnTo>
                    <a:cubicBezTo>
                      <a:pt x="415" y="412"/>
                      <a:pt x="477" y="378"/>
                      <a:pt x="512" y="378"/>
                    </a:cubicBezTo>
                    <a:close/>
                    <a:moveTo>
                      <a:pt x="529" y="1"/>
                    </a:moveTo>
                    <a:cubicBezTo>
                      <a:pt x="398" y="1"/>
                      <a:pt x="270" y="57"/>
                      <a:pt x="197" y="191"/>
                    </a:cubicBezTo>
                    <a:lnTo>
                      <a:pt x="197" y="191"/>
                    </a:lnTo>
                    <a:cubicBezTo>
                      <a:pt x="45" y="324"/>
                      <a:pt x="1" y="607"/>
                      <a:pt x="175" y="782"/>
                    </a:cubicBezTo>
                    <a:cubicBezTo>
                      <a:pt x="257" y="847"/>
                      <a:pt x="345" y="874"/>
                      <a:pt x="432" y="874"/>
                    </a:cubicBezTo>
                    <a:cubicBezTo>
                      <a:pt x="606" y="874"/>
                      <a:pt x="779" y="766"/>
                      <a:pt x="910" y="646"/>
                    </a:cubicBezTo>
                    <a:cubicBezTo>
                      <a:pt x="1161" y="301"/>
                      <a:pt x="833" y="1"/>
                      <a:pt x="529"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2" name="Google Shape;1182;p63"/>
              <p:cNvSpPr/>
              <p:nvPr/>
            </p:nvSpPr>
            <p:spPr>
              <a:xfrm>
                <a:off x="6109910" y="2360938"/>
                <a:ext cx="54353" cy="33615"/>
              </a:xfrm>
              <a:custGeom>
                <a:rect b="b" l="l" r="r" t="t"/>
                <a:pathLst>
                  <a:path extrusionOk="0" h="817" w="1321">
                    <a:moveTo>
                      <a:pt x="682" y="229"/>
                    </a:moveTo>
                    <a:cubicBezTo>
                      <a:pt x="706" y="229"/>
                      <a:pt x="730" y="232"/>
                      <a:pt x="754" y="238"/>
                    </a:cubicBezTo>
                    <a:cubicBezTo>
                      <a:pt x="896" y="277"/>
                      <a:pt x="941" y="427"/>
                      <a:pt x="989" y="551"/>
                    </a:cubicBezTo>
                    <a:lnTo>
                      <a:pt x="989" y="551"/>
                    </a:lnTo>
                    <a:lnTo>
                      <a:pt x="965" y="488"/>
                    </a:lnTo>
                    <a:cubicBezTo>
                      <a:pt x="915" y="593"/>
                      <a:pt x="836" y="749"/>
                      <a:pt x="690" y="749"/>
                    </a:cubicBezTo>
                    <a:cubicBezTo>
                      <a:pt x="682" y="749"/>
                      <a:pt x="673" y="748"/>
                      <a:pt x="665" y="747"/>
                    </a:cubicBezTo>
                    <a:cubicBezTo>
                      <a:pt x="483" y="726"/>
                      <a:pt x="391" y="515"/>
                      <a:pt x="412" y="410"/>
                    </a:cubicBezTo>
                    <a:cubicBezTo>
                      <a:pt x="435" y="319"/>
                      <a:pt x="548" y="229"/>
                      <a:pt x="682" y="229"/>
                    </a:cubicBezTo>
                    <a:close/>
                    <a:moveTo>
                      <a:pt x="479" y="0"/>
                    </a:moveTo>
                    <a:cubicBezTo>
                      <a:pt x="288" y="0"/>
                      <a:pt x="94" y="103"/>
                      <a:pt x="38" y="321"/>
                    </a:cubicBezTo>
                    <a:cubicBezTo>
                      <a:pt x="1" y="452"/>
                      <a:pt x="49" y="595"/>
                      <a:pt x="131" y="680"/>
                    </a:cubicBezTo>
                    <a:cubicBezTo>
                      <a:pt x="217" y="770"/>
                      <a:pt x="322" y="786"/>
                      <a:pt x="429" y="786"/>
                    </a:cubicBezTo>
                    <a:cubicBezTo>
                      <a:pt x="487" y="786"/>
                      <a:pt x="546" y="781"/>
                      <a:pt x="603" y="781"/>
                    </a:cubicBezTo>
                    <a:cubicBezTo>
                      <a:pt x="623" y="781"/>
                      <a:pt x="642" y="781"/>
                      <a:pt x="661" y="783"/>
                    </a:cubicBezTo>
                    <a:cubicBezTo>
                      <a:pt x="751" y="785"/>
                      <a:pt x="845" y="817"/>
                      <a:pt x="960" y="817"/>
                    </a:cubicBezTo>
                    <a:cubicBezTo>
                      <a:pt x="975" y="817"/>
                      <a:pt x="990" y="816"/>
                      <a:pt x="1006" y="815"/>
                    </a:cubicBezTo>
                    <a:cubicBezTo>
                      <a:pt x="1204" y="802"/>
                      <a:pt x="1321" y="579"/>
                      <a:pt x="1247" y="396"/>
                    </a:cubicBezTo>
                    <a:cubicBezTo>
                      <a:pt x="1110" y="296"/>
                      <a:pt x="945" y="238"/>
                      <a:pt x="810" y="128"/>
                    </a:cubicBezTo>
                    <a:cubicBezTo>
                      <a:pt x="727" y="44"/>
                      <a:pt x="604" y="0"/>
                      <a:pt x="479"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3" name="Google Shape;1183;p63"/>
              <p:cNvSpPr/>
              <p:nvPr/>
            </p:nvSpPr>
            <p:spPr>
              <a:xfrm>
                <a:off x="6049386" y="2428416"/>
                <a:ext cx="46082" cy="39746"/>
              </a:xfrm>
              <a:custGeom>
                <a:rect b="b" l="l" r="r" t="t"/>
                <a:pathLst>
                  <a:path extrusionOk="0" h="966" w="1120">
                    <a:moveTo>
                      <a:pt x="485" y="278"/>
                    </a:moveTo>
                    <a:cubicBezTo>
                      <a:pt x="496" y="278"/>
                      <a:pt x="508" y="279"/>
                      <a:pt x="521" y="281"/>
                    </a:cubicBezTo>
                    <a:cubicBezTo>
                      <a:pt x="719" y="340"/>
                      <a:pt x="830" y="349"/>
                      <a:pt x="1045" y="426"/>
                    </a:cubicBezTo>
                    <a:cubicBezTo>
                      <a:pt x="857" y="532"/>
                      <a:pt x="661" y="589"/>
                      <a:pt x="454" y="589"/>
                    </a:cubicBezTo>
                    <a:cubicBezTo>
                      <a:pt x="432" y="589"/>
                      <a:pt x="409" y="588"/>
                      <a:pt x="387" y="587"/>
                    </a:cubicBezTo>
                    <a:lnTo>
                      <a:pt x="387" y="587"/>
                    </a:lnTo>
                    <a:lnTo>
                      <a:pt x="442" y="624"/>
                    </a:lnTo>
                    <a:cubicBezTo>
                      <a:pt x="286" y="571"/>
                      <a:pt x="292" y="278"/>
                      <a:pt x="485" y="278"/>
                    </a:cubicBezTo>
                    <a:close/>
                    <a:moveTo>
                      <a:pt x="662" y="0"/>
                    </a:moveTo>
                    <a:cubicBezTo>
                      <a:pt x="587" y="0"/>
                      <a:pt x="512" y="23"/>
                      <a:pt x="447" y="76"/>
                    </a:cubicBezTo>
                    <a:cubicBezTo>
                      <a:pt x="250" y="279"/>
                      <a:pt x="1" y="567"/>
                      <a:pt x="208" y="854"/>
                    </a:cubicBezTo>
                    <a:cubicBezTo>
                      <a:pt x="300" y="931"/>
                      <a:pt x="415" y="966"/>
                      <a:pt x="531" y="966"/>
                    </a:cubicBezTo>
                    <a:cubicBezTo>
                      <a:pt x="822" y="966"/>
                      <a:pt x="1120" y="745"/>
                      <a:pt x="1081" y="424"/>
                    </a:cubicBezTo>
                    <a:cubicBezTo>
                      <a:pt x="1096" y="190"/>
                      <a:pt x="878" y="0"/>
                      <a:pt x="662"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4" name="Google Shape;1184;p63"/>
              <p:cNvSpPr/>
              <p:nvPr/>
            </p:nvSpPr>
            <p:spPr>
              <a:xfrm>
                <a:off x="5965985" y="2509924"/>
                <a:ext cx="39376" cy="45794"/>
              </a:xfrm>
              <a:custGeom>
                <a:rect b="b" l="l" r="r" t="t"/>
                <a:pathLst>
                  <a:path extrusionOk="0" h="1113" w="957">
                    <a:moveTo>
                      <a:pt x="543" y="376"/>
                    </a:moveTo>
                    <a:cubicBezTo>
                      <a:pt x="661" y="392"/>
                      <a:pt x="863" y="544"/>
                      <a:pt x="765" y="694"/>
                    </a:cubicBezTo>
                    <a:cubicBezTo>
                      <a:pt x="718" y="769"/>
                      <a:pt x="613" y="783"/>
                      <a:pt x="553" y="783"/>
                    </a:cubicBezTo>
                    <a:cubicBezTo>
                      <a:pt x="486" y="785"/>
                      <a:pt x="391" y="815"/>
                      <a:pt x="306" y="815"/>
                    </a:cubicBezTo>
                    <a:cubicBezTo>
                      <a:pt x="233" y="815"/>
                      <a:pt x="167" y="792"/>
                      <a:pt x="134" y="709"/>
                    </a:cubicBezTo>
                    <a:cubicBezTo>
                      <a:pt x="55" y="485"/>
                      <a:pt x="390" y="380"/>
                      <a:pt x="543" y="376"/>
                    </a:cubicBezTo>
                    <a:close/>
                    <a:moveTo>
                      <a:pt x="438" y="1"/>
                    </a:moveTo>
                    <a:cubicBezTo>
                      <a:pt x="372" y="1"/>
                      <a:pt x="306" y="15"/>
                      <a:pt x="247" y="47"/>
                    </a:cubicBezTo>
                    <a:cubicBezTo>
                      <a:pt x="118" y="113"/>
                      <a:pt x="15" y="232"/>
                      <a:pt x="10" y="378"/>
                    </a:cubicBezTo>
                    <a:cubicBezTo>
                      <a:pt x="1" y="524"/>
                      <a:pt x="64" y="631"/>
                      <a:pt x="100" y="723"/>
                    </a:cubicBezTo>
                    <a:cubicBezTo>
                      <a:pt x="200" y="1000"/>
                      <a:pt x="347" y="1113"/>
                      <a:pt x="489" y="1113"/>
                    </a:cubicBezTo>
                    <a:cubicBezTo>
                      <a:pt x="731" y="1113"/>
                      <a:pt x="957" y="786"/>
                      <a:pt x="905" y="390"/>
                    </a:cubicBezTo>
                    <a:cubicBezTo>
                      <a:pt x="888" y="166"/>
                      <a:pt x="660" y="1"/>
                      <a:pt x="438"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5" name="Google Shape;1185;p63"/>
              <p:cNvSpPr/>
              <p:nvPr/>
            </p:nvSpPr>
            <p:spPr>
              <a:xfrm>
                <a:off x="5895545" y="2586618"/>
                <a:ext cx="40939" cy="34932"/>
              </a:xfrm>
              <a:custGeom>
                <a:rect b="b" l="l" r="r" t="t"/>
                <a:pathLst>
                  <a:path extrusionOk="0" h="849" w="995">
                    <a:moveTo>
                      <a:pt x="792" y="291"/>
                    </a:moveTo>
                    <a:lnTo>
                      <a:pt x="792" y="291"/>
                    </a:lnTo>
                    <a:cubicBezTo>
                      <a:pt x="792" y="304"/>
                      <a:pt x="789" y="317"/>
                      <a:pt x="784" y="331"/>
                    </a:cubicBezTo>
                    <a:lnTo>
                      <a:pt x="792" y="291"/>
                    </a:lnTo>
                    <a:close/>
                    <a:moveTo>
                      <a:pt x="634" y="161"/>
                    </a:moveTo>
                    <a:cubicBezTo>
                      <a:pt x="696" y="161"/>
                      <a:pt x="761" y="197"/>
                      <a:pt x="784" y="250"/>
                    </a:cubicBezTo>
                    <a:lnTo>
                      <a:pt x="784" y="250"/>
                    </a:lnTo>
                    <a:cubicBezTo>
                      <a:pt x="655" y="302"/>
                      <a:pt x="574" y="415"/>
                      <a:pt x="471" y="484"/>
                    </a:cubicBezTo>
                    <a:lnTo>
                      <a:pt x="471" y="484"/>
                    </a:lnTo>
                    <a:cubicBezTo>
                      <a:pt x="442" y="441"/>
                      <a:pt x="423" y="395"/>
                      <a:pt x="411" y="367"/>
                    </a:cubicBezTo>
                    <a:lnTo>
                      <a:pt x="411" y="367"/>
                    </a:lnTo>
                    <a:cubicBezTo>
                      <a:pt x="442" y="299"/>
                      <a:pt x="488" y="238"/>
                      <a:pt x="550" y="189"/>
                    </a:cubicBezTo>
                    <a:cubicBezTo>
                      <a:pt x="574" y="169"/>
                      <a:pt x="604" y="161"/>
                      <a:pt x="634" y="161"/>
                    </a:cubicBezTo>
                    <a:close/>
                    <a:moveTo>
                      <a:pt x="498" y="1"/>
                    </a:moveTo>
                    <a:cubicBezTo>
                      <a:pt x="308" y="1"/>
                      <a:pt x="120" y="108"/>
                      <a:pt x="36" y="297"/>
                    </a:cubicBezTo>
                    <a:cubicBezTo>
                      <a:pt x="1" y="354"/>
                      <a:pt x="18" y="351"/>
                      <a:pt x="25" y="414"/>
                    </a:cubicBezTo>
                    <a:cubicBezTo>
                      <a:pt x="61" y="663"/>
                      <a:pt x="303" y="849"/>
                      <a:pt x="536" y="849"/>
                    </a:cubicBezTo>
                    <a:cubicBezTo>
                      <a:pt x="621" y="849"/>
                      <a:pt x="705" y="824"/>
                      <a:pt x="778" y="768"/>
                    </a:cubicBezTo>
                    <a:lnTo>
                      <a:pt x="772" y="732"/>
                    </a:lnTo>
                    <a:cubicBezTo>
                      <a:pt x="741" y="719"/>
                      <a:pt x="713" y="704"/>
                      <a:pt x="687" y="689"/>
                    </a:cubicBezTo>
                    <a:lnTo>
                      <a:pt x="687" y="689"/>
                    </a:lnTo>
                    <a:cubicBezTo>
                      <a:pt x="691" y="687"/>
                      <a:pt x="695" y="686"/>
                      <a:pt x="698" y="684"/>
                    </a:cubicBezTo>
                    <a:cubicBezTo>
                      <a:pt x="868" y="614"/>
                      <a:pt x="951" y="461"/>
                      <a:pt x="994" y="294"/>
                    </a:cubicBezTo>
                    <a:cubicBezTo>
                      <a:pt x="942" y="191"/>
                      <a:pt x="853" y="132"/>
                      <a:pt x="778" y="89"/>
                    </a:cubicBezTo>
                    <a:cubicBezTo>
                      <a:pt x="693" y="29"/>
                      <a:pt x="595" y="1"/>
                      <a:pt x="498"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6" name="Google Shape;1186;p63"/>
              <p:cNvSpPr/>
              <p:nvPr/>
            </p:nvSpPr>
            <p:spPr>
              <a:xfrm>
                <a:off x="5851890" y="2663971"/>
                <a:ext cx="57603" cy="42750"/>
              </a:xfrm>
              <a:custGeom>
                <a:rect b="b" l="l" r="r" t="t"/>
                <a:pathLst>
                  <a:path extrusionOk="0" h="1039" w="1400">
                    <a:moveTo>
                      <a:pt x="745" y="98"/>
                    </a:moveTo>
                    <a:cubicBezTo>
                      <a:pt x="768" y="98"/>
                      <a:pt x="792" y="102"/>
                      <a:pt x="818" y="113"/>
                    </a:cubicBezTo>
                    <a:cubicBezTo>
                      <a:pt x="1003" y="198"/>
                      <a:pt x="897" y="459"/>
                      <a:pt x="848" y="576"/>
                    </a:cubicBezTo>
                    <a:cubicBezTo>
                      <a:pt x="834" y="678"/>
                      <a:pt x="700" y="748"/>
                      <a:pt x="572" y="748"/>
                    </a:cubicBezTo>
                    <a:cubicBezTo>
                      <a:pt x="470" y="748"/>
                      <a:pt x="371" y="704"/>
                      <a:pt x="337" y="598"/>
                    </a:cubicBezTo>
                    <a:cubicBezTo>
                      <a:pt x="306" y="505"/>
                      <a:pt x="374" y="425"/>
                      <a:pt x="421" y="383"/>
                    </a:cubicBezTo>
                    <a:cubicBezTo>
                      <a:pt x="514" y="305"/>
                      <a:pt x="597" y="98"/>
                      <a:pt x="745" y="98"/>
                    </a:cubicBezTo>
                    <a:close/>
                    <a:moveTo>
                      <a:pt x="533" y="1"/>
                    </a:moveTo>
                    <a:cubicBezTo>
                      <a:pt x="218" y="1"/>
                      <a:pt x="0" y="282"/>
                      <a:pt x="230" y="648"/>
                    </a:cubicBezTo>
                    <a:cubicBezTo>
                      <a:pt x="348" y="834"/>
                      <a:pt x="517" y="1039"/>
                      <a:pt x="755" y="1039"/>
                    </a:cubicBezTo>
                    <a:cubicBezTo>
                      <a:pt x="793" y="1039"/>
                      <a:pt x="833" y="1033"/>
                      <a:pt x="875" y="1022"/>
                    </a:cubicBezTo>
                    <a:cubicBezTo>
                      <a:pt x="1400" y="855"/>
                      <a:pt x="1314" y="220"/>
                      <a:pt x="831" y="80"/>
                    </a:cubicBezTo>
                    <a:cubicBezTo>
                      <a:pt x="730" y="26"/>
                      <a:pt x="627" y="1"/>
                      <a:pt x="533"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7" name="Google Shape;1187;p63"/>
              <p:cNvSpPr/>
              <p:nvPr/>
            </p:nvSpPr>
            <p:spPr>
              <a:xfrm>
                <a:off x="5807083" y="2755642"/>
                <a:ext cx="48263" cy="37113"/>
              </a:xfrm>
              <a:custGeom>
                <a:rect b="b" l="l" r="r" t="t"/>
                <a:pathLst>
                  <a:path extrusionOk="0" h="902" w="1173">
                    <a:moveTo>
                      <a:pt x="633" y="103"/>
                    </a:moveTo>
                    <a:cubicBezTo>
                      <a:pt x="651" y="103"/>
                      <a:pt x="671" y="107"/>
                      <a:pt x="693" y="116"/>
                    </a:cubicBezTo>
                    <a:cubicBezTo>
                      <a:pt x="871" y="211"/>
                      <a:pt x="731" y="475"/>
                      <a:pt x="638" y="571"/>
                    </a:cubicBezTo>
                    <a:cubicBezTo>
                      <a:pt x="595" y="604"/>
                      <a:pt x="518" y="634"/>
                      <a:pt x="448" y="634"/>
                    </a:cubicBezTo>
                    <a:cubicBezTo>
                      <a:pt x="382" y="634"/>
                      <a:pt x="322" y="606"/>
                      <a:pt x="306" y="525"/>
                    </a:cubicBezTo>
                    <a:cubicBezTo>
                      <a:pt x="289" y="447"/>
                      <a:pt x="353" y="372"/>
                      <a:pt x="392" y="340"/>
                    </a:cubicBezTo>
                    <a:cubicBezTo>
                      <a:pt x="462" y="277"/>
                      <a:pt x="511" y="103"/>
                      <a:pt x="633" y="103"/>
                    </a:cubicBezTo>
                    <a:close/>
                    <a:moveTo>
                      <a:pt x="418" y="0"/>
                    </a:moveTo>
                    <a:cubicBezTo>
                      <a:pt x="155" y="0"/>
                      <a:pt x="1" y="236"/>
                      <a:pt x="197" y="566"/>
                    </a:cubicBezTo>
                    <a:cubicBezTo>
                      <a:pt x="276" y="776"/>
                      <a:pt x="475" y="902"/>
                      <a:pt x="668" y="902"/>
                    </a:cubicBezTo>
                    <a:cubicBezTo>
                      <a:pt x="828" y="902"/>
                      <a:pt x="984" y="816"/>
                      <a:pt x="1064" y="620"/>
                    </a:cubicBezTo>
                    <a:cubicBezTo>
                      <a:pt x="1172" y="349"/>
                      <a:pt x="917" y="143"/>
                      <a:pt x="707" y="83"/>
                    </a:cubicBezTo>
                    <a:cubicBezTo>
                      <a:pt x="605" y="26"/>
                      <a:pt x="506" y="0"/>
                      <a:pt x="418"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8" name="Google Shape;1188;p63"/>
              <p:cNvSpPr/>
              <p:nvPr/>
            </p:nvSpPr>
            <p:spPr>
              <a:xfrm>
                <a:off x="5782478" y="2827687"/>
                <a:ext cx="38635" cy="45877"/>
              </a:xfrm>
              <a:custGeom>
                <a:rect b="b" l="l" r="r" t="t"/>
                <a:pathLst>
                  <a:path extrusionOk="0" h="1115" w="939">
                    <a:moveTo>
                      <a:pt x="420" y="417"/>
                    </a:moveTo>
                    <a:cubicBezTo>
                      <a:pt x="522" y="453"/>
                      <a:pt x="634" y="519"/>
                      <a:pt x="674" y="624"/>
                    </a:cubicBezTo>
                    <a:cubicBezTo>
                      <a:pt x="710" y="721"/>
                      <a:pt x="619" y="823"/>
                      <a:pt x="527" y="823"/>
                    </a:cubicBezTo>
                    <a:cubicBezTo>
                      <a:pt x="513" y="823"/>
                      <a:pt x="498" y="820"/>
                      <a:pt x="484" y="815"/>
                    </a:cubicBezTo>
                    <a:cubicBezTo>
                      <a:pt x="437" y="800"/>
                      <a:pt x="431" y="789"/>
                      <a:pt x="400" y="785"/>
                    </a:cubicBezTo>
                    <a:cubicBezTo>
                      <a:pt x="362" y="769"/>
                      <a:pt x="305" y="757"/>
                      <a:pt x="255" y="704"/>
                    </a:cubicBezTo>
                    <a:lnTo>
                      <a:pt x="255" y="704"/>
                    </a:lnTo>
                    <a:lnTo>
                      <a:pt x="269" y="696"/>
                    </a:lnTo>
                    <a:cubicBezTo>
                      <a:pt x="297" y="554"/>
                      <a:pt x="360" y="469"/>
                      <a:pt x="420" y="417"/>
                    </a:cubicBezTo>
                    <a:close/>
                    <a:moveTo>
                      <a:pt x="342" y="0"/>
                    </a:moveTo>
                    <a:cubicBezTo>
                      <a:pt x="112" y="121"/>
                      <a:pt x="30" y="424"/>
                      <a:pt x="139" y="610"/>
                    </a:cubicBezTo>
                    <a:lnTo>
                      <a:pt x="139" y="610"/>
                    </a:lnTo>
                    <a:cubicBezTo>
                      <a:pt x="1" y="742"/>
                      <a:pt x="100" y="997"/>
                      <a:pt x="266" y="1075"/>
                    </a:cubicBezTo>
                    <a:cubicBezTo>
                      <a:pt x="310" y="1102"/>
                      <a:pt x="356" y="1114"/>
                      <a:pt x="400" y="1114"/>
                    </a:cubicBezTo>
                    <a:cubicBezTo>
                      <a:pt x="550" y="1114"/>
                      <a:pt x="688" y="980"/>
                      <a:pt x="731" y="849"/>
                    </a:cubicBezTo>
                    <a:cubicBezTo>
                      <a:pt x="938" y="540"/>
                      <a:pt x="839" y="107"/>
                      <a:pt x="426" y="18"/>
                    </a:cubicBezTo>
                    <a:lnTo>
                      <a:pt x="342"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9" name="Google Shape;1189;p63"/>
              <p:cNvSpPr/>
              <p:nvPr/>
            </p:nvSpPr>
            <p:spPr>
              <a:xfrm>
                <a:off x="5736314" y="2903764"/>
                <a:ext cx="38141" cy="44807"/>
              </a:xfrm>
              <a:custGeom>
                <a:rect b="b" l="l" r="r" t="t"/>
                <a:pathLst>
                  <a:path extrusionOk="0" h="1089" w="927">
                    <a:moveTo>
                      <a:pt x="465" y="1"/>
                    </a:moveTo>
                    <a:cubicBezTo>
                      <a:pt x="257" y="1"/>
                      <a:pt x="75" y="151"/>
                      <a:pt x="26" y="393"/>
                    </a:cubicBezTo>
                    <a:lnTo>
                      <a:pt x="88" y="446"/>
                    </a:lnTo>
                    <a:cubicBezTo>
                      <a:pt x="193" y="538"/>
                      <a:pt x="309" y="622"/>
                      <a:pt x="460" y="679"/>
                    </a:cubicBezTo>
                    <a:lnTo>
                      <a:pt x="489" y="658"/>
                    </a:lnTo>
                    <a:cubicBezTo>
                      <a:pt x="479" y="562"/>
                      <a:pt x="457" y="476"/>
                      <a:pt x="427" y="395"/>
                    </a:cubicBezTo>
                    <a:lnTo>
                      <a:pt x="427" y="395"/>
                    </a:lnTo>
                    <a:cubicBezTo>
                      <a:pt x="462" y="383"/>
                      <a:pt x="502" y="373"/>
                      <a:pt x="543" y="373"/>
                    </a:cubicBezTo>
                    <a:cubicBezTo>
                      <a:pt x="593" y="373"/>
                      <a:pt x="645" y="388"/>
                      <a:pt x="688" y="432"/>
                    </a:cubicBezTo>
                    <a:cubicBezTo>
                      <a:pt x="792" y="518"/>
                      <a:pt x="762" y="727"/>
                      <a:pt x="615" y="752"/>
                    </a:cubicBezTo>
                    <a:cubicBezTo>
                      <a:pt x="555" y="756"/>
                      <a:pt x="497" y="766"/>
                      <a:pt x="445" y="766"/>
                    </a:cubicBezTo>
                    <a:cubicBezTo>
                      <a:pt x="360" y="766"/>
                      <a:pt x="291" y="740"/>
                      <a:pt x="255" y="619"/>
                    </a:cubicBezTo>
                    <a:cubicBezTo>
                      <a:pt x="255" y="619"/>
                      <a:pt x="224" y="601"/>
                      <a:pt x="224" y="601"/>
                    </a:cubicBezTo>
                    <a:lnTo>
                      <a:pt x="224" y="601"/>
                    </a:lnTo>
                    <a:cubicBezTo>
                      <a:pt x="0" y="748"/>
                      <a:pt x="209" y="1088"/>
                      <a:pt x="441" y="1088"/>
                    </a:cubicBezTo>
                    <a:cubicBezTo>
                      <a:pt x="455" y="1088"/>
                      <a:pt x="469" y="1087"/>
                      <a:pt x="483" y="1085"/>
                    </a:cubicBezTo>
                    <a:cubicBezTo>
                      <a:pt x="724" y="1072"/>
                      <a:pt x="807" y="820"/>
                      <a:pt x="856" y="640"/>
                    </a:cubicBezTo>
                    <a:cubicBezTo>
                      <a:pt x="918" y="452"/>
                      <a:pt x="926" y="185"/>
                      <a:pt x="708" y="69"/>
                    </a:cubicBezTo>
                    <a:cubicBezTo>
                      <a:pt x="627" y="23"/>
                      <a:pt x="544" y="1"/>
                      <a:pt x="465"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0" name="Google Shape;1190;p63"/>
              <p:cNvSpPr/>
              <p:nvPr/>
            </p:nvSpPr>
            <p:spPr>
              <a:xfrm>
                <a:off x="5516394" y="2774404"/>
                <a:ext cx="40569" cy="43573"/>
              </a:xfrm>
              <a:custGeom>
                <a:rect b="b" l="l" r="r" t="t"/>
                <a:pathLst>
                  <a:path extrusionOk="0" h="1059" w="986">
                    <a:moveTo>
                      <a:pt x="244" y="0"/>
                    </a:moveTo>
                    <a:lnTo>
                      <a:pt x="143" y="164"/>
                    </a:lnTo>
                    <a:cubicBezTo>
                      <a:pt x="77" y="282"/>
                      <a:pt x="112" y="464"/>
                      <a:pt x="0" y="561"/>
                    </a:cubicBezTo>
                    <a:cubicBezTo>
                      <a:pt x="35" y="803"/>
                      <a:pt x="170" y="1058"/>
                      <a:pt x="462" y="1058"/>
                    </a:cubicBezTo>
                    <a:cubicBezTo>
                      <a:pt x="473" y="1058"/>
                      <a:pt x="485" y="1058"/>
                      <a:pt x="497" y="1057"/>
                    </a:cubicBezTo>
                    <a:cubicBezTo>
                      <a:pt x="798" y="1046"/>
                      <a:pt x="985" y="604"/>
                      <a:pt x="719" y="452"/>
                    </a:cubicBezTo>
                    <a:lnTo>
                      <a:pt x="719" y="452"/>
                    </a:lnTo>
                    <a:lnTo>
                      <a:pt x="688" y="471"/>
                    </a:lnTo>
                    <a:cubicBezTo>
                      <a:pt x="669" y="578"/>
                      <a:pt x="604" y="611"/>
                      <a:pt x="560" y="640"/>
                    </a:cubicBezTo>
                    <a:cubicBezTo>
                      <a:pt x="506" y="668"/>
                      <a:pt x="442" y="683"/>
                      <a:pt x="379" y="683"/>
                    </a:cubicBezTo>
                    <a:cubicBezTo>
                      <a:pt x="284" y="683"/>
                      <a:pt x="190" y="650"/>
                      <a:pt x="129" y="574"/>
                    </a:cubicBezTo>
                    <a:lnTo>
                      <a:pt x="129" y="574"/>
                    </a:lnTo>
                    <a:cubicBezTo>
                      <a:pt x="158" y="530"/>
                      <a:pt x="196" y="494"/>
                      <a:pt x="249" y="466"/>
                    </a:cubicBezTo>
                    <a:cubicBezTo>
                      <a:pt x="256" y="462"/>
                      <a:pt x="263" y="457"/>
                      <a:pt x="270" y="453"/>
                    </a:cubicBezTo>
                    <a:lnTo>
                      <a:pt x="270" y="453"/>
                    </a:lnTo>
                    <a:cubicBezTo>
                      <a:pt x="348" y="504"/>
                      <a:pt x="441" y="540"/>
                      <a:pt x="561" y="548"/>
                    </a:cubicBezTo>
                    <a:cubicBezTo>
                      <a:pt x="561" y="548"/>
                      <a:pt x="586" y="521"/>
                      <a:pt x="586" y="521"/>
                    </a:cubicBezTo>
                    <a:cubicBezTo>
                      <a:pt x="559" y="268"/>
                      <a:pt x="400" y="149"/>
                      <a:pt x="244"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1" name="Google Shape;1191;p63"/>
              <p:cNvSpPr/>
              <p:nvPr/>
            </p:nvSpPr>
            <p:spPr>
              <a:xfrm>
                <a:off x="5532070" y="2690921"/>
                <a:ext cx="37565" cy="41186"/>
              </a:xfrm>
              <a:custGeom>
                <a:rect b="b" l="l" r="r" t="t"/>
                <a:pathLst>
                  <a:path extrusionOk="0" h="1001" w="913">
                    <a:moveTo>
                      <a:pt x="414" y="348"/>
                    </a:moveTo>
                    <a:lnTo>
                      <a:pt x="414" y="348"/>
                    </a:lnTo>
                    <a:cubicBezTo>
                      <a:pt x="429" y="444"/>
                      <a:pt x="460" y="524"/>
                      <a:pt x="500" y="595"/>
                    </a:cubicBezTo>
                    <a:lnTo>
                      <a:pt x="500" y="595"/>
                    </a:lnTo>
                    <a:cubicBezTo>
                      <a:pt x="495" y="609"/>
                      <a:pt x="491" y="623"/>
                      <a:pt x="487" y="641"/>
                    </a:cubicBezTo>
                    <a:lnTo>
                      <a:pt x="487" y="641"/>
                    </a:lnTo>
                    <a:cubicBezTo>
                      <a:pt x="419" y="614"/>
                      <a:pt x="366" y="566"/>
                      <a:pt x="347" y="492"/>
                    </a:cubicBezTo>
                    <a:cubicBezTo>
                      <a:pt x="347" y="426"/>
                      <a:pt x="388" y="389"/>
                      <a:pt x="414" y="348"/>
                    </a:cubicBezTo>
                    <a:close/>
                    <a:moveTo>
                      <a:pt x="671" y="667"/>
                    </a:moveTo>
                    <a:lnTo>
                      <a:pt x="671" y="667"/>
                    </a:lnTo>
                    <a:cubicBezTo>
                      <a:pt x="666" y="667"/>
                      <a:pt x="661" y="668"/>
                      <a:pt x="655" y="668"/>
                    </a:cubicBezTo>
                    <a:lnTo>
                      <a:pt x="655" y="668"/>
                    </a:lnTo>
                    <a:lnTo>
                      <a:pt x="671" y="667"/>
                    </a:lnTo>
                    <a:close/>
                    <a:moveTo>
                      <a:pt x="436" y="0"/>
                    </a:moveTo>
                    <a:cubicBezTo>
                      <a:pt x="114" y="56"/>
                      <a:pt x="1" y="321"/>
                      <a:pt x="229" y="550"/>
                    </a:cubicBezTo>
                    <a:cubicBezTo>
                      <a:pt x="341" y="695"/>
                      <a:pt x="459" y="818"/>
                      <a:pt x="511" y="1000"/>
                    </a:cubicBezTo>
                    <a:lnTo>
                      <a:pt x="681" y="929"/>
                    </a:lnTo>
                    <a:cubicBezTo>
                      <a:pt x="860" y="859"/>
                      <a:pt x="913" y="653"/>
                      <a:pt x="904" y="477"/>
                    </a:cubicBezTo>
                    <a:cubicBezTo>
                      <a:pt x="784" y="392"/>
                      <a:pt x="675" y="320"/>
                      <a:pt x="516" y="293"/>
                    </a:cubicBezTo>
                    <a:lnTo>
                      <a:pt x="516" y="293"/>
                    </a:lnTo>
                    <a:cubicBezTo>
                      <a:pt x="560" y="219"/>
                      <a:pt x="461" y="58"/>
                      <a:pt x="436"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2" name="Google Shape;1192;p63"/>
              <p:cNvSpPr/>
              <p:nvPr/>
            </p:nvSpPr>
            <p:spPr>
              <a:xfrm>
                <a:off x="5554988" y="2596411"/>
                <a:ext cx="36825" cy="39911"/>
              </a:xfrm>
              <a:custGeom>
                <a:rect b="b" l="l" r="r" t="t"/>
                <a:pathLst>
                  <a:path extrusionOk="0" h="970" w="895">
                    <a:moveTo>
                      <a:pt x="227" y="186"/>
                    </a:moveTo>
                    <a:cubicBezTo>
                      <a:pt x="265" y="186"/>
                      <a:pt x="299" y="213"/>
                      <a:pt x="298" y="268"/>
                    </a:cubicBezTo>
                    <a:cubicBezTo>
                      <a:pt x="346" y="435"/>
                      <a:pt x="596" y="602"/>
                      <a:pt x="544" y="796"/>
                    </a:cubicBezTo>
                    <a:lnTo>
                      <a:pt x="544" y="796"/>
                    </a:lnTo>
                    <a:cubicBezTo>
                      <a:pt x="499" y="676"/>
                      <a:pt x="420" y="594"/>
                      <a:pt x="357" y="523"/>
                    </a:cubicBezTo>
                    <a:cubicBezTo>
                      <a:pt x="284" y="445"/>
                      <a:pt x="80" y="407"/>
                      <a:pt x="136" y="255"/>
                    </a:cubicBezTo>
                    <a:cubicBezTo>
                      <a:pt x="152" y="210"/>
                      <a:pt x="191" y="186"/>
                      <a:pt x="227" y="186"/>
                    </a:cubicBezTo>
                    <a:close/>
                    <a:moveTo>
                      <a:pt x="363" y="0"/>
                    </a:moveTo>
                    <a:cubicBezTo>
                      <a:pt x="257" y="0"/>
                      <a:pt x="160" y="69"/>
                      <a:pt x="101" y="244"/>
                    </a:cubicBezTo>
                    <a:cubicBezTo>
                      <a:pt x="46" y="375"/>
                      <a:pt x="1" y="614"/>
                      <a:pt x="112" y="735"/>
                    </a:cubicBezTo>
                    <a:cubicBezTo>
                      <a:pt x="216" y="858"/>
                      <a:pt x="333" y="931"/>
                      <a:pt x="491" y="961"/>
                    </a:cubicBezTo>
                    <a:cubicBezTo>
                      <a:pt x="509" y="967"/>
                      <a:pt x="527" y="969"/>
                      <a:pt x="544" y="969"/>
                    </a:cubicBezTo>
                    <a:cubicBezTo>
                      <a:pt x="688" y="969"/>
                      <a:pt x="803" y="806"/>
                      <a:pt x="823" y="669"/>
                    </a:cubicBezTo>
                    <a:cubicBezTo>
                      <a:pt x="895" y="374"/>
                      <a:pt x="608" y="0"/>
                      <a:pt x="363"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3" name="Google Shape;1193;p63"/>
              <p:cNvSpPr/>
              <p:nvPr/>
            </p:nvSpPr>
            <p:spPr>
              <a:xfrm>
                <a:off x="5586793" y="2479230"/>
                <a:ext cx="39581" cy="58344"/>
              </a:xfrm>
              <a:custGeom>
                <a:rect b="b" l="l" r="r" t="t"/>
                <a:pathLst>
                  <a:path extrusionOk="0" h="1418" w="962">
                    <a:moveTo>
                      <a:pt x="464" y="463"/>
                    </a:moveTo>
                    <a:cubicBezTo>
                      <a:pt x="540" y="548"/>
                      <a:pt x="592" y="649"/>
                      <a:pt x="593" y="769"/>
                    </a:cubicBezTo>
                    <a:cubicBezTo>
                      <a:pt x="592" y="972"/>
                      <a:pt x="596" y="1139"/>
                      <a:pt x="719" y="1312"/>
                    </a:cubicBezTo>
                    <a:lnTo>
                      <a:pt x="720" y="1288"/>
                    </a:lnTo>
                    <a:cubicBezTo>
                      <a:pt x="728" y="1289"/>
                      <a:pt x="745" y="1288"/>
                      <a:pt x="744" y="1302"/>
                    </a:cubicBezTo>
                    <a:cubicBezTo>
                      <a:pt x="732" y="1327"/>
                      <a:pt x="703" y="1337"/>
                      <a:pt x="672" y="1337"/>
                    </a:cubicBezTo>
                    <a:cubicBezTo>
                      <a:pt x="638" y="1337"/>
                      <a:pt x="602" y="1325"/>
                      <a:pt x="580" y="1307"/>
                    </a:cubicBezTo>
                    <a:cubicBezTo>
                      <a:pt x="418" y="1191"/>
                      <a:pt x="481" y="938"/>
                      <a:pt x="457" y="778"/>
                    </a:cubicBezTo>
                    <a:cubicBezTo>
                      <a:pt x="452" y="670"/>
                      <a:pt x="449" y="566"/>
                      <a:pt x="464" y="463"/>
                    </a:cubicBezTo>
                    <a:close/>
                    <a:moveTo>
                      <a:pt x="443" y="1"/>
                    </a:moveTo>
                    <a:cubicBezTo>
                      <a:pt x="188" y="193"/>
                      <a:pt x="0" y="514"/>
                      <a:pt x="88" y="839"/>
                    </a:cubicBezTo>
                    <a:cubicBezTo>
                      <a:pt x="119" y="1085"/>
                      <a:pt x="387" y="1215"/>
                      <a:pt x="559" y="1336"/>
                    </a:cubicBezTo>
                    <a:cubicBezTo>
                      <a:pt x="613" y="1378"/>
                      <a:pt x="694" y="1418"/>
                      <a:pt x="767" y="1418"/>
                    </a:cubicBezTo>
                    <a:cubicBezTo>
                      <a:pt x="827" y="1418"/>
                      <a:pt x="880" y="1391"/>
                      <a:pt x="908" y="1317"/>
                    </a:cubicBezTo>
                    <a:cubicBezTo>
                      <a:pt x="928" y="1203"/>
                      <a:pt x="962" y="1085"/>
                      <a:pt x="920" y="977"/>
                    </a:cubicBezTo>
                    <a:cubicBezTo>
                      <a:pt x="893" y="875"/>
                      <a:pt x="822" y="787"/>
                      <a:pt x="758" y="704"/>
                    </a:cubicBezTo>
                    <a:cubicBezTo>
                      <a:pt x="616" y="545"/>
                      <a:pt x="577" y="350"/>
                      <a:pt x="499" y="146"/>
                    </a:cubicBezTo>
                    <a:lnTo>
                      <a:pt x="443"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4" name="Google Shape;1194;p63"/>
              <p:cNvSpPr/>
              <p:nvPr/>
            </p:nvSpPr>
            <p:spPr>
              <a:xfrm>
                <a:off x="5643285" y="2380564"/>
                <a:ext cx="46247" cy="51555"/>
              </a:xfrm>
              <a:custGeom>
                <a:rect b="b" l="l" r="r" t="t"/>
                <a:pathLst>
                  <a:path extrusionOk="0" h="1253" w="1124">
                    <a:moveTo>
                      <a:pt x="494" y="375"/>
                    </a:moveTo>
                    <a:cubicBezTo>
                      <a:pt x="495" y="375"/>
                      <a:pt x="496" y="375"/>
                      <a:pt x="497" y="375"/>
                    </a:cubicBezTo>
                    <a:lnTo>
                      <a:pt x="497" y="375"/>
                    </a:lnTo>
                    <a:lnTo>
                      <a:pt x="473" y="376"/>
                    </a:lnTo>
                    <a:cubicBezTo>
                      <a:pt x="480" y="375"/>
                      <a:pt x="487" y="375"/>
                      <a:pt x="494" y="375"/>
                    </a:cubicBezTo>
                    <a:close/>
                    <a:moveTo>
                      <a:pt x="511" y="375"/>
                    </a:moveTo>
                    <a:cubicBezTo>
                      <a:pt x="684" y="391"/>
                      <a:pt x="919" y="642"/>
                      <a:pt x="894" y="840"/>
                    </a:cubicBezTo>
                    <a:cubicBezTo>
                      <a:pt x="891" y="903"/>
                      <a:pt x="860" y="937"/>
                      <a:pt x="839" y="937"/>
                    </a:cubicBezTo>
                    <a:cubicBezTo>
                      <a:pt x="834" y="937"/>
                      <a:pt x="831" y="935"/>
                      <a:pt x="828" y="933"/>
                    </a:cubicBezTo>
                    <a:cubicBezTo>
                      <a:pt x="820" y="931"/>
                      <a:pt x="813" y="931"/>
                      <a:pt x="806" y="931"/>
                    </a:cubicBezTo>
                    <a:cubicBezTo>
                      <a:pt x="761" y="931"/>
                      <a:pt x="724" y="956"/>
                      <a:pt x="670" y="956"/>
                    </a:cubicBezTo>
                    <a:cubicBezTo>
                      <a:pt x="650" y="956"/>
                      <a:pt x="627" y="953"/>
                      <a:pt x="601" y="943"/>
                    </a:cubicBezTo>
                    <a:cubicBezTo>
                      <a:pt x="534" y="923"/>
                      <a:pt x="473" y="874"/>
                      <a:pt x="438" y="813"/>
                    </a:cubicBezTo>
                    <a:cubicBezTo>
                      <a:pt x="340" y="662"/>
                      <a:pt x="397" y="467"/>
                      <a:pt x="511" y="375"/>
                    </a:cubicBezTo>
                    <a:close/>
                    <a:moveTo>
                      <a:pt x="474" y="1"/>
                    </a:moveTo>
                    <a:cubicBezTo>
                      <a:pt x="358" y="1"/>
                      <a:pt x="245" y="57"/>
                      <a:pt x="171" y="195"/>
                    </a:cubicBezTo>
                    <a:cubicBezTo>
                      <a:pt x="0" y="476"/>
                      <a:pt x="278" y="671"/>
                      <a:pt x="407" y="832"/>
                    </a:cubicBezTo>
                    <a:cubicBezTo>
                      <a:pt x="447" y="893"/>
                      <a:pt x="467" y="964"/>
                      <a:pt x="502" y="1045"/>
                    </a:cubicBezTo>
                    <a:cubicBezTo>
                      <a:pt x="539" y="1170"/>
                      <a:pt x="670" y="1253"/>
                      <a:pt x="801" y="1253"/>
                    </a:cubicBezTo>
                    <a:cubicBezTo>
                      <a:pt x="891" y="1253"/>
                      <a:pt x="982" y="1214"/>
                      <a:pt x="1042" y="1124"/>
                    </a:cubicBezTo>
                    <a:cubicBezTo>
                      <a:pt x="1123" y="997"/>
                      <a:pt x="1072" y="868"/>
                      <a:pt x="1035" y="808"/>
                    </a:cubicBezTo>
                    <a:cubicBezTo>
                      <a:pt x="961" y="673"/>
                      <a:pt x="955" y="529"/>
                      <a:pt x="915" y="364"/>
                    </a:cubicBezTo>
                    <a:cubicBezTo>
                      <a:pt x="878" y="165"/>
                      <a:pt x="671" y="1"/>
                      <a:pt x="47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5" name="Google Shape;1195;p63"/>
              <p:cNvSpPr/>
              <p:nvPr/>
            </p:nvSpPr>
            <p:spPr>
              <a:xfrm>
                <a:off x="5716194" y="2283215"/>
                <a:ext cx="45342" cy="44971"/>
              </a:xfrm>
              <a:custGeom>
                <a:rect b="b" l="l" r="r" t="t"/>
                <a:pathLst>
                  <a:path extrusionOk="0" h="1093" w="1102">
                    <a:moveTo>
                      <a:pt x="666" y="70"/>
                    </a:moveTo>
                    <a:lnTo>
                      <a:pt x="666" y="70"/>
                    </a:lnTo>
                    <a:cubicBezTo>
                      <a:pt x="674" y="345"/>
                      <a:pt x="586" y="587"/>
                      <a:pt x="437" y="807"/>
                    </a:cubicBezTo>
                    <a:lnTo>
                      <a:pt x="478" y="785"/>
                    </a:lnTo>
                    <a:lnTo>
                      <a:pt x="478" y="785"/>
                    </a:lnTo>
                    <a:cubicBezTo>
                      <a:pt x="468" y="826"/>
                      <a:pt x="429" y="846"/>
                      <a:pt x="384" y="846"/>
                    </a:cubicBezTo>
                    <a:cubicBezTo>
                      <a:pt x="338" y="846"/>
                      <a:pt x="286" y="826"/>
                      <a:pt x="250" y="785"/>
                    </a:cubicBezTo>
                    <a:cubicBezTo>
                      <a:pt x="172" y="714"/>
                      <a:pt x="146" y="582"/>
                      <a:pt x="225" y="507"/>
                    </a:cubicBezTo>
                    <a:cubicBezTo>
                      <a:pt x="385" y="348"/>
                      <a:pt x="497" y="242"/>
                      <a:pt x="666" y="70"/>
                    </a:cubicBezTo>
                    <a:close/>
                    <a:moveTo>
                      <a:pt x="494" y="0"/>
                    </a:moveTo>
                    <a:cubicBezTo>
                      <a:pt x="246" y="0"/>
                      <a:pt x="1" y="179"/>
                      <a:pt x="11" y="450"/>
                    </a:cubicBezTo>
                    <a:cubicBezTo>
                      <a:pt x="53" y="765"/>
                      <a:pt x="191" y="1071"/>
                      <a:pt x="581" y="1092"/>
                    </a:cubicBezTo>
                    <a:cubicBezTo>
                      <a:pt x="1018" y="941"/>
                      <a:pt x="1102" y="251"/>
                      <a:pt x="680" y="36"/>
                    </a:cubicBezTo>
                    <a:cubicBezTo>
                      <a:pt x="621" y="12"/>
                      <a:pt x="557" y="0"/>
                      <a:pt x="494"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6" name="Google Shape;1196;p63"/>
              <p:cNvSpPr/>
              <p:nvPr/>
            </p:nvSpPr>
            <p:spPr>
              <a:xfrm>
                <a:off x="5821072" y="2182163"/>
                <a:ext cx="42997" cy="44807"/>
              </a:xfrm>
              <a:custGeom>
                <a:rect b="b" l="l" r="r" t="t"/>
                <a:pathLst>
                  <a:path extrusionOk="0" h="1089" w="1045">
                    <a:moveTo>
                      <a:pt x="492" y="36"/>
                    </a:moveTo>
                    <a:cubicBezTo>
                      <a:pt x="548" y="347"/>
                      <a:pt x="665" y="500"/>
                      <a:pt x="596" y="742"/>
                    </a:cubicBezTo>
                    <a:cubicBezTo>
                      <a:pt x="576" y="826"/>
                      <a:pt x="503" y="875"/>
                      <a:pt x="428" y="875"/>
                    </a:cubicBezTo>
                    <a:cubicBezTo>
                      <a:pt x="368" y="875"/>
                      <a:pt x="307" y="844"/>
                      <a:pt x="270" y="772"/>
                    </a:cubicBezTo>
                    <a:cubicBezTo>
                      <a:pt x="223" y="685"/>
                      <a:pt x="265" y="596"/>
                      <a:pt x="298" y="533"/>
                    </a:cubicBezTo>
                    <a:cubicBezTo>
                      <a:pt x="352" y="369"/>
                      <a:pt x="442" y="220"/>
                      <a:pt x="492" y="36"/>
                    </a:cubicBezTo>
                    <a:close/>
                    <a:moveTo>
                      <a:pt x="495" y="0"/>
                    </a:moveTo>
                    <a:cubicBezTo>
                      <a:pt x="224" y="26"/>
                      <a:pt x="11" y="219"/>
                      <a:pt x="0" y="494"/>
                    </a:cubicBezTo>
                    <a:cubicBezTo>
                      <a:pt x="25" y="742"/>
                      <a:pt x="247" y="962"/>
                      <a:pt x="464" y="1067"/>
                    </a:cubicBezTo>
                    <a:cubicBezTo>
                      <a:pt x="504" y="1082"/>
                      <a:pt x="544" y="1089"/>
                      <a:pt x="582" y="1089"/>
                    </a:cubicBezTo>
                    <a:cubicBezTo>
                      <a:pt x="841" y="1089"/>
                      <a:pt x="1045" y="769"/>
                      <a:pt x="996" y="519"/>
                    </a:cubicBezTo>
                    <a:cubicBezTo>
                      <a:pt x="935" y="236"/>
                      <a:pt x="754" y="93"/>
                      <a:pt x="495"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7" name="Google Shape;1197;p63"/>
              <p:cNvSpPr/>
              <p:nvPr/>
            </p:nvSpPr>
            <p:spPr>
              <a:xfrm>
                <a:off x="5932081" y="2080329"/>
                <a:ext cx="53653" cy="60113"/>
              </a:xfrm>
              <a:custGeom>
                <a:rect b="b" l="l" r="r" t="t"/>
                <a:pathLst>
                  <a:path extrusionOk="0" h="1461" w="1304">
                    <a:moveTo>
                      <a:pt x="631" y="496"/>
                    </a:moveTo>
                    <a:cubicBezTo>
                      <a:pt x="854" y="665"/>
                      <a:pt x="1103" y="877"/>
                      <a:pt x="867" y="1122"/>
                    </a:cubicBezTo>
                    <a:cubicBezTo>
                      <a:pt x="819" y="1159"/>
                      <a:pt x="757" y="1175"/>
                      <a:pt x="701" y="1175"/>
                    </a:cubicBezTo>
                    <a:cubicBezTo>
                      <a:pt x="683" y="1175"/>
                      <a:pt x="665" y="1174"/>
                      <a:pt x="648" y="1170"/>
                    </a:cubicBezTo>
                    <a:cubicBezTo>
                      <a:pt x="434" y="1116"/>
                      <a:pt x="293" y="1060"/>
                      <a:pt x="153" y="828"/>
                    </a:cubicBezTo>
                    <a:cubicBezTo>
                      <a:pt x="298" y="747"/>
                      <a:pt x="476" y="612"/>
                      <a:pt x="631" y="496"/>
                    </a:cubicBezTo>
                    <a:close/>
                    <a:moveTo>
                      <a:pt x="619" y="0"/>
                    </a:moveTo>
                    <a:cubicBezTo>
                      <a:pt x="374" y="216"/>
                      <a:pt x="162" y="482"/>
                      <a:pt x="118" y="816"/>
                    </a:cubicBezTo>
                    <a:cubicBezTo>
                      <a:pt x="1" y="1023"/>
                      <a:pt x="125" y="1295"/>
                      <a:pt x="340" y="1406"/>
                    </a:cubicBezTo>
                    <a:cubicBezTo>
                      <a:pt x="398" y="1444"/>
                      <a:pt x="461" y="1460"/>
                      <a:pt x="525" y="1460"/>
                    </a:cubicBezTo>
                    <a:cubicBezTo>
                      <a:pt x="696" y="1460"/>
                      <a:pt x="869" y="1340"/>
                      <a:pt x="953" y="1203"/>
                    </a:cubicBezTo>
                    <a:cubicBezTo>
                      <a:pt x="1304" y="814"/>
                      <a:pt x="1123" y="362"/>
                      <a:pt x="751" y="102"/>
                    </a:cubicBezTo>
                    <a:lnTo>
                      <a:pt x="619"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8" name="Google Shape;1198;p63"/>
              <p:cNvSpPr/>
              <p:nvPr/>
            </p:nvSpPr>
            <p:spPr>
              <a:xfrm>
                <a:off x="5308076" y="964559"/>
                <a:ext cx="1455093" cy="399312"/>
              </a:xfrm>
              <a:custGeom>
                <a:rect b="b" l="l" r="r" t="t"/>
                <a:pathLst>
                  <a:path extrusionOk="0" h="9705" w="35365">
                    <a:moveTo>
                      <a:pt x="35333" y="1"/>
                    </a:moveTo>
                    <a:cubicBezTo>
                      <a:pt x="33813" y="252"/>
                      <a:pt x="32326" y="608"/>
                      <a:pt x="30846" y="984"/>
                    </a:cubicBezTo>
                    <a:cubicBezTo>
                      <a:pt x="27858" y="1670"/>
                      <a:pt x="25021" y="2826"/>
                      <a:pt x="22134" y="3819"/>
                    </a:cubicBezTo>
                    <a:cubicBezTo>
                      <a:pt x="19226" y="4757"/>
                      <a:pt x="16188" y="5222"/>
                      <a:pt x="13235" y="5992"/>
                    </a:cubicBezTo>
                    <a:cubicBezTo>
                      <a:pt x="8772" y="7028"/>
                      <a:pt x="4423" y="8389"/>
                      <a:pt x="1" y="9597"/>
                    </a:cubicBezTo>
                    <a:lnTo>
                      <a:pt x="14" y="9705"/>
                    </a:lnTo>
                    <a:cubicBezTo>
                      <a:pt x="1552" y="9658"/>
                      <a:pt x="3090" y="9463"/>
                      <a:pt x="4596" y="9187"/>
                    </a:cubicBezTo>
                    <a:cubicBezTo>
                      <a:pt x="9101" y="8392"/>
                      <a:pt x="13555" y="7064"/>
                      <a:pt x="17862" y="5539"/>
                    </a:cubicBezTo>
                    <a:cubicBezTo>
                      <a:pt x="20734" y="4449"/>
                      <a:pt x="23715" y="3783"/>
                      <a:pt x="26706" y="3129"/>
                    </a:cubicBezTo>
                    <a:cubicBezTo>
                      <a:pt x="29666" y="2345"/>
                      <a:pt x="32563" y="1357"/>
                      <a:pt x="35365" y="105"/>
                    </a:cubicBezTo>
                    <a:lnTo>
                      <a:pt x="35333"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9" name="Google Shape;1199;p63"/>
              <p:cNvSpPr/>
              <p:nvPr/>
            </p:nvSpPr>
            <p:spPr>
              <a:xfrm>
                <a:off x="5446159" y="1336880"/>
                <a:ext cx="60648" cy="115782"/>
              </a:xfrm>
              <a:custGeom>
                <a:rect b="b" l="l" r="r" t="t"/>
                <a:pathLst>
                  <a:path extrusionOk="0" h="2814" w="1474">
                    <a:moveTo>
                      <a:pt x="1474" y="1"/>
                    </a:moveTo>
                    <a:lnTo>
                      <a:pt x="1474" y="1"/>
                    </a:lnTo>
                    <a:cubicBezTo>
                      <a:pt x="435" y="408"/>
                      <a:pt x="0" y="1917"/>
                      <a:pt x="668" y="2814"/>
                    </a:cubicBezTo>
                    <a:cubicBezTo>
                      <a:pt x="796" y="1800"/>
                      <a:pt x="1044" y="926"/>
                      <a:pt x="147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0" name="Google Shape;1200;p63"/>
              <p:cNvSpPr/>
              <p:nvPr/>
            </p:nvSpPr>
            <p:spPr>
              <a:xfrm>
                <a:off x="5549515" y="1318694"/>
                <a:ext cx="64268" cy="99365"/>
              </a:xfrm>
              <a:custGeom>
                <a:rect b="b" l="l" r="r" t="t"/>
                <a:pathLst>
                  <a:path extrusionOk="0" h="2415" w="1562">
                    <a:moveTo>
                      <a:pt x="1561" y="1"/>
                    </a:moveTo>
                    <a:lnTo>
                      <a:pt x="1561" y="1"/>
                    </a:lnTo>
                    <a:cubicBezTo>
                      <a:pt x="547" y="161"/>
                      <a:pt x="1" y="1611"/>
                      <a:pt x="627" y="2415"/>
                    </a:cubicBezTo>
                    <a:cubicBezTo>
                      <a:pt x="815" y="1526"/>
                      <a:pt x="1082" y="775"/>
                      <a:pt x="156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1" name="Google Shape;1201;p63"/>
              <p:cNvSpPr/>
              <p:nvPr/>
            </p:nvSpPr>
            <p:spPr>
              <a:xfrm>
                <a:off x="5661635" y="1294213"/>
                <a:ext cx="57603" cy="103439"/>
              </a:xfrm>
              <a:custGeom>
                <a:rect b="b" l="l" r="r" t="t"/>
                <a:pathLst>
                  <a:path extrusionOk="0" h="2514" w="1400">
                    <a:moveTo>
                      <a:pt x="1399" y="1"/>
                    </a:moveTo>
                    <a:lnTo>
                      <a:pt x="1399" y="1"/>
                    </a:lnTo>
                    <a:cubicBezTo>
                      <a:pt x="399" y="268"/>
                      <a:pt x="0" y="1789"/>
                      <a:pt x="737" y="2514"/>
                    </a:cubicBezTo>
                    <a:cubicBezTo>
                      <a:pt x="801" y="1602"/>
                      <a:pt x="1000" y="824"/>
                      <a:pt x="1399"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2" name="Google Shape;1202;p63"/>
              <p:cNvSpPr/>
              <p:nvPr/>
            </p:nvSpPr>
            <p:spPr>
              <a:xfrm>
                <a:off x="5786716" y="1254179"/>
                <a:ext cx="46288" cy="85540"/>
              </a:xfrm>
              <a:custGeom>
                <a:rect b="b" l="l" r="r" t="t"/>
                <a:pathLst>
                  <a:path extrusionOk="0" h="2079" w="1125">
                    <a:moveTo>
                      <a:pt x="1125" y="0"/>
                    </a:moveTo>
                    <a:lnTo>
                      <a:pt x="1125" y="0"/>
                    </a:lnTo>
                    <a:cubicBezTo>
                      <a:pt x="295" y="244"/>
                      <a:pt x="1" y="1494"/>
                      <a:pt x="640" y="2078"/>
                    </a:cubicBezTo>
                    <a:cubicBezTo>
                      <a:pt x="716" y="1725"/>
                      <a:pt x="782" y="1366"/>
                      <a:pt x="860" y="1034"/>
                    </a:cubicBezTo>
                    <a:cubicBezTo>
                      <a:pt x="937" y="703"/>
                      <a:pt x="1037" y="348"/>
                      <a:pt x="1125"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3" name="Google Shape;1203;p63"/>
              <p:cNvSpPr/>
              <p:nvPr/>
            </p:nvSpPr>
            <p:spPr>
              <a:xfrm>
                <a:off x="5892047" y="1218218"/>
                <a:ext cx="53036" cy="103068"/>
              </a:xfrm>
              <a:custGeom>
                <a:rect b="b" l="l" r="r" t="t"/>
                <a:pathLst>
                  <a:path extrusionOk="0" h="2505" w="1289">
                    <a:moveTo>
                      <a:pt x="1288" y="0"/>
                    </a:moveTo>
                    <a:lnTo>
                      <a:pt x="1288" y="0"/>
                    </a:lnTo>
                    <a:cubicBezTo>
                      <a:pt x="241" y="212"/>
                      <a:pt x="0" y="1833"/>
                      <a:pt x="760" y="2495"/>
                    </a:cubicBezTo>
                    <a:lnTo>
                      <a:pt x="762" y="2493"/>
                    </a:lnTo>
                    <a:lnTo>
                      <a:pt x="762" y="2493"/>
                    </a:lnTo>
                    <a:cubicBezTo>
                      <a:pt x="764" y="2497"/>
                      <a:pt x="766" y="2500"/>
                      <a:pt x="767" y="2504"/>
                    </a:cubicBezTo>
                    <a:lnTo>
                      <a:pt x="925" y="2383"/>
                    </a:lnTo>
                    <a:cubicBezTo>
                      <a:pt x="757" y="1567"/>
                      <a:pt x="832" y="720"/>
                      <a:pt x="1288"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4" name="Google Shape;1204;p63"/>
              <p:cNvSpPr/>
              <p:nvPr/>
            </p:nvSpPr>
            <p:spPr>
              <a:xfrm>
                <a:off x="6020790" y="1170366"/>
                <a:ext cx="55340" cy="125492"/>
              </a:xfrm>
              <a:custGeom>
                <a:rect b="b" l="l" r="r" t="t"/>
                <a:pathLst>
                  <a:path extrusionOk="0" h="3050" w="1345">
                    <a:moveTo>
                      <a:pt x="1345" y="1"/>
                    </a:moveTo>
                    <a:lnTo>
                      <a:pt x="1345" y="1"/>
                    </a:lnTo>
                    <a:cubicBezTo>
                      <a:pt x="327" y="546"/>
                      <a:pt x="0" y="2149"/>
                      <a:pt x="721" y="3050"/>
                    </a:cubicBezTo>
                    <a:cubicBezTo>
                      <a:pt x="784" y="1975"/>
                      <a:pt x="974" y="1012"/>
                      <a:pt x="1345"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5" name="Google Shape;1205;p63"/>
              <p:cNvSpPr/>
              <p:nvPr/>
            </p:nvSpPr>
            <p:spPr>
              <a:xfrm>
                <a:off x="6192776" y="1125066"/>
                <a:ext cx="40404" cy="96444"/>
              </a:xfrm>
              <a:custGeom>
                <a:rect b="b" l="l" r="r" t="t"/>
                <a:pathLst>
                  <a:path extrusionOk="0" h="2344" w="982">
                    <a:moveTo>
                      <a:pt x="982" y="1"/>
                    </a:moveTo>
                    <a:lnTo>
                      <a:pt x="982" y="1"/>
                    </a:lnTo>
                    <a:cubicBezTo>
                      <a:pt x="300" y="250"/>
                      <a:pt x="0" y="1069"/>
                      <a:pt x="59" y="1743"/>
                    </a:cubicBezTo>
                    <a:cubicBezTo>
                      <a:pt x="129" y="2182"/>
                      <a:pt x="194" y="2344"/>
                      <a:pt x="256" y="2344"/>
                    </a:cubicBezTo>
                    <a:cubicBezTo>
                      <a:pt x="394" y="2344"/>
                      <a:pt x="517" y="1548"/>
                      <a:pt x="642" y="1196"/>
                    </a:cubicBezTo>
                    <a:cubicBezTo>
                      <a:pt x="717" y="896"/>
                      <a:pt x="888" y="297"/>
                      <a:pt x="98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6" name="Google Shape;1206;p63"/>
              <p:cNvSpPr/>
              <p:nvPr/>
            </p:nvSpPr>
            <p:spPr>
              <a:xfrm>
                <a:off x="6330530" y="1112516"/>
                <a:ext cx="36084" cy="90889"/>
              </a:xfrm>
              <a:custGeom>
                <a:rect b="b" l="l" r="r" t="t"/>
                <a:pathLst>
                  <a:path extrusionOk="0" h="2209" w="877">
                    <a:moveTo>
                      <a:pt x="33" y="0"/>
                    </a:moveTo>
                    <a:cubicBezTo>
                      <a:pt x="0" y="782"/>
                      <a:pt x="120" y="1484"/>
                      <a:pt x="416" y="2208"/>
                    </a:cubicBezTo>
                    <a:cubicBezTo>
                      <a:pt x="876" y="1524"/>
                      <a:pt x="695" y="491"/>
                      <a:pt x="33"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7" name="Google Shape;1207;p63"/>
              <p:cNvSpPr/>
              <p:nvPr/>
            </p:nvSpPr>
            <p:spPr>
              <a:xfrm>
                <a:off x="6451784" y="1081534"/>
                <a:ext cx="39540" cy="91918"/>
              </a:xfrm>
              <a:custGeom>
                <a:rect b="b" l="l" r="r" t="t"/>
                <a:pathLst>
                  <a:path extrusionOk="0" h="2234" w="961">
                    <a:moveTo>
                      <a:pt x="1" y="1"/>
                    </a:moveTo>
                    <a:lnTo>
                      <a:pt x="1" y="1"/>
                    </a:lnTo>
                    <a:cubicBezTo>
                      <a:pt x="48" y="372"/>
                      <a:pt x="115" y="761"/>
                      <a:pt x="156" y="1115"/>
                    </a:cubicBezTo>
                    <a:cubicBezTo>
                      <a:pt x="201" y="1469"/>
                      <a:pt x="228" y="1864"/>
                      <a:pt x="272" y="2234"/>
                    </a:cubicBezTo>
                    <a:cubicBezTo>
                      <a:pt x="960" y="1669"/>
                      <a:pt x="803" y="387"/>
                      <a:pt x="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8" name="Google Shape;1208;p63"/>
              <p:cNvSpPr/>
              <p:nvPr/>
            </p:nvSpPr>
            <p:spPr>
              <a:xfrm>
                <a:off x="6559172" y="1051252"/>
                <a:ext cx="49127" cy="87186"/>
              </a:xfrm>
              <a:custGeom>
                <a:rect b="b" l="l" r="r" t="t"/>
                <a:pathLst>
                  <a:path extrusionOk="0" h="2119" w="1194">
                    <a:moveTo>
                      <a:pt x="2" y="0"/>
                    </a:moveTo>
                    <a:lnTo>
                      <a:pt x="2" y="0"/>
                    </a:lnTo>
                    <a:cubicBezTo>
                      <a:pt x="0" y="767"/>
                      <a:pt x="433" y="1423"/>
                      <a:pt x="685" y="2118"/>
                    </a:cubicBezTo>
                    <a:cubicBezTo>
                      <a:pt x="1193" y="1404"/>
                      <a:pt x="668" y="417"/>
                      <a:pt x="2"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9" name="Google Shape;1209;p63"/>
              <p:cNvSpPr/>
              <p:nvPr/>
            </p:nvSpPr>
            <p:spPr>
              <a:xfrm>
                <a:off x="6631176" y="1017348"/>
                <a:ext cx="60895" cy="88626"/>
              </a:xfrm>
              <a:custGeom>
                <a:rect b="b" l="l" r="r" t="t"/>
                <a:pathLst>
                  <a:path extrusionOk="0" h="2154" w="1480">
                    <a:moveTo>
                      <a:pt x="0" y="1"/>
                    </a:moveTo>
                    <a:lnTo>
                      <a:pt x="0" y="1"/>
                    </a:lnTo>
                    <a:cubicBezTo>
                      <a:pt x="271" y="509"/>
                      <a:pt x="553" y="1081"/>
                      <a:pt x="721" y="1630"/>
                    </a:cubicBezTo>
                    <a:cubicBezTo>
                      <a:pt x="756" y="1746"/>
                      <a:pt x="809" y="1940"/>
                      <a:pt x="843" y="2013"/>
                    </a:cubicBezTo>
                    <a:lnTo>
                      <a:pt x="843" y="2013"/>
                    </a:lnTo>
                    <a:cubicBezTo>
                      <a:pt x="820" y="2023"/>
                      <a:pt x="795" y="2058"/>
                      <a:pt x="797" y="2083"/>
                    </a:cubicBezTo>
                    <a:cubicBezTo>
                      <a:pt x="795" y="2129"/>
                      <a:pt x="841" y="2153"/>
                      <a:pt x="886" y="2153"/>
                    </a:cubicBezTo>
                    <a:cubicBezTo>
                      <a:pt x="911" y="2153"/>
                      <a:pt x="936" y="2146"/>
                      <a:pt x="953" y="2132"/>
                    </a:cubicBezTo>
                    <a:cubicBezTo>
                      <a:pt x="1480" y="1390"/>
                      <a:pt x="894" y="138"/>
                      <a:pt x="0"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0" name="Google Shape;1210;p63"/>
              <p:cNvSpPr/>
              <p:nvPr/>
            </p:nvSpPr>
            <p:spPr>
              <a:xfrm>
                <a:off x="6693346" y="993978"/>
                <a:ext cx="78381" cy="61388"/>
              </a:xfrm>
              <a:custGeom>
                <a:rect b="b" l="l" r="r" t="t"/>
                <a:pathLst>
                  <a:path extrusionOk="0" h="1492" w="1905">
                    <a:moveTo>
                      <a:pt x="172" y="1"/>
                    </a:moveTo>
                    <a:cubicBezTo>
                      <a:pt x="113" y="1"/>
                      <a:pt x="56" y="5"/>
                      <a:pt x="0" y="14"/>
                    </a:cubicBezTo>
                    <a:cubicBezTo>
                      <a:pt x="442" y="634"/>
                      <a:pt x="1125" y="832"/>
                      <a:pt x="1517" y="1492"/>
                    </a:cubicBezTo>
                    <a:cubicBezTo>
                      <a:pt x="1904" y="707"/>
                      <a:pt x="922" y="1"/>
                      <a:pt x="17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1" name="Google Shape;1211;p63"/>
              <p:cNvSpPr/>
              <p:nvPr/>
            </p:nvSpPr>
            <p:spPr>
              <a:xfrm>
                <a:off x="6271157" y="1013316"/>
                <a:ext cx="59537" cy="73362"/>
              </a:xfrm>
              <a:custGeom>
                <a:rect b="b" l="l" r="r" t="t"/>
                <a:pathLst>
                  <a:path extrusionOk="0" h="1783" w="1447">
                    <a:moveTo>
                      <a:pt x="1" y="1"/>
                    </a:moveTo>
                    <a:cubicBezTo>
                      <a:pt x="301" y="741"/>
                      <a:pt x="782" y="1339"/>
                      <a:pt x="1446" y="1782"/>
                    </a:cubicBezTo>
                    <a:cubicBezTo>
                      <a:pt x="1427" y="958"/>
                      <a:pt x="802" y="191"/>
                      <a:pt x="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2" name="Google Shape;1212;p63"/>
              <p:cNvSpPr/>
              <p:nvPr/>
            </p:nvSpPr>
            <p:spPr>
              <a:xfrm>
                <a:off x="6357397" y="994801"/>
                <a:ext cx="66531" cy="65091"/>
              </a:xfrm>
              <a:custGeom>
                <a:rect b="b" l="l" r="r" t="t"/>
                <a:pathLst>
                  <a:path extrusionOk="0" h="1582" w="1617">
                    <a:moveTo>
                      <a:pt x="2" y="0"/>
                    </a:moveTo>
                    <a:cubicBezTo>
                      <a:pt x="1" y="0"/>
                      <a:pt x="1" y="0"/>
                      <a:pt x="0" y="0"/>
                    </a:cubicBezTo>
                    <a:cubicBezTo>
                      <a:pt x="353" y="668"/>
                      <a:pt x="822" y="946"/>
                      <a:pt x="1280" y="1581"/>
                    </a:cubicBezTo>
                    <a:cubicBezTo>
                      <a:pt x="1616" y="785"/>
                      <a:pt x="773" y="0"/>
                      <a:pt x="2"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3" name="Google Shape;1213;p63"/>
              <p:cNvSpPr/>
              <p:nvPr/>
            </p:nvSpPr>
            <p:spPr>
              <a:xfrm>
                <a:off x="6446188" y="972788"/>
                <a:ext cx="64063" cy="63651"/>
              </a:xfrm>
              <a:custGeom>
                <a:rect b="b" l="l" r="r" t="t"/>
                <a:pathLst>
                  <a:path extrusionOk="0" h="1547" w="1557">
                    <a:moveTo>
                      <a:pt x="0" y="1"/>
                    </a:moveTo>
                    <a:cubicBezTo>
                      <a:pt x="242" y="618"/>
                      <a:pt x="1083" y="769"/>
                      <a:pt x="1169" y="1451"/>
                    </a:cubicBezTo>
                    <a:lnTo>
                      <a:pt x="1171" y="1451"/>
                    </a:lnTo>
                    <a:lnTo>
                      <a:pt x="1171" y="1451"/>
                    </a:lnTo>
                    <a:cubicBezTo>
                      <a:pt x="1170" y="1452"/>
                      <a:pt x="1169" y="1452"/>
                      <a:pt x="1168" y="1453"/>
                    </a:cubicBezTo>
                    <a:lnTo>
                      <a:pt x="1406" y="1547"/>
                    </a:lnTo>
                    <a:cubicBezTo>
                      <a:pt x="1549" y="1362"/>
                      <a:pt x="1556" y="1080"/>
                      <a:pt x="1473" y="872"/>
                    </a:cubicBezTo>
                    <a:cubicBezTo>
                      <a:pt x="1240" y="255"/>
                      <a:pt x="579" y="106"/>
                      <a:pt x="0"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4" name="Google Shape;1214;p63"/>
              <p:cNvSpPr/>
              <p:nvPr/>
            </p:nvSpPr>
            <p:spPr>
              <a:xfrm>
                <a:off x="6515600" y="951063"/>
                <a:ext cx="66285" cy="60113"/>
              </a:xfrm>
              <a:custGeom>
                <a:rect b="b" l="l" r="r" t="t"/>
                <a:pathLst>
                  <a:path extrusionOk="0" h="1461" w="1611">
                    <a:moveTo>
                      <a:pt x="293" y="0"/>
                    </a:moveTo>
                    <a:cubicBezTo>
                      <a:pt x="196" y="0"/>
                      <a:pt x="97" y="17"/>
                      <a:pt x="0" y="52"/>
                    </a:cubicBezTo>
                    <a:cubicBezTo>
                      <a:pt x="303" y="338"/>
                      <a:pt x="702" y="751"/>
                      <a:pt x="978" y="1064"/>
                    </a:cubicBezTo>
                    <a:lnTo>
                      <a:pt x="1315" y="1461"/>
                    </a:lnTo>
                    <a:cubicBezTo>
                      <a:pt x="1611" y="801"/>
                      <a:pt x="976" y="0"/>
                      <a:pt x="293"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5" name="Google Shape;1215;p63"/>
              <p:cNvSpPr/>
              <p:nvPr/>
            </p:nvSpPr>
            <p:spPr>
              <a:xfrm>
                <a:off x="6589291" y="932836"/>
                <a:ext cx="54887" cy="62294"/>
              </a:xfrm>
              <a:custGeom>
                <a:rect b="b" l="l" r="r" t="t"/>
                <a:pathLst>
                  <a:path extrusionOk="0" h="1514" w="1334">
                    <a:moveTo>
                      <a:pt x="174" y="1"/>
                    </a:moveTo>
                    <a:cubicBezTo>
                      <a:pt x="117" y="1"/>
                      <a:pt x="59" y="6"/>
                      <a:pt x="0" y="18"/>
                    </a:cubicBezTo>
                    <a:cubicBezTo>
                      <a:pt x="145" y="204"/>
                      <a:pt x="428" y="590"/>
                      <a:pt x="558" y="784"/>
                    </a:cubicBezTo>
                    <a:cubicBezTo>
                      <a:pt x="697" y="959"/>
                      <a:pt x="799" y="1219"/>
                      <a:pt x="958" y="1374"/>
                    </a:cubicBezTo>
                    <a:cubicBezTo>
                      <a:pt x="962" y="1388"/>
                      <a:pt x="942" y="1416"/>
                      <a:pt x="917" y="1416"/>
                    </a:cubicBezTo>
                    <a:cubicBezTo>
                      <a:pt x="908" y="1416"/>
                      <a:pt x="898" y="1412"/>
                      <a:pt x="888" y="1403"/>
                    </a:cubicBezTo>
                    <a:lnTo>
                      <a:pt x="888" y="1403"/>
                    </a:lnTo>
                    <a:cubicBezTo>
                      <a:pt x="863" y="1453"/>
                      <a:pt x="925" y="1514"/>
                      <a:pt x="994" y="1514"/>
                    </a:cubicBezTo>
                    <a:cubicBezTo>
                      <a:pt x="1002" y="1514"/>
                      <a:pt x="1011" y="1513"/>
                      <a:pt x="1019" y="1511"/>
                    </a:cubicBezTo>
                    <a:cubicBezTo>
                      <a:pt x="1121" y="1485"/>
                      <a:pt x="1152" y="1400"/>
                      <a:pt x="1175" y="1337"/>
                    </a:cubicBezTo>
                    <a:cubicBezTo>
                      <a:pt x="1334" y="712"/>
                      <a:pt x="813" y="1"/>
                      <a:pt x="17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6" name="Google Shape;1216;p63"/>
              <p:cNvSpPr/>
              <p:nvPr/>
            </p:nvSpPr>
            <p:spPr>
              <a:xfrm>
                <a:off x="5598684" y="1171148"/>
                <a:ext cx="44107" cy="106113"/>
              </a:xfrm>
              <a:custGeom>
                <a:rect b="b" l="l" r="r" t="t"/>
                <a:pathLst>
                  <a:path extrusionOk="0" h="2579" w="1072">
                    <a:moveTo>
                      <a:pt x="1071" y="1"/>
                    </a:moveTo>
                    <a:lnTo>
                      <a:pt x="1071" y="1"/>
                    </a:lnTo>
                    <a:cubicBezTo>
                      <a:pt x="1" y="410"/>
                      <a:pt x="28" y="2101"/>
                      <a:pt x="1033" y="2579"/>
                    </a:cubicBezTo>
                    <a:lnTo>
                      <a:pt x="1042" y="2409"/>
                    </a:lnTo>
                    <a:cubicBezTo>
                      <a:pt x="1045" y="2343"/>
                      <a:pt x="1025" y="2286"/>
                      <a:pt x="992" y="2242"/>
                    </a:cubicBezTo>
                    <a:lnTo>
                      <a:pt x="992" y="2242"/>
                    </a:lnTo>
                    <a:cubicBezTo>
                      <a:pt x="715" y="1463"/>
                      <a:pt x="752" y="801"/>
                      <a:pt x="107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7" name="Google Shape;1217;p63"/>
              <p:cNvSpPr/>
              <p:nvPr/>
            </p:nvSpPr>
            <p:spPr>
              <a:xfrm>
                <a:off x="5697349" y="1143540"/>
                <a:ext cx="47481" cy="92412"/>
              </a:xfrm>
              <a:custGeom>
                <a:rect b="b" l="l" r="r" t="t"/>
                <a:pathLst>
                  <a:path extrusionOk="0" h="2246" w="1154">
                    <a:moveTo>
                      <a:pt x="1154" y="1"/>
                    </a:moveTo>
                    <a:lnTo>
                      <a:pt x="1154" y="1"/>
                    </a:lnTo>
                    <a:cubicBezTo>
                      <a:pt x="249" y="268"/>
                      <a:pt x="1" y="1690"/>
                      <a:pt x="765" y="2246"/>
                    </a:cubicBezTo>
                    <a:cubicBezTo>
                      <a:pt x="782" y="1434"/>
                      <a:pt x="894" y="769"/>
                      <a:pt x="115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8" name="Google Shape;1218;p63"/>
              <p:cNvSpPr/>
              <p:nvPr/>
            </p:nvSpPr>
            <p:spPr>
              <a:xfrm>
                <a:off x="5780339" y="1126094"/>
                <a:ext cx="45506" cy="96938"/>
              </a:xfrm>
              <a:custGeom>
                <a:rect b="b" l="l" r="r" t="t"/>
                <a:pathLst>
                  <a:path extrusionOk="0" h="2356" w="1106">
                    <a:moveTo>
                      <a:pt x="1106" y="0"/>
                    </a:moveTo>
                    <a:lnTo>
                      <a:pt x="1106" y="0"/>
                    </a:lnTo>
                    <a:cubicBezTo>
                      <a:pt x="18" y="268"/>
                      <a:pt x="0" y="2068"/>
                      <a:pt x="1084" y="2356"/>
                    </a:cubicBezTo>
                    <a:cubicBezTo>
                      <a:pt x="711" y="1461"/>
                      <a:pt x="715" y="887"/>
                      <a:pt x="1106"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9" name="Google Shape;1219;p63"/>
              <p:cNvSpPr/>
              <p:nvPr/>
            </p:nvSpPr>
            <p:spPr>
              <a:xfrm>
                <a:off x="5513637" y="1196864"/>
                <a:ext cx="44766" cy="95374"/>
              </a:xfrm>
              <a:custGeom>
                <a:rect b="b" l="l" r="r" t="t"/>
                <a:pathLst>
                  <a:path extrusionOk="0" h="2318" w="1088">
                    <a:moveTo>
                      <a:pt x="993" y="1"/>
                    </a:moveTo>
                    <a:cubicBezTo>
                      <a:pt x="1" y="339"/>
                      <a:pt x="68" y="2061"/>
                      <a:pt x="1087" y="2317"/>
                    </a:cubicBezTo>
                    <a:cubicBezTo>
                      <a:pt x="753" y="1456"/>
                      <a:pt x="728" y="885"/>
                      <a:pt x="993"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0" name="Google Shape;1220;p63"/>
              <p:cNvSpPr/>
              <p:nvPr/>
            </p:nvSpPr>
            <p:spPr>
              <a:xfrm>
                <a:off x="5440646" y="1226324"/>
                <a:ext cx="41886" cy="90601"/>
              </a:xfrm>
              <a:custGeom>
                <a:rect b="b" l="l" r="r" t="t"/>
                <a:pathLst>
                  <a:path extrusionOk="0" h="2202" w="1018">
                    <a:moveTo>
                      <a:pt x="903" y="0"/>
                    </a:moveTo>
                    <a:cubicBezTo>
                      <a:pt x="379" y="0"/>
                      <a:pt x="1" y="602"/>
                      <a:pt x="55" y="1109"/>
                    </a:cubicBezTo>
                    <a:cubicBezTo>
                      <a:pt x="102" y="1638"/>
                      <a:pt x="501" y="2109"/>
                      <a:pt x="1018" y="2201"/>
                    </a:cubicBezTo>
                    <a:cubicBezTo>
                      <a:pt x="610" y="1492"/>
                      <a:pt x="335" y="665"/>
                      <a:pt x="976" y="4"/>
                    </a:cubicBezTo>
                    <a:cubicBezTo>
                      <a:pt x="951" y="2"/>
                      <a:pt x="927" y="0"/>
                      <a:pt x="903"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1" name="Google Shape;1221;p63"/>
              <p:cNvSpPr/>
              <p:nvPr/>
            </p:nvSpPr>
            <p:spPr>
              <a:xfrm>
                <a:off x="5362059" y="1352474"/>
                <a:ext cx="46905" cy="115329"/>
              </a:xfrm>
              <a:custGeom>
                <a:rect b="b" l="l" r="r" t="t"/>
                <a:pathLst>
                  <a:path extrusionOk="0" h="2803" w="1140">
                    <a:moveTo>
                      <a:pt x="1140" y="1"/>
                    </a:moveTo>
                    <a:cubicBezTo>
                      <a:pt x="163" y="488"/>
                      <a:pt x="0" y="2028"/>
                      <a:pt x="717" y="2803"/>
                    </a:cubicBezTo>
                    <a:cubicBezTo>
                      <a:pt x="772" y="1856"/>
                      <a:pt x="830" y="911"/>
                      <a:pt x="1140"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2" name="Google Shape;1222;p63"/>
              <p:cNvSpPr/>
              <p:nvPr/>
            </p:nvSpPr>
            <p:spPr>
              <a:xfrm>
                <a:off x="5285200" y="1355560"/>
                <a:ext cx="75419" cy="120678"/>
              </a:xfrm>
              <a:custGeom>
                <a:rect b="b" l="l" r="r" t="t"/>
                <a:pathLst>
                  <a:path extrusionOk="0" h="2933" w="1833">
                    <a:moveTo>
                      <a:pt x="1833" y="1"/>
                    </a:moveTo>
                    <a:lnTo>
                      <a:pt x="1833" y="1"/>
                    </a:lnTo>
                    <a:cubicBezTo>
                      <a:pt x="767" y="429"/>
                      <a:pt x="0" y="1822"/>
                      <a:pt x="415" y="2933"/>
                    </a:cubicBezTo>
                    <a:cubicBezTo>
                      <a:pt x="795" y="1863"/>
                      <a:pt x="1296" y="1020"/>
                      <a:pt x="1833"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3" name="Google Shape;1223;p63"/>
              <p:cNvSpPr/>
              <p:nvPr/>
            </p:nvSpPr>
            <p:spPr>
              <a:xfrm>
                <a:off x="5359261" y="1231878"/>
                <a:ext cx="45260" cy="106895"/>
              </a:xfrm>
              <a:custGeom>
                <a:rect b="b" l="l" r="r" t="t"/>
                <a:pathLst>
                  <a:path extrusionOk="0" h="2598" w="1100">
                    <a:moveTo>
                      <a:pt x="1100" y="0"/>
                    </a:moveTo>
                    <a:cubicBezTo>
                      <a:pt x="97" y="375"/>
                      <a:pt x="1" y="2017"/>
                      <a:pt x="858" y="2598"/>
                    </a:cubicBezTo>
                    <a:cubicBezTo>
                      <a:pt x="761" y="1688"/>
                      <a:pt x="772" y="865"/>
                      <a:pt x="110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4" name="Google Shape;1224;p63"/>
              <p:cNvSpPr/>
              <p:nvPr/>
            </p:nvSpPr>
            <p:spPr>
              <a:xfrm>
                <a:off x="5932246" y="1108855"/>
                <a:ext cx="65174" cy="74925"/>
              </a:xfrm>
              <a:custGeom>
                <a:rect b="b" l="l" r="r" t="t"/>
                <a:pathLst>
                  <a:path extrusionOk="0" h="1821" w="1584">
                    <a:moveTo>
                      <a:pt x="211" y="1"/>
                    </a:moveTo>
                    <a:lnTo>
                      <a:pt x="211" y="1"/>
                    </a:lnTo>
                    <a:cubicBezTo>
                      <a:pt x="1" y="841"/>
                      <a:pt x="716" y="1793"/>
                      <a:pt x="1584" y="1820"/>
                    </a:cubicBezTo>
                    <a:cubicBezTo>
                      <a:pt x="1151" y="1149"/>
                      <a:pt x="735" y="603"/>
                      <a:pt x="21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5" name="Google Shape;1225;p63"/>
              <p:cNvSpPr/>
              <p:nvPr/>
            </p:nvSpPr>
            <p:spPr>
              <a:xfrm>
                <a:off x="6157885" y="1037468"/>
                <a:ext cx="98913" cy="86116"/>
              </a:xfrm>
              <a:custGeom>
                <a:rect b="b" l="l" r="r" t="t"/>
                <a:pathLst>
                  <a:path extrusionOk="0" h="2093" w="2404">
                    <a:moveTo>
                      <a:pt x="140" y="0"/>
                    </a:moveTo>
                    <a:lnTo>
                      <a:pt x="140" y="0"/>
                    </a:lnTo>
                    <a:cubicBezTo>
                      <a:pt x="1" y="907"/>
                      <a:pt x="890" y="2093"/>
                      <a:pt x="1825" y="2093"/>
                    </a:cubicBezTo>
                    <a:cubicBezTo>
                      <a:pt x="2019" y="2093"/>
                      <a:pt x="2215" y="2042"/>
                      <a:pt x="2404" y="1927"/>
                    </a:cubicBezTo>
                    <a:cubicBezTo>
                      <a:pt x="1353" y="1730"/>
                      <a:pt x="765" y="795"/>
                      <a:pt x="14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6" name="Google Shape;1226;p63"/>
              <p:cNvSpPr/>
              <p:nvPr/>
            </p:nvSpPr>
            <p:spPr>
              <a:xfrm>
                <a:off x="6039141" y="1072729"/>
                <a:ext cx="82002" cy="86528"/>
              </a:xfrm>
              <a:custGeom>
                <a:rect b="b" l="l" r="r" t="t"/>
                <a:pathLst>
                  <a:path extrusionOk="0" h="2103" w="1993">
                    <a:moveTo>
                      <a:pt x="138" y="0"/>
                    </a:moveTo>
                    <a:cubicBezTo>
                      <a:pt x="0" y="535"/>
                      <a:pt x="80" y="1172"/>
                      <a:pt x="461" y="1590"/>
                    </a:cubicBezTo>
                    <a:cubicBezTo>
                      <a:pt x="793" y="1897"/>
                      <a:pt x="1215" y="2103"/>
                      <a:pt x="1653" y="2103"/>
                    </a:cubicBezTo>
                    <a:cubicBezTo>
                      <a:pt x="1766" y="2103"/>
                      <a:pt x="1879" y="2089"/>
                      <a:pt x="1993" y="2060"/>
                    </a:cubicBezTo>
                    <a:cubicBezTo>
                      <a:pt x="1546" y="1772"/>
                      <a:pt x="1098" y="1487"/>
                      <a:pt x="762" y="1112"/>
                    </a:cubicBezTo>
                    <a:cubicBezTo>
                      <a:pt x="515" y="756"/>
                      <a:pt x="382" y="386"/>
                      <a:pt x="138"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7" name="Google Shape;1227;p63"/>
              <p:cNvSpPr/>
              <p:nvPr/>
            </p:nvSpPr>
            <p:spPr>
              <a:xfrm>
                <a:off x="6735931" y="1045532"/>
                <a:ext cx="49827" cy="37031"/>
              </a:xfrm>
              <a:custGeom>
                <a:rect b="b" l="l" r="r" t="t"/>
                <a:pathLst>
                  <a:path extrusionOk="0" h="900" w="1211">
                    <a:moveTo>
                      <a:pt x="748" y="230"/>
                    </a:moveTo>
                    <a:cubicBezTo>
                      <a:pt x="909" y="230"/>
                      <a:pt x="1038" y="407"/>
                      <a:pt x="917" y="533"/>
                    </a:cubicBezTo>
                    <a:cubicBezTo>
                      <a:pt x="849" y="627"/>
                      <a:pt x="763" y="841"/>
                      <a:pt x="600" y="841"/>
                    </a:cubicBezTo>
                    <a:cubicBezTo>
                      <a:pt x="590" y="841"/>
                      <a:pt x="580" y="840"/>
                      <a:pt x="570" y="839"/>
                    </a:cubicBezTo>
                    <a:cubicBezTo>
                      <a:pt x="203" y="776"/>
                      <a:pt x="429" y="292"/>
                      <a:pt x="690" y="237"/>
                    </a:cubicBezTo>
                    <a:cubicBezTo>
                      <a:pt x="710" y="232"/>
                      <a:pt x="729" y="230"/>
                      <a:pt x="748" y="230"/>
                    </a:cubicBezTo>
                    <a:close/>
                    <a:moveTo>
                      <a:pt x="547" y="1"/>
                    </a:moveTo>
                    <a:cubicBezTo>
                      <a:pt x="328" y="1"/>
                      <a:pt x="103" y="172"/>
                      <a:pt x="44" y="394"/>
                    </a:cubicBezTo>
                    <a:cubicBezTo>
                      <a:pt x="0" y="543"/>
                      <a:pt x="51" y="751"/>
                      <a:pt x="202" y="821"/>
                    </a:cubicBezTo>
                    <a:cubicBezTo>
                      <a:pt x="343" y="892"/>
                      <a:pt x="464" y="862"/>
                      <a:pt x="567" y="875"/>
                    </a:cubicBezTo>
                    <a:cubicBezTo>
                      <a:pt x="643" y="887"/>
                      <a:pt x="733" y="900"/>
                      <a:pt x="821" y="900"/>
                    </a:cubicBezTo>
                    <a:cubicBezTo>
                      <a:pt x="1005" y="900"/>
                      <a:pt x="1182" y="843"/>
                      <a:pt x="1210" y="601"/>
                    </a:cubicBezTo>
                    <a:cubicBezTo>
                      <a:pt x="1204" y="296"/>
                      <a:pt x="943" y="175"/>
                      <a:pt x="723" y="42"/>
                    </a:cubicBezTo>
                    <a:cubicBezTo>
                      <a:pt x="667" y="14"/>
                      <a:pt x="607" y="1"/>
                      <a:pt x="54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8" name="Google Shape;1228;p63"/>
              <p:cNvSpPr/>
              <p:nvPr/>
            </p:nvSpPr>
            <p:spPr>
              <a:xfrm>
                <a:off x="6560078" y="901031"/>
                <a:ext cx="46700" cy="37360"/>
              </a:xfrm>
              <a:custGeom>
                <a:rect b="b" l="l" r="r" t="t"/>
                <a:pathLst>
                  <a:path extrusionOk="0" h="908" w="1135">
                    <a:moveTo>
                      <a:pt x="668" y="242"/>
                    </a:moveTo>
                    <a:cubicBezTo>
                      <a:pt x="729" y="242"/>
                      <a:pt x="791" y="274"/>
                      <a:pt x="807" y="333"/>
                    </a:cubicBezTo>
                    <a:cubicBezTo>
                      <a:pt x="827" y="408"/>
                      <a:pt x="760" y="469"/>
                      <a:pt x="719" y="500"/>
                    </a:cubicBezTo>
                    <a:cubicBezTo>
                      <a:pt x="645" y="579"/>
                      <a:pt x="569" y="682"/>
                      <a:pt x="429" y="828"/>
                    </a:cubicBezTo>
                    <a:cubicBezTo>
                      <a:pt x="366" y="646"/>
                      <a:pt x="390" y="509"/>
                      <a:pt x="424" y="429"/>
                    </a:cubicBezTo>
                    <a:cubicBezTo>
                      <a:pt x="454" y="323"/>
                      <a:pt x="508" y="283"/>
                      <a:pt x="630" y="246"/>
                    </a:cubicBezTo>
                    <a:cubicBezTo>
                      <a:pt x="642" y="243"/>
                      <a:pt x="655" y="242"/>
                      <a:pt x="668" y="242"/>
                    </a:cubicBezTo>
                    <a:close/>
                    <a:moveTo>
                      <a:pt x="455" y="0"/>
                    </a:moveTo>
                    <a:cubicBezTo>
                      <a:pt x="278" y="0"/>
                      <a:pt x="111" y="105"/>
                      <a:pt x="51" y="335"/>
                    </a:cubicBezTo>
                    <a:cubicBezTo>
                      <a:pt x="0" y="601"/>
                      <a:pt x="179" y="859"/>
                      <a:pt x="421" y="863"/>
                    </a:cubicBezTo>
                    <a:cubicBezTo>
                      <a:pt x="481" y="894"/>
                      <a:pt x="542" y="907"/>
                      <a:pt x="601" y="907"/>
                    </a:cubicBezTo>
                    <a:cubicBezTo>
                      <a:pt x="898" y="907"/>
                      <a:pt x="1135" y="563"/>
                      <a:pt x="912" y="282"/>
                    </a:cubicBezTo>
                    <a:cubicBezTo>
                      <a:pt x="811" y="101"/>
                      <a:pt x="628" y="0"/>
                      <a:pt x="455"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9" name="Google Shape;1229;p63"/>
              <p:cNvSpPr/>
              <p:nvPr/>
            </p:nvSpPr>
            <p:spPr>
              <a:xfrm>
                <a:off x="6486551" y="925636"/>
                <a:ext cx="42832" cy="37031"/>
              </a:xfrm>
              <a:custGeom>
                <a:rect b="b" l="l" r="r" t="t"/>
                <a:pathLst>
                  <a:path extrusionOk="0" h="900" w="1041">
                    <a:moveTo>
                      <a:pt x="672" y="322"/>
                    </a:moveTo>
                    <a:cubicBezTo>
                      <a:pt x="749" y="322"/>
                      <a:pt x="818" y="359"/>
                      <a:pt x="817" y="463"/>
                    </a:cubicBezTo>
                    <a:cubicBezTo>
                      <a:pt x="807" y="532"/>
                      <a:pt x="727" y="554"/>
                      <a:pt x="682" y="563"/>
                    </a:cubicBezTo>
                    <a:cubicBezTo>
                      <a:pt x="602" y="580"/>
                      <a:pt x="528" y="723"/>
                      <a:pt x="436" y="723"/>
                    </a:cubicBezTo>
                    <a:cubicBezTo>
                      <a:pt x="412" y="723"/>
                      <a:pt x="388" y="714"/>
                      <a:pt x="362" y="690"/>
                    </a:cubicBezTo>
                    <a:cubicBezTo>
                      <a:pt x="259" y="592"/>
                      <a:pt x="404" y="436"/>
                      <a:pt x="477" y="403"/>
                    </a:cubicBezTo>
                    <a:cubicBezTo>
                      <a:pt x="509" y="359"/>
                      <a:pt x="594" y="322"/>
                      <a:pt x="672" y="322"/>
                    </a:cubicBezTo>
                    <a:close/>
                    <a:moveTo>
                      <a:pt x="515" y="0"/>
                    </a:moveTo>
                    <a:cubicBezTo>
                      <a:pt x="399" y="0"/>
                      <a:pt x="280" y="45"/>
                      <a:pt x="199" y="135"/>
                    </a:cubicBezTo>
                    <a:cubicBezTo>
                      <a:pt x="0" y="350"/>
                      <a:pt x="167" y="590"/>
                      <a:pt x="336" y="717"/>
                    </a:cubicBezTo>
                    <a:cubicBezTo>
                      <a:pt x="467" y="846"/>
                      <a:pt x="584" y="900"/>
                      <a:pt x="680" y="900"/>
                    </a:cubicBezTo>
                    <a:cubicBezTo>
                      <a:pt x="936" y="900"/>
                      <a:pt x="1040" y="520"/>
                      <a:pt x="838" y="175"/>
                    </a:cubicBezTo>
                    <a:cubicBezTo>
                      <a:pt x="779" y="60"/>
                      <a:pt x="650" y="0"/>
                      <a:pt x="515"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0" name="Google Shape;1230;p63"/>
              <p:cNvSpPr/>
              <p:nvPr/>
            </p:nvSpPr>
            <p:spPr>
              <a:xfrm>
                <a:off x="6428208" y="952792"/>
                <a:ext cx="32957" cy="29460"/>
              </a:xfrm>
              <a:custGeom>
                <a:rect b="b" l="l" r="r" t="t"/>
                <a:pathLst>
                  <a:path extrusionOk="0" h="716" w="801">
                    <a:moveTo>
                      <a:pt x="324" y="302"/>
                    </a:moveTo>
                    <a:cubicBezTo>
                      <a:pt x="325" y="305"/>
                      <a:pt x="326" y="308"/>
                      <a:pt x="328" y="310"/>
                    </a:cubicBezTo>
                    <a:cubicBezTo>
                      <a:pt x="334" y="345"/>
                      <a:pt x="330" y="348"/>
                      <a:pt x="325" y="348"/>
                    </a:cubicBezTo>
                    <a:cubicBezTo>
                      <a:pt x="324" y="348"/>
                      <a:pt x="323" y="348"/>
                      <a:pt x="322" y="348"/>
                    </a:cubicBezTo>
                    <a:cubicBezTo>
                      <a:pt x="318" y="348"/>
                      <a:pt x="313" y="350"/>
                      <a:pt x="316" y="378"/>
                    </a:cubicBezTo>
                    <a:cubicBezTo>
                      <a:pt x="307" y="401"/>
                      <a:pt x="329" y="434"/>
                      <a:pt x="260" y="464"/>
                    </a:cubicBezTo>
                    <a:cubicBezTo>
                      <a:pt x="251" y="468"/>
                      <a:pt x="243" y="470"/>
                      <a:pt x="234" y="470"/>
                    </a:cubicBezTo>
                    <a:cubicBezTo>
                      <a:pt x="173" y="470"/>
                      <a:pt x="115" y="390"/>
                      <a:pt x="170" y="345"/>
                    </a:cubicBezTo>
                    <a:lnTo>
                      <a:pt x="170" y="345"/>
                    </a:lnTo>
                    <a:cubicBezTo>
                      <a:pt x="168" y="351"/>
                      <a:pt x="168" y="353"/>
                      <a:pt x="170" y="353"/>
                    </a:cubicBezTo>
                    <a:cubicBezTo>
                      <a:pt x="178" y="353"/>
                      <a:pt x="206" y="333"/>
                      <a:pt x="249" y="333"/>
                    </a:cubicBezTo>
                    <a:cubicBezTo>
                      <a:pt x="252" y="333"/>
                      <a:pt x="255" y="333"/>
                      <a:pt x="258" y="333"/>
                    </a:cubicBezTo>
                    <a:cubicBezTo>
                      <a:pt x="286" y="326"/>
                      <a:pt x="306" y="315"/>
                      <a:pt x="324" y="302"/>
                    </a:cubicBezTo>
                    <a:close/>
                    <a:moveTo>
                      <a:pt x="480" y="1"/>
                    </a:moveTo>
                    <a:cubicBezTo>
                      <a:pt x="448" y="1"/>
                      <a:pt x="421" y="10"/>
                      <a:pt x="399" y="24"/>
                    </a:cubicBezTo>
                    <a:lnTo>
                      <a:pt x="399" y="24"/>
                    </a:lnTo>
                    <a:cubicBezTo>
                      <a:pt x="363" y="10"/>
                      <a:pt x="323" y="2"/>
                      <a:pt x="283" y="2"/>
                    </a:cubicBezTo>
                    <a:cubicBezTo>
                      <a:pt x="193" y="2"/>
                      <a:pt x="101" y="39"/>
                      <a:pt x="51" y="112"/>
                    </a:cubicBezTo>
                    <a:cubicBezTo>
                      <a:pt x="3" y="175"/>
                      <a:pt x="1" y="256"/>
                      <a:pt x="1" y="326"/>
                    </a:cubicBezTo>
                    <a:cubicBezTo>
                      <a:pt x="65" y="504"/>
                      <a:pt x="154" y="716"/>
                      <a:pt x="370" y="716"/>
                    </a:cubicBezTo>
                    <a:cubicBezTo>
                      <a:pt x="377" y="716"/>
                      <a:pt x="385" y="715"/>
                      <a:pt x="393" y="715"/>
                    </a:cubicBezTo>
                    <a:cubicBezTo>
                      <a:pt x="650" y="690"/>
                      <a:pt x="801" y="336"/>
                      <a:pt x="623" y="160"/>
                    </a:cubicBezTo>
                    <a:cubicBezTo>
                      <a:pt x="618" y="153"/>
                      <a:pt x="614" y="150"/>
                      <a:pt x="610" y="150"/>
                    </a:cubicBezTo>
                    <a:cubicBezTo>
                      <a:pt x="594" y="150"/>
                      <a:pt x="580" y="191"/>
                      <a:pt x="537" y="191"/>
                    </a:cubicBezTo>
                    <a:cubicBezTo>
                      <a:pt x="535" y="191"/>
                      <a:pt x="533" y="191"/>
                      <a:pt x="531" y="191"/>
                    </a:cubicBezTo>
                    <a:lnTo>
                      <a:pt x="531" y="191"/>
                    </a:lnTo>
                    <a:cubicBezTo>
                      <a:pt x="533" y="189"/>
                      <a:pt x="535" y="188"/>
                      <a:pt x="535" y="188"/>
                    </a:cubicBezTo>
                    <a:cubicBezTo>
                      <a:pt x="534" y="186"/>
                      <a:pt x="534" y="185"/>
                      <a:pt x="534" y="183"/>
                    </a:cubicBezTo>
                    <a:lnTo>
                      <a:pt x="534" y="183"/>
                    </a:lnTo>
                    <a:cubicBezTo>
                      <a:pt x="534" y="183"/>
                      <a:pt x="535" y="183"/>
                      <a:pt x="535" y="183"/>
                    </a:cubicBezTo>
                    <a:cubicBezTo>
                      <a:pt x="623" y="183"/>
                      <a:pt x="618" y="2"/>
                      <a:pt x="498" y="2"/>
                    </a:cubicBezTo>
                    <a:cubicBezTo>
                      <a:pt x="492" y="1"/>
                      <a:pt x="486" y="1"/>
                      <a:pt x="480"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1" name="Google Shape;1231;p63"/>
              <p:cNvSpPr/>
              <p:nvPr/>
            </p:nvSpPr>
            <p:spPr>
              <a:xfrm>
                <a:off x="6659813" y="1099309"/>
                <a:ext cx="41433" cy="28555"/>
              </a:xfrm>
              <a:custGeom>
                <a:rect b="b" l="l" r="r" t="t"/>
                <a:pathLst>
                  <a:path extrusionOk="0" h="694" w="1007">
                    <a:moveTo>
                      <a:pt x="387" y="255"/>
                    </a:moveTo>
                    <a:cubicBezTo>
                      <a:pt x="485" y="255"/>
                      <a:pt x="537" y="325"/>
                      <a:pt x="527" y="354"/>
                    </a:cubicBezTo>
                    <a:cubicBezTo>
                      <a:pt x="558" y="384"/>
                      <a:pt x="547" y="451"/>
                      <a:pt x="534" y="505"/>
                    </a:cubicBezTo>
                    <a:cubicBezTo>
                      <a:pt x="520" y="549"/>
                      <a:pt x="482" y="569"/>
                      <a:pt x="443" y="569"/>
                    </a:cubicBezTo>
                    <a:cubicBezTo>
                      <a:pt x="395" y="569"/>
                      <a:pt x="345" y="538"/>
                      <a:pt x="335" y="480"/>
                    </a:cubicBezTo>
                    <a:cubicBezTo>
                      <a:pt x="326" y="449"/>
                      <a:pt x="326" y="421"/>
                      <a:pt x="325" y="400"/>
                    </a:cubicBezTo>
                    <a:lnTo>
                      <a:pt x="325" y="400"/>
                    </a:lnTo>
                    <a:lnTo>
                      <a:pt x="331" y="438"/>
                    </a:lnTo>
                    <a:cubicBezTo>
                      <a:pt x="335" y="412"/>
                      <a:pt x="318" y="353"/>
                      <a:pt x="371" y="255"/>
                    </a:cubicBezTo>
                    <a:lnTo>
                      <a:pt x="371" y="255"/>
                    </a:lnTo>
                    <a:cubicBezTo>
                      <a:pt x="377" y="255"/>
                      <a:pt x="382" y="255"/>
                      <a:pt x="387" y="255"/>
                    </a:cubicBezTo>
                    <a:close/>
                    <a:moveTo>
                      <a:pt x="583" y="0"/>
                    </a:moveTo>
                    <a:cubicBezTo>
                      <a:pt x="474" y="0"/>
                      <a:pt x="363" y="53"/>
                      <a:pt x="320" y="142"/>
                    </a:cubicBezTo>
                    <a:lnTo>
                      <a:pt x="320" y="142"/>
                    </a:lnTo>
                    <a:cubicBezTo>
                      <a:pt x="308" y="140"/>
                      <a:pt x="296" y="139"/>
                      <a:pt x="284" y="139"/>
                    </a:cubicBezTo>
                    <a:cubicBezTo>
                      <a:pt x="151" y="139"/>
                      <a:pt x="14" y="261"/>
                      <a:pt x="9" y="424"/>
                    </a:cubicBezTo>
                    <a:cubicBezTo>
                      <a:pt x="1" y="535"/>
                      <a:pt x="118" y="621"/>
                      <a:pt x="210" y="643"/>
                    </a:cubicBezTo>
                    <a:cubicBezTo>
                      <a:pt x="336" y="662"/>
                      <a:pt x="426" y="693"/>
                      <a:pt x="539" y="693"/>
                    </a:cubicBezTo>
                    <a:cubicBezTo>
                      <a:pt x="570" y="693"/>
                      <a:pt x="604" y="691"/>
                      <a:pt x="640" y="685"/>
                    </a:cubicBezTo>
                    <a:cubicBezTo>
                      <a:pt x="950" y="630"/>
                      <a:pt x="1007" y="129"/>
                      <a:pt x="696" y="21"/>
                    </a:cubicBezTo>
                    <a:cubicBezTo>
                      <a:pt x="661" y="7"/>
                      <a:pt x="622" y="0"/>
                      <a:pt x="583"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2" name="Google Shape;1232;p63"/>
              <p:cNvSpPr/>
              <p:nvPr/>
            </p:nvSpPr>
            <p:spPr>
              <a:xfrm>
                <a:off x="6333780" y="1194230"/>
                <a:ext cx="42420" cy="36125"/>
              </a:xfrm>
              <a:custGeom>
                <a:rect b="b" l="l" r="r" t="t"/>
                <a:pathLst>
                  <a:path extrusionOk="0" h="878" w="1031">
                    <a:moveTo>
                      <a:pt x="606" y="122"/>
                    </a:moveTo>
                    <a:cubicBezTo>
                      <a:pt x="613" y="196"/>
                      <a:pt x="626" y="292"/>
                      <a:pt x="639" y="371"/>
                    </a:cubicBezTo>
                    <a:lnTo>
                      <a:pt x="639" y="371"/>
                    </a:lnTo>
                    <a:cubicBezTo>
                      <a:pt x="570" y="445"/>
                      <a:pt x="525" y="519"/>
                      <a:pt x="482" y="561"/>
                    </a:cubicBezTo>
                    <a:cubicBezTo>
                      <a:pt x="448" y="608"/>
                      <a:pt x="404" y="628"/>
                      <a:pt x="363" y="628"/>
                    </a:cubicBezTo>
                    <a:cubicBezTo>
                      <a:pt x="268" y="628"/>
                      <a:pt x="189" y="525"/>
                      <a:pt x="273" y="413"/>
                    </a:cubicBezTo>
                    <a:cubicBezTo>
                      <a:pt x="413" y="312"/>
                      <a:pt x="419" y="255"/>
                      <a:pt x="606" y="122"/>
                    </a:cubicBezTo>
                    <a:close/>
                    <a:moveTo>
                      <a:pt x="407" y="1"/>
                    </a:moveTo>
                    <a:cubicBezTo>
                      <a:pt x="208" y="1"/>
                      <a:pt x="1" y="170"/>
                      <a:pt x="57" y="391"/>
                    </a:cubicBezTo>
                    <a:cubicBezTo>
                      <a:pt x="121" y="572"/>
                      <a:pt x="175" y="691"/>
                      <a:pt x="321" y="819"/>
                    </a:cubicBezTo>
                    <a:cubicBezTo>
                      <a:pt x="376" y="860"/>
                      <a:pt x="437" y="878"/>
                      <a:pt x="500" y="878"/>
                    </a:cubicBezTo>
                    <a:cubicBezTo>
                      <a:pt x="707" y="878"/>
                      <a:pt x="926" y="683"/>
                      <a:pt x="975" y="526"/>
                    </a:cubicBezTo>
                    <a:lnTo>
                      <a:pt x="1031" y="392"/>
                    </a:lnTo>
                    <a:cubicBezTo>
                      <a:pt x="919" y="265"/>
                      <a:pt x="772" y="126"/>
                      <a:pt x="626" y="91"/>
                    </a:cubicBezTo>
                    <a:cubicBezTo>
                      <a:pt x="566" y="28"/>
                      <a:pt x="488" y="1"/>
                      <a:pt x="40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3" name="Google Shape;1233;p63"/>
              <p:cNvSpPr/>
              <p:nvPr/>
            </p:nvSpPr>
            <p:spPr>
              <a:xfrm>
                <a:off x="6437877" y="1162919"/>
                <a:ext cx="58097" cy="42297"/>
              </a:xfrm>
              <a:custGeom>
                <a:rect b="b" l="l" r="r" t="t"/>
                <a:pathLst>
                  <a:path extrusionOk="0" h="1028" w="1412">
                    <a:moveTo>
                      <a:pt x="440" y="180"/>
                    </a:moveTo>
                    <a:lnTo>
                      <a:pt x="440" y="180"/>
                    </a:lnTo>
                    <a:cubicBezTo>
                      <a:pt x="705" y="240"/>
                      <a:pt x="912" y="319"/>
                      <a:pt x="931" y="585"/>
                    </a:cubicBezTo>
                    <a:cubicBezTo>
                      <a:pt x="921" y="762"/>
                      <a:pt x="765" y="910"/>
                      <a:pt x="631" y="910"/>
                    </a:cubicBezTo>
                    <a:cubicBezTo>
                      <a:pt x="544" y="910"/>
                      <a:pt x="466" y="848"/>
                      <a:pt x="442" y="692"/>
                    </a:cubicBezTo>
                    <a:cubicBezTo>
                      <a:pt x="410" y="545"/>
                      <a:pt x="355" y="400"/>
                      <a:pt x="440" y="180"/>
                    </a:cubicBezTo>
                    <a:close/>
                    <a:moveTo>
                      <a:pt x="773" y="1"/>
                    </a:moveTo>
                    <a:cubicBezTo>
                      <a:pt x="652" y="1"/>
                      <a:pt x="529" y="45"/>
                      <a:pt x="428" y="146"/>
                    </a:cubicBezTo>
                    <a:cubicBezTo>
                      <a:pt x="124" y="178"/>
                      <a:pt x="1" y="594"/>
                      <a:pt x="178" y="835"/>
                    </a:cubicBezTo>
                    <a:cubicBezTo>
                      <a:pt x="290" y="964"/>
                      <a:pt x="473" y="1027"/>
                      <a:pt x="659" y="1027"/>
                    </a:cubicBezTo>
                    <a:cubicBezTo>
                      <a:pt x="912" y="1027"/>
                      <a:pt x="1168" y="911"/>
                      <a:pt x="1257" y="684"/>
                    </a:cubicBezTo>
                    <a:cubicBezTo>
                      <a:pt x="1411" y="317"/>
                      <a:pt x="1098" y="1"/>
                      <a:pt x="773"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4" name="Google Shape;1234;p63"/>
              <p:cNvSpPr/>
              <p:nvPr/>
            </p:nvSpPr>
            <p:spPr>
              <a:xfrm>
                <a:off x="6560818" y="1128892"/>
                <a:ext cx="41022" cy="45506"/>
              </a:xfrm>
              <a:custGeom>
                <a:rect b="b" l="l" r="r" t="t"/>
                <a:pathLst>
                  <a:path extrusionOk="0" h="1106" w="997">
                    <a:moveTo>
                      <a:pt x="699" y="291"/>
                    </a:moveTo>
                    <a:cubicBezTo>
                      <a:pt x="768" y="291"/>
                      <a:pt x="830" y="313"/>
                      <a:pt x="864" y="392"/>
                    </a:cubicBezTo>
                    <a:cubicBezTo>
                      <a:pt x="932" y="564"/>
                      <a:pt x="722" y="678"/>
                      <a:pt x="601" y="707"/>
                    </a:cubicBezTo>
                    <a:cubicBezTo>
                      <a:pt x="554" y="721"/>
                      <a:pt x="511" y="734"/>
                      <a:pt x="467" y="734"/>
                    </a:cubicBezTo>
                    <a:cubicBezTo>
                      <a:pt x="408" y="734"/>
                      <a:pt x="348" y="712"/>
                      <a:pt x="273" y="646"/>
                    </a:cubicBezTo>
                    <a:cubicBezTo>
                      <a:pt x="142" y="512"/>
                      <a:pt x="220" y="321"/>
                      <a:pt x="387" y="321"/>
                    </a:cubicBezTo>
                    <a:cubicBezTo>
                      <a:pt x="399" y="321"/>
                      <a:pt x="411" y="322"/>
                      <a:pt x="424" y="324"/>
                    </a:cubicBezTo>
                    <a:cubicBezTo>
                      <a:pt x="429" y="325"/>
                      <a:pt x="435" y="325"/>
                      <a:pt x="440" y="325"/>
                    </a:cubicBezTo>
                    <a:cubicBezTo>
                      <a:pt x="513" y="325"/>
                      <a:pt x="612" y="291"/>
                      <a:pt x="699" y="291"/>
                    </a:cubicBezTo>
                    <a:close/>
                    <a:moveTo>
                      <a:pt x="473" y="1"/>
                    </a:moveTo>
                    <a:cubicBezTo>
                      <a:pt x="315" y="1"/>
                      <a:pt x="165" y="117"/>
                      <a:pt x="115" y="372"/>
                    </a:cubicBezTo>
                    <a:cubicBezTo>
                      <a:pt x="0" y="743"/>
                      <a:pt x="176" y="1105"/>
                      <a:pt x="527" y="1105"/>
                    </a:cubicBezTo>
                    <a:cubicBezTo>
                      <a:pt x="595" y="1105"/>
                      <a:pt x="670" y="1092"/>
                      <a:pt x="751" y="1062"/>
                    </a:cubicBezTo>
                    <a:cubicBezTo>
                      <a:pt x="881" y="1003"/>
                      <a:pt x="997" y="867"/>
                      <a:pt x="992" y="721"/>
                    </a:cubicBezTo>
                    <a:cubicBezTo>
                      <a:pt x="993" y="579"/>
                      <a:pt x="934" y="472"/>
                      <a:pt x="897" y="378"/>
                    </a:cubicBezTo>
                    <a:cubicBezTo>
                      <a:pt x="823" y="136"/>
                      <a:pt x="643" y="1"/>
                      <a:pt x="473"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5" name="Google Shape;1235;p63"/>
              <p:cNvSpPr/>
              <p:nvPr/>
            </p:nvSpPr>
            <p:spPr>
              <a:xfrm>
                <a:off x="6169282" y="1216161"/>
                <a:ext cx="60072" cy="43408"/>
              </a:xfrm>
              <a:custGeom>
                <a:rect b="b" l="l" r="r" t="t"/>
                <a:pathLst>
                  <a:path extrusionOk="0" h="1055" w="1460">
                    <a:moveTo>
                      <a:pt x="924" y="244"/>
                    </a:moveTo>
                    <a:cubicBezTo>
                      <a:pt x="997" y="244"/>
                      <a:pt x="1062" y="276"/>
                      <a:pt x="1082" y="364"/>
                    </a:cubicBezTo>
                    <a:cubicBezTo>
                      <a:pt x="1101" y="456"/>
                      <a:pt x="1025" y="537"/>
                      <a:pt x="973" y="590"/>
                    </a:cubicBezTo>
                    <a:cubicBezTo>
                      <a:pt x="867" y="734"/>
                      <a:pt x="720" y="844"/>
                      <a:pt x="607" y="1006"/>
                    </a:cubicBezTo>
                    <a:cubicBezTo>
                      <a:pt x="544" y="712"/>
                      <a:pt x="530" y="526"/>
                      <a:pt x="677" y="342"/>
                    </a:cubicBezTo>
                    <a:cubicBezTo>
                      <a:pt x="728" y="292"/>
                      <a:pt x="833" y="244"/>
                      <a:pt x="924" y="244"/>
                    </a:cubicBezTo>
                    <a:close/>
                    <a:moveTo>
                      <a:pt x="691" y="0"/>
                    </a:moveTo>
                    <a:cubicBezTo>
                      <a:pt x="158" y="0"/>
                      <a:pt x="1" y="859"/>
                      <a:pt x="600" y="1042"/>
                    </a:cubicBezTo>
                    <a:cubicBezTo>
                      <a:pt x="649" y="1051"/>
                      <a:pt x="695" y="1055"/>
                      <a:pt x="739" y="1055"/>
                    </a:cubicBezTo>
                    <a:cubicBezTo>
                      <a:pt x="1315" y="1055"/>
                      <a:pt x="1459" y="347"/>
                      <a:pt x="925" y="50"/>
                    </a:cubicBezTo>
                    <a:cubicBezTo>
                      <a:pt x="841" y="16"/>
                      <a:pt x="763" y="0"/>
                      <a:pt x="69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6" name="Google Shape;1236;p63"/>
              <p:cNvSpPr/>
              <p:nvPr/>
            </p:nvSpPr>
            <p:spPr>
              <a:xfrm>
                <a:off x="6132087" y="1004346"/>
                <a:ext cx="48222" cy="39335"/>
              </a:xfrm>
              <a:custGeom>
                <a:rect b="b" l="l" r="r" t="t"/>
                <a:pathLst>
                  <a:path extrusionOk="0" h="956" w="1172">
                    <a:moveTo>
                      <a:pt x="824" y="321"/>
                    </a:moveTo>
                    <a:cubicBezTo>
                      <a:pt x="895" y="321"/>
                      <a:pt x="964" y="333"/>
                      <a:pt x="1043" y="396"/>
                    </a:cubicBezTo>
                    <a:cubicBezTo>
                      <a:pt x="824" y="451"/>
                      <a:pt x="601" y="516"/>
                      <a:pt x="386" y="584"/>
                    </a:cubicBezTo>
                    <a:lnTo>
                      <a:pt x="386" y="584"/>
                    </a:lnTo>
                    <a:cubicBezTo>
                      <a:pt x="354" y="563"/>
                      <a:pt x="320" y="543"/>
                      <a:pt x="285" y="525"/>
                    </a:cubicBezTo>
                    <a:lnTo>
                      <a:pt x="285" y="525"/>
                    </a:lnTo>
                    <a:cubicBezTo>
                      <a:pt x="358" y="407"/>
                      <a:pt x="466" y="321"/>
                      <a:pt x="604" y="321"/>
                    </a:cubicBezTo>
                    <a:cubicBezTo>
                      <a:pt x="616" y="321"/>
                      <a:pt x="629" y="322"/>
                      <a:pt x="642" y="323"/>
                    </a:cubicBezTo>
                    <a:cubicBezTo>
                      <a:pt x="659" y="325"/>
                      <a:pt x="674" y="325"/>
                      <a:pt x="690" y="325"/>
                    </a:cubicBezTo>
                    <a:cubicBezTo>
                      <a:pt x="737" y="325"/>
                      <a:pt x="781" y="321"/>
                      <a:pt x="824" y="321"/>
                    </a:cubicBezTo>
                    <a:close/>
                    <a:moveTo>
                      <a:pt x="719" y="0"/>
                    </a:moveTo>
                    <a:cubicBezTo>
                      <a:pt x="652" y="0"/>
                      <a:pt x="586" y="17"/>
                      <a:pt x="533" y="56"/>
                    </a:cubicBezTo>
                    <a:cubicBezTo>
                      <a:pt x="317" y="254"/>
                      <a:pt x="299" y="411"/>
                      <a:pt x="1" y="527"/>
                    </a:cubicBezTo>
                    <a:cubicBezTo>
                      <a:pt x="65" y="683"/>
                      <a:pt x="164" y="831"/>
                      <a:pt x="273" y="951"/>
                    </a:cubicBezTo>
                    <a:cubicBezTo>
                      <a:pt x="300" y="954"/>
                      <a:pt x="328" y="956"/>
                      <a:pt x="356" y="956"/>
                    </a:cubicBezTo>
                    <a:cubicBezTo>
                      <a:pt x="686" y="956"/>
                      <a:pt x="1008" y="746"/>
                      <a:pt x="1078" y="408"/>
                    </a:cubicBezTo>
                    <a:cubicBezTo>
                      <a:pt x="1172" y="182"/>
                      <a:pt x="937" y="0"/>
                      <a:pt x="719"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7" name="Google Shape;1237;p63"/>
              <p:cNvSpPr/>
              <p:nvPr/>
            </p:nvSpPr>
            <p:spPr>
              <a:xfrm>
                <a:off x="6245977" y="985502"/>
                <a:ext cx="51925" cy="35714"/>
              </a:xfrm>
              <a:custGeom>
                <a:rect b="b" l="l" r="r" t="t"/>
                <a:pathLst>
                  <a:path extrusionOk="0" h="868" w="1262">
                    <a:moveTo>
                      <a:pt x="666" y="133"/>
                    </a:moveTo>
                    <a:cubicBezTo>
                      <a:pt x="705" y="133"/>
                      <a:pt x="743" y="143"/>
                      <a:pt x="769" y="166"/>
                    </a:cubicBezTo>
                    <a:cubicBezTo>
                      <a:pt x="819" y="208"/>
                      <a:pt x="787" y="250"/>
                      <a:pt x="783" y="274"/>
                    </a:cubicBezTo>
                    <a:cubicBezTo>
                      <a:pt x="775" y="331"/>
                      <a:pt x="768" y="412"/>
                      <a:pt x="734" y="496"/>
                    </a:cubicBezTo>
                    <a:cubicBezTo>
                      <a:pt x="687" y="619"/>
                      <a:pt x="563" y="709"/>
                      <a:pt x="454" y="709"/>
                    </a:cubicBezTo>
                    <a:cubicBezTo>
                      <a:pt x="366" y="709"/>
                      <a:pt x="287" y="651"/>
                      <a:pt x="267" y="505"/>
                    </a:cubicBezTo>
                    <a:lnTo>
                      <a:pt x="267" y="505"/>
                    </a:lnTo>
                    <a:lnTo>
                      <a:pt x="288" y="578"/>
                    </a:lnTo>
                    <a:cubicBezTo>
                      <a:pt x="389" y="464"/>
                      <a:pt x="401" y="214"/>
                      <a:pt x="578" y="150"/>
                    </a:cubicBezTo>
                    <a:cubicBezTo>
                      <a:pt x="605" y="139"/>
                      <a:pt x="636" y="133"/>
                      <a:pt x="666" y="133"/>
                    </a:cubicBezTo>
                    <a:close/>
                    <a:moveTo>
                      <a:pt x="872" y="0"/>
                    </a:moveTo>
                    <a:cubicBezTo>
                      <a:pt x="766" y="0"/>
                      <a:pt x="656" y="61"/>
                      <a:pt x="564" y="118"/>
                    </a:cubicBezTo>
                    <a:cubicBezTo>
                      <a:pt x="419" y="184"/>
                      <a:pt x="149" y="147"/>
                      <a:pt x="55" y="346"/>
                    </a:cubicBezTo>
                    <a:cubicBezTo>
                      <a:pt x="1" y="435"/>
                      <a:pt x="10" y="549"/>
                      <a:pt x="40" y="645"/>
                    </a:cubicBezTo>
                    <a:cubicBezTo>
                      <a:pt x="113" y="713"/>
                      <a:pt x="203" y="744"/>
                      <a:pt x="279" y="772"/>
                    </a:cubicBezTo>
                    <a:cubicBezTo>
                      <a:pt x="406" y="816"/>
                      <a:pt x="530" y="868"/>
                      <a:pt x="665" y="868"/>
                    </a:cubicBezTo>
                    <a:cubicBezTo>
                      <a:pt x="701" y="868"/>
                      <a:pt x="737" y="864"/>
                      <a:pt x="774" y="856"/>
                    </a:cubicBezTo>
                    <a:cubicBezTo>
                      <a:pt x="1063" y="773"/>
                      <a:pt x="1262" y="431"/>
                      <a:pt x="1092" y="132"/>
                    </a:cubicBezTo>
                    <a:cubicBezTo>
                      <a:pt x="1029" y="35"/>
                      <a:pt x="952" y="0"/>
                      <a:pt x="872"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8" name="Google Shape;1238;p63"/>
              <p:cNvSpPr/>
              <p:nvPr/>
            </p:nvSpPr>
            <p:spPr>
              <a:xfrm>
                <a:off x="6321848" y="958140"/>
                <a:ext cx="58302" cy="46988"/>
              </a:xfrm>
              <a:custGeom>
                <a:rect b="b" l="l" r="r" t="t"/>
                <a:pathLst>
                  <a:path extrusionOk="0" h="1142" w="1417">
                    <a:moveTo>
                      <a:pt x="818" y="292"/>
                    </a:moveTo>
                    <a:cubicBezTo>
                      <a:pt x="838" y="292"/>
                      <a:pt x="859" y="294"/>
                      <a:pt x="880" y="297"/>
                    </a:cubicBezTo>
                    <a:cubicBezTo>
                      <a:pt x="1058" y="323"/>
                      <a:pt x="1337" y="370"/>
                      <a:pt x="1128" y="589"/>
                    </a:cubicBezTo>
                    <a:cubicBezTo>
                      <a:pt x="1029" y="686"/>
                      <a:pt x="826" y="761"/>
                      <a:pt x="652" y="761"/>
                    </a:cubicBezTo>
                    <a:cubicBezTo>
                      <a:pt x="547" y="761"/>
                      <a:pt x="453" y="734"/>
                      <a:pt x="397" y="668"/>
                    </a:cubicBezTo>
                    <a:lnTo>
                      <a:pt x="375" y="735"/>
                    </a:lnTo>
                    <a:cubicBezTo>
                      <a:pt x="422" y="524"/>
                      <a:pt x="585" y="292"/>
                      <a:pt x="818" y="292"/>
                    </a:cubicBezTo>
                    <a:close/>
                    <a:moveTo>
                      <a:pt x="1010" y="1"/>
                    </a:moveTo>
                    <a:cubicBezTo>
                      <a:pt x="785" y="1"/>
                      <a:pt x="638" y="226"/>
                      <a:pt x="469" y="320"/>
                    </a:cubicBezTo>
                    <a:cubicBezTo>
                      <a:pt x="355" y="394"/>
                      <a:pt x="222" y="464"/>
                      <a:pt x="119" y="575"/>
                    </a:cubicBezTo>
                    <a:cubicBezTo>
                      <a:pt x="1" y="874"/>
                      <a:pt x="290" y="1142"/>
                      <a:pt x="575" y="1142"/>
                    </a:cubicBezTo>
                    <a:cubicBezTo>
                      <a:pt x="622" y="1142"/>
                      <a:pt x="669" y="1134"/>
                      <a:pt x="714" y="1119"/>
                    </a:cubicBezTo>
                    <a:cubicBezTo>
                      <a:pt x="971" y="1051"/>
                      <a:pt x="1006" y="771"/>
                      <a:pt x="1153" y="613"/>
                    </a:cubicBezTo>
                    <a:cubicBezTo>
                      <a:pt x="1416" y="440"/>
                      <a:pt x="1411" y="82"/>
                      <a:pt x="1068" y="6"/>
                    </a:cubicBezTo>
                    <a:cubicBezTo>
                      <a:pt x="1048" y="2"/>
                      <a:pt x="1029" y="1"/>
                      <a:pt x="1010"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9" name="Google Shape;1239;p63"/>
              <p:cNvSpPr/>
              <p:nvPr/>
            </p:nvSpPr>
            <p:spPr>
              <a:xfrm>
                <a:off x="6011738" y="1043804"/>
                <a:ext cx="57192" cy="40322"/>
              </a:xfrm>
              <a:custGeom>
                <a:rect b="b" l="l" r="r" t="t"/>
                <a:pathLst>
                  <a:path extrusionOk="0" h="980" w="1390">
                    <a:moveTo>
                      <a:pt x="725" y="116"/>
                    </a:moveTo>
                    <a:cubicBezTo>
                      <a:pt x="746" y="116"/>
                      <a:pt x="767" y="121"/>
                      <a:pt x="787" y="130"/>
                    </a:cubicBezTo>
                    <a:cubicBezTo>
                      <a:pt x="869" y="169"/>
                      <a:pt x="893" y="274"/>
                      <a:pt x="904" y="341"/>
                    </a:cubicBezTo>
                    <a:cubicBezTo>
                      <a:pt x="936" y="494"/>
                      <a:pt x="1064" y="650"/>
                      <a:pt x="866" y="768"/>
                    </a:cubicBezTo>
                    <a:cubicBezTo>
                      <a:pt x="823" y="789"/>
                      <a:pt x="783" y="798"/>
                      <a:pt x="747" y="798"/>
                    </a:cubicBezTo>
                    <a:cubicBezTo>
                      <a:pt x="519" y="798"/>
                      <a:pt x="434" y="425"/>
                      <a:pt x="569" y="208"/>
                    </a:cubicBezTo>
                    <a:cubicBezTo>
                      <a:pt x="601" y="155"/>
                      <a:pt x="663" y="116"/>
                      <a:pt x="725" y="116"/>
                    </a:cubicBezTo>
                    <a:close/>
                    <a:moveTo>
                      <a:pt x="682" y="1"/>
                    </a:moveTo>
                    <a:cubicBezTo>
                      <a:pt x="320" y="1"/>
                      <a:pt x="0" y="351"/>
                      <a:pt x="180" y="755"/>
                    </a:cubicBezTo>
                    <a:cubicBezTo>
                      <a:pt x="236" y="867"/>
                      <a:pt x="366" y="980"/>
                      <a:pt x="510" y="980"/>
                    </a:cubicBezTo>
                    <a:cubicBezTo>
                      <a:pt x="528" y="980"/>
                      <a:pt x="547" y="978"/>
                      <a:pt x="566" y="974"/>
                    </a:cubicBezTo>
                    <a:cubicBezTo>
                      <a:pt x="718" y="942"/>
                      <a:pt x="794" y="847"/>
                      <a:pt x="884" y="798"/>
                    </a:cubicBezTo>
                    <a:cubicBezTo>
                      <a:pt x="1389" y="619"/>
                      <a:pt x="1358" y="110"/>
                      <a:pt x="821" y="18"/>
                    </a:cubicBezTo>
                    <a:cubicBezTo>
                      <a:pt x="774" y="7"/>
                      <a:pt x="728" y="1"/>
                      <a:pt x="68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0" name="Google Shape;1240;p63"/>
              <p:cNvSpPr/>
              <p:nvPr/>
            </p:nvSpPr>
            <p:spPr>
              <a:xfrm>
                <a:off x="5912208" y="1075363"/>
                <a:ext cx="55957" cy="39993"/>
              </a:xfrm>
              <a:custGeom>
                <a:rect b="b" l="l" r="r" t="t"/>
                <a:pathLst>
                  <a:path extrusionOk="0" h="972" w="1360">
                    <a:moveTo>
                      <a:pt x="238" y="412"/>
                    </a:moveTo>
                    <a:lnTo>
                      <a:pt x="225" y="460"/>
                    </a:lnTo>
                    <a:lnTo>
                      <a:pt x="225" y="460"/>
                    </a:lnTo>
                    <a:cubicBezTo>
                      <a:pt x="228" y="444"/>
                      <a:pt x="232" y="428"/>
                      <a:pt x="238" y="412"/>
                    </a:cubicBezTo>
                    <a:close/>
                    <a:moveTo>
                      <a:pt x="595" y="280"/>
                    </a:moveTo>
                    <a:cubicBezTo>
                      <a:pt x="572" y="319"/>
                      <a:pt x="551" y="361"/>
                      <a:pt x="531" y="404"/>
                    </a:cubicBezTo>
                    <a:lnTo>
                      <a:pt x="553" y="433"/>
                    </a:lnTo>
                    <a:cubicBezTo>
                      <a:pt x="622" y="420"/>
                      <a:pt x="687" y="402"/>
                      <a:pt x="749" y="381"/>
                    </a:cubicBezTo>
                    <a:lnTo>
                      <a:pt x="749" y="381"/>
                    </a:lnTo>
                    <a:cubicBezTo>
                      <a:pt x="756" y="487"/>
                      <a:pt x="714" y="617"/>
                      <a:pt x="634" y="674"/>
                    </a:cubicBezTo>
                    <a:cubicBezTo>
                      <a:pt x="589" y="710"/>
                      <a:pt x="535" y="727"/>
                      <a:pt x="481" y="727"/>
                    </a:cubicBezTo>
                    <a:cubicBezTo>
                      <a:pt x="349" y="727"/>
                      <a:pt x="217" y="629"/>
                      <a:pt x="223" y="488"/>
                    </a:cubicBezTo>
                    <a:lnTo>
                      <a:pt x="223" y="488"/>
                    </a:lnTo>
                    <a:cubicBezTo>
                      <a:pt x="355" y="419"/>
                      <a:pt x="452" y="343"/>
                      <a:pt x="595" y="280"/>
                    </a:cubicBezTo>
                    <a:close/>
                    <a:moveTo>
                      <a:pt x="797" y="1"/>
                    </a:moveTo>
                    <a:lnTo>
                      <a:pt x="737" y="76"/>
                    </a:lnTo>
                    <a:cubicBezTo>
                      <a:pt x="732" y="82"/>
                      <a:pt x="728" y="87"/>
                      <a:pt x="723" y="93"/>
                    </a:cubicBezTo>
                    <a:lnTo>
                      <a:pt x="723" y="93"/>
                    </a:lnTo>
                    <a:cubicBezTo>
                      <a:pt x="656" y="57"/>
                      <a:pt x="578" y="40"/>
                      <a:pt x="500" y="40"/>
                    </a:cubicBezTo>
                    <a:cubicBezTo>
                      <a:pt x="296" y="40"/>
                      <a:pt x="86" y="156"/>
                      <a:pt x="24" y="356"/>
                    </a:cubicBezTo>
                    <a:lnTo>
                      <a:pt x="1" y="432"/>
                    </a:lnTo>
                    <a:cubicBezTo>
                      <a:pt x="66" y="596"/>
                      <a:pt x="178" y="691"/>
                      <a:pt x="277" y="794"/>
                    </a:cubicBezTo>
                    <a:cubicBezTo>
                      <a:pt x="390" y="920"/>
                      <a:pt x="516" y="972"/>
                      <a:pt x="635" y="972"/>
                    </a:cubicBezTo>
                    <a:cubicBezTo>
                      <a:pt x="1030" y="972"/>
                      <a:pt x="1360" y="411"/>
                      <a:pt x="925" y="78"/>
                    </a:cubicBezTo>
                    <a:lnTo>
                      <a:pt x="797"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1" name="Google Shape;1241;p63"/>
              <p:cNvSpPr/>
              <p:nvPr/>
            </p:nvSpPr>
            <p:spPr>
              <a:xfrm>
                <a:off x="6013178" y="1287506"/>
                <a:ext cx="40775" cy="44601"/>
              </a:xfrm>
              <a:custGeom>
                <a:rect b="b" l="l" r="r" t="t"/>
                <a:pathLst>
                  <a:path extrusionOk="0" h="1084" w="991">
                    <a:moveTo>
                      <a:pt x="442" y="287"/>
                    </a:moveTo>
                    <a:cubicBezTo>
                      <a:pt x="487" y="287"/>
                      <a:pt x="533" y="297"/>
                      <a:pt x="572" y="316"/>
                    </a:cubicBezTo>
                    <a:cubicBezTo>
                      <a:pt x="699" y="349"/>
                      <a:pt x="898" y="309"/>
                      <a:pt x="895" y="520"/>
                    </a:cubicBezTo>
                    <a:cubicBezTo>
                      <a:pt x="877" y="652"/>
                      <a:pt x="740" y="703"/>
                      <a:pt x="602" y="703"/>
                    </a:cubicBezTo>
                    <a:cubicBezTo>
                      <a:pt x="502" y="703"/>
                      <a:pt x="401" y="677"/>
                      <a:pt x="345" y="634"/>
                    </a:cubicBezTo>
                    <a:cubicBezTo>
                      <a:pt x="299" y="592"/>
                      <a:pt x="226" y="540"/>
                      <a:pt x="209" y="453"/>
                    </a:cubicBezTo>
                    <a:lnTo>
                      <a:pt x="200" y="481"/>
                    </a:lnTo>
                    <a:cubicBezTo>
                      <a:pt x="221" y="347"/>
                      <a:pt x="331" y="287"/>
                      <a:pt x="442" y="287"/>
                    </a:cubicBezTo>
                    <a:close/>
                    <a:moveTo>
                      <a:pt x="611" y="1"/>
                    </a:moveTo>
                    <a:cubicBezTo>
                      <a:pt x="504" y="1"/>
                      <a:pt x="385" y="56"/>
                      <a:pt x="277" y="182"/>
                    </a:cubicBezTo>
                    <a:lnTo>
                      <a:pt x="62" y="405"/>
                    </a:lnTo>
                    <a:cubicBezTo>
                      <a:pt x="10" y="537"/>
                      <a:pt x="1" y="705"/>
                      <a:pt x="89" y="837"/>
                    </a:cubicBezTo>
                    <a:cubicBezTo>
                      <a:pt x="208" y="1008"/>
                      <a:pt x="359" y="1083"/>
                      <a:pt x="501" y="1083"/>
                    </a:cubicBezTo>
                    <a:cubicBezTo>
                      <a:pt x="743" y="1083"/>
                      <a:pt x="957" y="862"/>
                      <a:pt x="931" y="522"/>
                    </a:cubicBezTo>
                    <a:cubicBezTo>
                      <a:pt x="990" y="217"/>
                      <a:pt x="824" y="1"/>
                      <a:pt x="61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2" name="Google Shape;1242;p63"/>
              <p:cNvSpPr/>
              <p:nvPr/>
            </p:nvSpPr>
            <p:spPr>
              <a:xfrm>
                <a:off x="5904802" y="1309766"/>
                <a:ext cx="48880" cy="49004"/>
              </a:xfrm>
              <a:custGeom>
                <a:rect b="b" l="l" r="r" t="t"/>
                <a:pathLst>
                  <a:path extrusionOk="0" h="1191" w="1188">
                    <a:moveTo>
                      <a:pt x="640" y="266"/>
                    </a:moveTo>
                    <a:cubicBezTo>
                      <a:pt x="706" y="266"/>
                      <a:pt x="770" y="286"/>
                      <a:pt x="816" y="342"/>
                    </a:cubicBezTo>
                    <a:cubicBezTo>
                      <a:pt x="962" y="489"/>
                      <a:pt x="857" y="809"/>
                      <a:pt x="676" y="835"/>
                    </a:cubicBezTo>
                    <a:cubicBezTo>
                      <a:pt x="538" y="821"/>
                      <a:pt x="283" y="715"/>
                      <a:pt x="267" y="531"/>
                    </a:cubicBezTo>
                    <a:cubicBezTo>
                      <a:pt x="249" y="429"/>
                      <a:pt x="328" y="349"/>
                      <a:pt x="374" y="342"/>
                    </a:cubicBezTo>
                    <a:cubicBezTo>
                      <a:pt x="436" y="310"/>
                      <a:pt x="541" y="266"/>
                      <a:pt x="640" y="266"/>
                    </a:cubicBezTo>
                    <a:close/>
                    <a:moveTo>
                      <a:pt x="396" y="1"/>
                    </a:moveTo>
                    <a:cubicBezTo>
                      <a:pt x="315" y="1"/>
                      <a:pt x="231" y="41"/>
                      <a:pt x="149" y="143"/>
                    </a:cubicBezTo>
                    <a:cubicBezTo>
                      <a:pt x="1" y="411"/>
                      <a:pt x="209" y="652"/>
                      <a:pt x="294" y="891"/>
                    </a:cubicBezTo>
                    <a:cubicBezTo>
                      <a:pt x="362" y="1066"/>
                      <a:pt x="561" y="1191"/>
                      <a:pt x="753" y="1191"/>
                    </a:cubicBezTo>
                    <a:cubicBezTo>
                      <a:pt x="872" y="1191"/>
                      <a:pt x="989" y="1144"/>
                      <a:pt x="1070" y="1032"/>
                    </a:cubicBezTo>
                    <a:cubicBezTo>
                      <a:pt x="1174" y="895"/>
                      <a:pt x="1188" y="704"/>
                      <a:pt x="1101" y="581"/>
                    </a:cubicBezTo>
                    <a:cubicBezTo>
                      <a:pt x="1022" y="458"/>
                      <a:pt x="914" y="399"/>
                      <a:pt x="842" y="318"/>
                    </a:cubicBezTo>
                    <a:cubicBezTo>
                      <a:pt x="730" y="176"/>
                      <a:pt x="568" y="1"/>
                      <a:pt x="39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3" name="Google Shape;1243;p63"/>
              <p:cNvSpPr/>
              <p:nvPr/>
            </p:nvSpPr>
            <p:spPr>
              <a:xfrm>
                <a:off x="5792271" y="1323302"/>
                <a:ext cx="54106" cy="52912"/>
              </a:xfrm>
              <a:custGeom>
                <a:rect b="b" l="l" r="r" t="t"/>
                <a:pathLst>
                  <a:path extrusionOk="0" h="1286" w="1315">
                    <a:moveTo>
                      <a:pt x="510" y="378"/>
                    </a:moveTo>
                    <a:cubicBezTo>
                      <a:pt x="551" y="378"/>
                      <a:pt x="589" y="382"/>
                      <a:pt x="620" y="388"/>
                    </a:cubicBezTo>
                    <a:cubicBezTo>
                      <a:pt x="833" y="389"/>
                      <a:pt x="1123" y="828"/>
                      <a:pt x="830" y="996"/>
                    </a:cubicBezTo>
                    <a:cubicBezTo>
                      <a:pt x="791" y="1021"/>
                      <a:pt x="747" y="1031"/>
                      <a:pt x="704" y="1031"/>
                    </a:cubicBezTo>
                    <a:cubicBezTo>
                      <a:pt x="641" y="1031"/>
                      <a:pt x="581" y="1010"/>
                      <a:pt x="539" y="989"/>
                    </a:cubicBezTo>
                    <a:cubicBezTo>
                      <a:pt x="383" y="912"/>
                      <a:pt x="92" y="857"/>
                      <a:pt x="127" y="608"/>
                    </a:cubicBezTo>
                    <a:cubicBezTo>
                      <a:pt x="149" y="431"/>
                      <a:pt x="352" y="378"/>
                      <a:pt x="510" y="378"/>
                    </a:cubicBezTo>
                    <a:close/>
                    <a:moveTo>
                      <a:pt x="603" y="1"/>
                    </a:moveTo>
                    <a:cubicBezTo>
                      <a:pt x="281" y="1"/>
                      <a:pt x="104" y="332"/>
                      <a:pt x="91" y="603"/>
                    </a:cubicBezTo>
                    <a:cubicBezTo>
                      <a:pt x="1" y="993"/>
                      <a:pt x="213" y="1286"/>
                      <a:pt x="497" y="1286"/>
                    </a:cubicBezTo>
                    <a:cubicBezTo>
                      <a:pt x="624" y="1286"/>
                      <a:pt x="766" y="1227"/>
                      <a:pt x="901" y="1090"/>
                    </a:cubicBezTo>
                    <a:cubicBezTo>
                      <a:pt x="1314" y="783"/>
                      <a:pt x="1259" y="109"/>
                      <a:pt x="668" y="5"/>
                    </a:cubicBezTo>
                    <a:cubicBezTo>
                      <a:pt x="646" y="2"/>
                      <a:pt x="624" y="1"/>
                      <a:pt x="603"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4" name="Google Shape;1244;p63"/>
              <p:cNvSpPr/>
              <p:nvPr/>
            </p:nvSpPr>
            <p:spPr>
              <a:xfrm>
                <a:off x="5663693" y="1385719"/>
                <a:ext cx="51884" cy="45506"/>
              </a:xfrm>
              <a:custGeom>
                <a:rect b="b" l="l" r="r" t="t"/>
                <a:pathLst>
                  <a:path extrusionOk="0" h="1106" w="1261">
                    <a:moveTo>
                      <a:pt x="475" y="277"/>
                    </a:moveTo>
                    <a:cubicBezTo>
                      <a:pt x="489" y="277"/>
                      <a:pt x="504" y="278"/>
                      <a:pt x="520" y="280"/>
                    </a:cubicBezTo>
                    <a:cubicBezTo>
                      <a:pt x="558" y="295"/>
                      <a:pt x="585" y="281"/>
                      <a:pt x="632" y="372"/>
                    </a:cubicBezTo>
                    <a:cubicBezTo>
                      <a:pt x="994" y="403"/>
                      <a:pt x="879" y="806"/>
                      <a:pt x="557" y="806"/>
                    </a:cubicBezTo>
                    <a:cubicBezTo>
                      <a:pt x="534" y="806"/>
                      <a:pt x="509" y="804"/>
                      <a:pt x="483" y="799"/>
                    </a:cubicBezTo>
                    <a:cubicBezTo>
                      <a:pt x="262" y="769"/>
                      <a:pt x="175" y="515"/>
                      <a:pt x="315" y="367"/>
                    </a:cubicBezTo>
                    <a:cubicBezTo>
                      <a:pt x="359" y="303"/>
                      <a:pt x="406" y="277"/>
                      <a:pt x="475" y="277"/>
                    </a:cubicBezTo>
                    <a:close/>
                    <a:moveTo>
                      <a:pt x="376" y="0"/>
                    </a:moveTo>
                    <a:cubicBezTo>
                      <a:pt x="216" y="0"/>
                      <a:pt x="54" y="100"/>
                      <a:pt x="29" y="271"/>
                    </a:cubicBezTo>
                    <a:cubicBezTo>
                      <a:pt x="1" y="441"/>
                      <a:pt x="91" y="568"/>
                      <a:pt x="152" y="671"/>
                    </a:cubicBezTo>
                    <a:cubicBezTo>
                      <a:pt x="220" y="777"/>
                      <a:pt x="286" y="878"/>
                      <a:pt x="386" y="972"/>
                    </a:cubicBezTo>
                    <a:cubicBezTo>
                      <a:pt x="470" y="1063"/>
                      <a:pt x="589" y="1105"/>
                      <a:pt x="712" y="1105"/>
                    </a:cubicBezTo>
                    <a:cubicBezTo>
                      <a:pt x="907" y="1105"/>
                      <a:pt x="1110" y="997"/>
                      <a:pt x="1184" y="801"/>
                    </a:cubicBezTo>
                    <a:cubicBezTo>
                      <a:pt x="1260" y="642"/>
                      <a:pt x="1197" y="399"/>
                      <a:pt x="1050" y="313"/>
                    </a:cubicBezTo>
                    <a:cubicBezTo>
                      <a:pt x="1000" y="272"/>
                      <a:pt x="912" y="245"/>
                      <a:pt x="831" y="245"/>
                    </a:cubicBezTo>
                    <a:cubicBezTo>
                      <a:pt x="776" y="245"/>
                      <a:pt x="724" y="257"/>
                      <a:pt x="690" y="286"/>
                    </a:cubicBezTo>
                    <a:lnTo>
                      <a:pt x="690" y="286"/>
                    </a:lnTo>
                    <a:cubicBezTo>
                      <a:pt x="696" y="238"/>
                      <a:pt x="676" y="171"/>
                      <a:pt x="645" y="136"/>
                    </a:cubicBezTo>
                    <a:cubicBezTo>
                      <a:pt x="582" y="43"/>
                      <a:pt x="480" y="0"/>
                      <a:pt x="376"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5" name="Google Shape;1245;p63"/>
              <p:cNvSpPr/>
              <p:nvPr/>
            </p:nvSpPr>
            <p:spPr>
              <a:xfrm>
                <a:off x="5549268" y="1411682"/>
                <a:ext cx="52378" cy="35796"/>
              </a:xfrm>
              <a:custGeom>
                <a:rect b="b" l="l" r="r" t="t"/>
                <a:pathLst>
                  <a:path extrusionOk="0" h="870" w="1273">
                    <a:moveTo>
                      <a:pt x="660" y="182"/>
                    </a:moveTo>
                    <a:cubicBezTo>
                      <a:pt x="706" y="182"/>
                      <a:pt x="752" y="200"/>
                      <a:pt x="790" y="243"/>
                    </a:cubicBezTo>
                    <a:cubicBezTo>
                      <a:pt x="845" y="309"/>
                      <a:pt x="811" y="406"/>
                      <a:pt x="788" y="462"/>
                    </a:cubicBezTo>
                    <a:cubicBezTo>
                      <a:pt x="739" y="586"/>
                      <a:pt x="786" y="823"/>
                      <a:pt x="581" y="829"/>
                    </a:cubicBezTo>
                    <a:cubicBezTo>
                      <a:pt x="581" y="829"/>
                      <a:pt x="580" y="829"/>
                      <a:pt x="579" y="829"/>
                    </a:cubicBezTo>
                    <a:cubicBezTo>
                      <a:pt x="389" y="829"/>
                      <a:pt x="388" y="592"/>
                      <a:pt x="396" y="472"/>
                    </a:cubicBezTo>
                    <a:cubicBezTo>
                      <a:pt x="364" y="357"/>
                      <a:pt x="516" y="182"/>
                      <a:pt x="660" y="182"/>
                    </a:cubicBezTo>
                    <a:close/>
                    <a:moveTo>
                      <a:pt x="463" y="1"/>
                    </a:moveTo>
                    <a:cubicBezTo>
                      <a:pt x="217" y="1"/>
                      <a:pt x="0" y="167"/>
                      <a:pt x="12" y="493"/>
                    </a:cubicBezTo>
                    <a:cubicBezTo>
                      <a:pt x="26" y="632"/>
                      <a:pt x="100" y="772"/>
                      <a:pt x="233" y="828"/>
                    </a:cubicBezTo>
                    <a:cubicBezTo>
                      <a:pt x="308" y="862"/>
                      <a:pt x="379" y="870"/>
                      <a:pt x="444" y="870"/>
                    </a:cubicBezTo>
                    <a:cubicBezTo>
                      <a:pt x="494" y="870"/>
                      <a:pt x="540" y="865"/>
                      <a:pt x="582" y="865"/>
                    </a:cubicBezTo>
                    <a:cubicBezTo>
                      <a:pt x="608" y="868"/>
                      <a:pt x="634" y="869"/>
                      <a:pt x="658" y="869"/>
                    </a:cubicBezTo>
                    <a:cubicBezTo>
                      <a:pt x="1091" y="869"/>
                      <a:pt x="1272" y="442"/>
                      <a:pt x="869" y="158"/>
                    </a:cubicBezTo>
                    <a:cubicBezTo>
                      <a:pt x="748" y="53"/>
                      <a:pt x="601" y="1"/>
                      <a:pt x="463"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6" name="Google Shape;1246;p63"/>
              <p:cNvSpPr/>
              <p:nvPr/>
            </p:nvSpPr>
            <p:spPr>
              <a:xfrm>
                <a:off x="5444678" y="1440113"/>
                <a:ext cx="54558" cy="43614"/>
              </a:xfrm>
              <a:custGeom>
                <a:rect b="b" l="l" r="r" t="t"/>
                <a:pathLst>
                  <a:path extrusionOk="0" h="1060" w="1326">
                    <a:moveTo>
                      <a:pt x="451" y="295"/>
                    </a:moveTo>
                    <a:cubicBezTo>
                      <a:pt x="473" y="295"/>
                      <a:pt x="494" y="301"/>
                      <a:pt x="509" y="315"/>
                    </a:cubicBezTo>
                    <a:cubicBezTo>
                      <a:pt x="521" y="325"/>
                      <a:pt x="404" y="426"/>
                      <a:pt x="398" y="439"/>
                    </a:cubicBezTo>
                    <a:lnTo>
                      <a:pt x="598" y="389"/>
                    </a:lnTo>
                    <a:cubicBezTo>
                      <a:pt x="658" y="375"/>
                      <a:pt x="721" y="363"/>
                      <a:pt x="790" y="363"/>
                    </a:cubicBezTo>
                    <a:cubicBezTo>
                      <a:pt x="810" y="363"/>
                      <a:pt x="831" y="364"/>
                      <a:pt x="852" y="366"/>
                    </a:cubicBezTo>
                    <a:lnTo>
                      <a:pt x="699" y="384"/>
                    </a:lnTo>
                    <a:cubicBezTo>
                      <a:pt x="817" y="443"/>
                      <a:pt x="904" y="623"/>
                      <a:pt x="864" y="774"/>
                    </a:cubicBezTo>
                    <a:cubicBezTo>
                      <a:pt x="815" y="877"/>
                      <a:pt x="746" y="921"/>
                      <a:pt x="676" y="921"/>
                    </a:cubicBezTo>
                    <a:cubicBezTo>
                      <a:pt x="579" y="921"/>
                      <a:pt x="482" y="838"/>
                      <a:pt x="436" y="714"/>
                    </a:cubicBezTo>
                    <a:cubicBezTo>
                      <a:pt x="368" y="628"/>
                      <a:pt x="232" y="450"/>
                      <a:pt x="351" y="333"/>
                    </a:cubicBezTo>
                    <a:cubicBezTo>
                      <a:pt x="376" y="311"/>
                      <a:pt x="415" y="295"/>
                      <a:pt x="451" y="295"/>
                    </a:cubicBezTo>
                    <a:close/>
                    <a:moveTo>
                      <a:pt x="682" y="0"/>
                    </a:moveTo>
                    <a:cubicBezTo>
                      <a:pt x="655" y="87"/>
                      <a:pt x="610" y="174"/>
                      <a:pt x="560" y="242"/>
                    </a:cubicBezTo>
                    <a:lnTo>
                      <a:pt x="560" y="242"/>
                    </a:lnTo>
                    <a:cubicBezTo>
                      <a:pt x="541" y="234"/>
                      <a:pt x="520" y="230"/>
                      <a:pt x="498" y="230"/>
                    </a:cubicBezTo>
                    <a:cubicBezTo>
                      <a:pt x="434" y="230"/>
                      <a:pt x="363" y="262"/>
                      <a:pt x="325" y="308"/>
                    </a:cubicBezTo>
                    <a:cubicBezTo>
                      <a:pt x="67" y="542"/>
                      <a:pt x="0" y="991"/>
                      <a:pt x="439" y="1059"/>
                    </a:cubicBezTo>
                    <a:cubicBezTo>
                      <a:pt x="661" y="1057"/>
                      <a:pt x="825" y="1016"/>
                      <a:pt x="1013" y="902"/>
                    </a:cubicBezTo>
                    <a:cubicBezTo>
                      <a:pt x="1326" y="681"/>
                      <a:pt x="1188" y="146"/>
                      <a:pt x="814" y="42"/>
                    </a:cubicBezTo>
                    <a:lnTo>
                      <a:pt x="682"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7" name="Google Shape;1247;p63"/>
              <p:cNvSpPr/>
              <p:nvPr/>
            </p:nvSpPr>
            <p:spPr>
              <a:xfrm>
                <a:off x="5362141" y="1462249"/>
                <a:ext cx="49662" cy="37031"/>
              </a:xfrm>
              <a:custGeom>
                <a:rect b="b" l="l" r="r" t="t"/>
                <a:pathLst>
                  <a:path extrusionOk="0" h="900" w="1207">
                    <a:moveTo>
                      <a:pt x="785" y="51"/>
                    </a:moveTo>
                    <a:lnTo>
                      <a:pt x="785" y="51"/>
                    </a:lnTo>
                    <a:cubicBezTo>
                      <a:pt x="841" y="368"/>
                      <a:pt x="826" y="537"/>
                      <a:pt x="530" y="650"/>
                    </a:cubicBezTo>
                    <a:cubicBezTo>
                      <a:pt x="520" y="653"/>
                      <a:pt x="510" y="654"/>
                      <a:pt x="500" y="654"/>
                    </a:cubicBezTo>
                    <a:cubicBezTo>
                      <a:pt x="438" y="654"/>
                      <a:pt x="374" y="614"/>
                      <a:pt x="363" y="545"/>
                    </a:cubicBezTo>
                    <a:cubicBezTo>
                      <a:pt x="345" y="415"/>
                      <a:pt x="476" y="340"/>
                      <a:pt x="571" y="273"/>
                    </a:cubicBezTo>
                    <a:cubicBezTo>
                      <a:pt x="639" y="234"/>
                      <a:pt x="798" y="152"/>
                      <a:pt x="785" y="51"/>
                    </a:cubicBezTo>
                    <a:close/>
                    <a:moveTo>
                      <a:pt x="539" y="0"/>
                    </a:moveTo>
                    <a:cubicBezTo>
                      <a:pt x="526" y="0"/>
                      <a:pt x="513" y="1"/>
                      <a:pt x="498" y="3"/>
                    </a:cubicBezTo>
                    <a:cubicBezTo>
                      <a:pt x="1" y="40"/>
                      <a:pt x="157" y="649"/>
                      <a:pt x="477" y="841"/>
                    </a:cubicBezTo>
                    <a:cubicBezTo>
                      <a:pt x="539" y="880"/>
                      <a:pt x="611" y="899"/>
                      <a:pt x="686" y="899"/>
                    </a:cubicBezTo>
                    <a:cubicBezTo>
                      <a:pt x="871" y="899"/>
                      <a:pt x="1067" y="782"/>
                      <a:pt x="1135" y="575"/>
                    </a:cubicBezTo>
                    <a:cubicBezTo>
                      <a:pt x="1206" y="297"/>
                      <a:pt x="1037" y="27"/>
                      <a:pt x="778" y="7"/>
                    </a:cubicBezTo>
                    <a:cubicBezTo>
                      <a:pt x="746" y="15"/>
                      <a:pt x="720" y="18"/>
                      <a:pt x="697" y="18"/>
                    </a:cubicBezTo>
                    <a:cubicBezTo>
                      <a:pt x="641" y="18"/>
                      <a:pt x="603" y="0"/>
                      <a:pt x="539"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8" name="Google Shape;1248;p63"/>
              <p:cNvSpPr/>
              <p:nvPr/>
            </p:nvSpPr>
            <p:spPr>
              <a:xfrm>
                <a:off x="5267384" y="1465664"/>
                <a:ext cx="50403" cy="44190"/>
              </a:xfrm>
              <a:custGeom>
                <a:rect b="b" l="l" r="r" t="t"/>
                <a:pathLst>
                  <a:path extrusionOk="0" h="1074" w="1225">
                    <a:moveTo>
                      <a:pt x="568" y="374"/>
                    </a:moveTo>
                    <a:cubicBezTo>
                      <a:pt x="563" y="396"/>
                      <a:pt x="558" y="418"/>
                      <a:pt x="556" y="442"/>
                    </a:cubicBezTo>
                    <a:lnTo>
                      <a:pt x="587" y="460"/>
                    </a:lnTo>
                    <a:cubicBezTo>
                      <a:pt x="628" y="440"/>
                      <a:pt x="668" y="424"/>
                      <a:pt x="707" y="409"/>
                    </a:cubicBezTo>
                    <a:lnTo>
                      <a:pt x="707" y="409"/>
                    </a:lnTo>
                    <a:cubicBezTo>
                      <a:pt x="746" y="546"/>
                      <a:pt x="776" y="710"/>
                      <a:pt x="703" y="804"/>
                    </a:cubicBezTo>
                    <a:cubicBezTo>
                      <a:pt x="670" y="833"/>
                      <a:pt x="626" y="846"/>
                      <a:pt x="582" y="846"/>
                    </a:cubicBezTo>
                    <a:cubicBezTo>
                      <a:pt x="478" y="846"/>
                      <a:pt x="376" y="770"/>
                      <a:pt x="424" y="642"/>
                    </a:cubicBezTo>
                    <a:cubicBezTo>
                      <a:pt x="483" y="544"/>
                      <a:pt x="523" y="457"/>
                      <a:pt x="568" y="374"/>
                    </a:cubicBezTo>
                    <a:close/>
                    <a:moveTo>
                      <a:pt x="686" y="0"/>
                    </a:moveTo>
                    <a:cubicBezTo>
                      <a:pt x="605" y="0"/>
                      <a:pt x="508" y="27"/>
                      <a:pt x="471" y="55"/>
                    </a:cubicBezTo>
                    <a:cubicBezTo>
                      <a:pt x="1" y="301"/>
                      <a:pt x="258" y="1062"/>
                      <a:pt x="759" y="1074"/>
                    </a:cubicBezTo>
                    <a:cubicBezTo>
                      <a:pt x="1225" y="1023"/>
                      <a:pt x="1219" y="341"/>
                      <a:pt x="877" y="137"/>
                    </a:cubicBezTo>
                    <a:lnTo>
                      <a:pt x="800" y="82"/>
                    </a:lnTo>
                    <a:lnTo>
                      <a:pt x="800" y="82"/>
                    </a:lnTo>
                    <a:cubicBezTo>
                      <a:pt x="803" y="79"/>
                      <a:pt x="806" y="76"/>
                      <a:pt x="809" y="74"/>
                    </a:cubicBezTo>
                    <a:cubicBezTo>
                      <a:pt x="812" y="20"/>
                      <a:pt x="755" y="0"/>
                      <a:pt x="686"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9" name="Google Shape;1249;p63"/>
              <p:cNvSpPr/>
              <p:nvPr/>
            </p:nvSpPr>
            <p:spPr>
              <a:xfrm>
                <a:off x="5463563" y="1197933"/>
                <a:ext cx="44190" cy="31435"/>
              </a:xfrm>
              <a:custGeom>
                <a:rect b="b" l="l" r="r" t="t"/>
                <a:pathLst>
                  <a:path extrusionOk="0" h="764" w="1074">
                    <a:moveTo>
                      <a:pt x="712" y="240"/>
                    </a:moveTo>
                    <a:cubicBezTo>
                      <a:pt x="752" y="240"/>
                      <a:pt x="789" y="261"/>
                      <a:pt x="792" y="301"/>
                    </a:cubicBezTo>
                    <a:cubicBezTo>
                      <a:pt x="798" y="362"/>
                      <a:pt x="728" y="389"/>
                      <a:pt x="691" y="403"/>
                    </a:cubicBezTo>
                    <a:cubicBezTo>
                      <a:pt x="606" y="473"/>
                      <a:pt x="524" y="579"/>
                      <a:pt x="485" y="709"/>
                    </a:cubicBezTo>
                    <a:cubicBezTo>
                      <a:pt x="493" y="544"/>
                      <a:pt x="518" y="438"/>
                      <a:pt x="550" y="391"/>
                    </a:cubicBezTo>
                    <a:cubicBezTo>
                      <a:pt x="569" y="318"/>
                      <a:pt x="582" y="294"/>
                      <a:pt x="669" y="248"/>
                    </a:cubicBezTo>
                    <a:cubicBezTo>
                      <a:pt x="683" y="242"/>
                      <a:pt x="697" y="240"/>
                      <a:pt x="712" y="240"/>
                    </a:cubicBezTo>
                    <a:close/>
                    <a:moveTo>
                      <a:pt x="517" y="1"/>
                    </a:moveTo>
                    <a:cubicBezTo>
                      <a:pt x="142" y="1"/>
                      <a:pt x="1" y="657"/>
                      <a:pt x="478" y="744"/>
                    </a:cubicBezTo>
                    <a:cubicBezTo>
                      <a:pt x="532" y="758"/>
                      <a:pt x="582" y="764"/>
                      <a:pt x="628" y="764"/>
                    </a:cubicBezTo>
                    <a:cubicBezTo>
                      <a:pt x="1025" y="764"/>
                      <a:pt x="1073" y="288"/>
                      <a:pt x="716" y="57"/>
                    </a:cubicBezTo>
                    <a:cubicBezTo>
                      <a:pt x="645" y="18"/>
                      <a:pt x="578" y="1"/>
                      <a:pt x="51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0" name="Google Shape;1250;p63"/>
              <p:cNvSpPr/>
              <p:nvPr/>
            </p:nvSpPr>
            <p:spPr>
              <a:xfrm>
                <a:off x="5534662" y="1172136"/>
                <a:ext cx="54147" cy="33862"/>
              </a:xfrm>
              <a:custGeom>
                <a:rect b="b" l="l" r="r" t="t"/>
                <a:pathLst>
                  <a:path extrusionOk="0" h="823" w="1316">
                    <a:moveTo>
                      <a:pt x="779" y="130"/>
                    </a:moveTo>
                    <a:cubicBezTo>
                      <a:pt x="816" y="142"/>
                      <a:pt x="806" y="150"/>
                      <a:pt x="781" y="150"/>
                    </a:cubicBezTo>
                    <a:cubicBezTo>
                      <a:pt x="777" y="150"/>
                      <a:pt x="771" y="150"/>
                      <a:pt x="765" y="149"/>
                    </a:cubicBezTo>
                    <a:lnTo>
                      <a:pt x="765" y="149"/>
                    </a:lnTo>
                    <a:cubicBezTo>
                      <a:pt x="766" y="132"/>
                      <a:pt x="774" y="130"/>
                      <a:pt x="779" y="130"/>
                    </a:cubicBezTo>
                    <a:close/>
                    <a:moveTo>
                      <a:pt x="628" y="139"/>
                    </a:moveTo>
                    <a:cubicBezTo>
                      <a:pt x="647" y="139"/>
                      <a:pt x="667" y="144"/>
                      <a:pt x="690" y="157"/>
                    </a:cubicBezTo>
                    <a:cubicBezTo>
                      <a:pt x="710" y="177"/>
                      <a:pt x="729" y="192"/>
                      <a:pt x="747" y="203"/>
                    </a:cubicBezTo>
                    <a:lnTo>
                      <a:pt x="747" y="203"/>
                    </a:lnTo>
                    <a:cubicBezTo>
                      <a:pt x="734" y="400"/>
                      <a:pt x="715" y="611"/>
                      <a:pt x="508" y="611"/>
                    </a:cubicBezTo>
                    <a:cubicBezTo>
                      <a:pt x="503" y="611"/>
                      <a:pt x="497" y="610"/>
                      <a:pt x="490" y="610"/>
                    </a:cubicBezTo>
                    <a:cubicBezTo>
                      <a:pt x="426" y="598"/>
                      <a:pt x="367" y="541"/>
                      <a:pt x="373" y="477"/>
                    </a:cubicBezTo>
                    <a:cubicBezTo>
                      <a:pt x="376" y="409"/>
                      <a:pt x="428" y="385"/>
                      <a:pt x="445" y="360"/>
                    </a:cubicBezTo>
                    <a:cubicBezTo>
                      <a:pt x="483" y="301"/>
                      <a:pt x="526" y="139"/>
                      <a:pt x="628" y="139"/>
                    </a:cubicBezTo>
                    <a:close/>
                    <a:moveTo>
                      <a:pt x="794" y="0"/>
                    </a:moveTo>
                    <a:cubicBezTo>
                      <a:pt x="785" y="0"/>
                      <a:pt x="777" y="0"/>
                      <a:pt x="767" y="1"/>
                    </a:cubicBezTo>
                    <a:cubicBezTo>
                      <a:pt x="758" y="44"/>
                      <a:pt x="754" y="94"/>
                      <a:pt x="750" y="146"/>
                    </a:cubicBezTo>
                    <a:lnTo>
                      <a:pt x="750" y="146"/>
                    </a:lnTo>
                    <a:cubicBezTo>
                      <a:pt x="735" y="143"/>
                      <a:pt x="719" y="136"/>
                      <a:pt x="709" y="126"/>
                    </a:cubicBezTo>
                    <a:cubicBezTo>
                      <a:pt x="604" y="68"/>
                      <a:pt x="509" y="43"/>
                      <a:pt x="429" y="43"/>
                    </a:cubicBezTo>
                    <a:cubicBezTo>
                      <a:pt x="84" y="43"/>
                      <a:pt x="1" y="498"/>
                      <a:pt x="440" y="726"/>
                    </a:cubicBezTo>
                    <a:cubicBezTo>
                      <a:pt x="525" y="794"/>
                      <a:pt x="611" y="823"/>
                      <a:pt x="692" y="823"/>
                    </a:cubicBezTo>
                    <a:cubicBezTo>
                      <a:pt x="1055" y="823"/>
                      <a:pt x="1315" y="253"/>
                      <a:pt x="899" y="32"/>
                    </a:cubicBezTo>
                    <a:lnTo>
                      <a:pt x="899" y="32"/>
                    </a:lnTo>
                    <a:lnTo>
                      <a:pt x="899" y="34"/>
                    </a:lnTo>
                    <a:lnTo>
                      <a:pt x="899" y="34"/>
                    </a:lnTo>
                    <a:cubicBezTo>
                      <a:pt x="876" y="13"/>
                      <a:pt x="842" y="0"/>
                      <a:pt x="794"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1" name="Google Shape;1251;p63"/>
              <p:cNvSpPr/>
              <p:nvPr/>
            </p:nvSpPr>
            <p:spPr>
              <a:xfrm>
                <a:off x="5633533" y="1149794"/>
                <a:ext cx="44683" cy="32340"/>
              </a:xfrm>
              <a:custGeom>
                <a:rect b="b" l="l" r="r" t="t"/>
                <a:pathLst>
                  <a:path extrusionOk="0" h="786" w="1086">
                    <a:moveTo>
                      <a:pt x="202" y="348"/>
                    </a:moveTo>
                    <a:lnTo>
                      <a:pt x="202" y="355"/>
                    </a:lnTo>
                    <a:cubicBezTo>
                      <a:pt x="202" y="353"/>
                      <a:pt x="202" y="350"/>
                      <a:pt x="202" y="348"/>
                    </a:cubicBezTo>
                    <a:close/>
                    <a:moveTo>
                      <a:pt x="965" y="123"/>
                    </a:moveTo>
                    <a:cubicBezTo>
                      <a:pt x="988" y="123"/>
                      <a:pt x="1015" y="201"/>
                      <a:pt x="1000" y="227"/>
                    </a:cubicBezTo>
                    <a:cubicBezTo>
                      <a:pt x="977" y="322"/>
                      <a:pt x="873" y="378"/>
                      <a:pt x="784" y="389"/>
                    </a:cubicBezTo>
                    <a:cubicBezTo>
                      <a:pt x="705" y="395"/>
                      <a:pt x="638" y="401"/>
                      <a:pt x="575" y="401"/>
                    </a:cubicBezTo>
                    <a:cubicBezTo>
                      <a:pt x="456" y="401"/>
                      <a:pt x="355" y="377"/>
                      <a:pt x="224" y="277"/>
                    </a:cubicBezTo>
                    <a:lnTo>
                      <a:pt x="224" y="277"/>
                    </a:lnTo>
                    <a:cubicBezTo>
                      <a:pt x="257" y="217"/>
                      <a:pt x="326" y="174"/>
                      <a:pt x="396" y="174"/>
                    </a:cubicBezTo>
                    <a:cubicBezTo>
                      <a:pt x="410" y="174"/>
                      <a:pt x="423" y="176"/>
                      <a:pt x="436" y="179"/>
                    </a:cubicBezTo>
                    <a:cubicBezTo>
                      <a:pt x="535" y="201"/>
                      <a:pt x="592" y="287"/>
                      <a:pt x="656" y="343"/>
                    </a:cubicBezTo>
                    <a:lnTo>
                      <a:pt x="939" y="261"/>
                    </a:lnTo>
                    <a:cubicBezTo>
                      <a:pt x="926" y="259"/>
                      <a:pt x="906" y="186"/>
                      <a:pt x="957" y="136"/>
                    </a:cubicBezTo>
                    <a:lnTo>
                      <a:pt x="957" y="136"/>
                    </a:lnTo>
                    <a:lnTo>
                      <a:pt x="949" y="137"/>
                    </a:lnTo>
                    <a:cubicBezTo>
                      <a:pt x="954" y="127"/>
                      <a:pt x="959" y="123"/>
                      <a:pt x="965" y="123"/>
                    </a:cubicBezTo>
                    <a:close/>
                    <a:moveTo>
                      <a:pt x="611" y="0"/>
                    </a:moveTo>
                    <a:cubicBezTo>
                      <a:pt x="545" y="0"/>
                      <a:pt x="479" y="14"/>
                      <a:pt x="422" y="38"/>
                    </a:cubicBezTo>
                    <a:cubicBezTo>
                      <a:pt x="278" y="90"/>
                      <a:pt x="125" y="130"/>
                      <a:pt x="0" y="269"/>
                    </a:cubicBezTo>
                    <a:cubicBezTo>
                      <a:pt x="5" y="554"/>
                      <a:pt x="264" y="785"/>
                      <a:pt x="548" y="785"/>
                    </a:cubicBezTo>
                    <a:cubicBezTo>
                      <a:pt x="567" y="785"/>
                      <a:pt x="586" y="784"/>
                      <a:pt x="605" y="782"/>
                    </a:cubicBezTo>
                    <a:cubicBezTo>
                      <a:pt x="895" y="766"/>
                      <a:pt x="1000" y="458"/>
                      <a:pt x="1035" y="236"/>
                    </a:cubicBezTo>
                    <a:cubicBezTo>
                      <a:pt x="1085" y="77"/>
                      <a:pt x="997" y="2"/>
                      <a:pt x="889" y="2"/>
                    </a:cubicBezTo>
                    <a:cubicBezTo>
                      <a:pt x="850" y="2"/>
                      <a:pt x="808" y="12"/>
                      <a:pt x="770" y="31"/>
                    </a:cubicBezTo>
                    <a:lnTo>
                      <a:pt x="770" y="31"/>
                    </a:lnTo>
                    <a:cubicBezTo>
                      <a:pt x="720" y="10"/>
                      <a:pt x="666" y="0"/>
                      <a:pt x="61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2" name="Google Shape;1252;p63"/>
              <p:cNvSpPr/>
              <p:nvPr/>
            </p:nvSpPr>
            <p:spPr>
              <a:xfrm>
                <a:off x="5731129" y="1112352"/>
                <a:ext cx="41968" cy="36866"/>
              </a:xfrm>
              <a:custGeom>
                <a:rect b="b" l="l" r="r" t="t"/>
                <a:pathLst>
                  <a:path extrusionOk="0" h="896" w="1020">
                    <a:moveTo>
                      <a:pt x="695" y="293"/>
                    </a:moveTo>
                    <a:lnTo>
                      <a:pt x="695" y="293"/>
                    </a:lnTo>
                    <a:cubicBezTo>
                      <a:pt x="703" y="301"/>
                      <a:pt x="710" y="309"/>
                      <a:pt x="716" y="318"/>
                    </a:cubicBezTo>
                    <a:lnTo>
                      <a:pt x="716" y="318"/>
                    </a:lnTo>
                    <a:lnTo>
                      <a:pt x="695" y="293"/>
                    </a:lnTo>
                    <a:close/>
                    <a:moveTo>
                      <a:pt x="607" y="383"/>
                    </a:moveTo>
                    <a:cubicBezTo>
                      <a:pt x="653" y="383"/>
                      <a:pt x="700" y="385"/>
                      <a:pt x="748" y="389"/>
                    </a:cubicBezTo>
                    <a:lnTo>
                      <a:pt x="748" y="389"/>
                    </a:lnTo>
                    <a:cubicBezTo>
                      <a:pt x="775" y="498"/>
                      <a:pt x="729" y="628"/>
                      <a:pt x="606" y="628"/>
                    </a:cubicBezTo>
                    <a:cubicBezTo>
                      <a:pt x="587" y="628"/>
                      <a:pt x="567" y="625"/>
                      <a:pt x="544" y="618"/>
                    </a:cubicBezTo>
                    <a:cubicBezTo>
                      <a:pt x="379" y="541"/>
                      <a:pt x="293" y="559"/>
                      <a:pt x="115" y="454"/>
                    </a:cubicBezTo>
                    <a:cubicBezTo>
                      <a:pt x="283" y="408"/>
                      <a:pt x="443" y="383"/>
                      <a:pt x="607" y="383"/>
                    </a:cubicBezTo>
                    <a:close/>
                    <a:moveTo>
                      <a:pt x="590" y="0"/>
                    </a:moveTo>
                    <a:cubicBezTo>
                      <a:pt x="340" y="0"/>
                      <a:pt x="89" y="185"/>
                      <a:pt x="80" y="448"/>
                    </a:cubicBezTo>
                    <a:cubicBezTo>
                      <a:pt x="1" y="674"/>
                      <a:pt x="215" y="895"/>
                      <a:pt x="431" y="895"/>
                    </a:cubicBezTo>
                    <a:cubicBezTo>
                      <a:pt x="491" y="895"/>
                      <a:pt x="550" y="878"/>
                      <a:pt x="604" y="840"/>
                    </a:cubicBezTo>
                    <a:cubicBezTo>
                      <a:pt x="790" y="664"/>
                      <a:pt x="1020" y="486"/>
                      <a:pt x="1001" y="207"/>
                    </a:cubicBezTo>
                    <a:lnTo>
                      <a:pt x="993" y="160"/>
                    </a:lnTo>
                    <a:cubicBezTo>
                      <a:pt x="896" y="87"/>
                      <a:pt x="783" y="22"/>
                      <a:pt x="660" y="5"/>
                    </a:cubicBezTo>
                    <a:cubicBezTo>
                      <a:pt x="637" y="2"/>
                      <a:pt x="613" y="0"/>
                      <a:pt x="59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3" name="Google Shape;1253;p63"/>
              <p:cNvSpPr/>
              <p:nvPr/>
            </p:nvSpPr>
            <p:spPr>
              <a:xfrm>
                <a:off x="5812514" y="1091903"/>
                <a:ext cx="43285" cy="39705"/>
              </a:xfrm>
              <a:custGeom>
                <a:rect b="b" l="l" r="r" t="t"/>
                <a:pathLst>
                  <a:path extrusionOk="0" h="965" w="1052">
                    <a:moveTo>
                      <a:pt x="758" y="368"/>
                    </a:moveTo>
                    <a:cubicBezTo>
                      <a:pt x="770" y="368"/>
                      <a:pt x="780" y="400"/>
                      <a:pt x="770" y="440"/>
                    </a:cubicBezTo>
                    <a:cubicBezTo>
                      <a:pt x="754" y="585"/>
                      <a:pt x="645" y="681"/>
                      <a:pt x="524" y="681"/>
                    </a:cubicBezTo>
                    <a:cubicBezTo>
                      <a:pt x="488" y="681"/>
                      <a:pt x="451" y="673"/>
                      <a:pt x="416" y="656"/>
                    </a:cubicBezTo>
                    <a:cubicBezTo>
                      <a:pt x="330" y="610"/>
                      <a:pt x="74" y="655"/>
                      <a:pt x="119" y="461"/>
                    </a:cubicBezTo>
                    <a:cubicBezTo>
                      <a:pt x="151" y="391"/>
                      <a:pt x="213" y="372"/>
                      <a:pt x="284" y="372"/>
                    </a:cubicBezTo>
                    <a:cubicBezTo>
                      <a:pt x="366" y="372"/>
                      <a:pt x="459" y="397"/>
                      <a:pt x="533" y="397"/>
                    </a:cubicBezTo>
                    <a:cubicBezTo>
                      <a:pt x="550" y="397"/>
                      <a:pt x="565" y="395"/>
                      <a:pt x="579" y="392"/>
                    </a:cubicBezTo>
                    <a:cubicBezTo>
                      <a:pt x="603" y="391"/>
                      <a:pt x="646" y="389"/>
                      <a:pt x="683" y="389"/>
                    </a:cubicBezTo>
                    <a:cubicBezTo>
                      <a:pt x="703" y="389"/>
                      <a:pt x="721" y="390"/>
                      <a:pt x="732" y="391"/>
                    </a:cubicBezTo>
                    <a:cubicBezTo>
                      <a:pt x="733" y="392"/>
                      <a:pt x="735" y="392"/>
                      <a:pt x="736" y="392"/>
                    </a:cubicBezTo>
                    <a:cubicBezTo>
                      <a:pt x="745" y="392"/>
                      <a:pt x="742" y="379"/>
                      <a:pt x="753" y="370"/>
                    </a:cubicBezTo>
                    <a:cubicBezTo>
                      <a:pt x="754" y="369"/>
                      <a:pt x="756" y="368"/>
                      <a:pt x="758" y="368"/>
                    </a:cubicBezTo>
                    <a:close/>
                    <a:moveTo>
                      <a:pt x="612" y="1"/>
                    </a:moveTo>
                    <a:cubicBezTo>
                      <a:pt x="359" y="1"/>
                      <a:pt x="145" y="215"/>
                      <a:pt x="85" y="450"/>
                    </a:cubicBezTo>
                    <a:cubicBezTo>
                      <a:pt x="1" y="646"/>
                      <a:pt x="108" y="965"/>
                      <a:pt x="361" y="965"/>
                    </a:cubicBezTo>
                    <a:cubicBezTo>
                      <a:pt x="384" y="965"/>
                      <a:pt x="409" y="962"/>
                      <a:pt x="436" y="956"/>
                    </a:cubicBezTo>
                    <a:cubicBezTo>
                      <a:pt x="568" y="923"/>
                      <a:pt x="645" y="815"/>
                      <a:pt x="713" y="746"/>
                    </a:cubicBezTo>
                    <a:cubicBezTo>
                      <a:pt x="826" y="601"/>
                      <a:pt x="1005" y="571"/>
                      <a:pt x="1042" y="354"/>
                    </a:cubicBezTo>
                    <a:cubicBezTo>
                      <a:pt x="1052" y="164"/>
                      <a:pt x="878" y="52"/>
                      <a:pt x="729" y="16"/>
                    </a:cubicBezTo>
                    <a:cubicBezTo>
                      <a:pt x="689" y="6"/>
                      <a:pt x="650" y="1"/>
                      <a:pt x="61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7" name="Shape 1257"/>
        <p:cNvGrpSpPr/>
        <p:nvPr/>
      </p:nvGrpSpPr>
      <p:grpSpPr>
        <a:xfrm>
          <a:off x="0" y="0"/>
          <a:ext cx="0" cy="0"/>
          <a:chOff x="0" y="0"/>
          <a:chExt cx="0" cy="0"/>
        </a:xfrm>
      </p:grpSpPr>
      <p:sp>
        <p:nvSpPr>
          <p:cNvPr id="1258" name="Google Shape;1258;p64"/>
          <p:cNvSpPr txBox="1"/>
          <p:nvPr>
            <p:ph type="title"/>
          </p:nvPr>
        </p:nvSpPr>
        <p:spPr>
          <a:xfrm>
            <a:off x="720000" y="521225"/>
            <a:ext cx="770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Alternative resources</a:t>
            </a:r>
            <a:endParaRPr/>
          </a:p>
        </p:txBody>
      </p:sp>
      <p:sp>
        <p:nvSpPr>
          <p:cNvPr id="1259" name="Google Shape;1259;p64"/>
          <p:cNvSpPr txBox="1"/>
          <p:nvPr>
            <p:ph idx="1" type="body"/>
          </p:nvPr>
        </p:nvSpPr>
        <p:spPr>
          <a:xfrm>
            <a:off x="720000" y="1152475"/>
            <a:ext cx="7704000" cy="1022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Here’s an assortment of alternative resources whose style fits the one of this template:</a:t>
            </a:r>
            <a:endParaRPr/>
          </a:p>
          <a:p>
            <a:pPr indent="0" lvl="0" marL="0" rtl="0" algn="l">
              <a:spcBef>
                <a:spcPts val="1000"/>
              </a:spcBef>
              <a:spcAft>
                <a:spcPts val="0"/>
              </a:spcAft>
              <a:buNone/>
            </a:pPr>
            <a:r>
              <a:rPr b="1" lang="en"/>
              <a:t>Vectors:</a:t>
            </a:r>
            <a:endParaRPr/>
          </a:p>
          <a:p>
            <a:pPr indent="-304800" lvl="0" marL="457200" rtl="0" algn="l">
              <a:spcBef>
                <a:spcPts val="0"/>
              </a:spcBef>
              <a:spcAft>
                <a:spcPts val="0"/>
              </a:spcAft>
              <a:buSzPts val="1200"/>
              <a:buChar char="●"/>
            </a:pPr>
            <a:r>
              <a:rPr lang="en" u="sng">
                <a:hlinkClick r:id="rId3"/>
              </a:rPr>
              <a:t>Set of baseball equipment</a:t>
            </a:r>
            <a:endParaRPr/>
          </a:p>
        </p:txBody>
      </p:sp>
      <p:grpSp>
        <p:nvGrpSpPr>
          <p:cNvPr id="1260" name="Google Shape;1260;p64"/>
          <p:cNvGrpSpPr/>
          <p:nvPr/>
        </p:nvGrpSpPr>
        <p:grpSpPr>
          <a:xfrm rot="5221343">
            <a:off x="6716154" y="2844485"/>
            <a:ext cx="1800004" cy="1377259"/>
            <a:chOff x="5804550" y="129925"/>
            <a:chExt cx="2766350" cy="2116650"/>
          </a:xfrm>
        </p:grpSpPr>
        <p:sp>
          <p:nvSpPr>
            <p:cNvPr id="1261" name="Google Shape;1261;p64"/>
            <p:cNvSpPr/>
            <p:nvPr/>
          </p:nvSpPr>
          <p:spPr>
            <a:xfrm>
              <a:off x="8425775" y="2081225"/>
              <a:ext cx="118325" cy="148600"/>
            </a:xfrm>
            <a:custGeom>
              <a:rect b="b" l="l" r="r" t="t"/>
              <a:pathLst>
                <a:path extrusionOk="0" h="5944" w="4733">
                  <a:moveTo>
                    <a:pt x="3943" y="1"/>
                  </a:moveTo>
                  <a:cubicBezTo>
                    <a:pt x="3885" y="1"/>
                    <a:pt x="3827" y="10"/>
                    <a:pt x="3771" y="28"/>
                  </a:cubicBezTo>
                  <a:cubicBezTo>
                    <a:pt x="3587" y="65"/>
                    <a:pt x="3291" y="250"/>
                    <a:pt x="3217" y="805"/>
                  </a:cubicBezTo>
                  <a:cubicBezTo>
                    <a:pt x="3217" y="842"/>
                    <a:pt x="3254" y="2875"/>
                    <a:pt x="925" y="4169"/>
                  </a:cubicBezTo>
                  <a:cubicBezTo>
                    <a:pt x="925" y="4206"/>
                    <a:pt x="888" y="4243"/>
                    <a:pt x="888" y="4243"/>
                  </a:cubicBezTo>
                  <a:cubicBezTo>
                    <a:pt x="888" y="4539"/>
                    <a:pt x="962" y="4983"/>
                    <a:pt x="1221" y="5241"/>
                  </a:cubicBezTo>
                  <a:cubicBezTo>
                    <a:pt x="1257" y="5278"/>
                    <a:pt x="1294" y="5315"/>
                    <a:pt x="1331" y="5352"/>
                  </a:cubicBezTo>
                  <a:cubicBezTo>
                    <a:pt x="888" y="5611"/>
                    <a:pt x="481" y="5722"/>
                    <a:pt x="111" y="5759"/>
                  </a:cubicBezTo>
                  <a:cubicBezTo>
                    <a:pt x="37" y="5759"/>
                    <a:pt x="0" y="5796"/>
                    <a:pt x="0" y="5833"/>
                  </a:cubicBezTo>
                  <a:cubicBezTo>
                    <a:pt x="0" y="5870"/>
                    <a:pt x="37" y="5870"/>
                    <a:pt x="37" y="5907"/>
                  </a:cubicBezTo>
                  <a:cubicBezTo>
                    <a:pt x="37" y="5907"/>
                    <a:pt x="74" y="5944"/>
                    <a:pt x="111" y="5944"/>
                  </a:cubicBezTo>
                  <a:cubicBezTo>
                    <a:pt x="592" y="5944"/>
                    <a:pt x="1110" y="5833"/>
                    <a:pt x="1701" y="5537"/>
                  </a:cubicBezTo>
                  <a:cubicBezTo>
                    <a:pt x="1997" y="5389"/>
                    <a:pt x="2256" y="5241"/>
                    <a:pt x="2478" y="5056"/>
                  </a:cubicBezTo>
                  <a:cubicBezTo>
                    <a:pt x="3143" y="4576"/>
                    <a:pt x="3698" y="3910"/>
                    <a:pt x="4141" y="3097"/>
                  </a:cubicBezTo>
                  <a:cubicBezTo>
                    <a:pt x="4622" y="2136"/>
                    <a:pt x="4733" y="1138"/>
                    <a:pt x="4511" y="324"/>
                  </a:cubicBezTo>
                  <a:cubicBezTo>
                    <a:pt x="4474" y="287"/>
                    <a:pt x="4474" y="250"/>
                    <a:pt x="4437" y="250"/>
                  </a:cubicBezTo>
                  <a:cubicBezTo>
                    <a:pt x="4298" y="84"/>
                    <a:pt x="4118" y="1"/>
                    <a:pt x="3943"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2" name="Google Shape;1262;p64"/>
            <p:cNvSpPr/>
            <p:nvPr/>
          </p:nvSpPr>
          <p:spPr>
            <a:xfrm>
              <a:off x="8496025" y="2050500"/>
              <a:ext cx="47150" cy="23825"/>
            </a:xfrm>
            <a:custGeom>
              <a:rect b="b" l="l" r="r" t="t"/>
              <a:pathLst>
                <a:path extrusionOk="0" h="953" w="1886">
                  <a:moveTo>
                    <a:pt x="703" y="0"/>
                  </a:moveTo>
                  <a:cubicBezTo>
                    <a:pt x="592" y="0"/>
                    <a:pt x="481" y="37"/>
                    <a:pt x="370" y="74"/>
                  </a:cubicBezTo>
                  <a:cubicBezTo>
                    <a:pt x="259" y="74"/>
                    <a:pt x="222" y="111"/>
                    <a:pt x="148" y="148"/>
                  </a:cubicBezTo>
                  <a:cubicBezTo>
                    <a:pt x="148" y="148"/>
                    <a:pt x="111" y="185"/>
                    <a:pt x="111" y="185"/>
                  </a:cubicBezTo>
                  <a:cubicBezTo>
                    <a:pt x="74" y="222"/>
                    <a:pt x="37" y="222"/>
                    <a:pt x="37" y="222"/>
                  </a:cubicBezTo>
                  <a:cubicBezTo>
                    <a:pt x="0" y="259"/>
                    <a:pt x="0" y="296"/>
                    <a:pt x="0" y="333"/>
                  </a:cubicBezTo>
                  <a:cubicBezTo>
                    <a:pt x="0" y="370"/>
                    <a:pt x="37" y="370"/>
                    <a:pt x="37" y="370"/>
                  </a:cubicBezTo>
                  <a:cubicBezTo>
                    <a:pt x="37" y="370"/>
                    <a:pt x="74" y="407"/>
                    <a:pt x="111" y="407"/>
                  </a:cubicBezTo>
                  <a:lnTo>
                    <a:pt x="296" y="407"/>
                  </a:lnTo>
                  <a:cubicBezTo>
                    <a:pt x="333" y="407"/>
                    <a:pt x="370" y="370"/>
                    <a:pt x="407" y="370"/>
                  </a:cubicBezTo>
                  <a:cubicBezTo>
                    <a:pt x="481" y="370"/>
                    <a:pt x="518" y="370"/>
                    <a:pt x="592" y="407"/>
                  </a:cubicBezTo>
                  <a:lnTo>
                    <a:pt x="703" y="407"/>
                  </a:lnTo>
                  <a:cubicBezTo>
                    <a:pt x="814" y="407"/>
                    <a:pt x="925" y="407"/>
                    <a:pt x="998" y="444"/>
                  </a:cubicBezTo>
                  <a:cubicBezTo>
                    <a:pt x="1109" y="481"/>
                    <a:pt x="1183" y="518"/>
                    <a:pt x="1257" y="555"/>
                  </a:cubicBezTo>
                  <a:lnTo>
                    <a:pt x="1331" y="592"/>
                  </a:lnTo>
                  <a:cubicBezTo>
                    <a:pt x="1405" y="629"/>
                    <a:pt x="1442" y="666"/>
                    <a:pt x="1516" y="703"/>
                  </a:cubicBezTo>
                  <a:cubicBezTo>
                    <a:pt x="1590" y="777"/>
                    <a:pt x="1627" y="814"/>
                    <a:pt x="1664" y="851"/>
                  </a:cubicBezTo>
                  <a:lnTo>
                    <a:pt x="1738" y="925"/>
                  </a:lnTo>
                  <a:cubicBezTo>
                    <a:pt x="1756" y="943"/>
                    <a:pt x="1775" y="952"/>
                    <a:pt x="1793" y="952"/>
                  </a:cubicBezTo>
                  <a:cubicBezTo>
                    <a:pt x="1812" y="952"/>
                    <a:pt x="1830" y="943"/>
                    <a:pt x="1849" y="925"/>
                  </a:cubicBezTo>
                  <a:cubicBezTo>
                    <a:pt x="1886" y="888"/>
                    <a:pt x="1886" y="851"/>
                    <a:pt x="1886" y="814"/>
                  </a:cubicBezTo>
                  <a:lnTo>
                    <a:pt x="1849" y="740"/>
                  </a:lnTo>
                  <a:lnTo>
                    <a:pt x="1849" y="703"/>
                  </a:lnTo>
                  <a:cubicBezTo>
                    <a:pt x="1812" y="629"/>
                    <a:pt x="1812" y="555"/>
                    <a:pt x="1738" y="518"/>
                  </a:cubicBezTo>
                  <a:cubicBezTo>
                    <a:pt x="1738" y="444"/>
                    <a:pt x="1664" y="407"/>
                    <a:pt x="1627" y="370"/>
                  </a:cubicBezTo>
                  <a:cubicBezTo>
                    <a:pt x="1590" y="296"/>
                    <a:pt x="1553" y="259"/>
                    <a:pt x="1516" y="222"/>
                  </a:cubicBezTo>
                  <a:cubicBezTo>
                    <a:pt x="1368" y="148"/>
                    <a:pt x="1257" y="74"/>
                    <a:pt x="1109" y="37"/>
                  </a:cubicBezTo>
                  <a:cubicBezTo>
                    <a:pt x="998" y="0"/>
                    <a:pt x="888" y="0"/>
                    <a:pt x="703"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3" name="Google Shape;1263;p64"/>
            <p:cNvSpPr/>
            <p:nvPr/>
          </p:nvSpPr>
          <p:spPr>
            <a:xfrm>
              <a:off x="8398050" y="2185975"/>
              <a:ext cx="22200" cy="40150"/>
            </a:xfrm>
            <a:custGeom>
              <a:rect b="b" l="l" r="r" t="t"/>
              <a:pathLst>
                <a:path extrusionOk="0" h="1606" w="888">
                  <a:moveTo>
                    <a:pt x="257" y="1"/>
                  </a:moveTo>
                  <a:cubicBezTo>
                    <a:pt x="222" y="1"/>
                    <a:pt x="185" y="27"/>
                    <a:pt x="185" y="53"/>
                  </a:cubicBezTo>
                  <a:cubicBezTo>
                    <a:pt x="74" y="164"/>
                    <a:pt x="37" y="312"/>
                    <a:pt x="0" y="497"/>
                  </a:cubicBezTo>
                  <a:cubicBezTo>
                    <a:pt x="0" y="645"/>
                    <a:pt x="37" y="793"/>
                    <a:pt x="111" y="977"/>
                  </a:cubicBezTo>
                  <a:cubicBezTo>
                    <a:pt x="148" y="1088"/>
                    <a:pt x="222" y="1199"/>
                    <a:pt x="296" y="1273"/>
                  </a:cubicBezTo>
                  <a:cubicBezTo>
                    <a:pt x="407" y="1421"/>
                    <a:pt x="555" y="1532"/>
                    <a:pt x="740" y="1606"/>
                  </a:cubicBezTo>
                  <a:cubicBezTo>
                    <a:pt x="777" y="1606"/>
                    <a:pt x="851" y="1606"/>
                    <a:pt x="851" y="1569"/>
                  </a:cubicBezTo>
                  <a:cubicBezTo>
                    <a:pt x="888" y="1532"/>
                    <a:pt x="888" y="1495"/>
                    <a:pt x="851" y="1458"/>
                  </a:cubicBezTo>
                  <a:cubicBezTo>
                    <a:pt x="851" y="1421"/>
                    <a:pt x="740" y="1310"/>
                    <a:pt x="740" y="1310"/>
                  </a:cubicBezTo>
                  <a:cubicBezTo>
                    <a:pt x="703" y="1273"/>
                    <a:pt x="629" y="1199"/>
                    <a:pt x="592" y="1162"/>
                  </a:cubicBezTo>
                  <a:cubicBezTo>
                    <a:pt x="555" y="1051"/>
                    <a:pt x="481" y="940"/>
                    <a:pt x="407" y="830"/>
                  </a:cubicBezTo>
                  <a:cubicBezTo>
                    <a:pt x="370" y="719"/>
                    <a:pt x="333" y="608"/>
                    <a:pt x="333" y="497"/>
                  </a:cubicBezTo>
                  <a:cubicBezTo>
                    <a:pt x="296" y="386"/>
                    <a:pt x="296" y="238"/>
                    <a:pt x="333" y="127"/>
                  </a:cubicBezTo>
                  <a:cubicBezTo>
                    <a:pt x="333" y="90"/>
                    <a:pt x="333" y="53"/>
                    <a:pt x="296" y="53"/>
                  </a:cubicBezTo>
                  <a:cubicBezTo>
                    <a:pt x="296" y="16"/>
                    <a:pt x="296" y="16"/>
                    <a:pt x="296" y="16"/>
                  </a:cubicBezTo>
                  <a:cubicBezTo>
                    <a:pt x="285" y="5"/>
                    <a:pt x="271" y="1"/>
                    <a:pt x="25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4" name="Google Shape;1264;p64"/>
            <p:cNvSpPr/>
            <p:nvPr/>
          </p:nvSpPr>
          <p:spPr>
            <a:xfrm>
              <a:off x="8410050" y="2067125"/>
              <a:ext cx="85075" cy="115050"/>
            </a:xfrm>
            <a:custGeom>
              <a:rect b="b" l="l" r="r" t="t"/>
              <a:pathLst>
                <a:path extrusionOk="0" h="4602" w="3403">
                  <a:moveTo>
                    <a:pt x="3180" y="1"/>
                  </a:moveTo>
                  <a:cubicBezTo>
                    <a:pt x="3143" y="1"/>
                    <a:pt x="3107" y="38"/>
                    <a:pt x="3107" y="75"/>
                  </a:cubicBezTo>
                  <a:cubicBezTo>
                    <a:pt x="3033" y="519"/>
                    <a:pt x="2922" y="962"/>
                    <a:pt x="2737" y="1443"/>
                  </a:cubicBezTo>
                  <a:cubicBezTo>
                    <a:pt x="2589" y="1886"/>
                    <a:pt x="2367" y="2293"/>
                    <a:pt x="2108" y="2626"/>
                  </a:cubicBezTo>
                  <a:cubicBezTo>
                    <a:pt x="1850" y="3033"/>
                    <a:pt x="1554" y="3365"/>
                    <a:pt x="1221" y="3624"/>
                  </a:cubicBezTo>
                  <a:cubicBezTo>
                    <a:pt x="888" y="3920"/>
                    <a:pt x="482" y="4179"/>
                    <a:pt x="75" y="4437"/>
                  </a:cubicBezTo>
                  <a:cubicBezTo>
                    <a:pt x="38" y="4437"/>
                    <a:pt x="1" y="4511"/>
                    <a:pt x="38" y="4548"/>
                  </a:cubicBezTo>
                  <a:cubicBezTo>
                    <a:pt x="38" y="4548"/>
                    <a:pt x="38" y="4548"/>
                    <a:pt x="38" y="4585"/>
                  </a:cubicBezTo>
                  <a:cubicBezTo>
                    <a:pt x="63" y="4585"/>
                    <a:pt x="87" y="4602"/>
                    <a:pt x="112" y="4602"/>
                  </a:cubicBezTo>
                  <a:cubicBezTo>
                    <a:pt x="124" y="4602"/>
                    <a:pt x="137" y="4598"/>
                    <a:pt x="149" y="4585"/>
                  </a:cubicBezTo>
                  <a:cubicBezTo>
                    <a:pt x="371" y="4548"/>
                    <a:pt x="593" y="4474"/>
                    <a:pt x="851" y="4363"/>
                  </a:cubicBezTo>
                  <a:lnTo>
                    <a:pt x="962" y="4290"/>
                  </a:lnTo>
                  <a:cubicBezTo>
                    <a:pt x="1147" y="4216"/>
                    <a:pt x="1332" y="4105"/>
                    <a:pt x="1480" y="3994"/>
                  </a:cubicBezTo>
                  <a:cubicBezTo>
                    <a:pt x="1886" y="3735"/>
                    <a:pt x="2219" y="3365"/>
                    <a:pt x="2552" y="2922"/>
                  </a:cubicBezTo>
                  <a:cubicBezTo>
                    <a:pt x="3107" y="2071"/>
                    <a:pt x="3402" y="1073"/>
                    <a:pt x="3291" y="75"/>
                  </a:cubicBezTo>
                  <a:cubicBezTo>
                    <a:pt x="3291" y="75"/>
                    <a:pt x="3254" y="38"/>
                    <a:pt x="3254" y="38"/>
                  </a:cubicBezTo>
                  <a:cubicBezTo>
                    <a:pt x="3254" y="38"/>
                    <a:pt x="3217" y="1"/>
                    <a:pt x="3180"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5" name="Google Shape;1265;p64"/>
            <p:cNvSpPr/>
            <p:nvPr/>
          </p:nvSpPr>
          <p:spPr>
            <a:xfrm>
              <a:off x="7730725" y="1527375"/>
              <a:ext cx="736675" cy="535850"/>
            </a:xfrm>
            <a:custGeom>
              <a:rect b="b" l="l" r="r" t="t"/>
              <a:pathLst>
                <a:path extrusionOk="0" h="21434" w="29467">
                  <a:moveTo>
                    <a:pt x="185" y="0"/>
                  </a:moveTo>
                  <a:cubicBezTo>
                    <a:pt x="111" y="0"/>
                    <a:pt x="74" y="0"/>
                    <a:pt x="37" y="37"/>
                  </a:cubicBezTo>
                  <a:cubicBezTo>
                    <a:pt x="1" y="74"/>
                    <a:pt x="1" y="111"/>
                    <a:pt x="37" y="148"/>
                  </a:cubicBezTo>
                  <a:lnTo>
                    <a:pt x="74" y="148"/>
                  </a:lnTo>
                  <a:cubicBezTo>
                    <a:pt x="962" y="887"/>
                    <a:pt x="1923" y="1627"/>
                    <a:pt x="2810" y="2329"/>
                  </a:cubicBezTo>
                  <a:lnTo>
                    <a:pt x="3624" y="2958"/>
                  </a:lnTo>
                  <a:lnTo>
                    <a:pt x="7210" y="5694"/>
                  </a:lnTo>
                  <a:cubicBezTo>
                    <a:pt x="9576" y="7505"/>
                    <a:pt x="11979" y="9280"/>
                    <a:pt x="14456" y="11091"/>
                  </a:cubicBezTo>
                  <a:cubicBezTo>
                    <a:pt x="17155" y="13051"/>
                    <a:pt x="19447" y="14677"/>
                    <a:pt x="21813" y="16341"/>
                  </a:cubicBezTo>
                  <a:cubicBezTo>
                    <a:pt x="24327" y="18079"/>
                    <a:pt x="26841" y="19779"/>
                    <a:pt x="29281" y="21406"/>
                  </a:cubicBezTo>
                  <a:cubicBezTo>
                    <a:pt x="29318" y="21425"/>
                    <a:pt x="29346" y="21434"/>
                    <a:pt x="29369" y="21434"/>
                  </a:cubicBezTo>
                  <a:cubicBezTo>
                    <a:pt x="29392" y="21434"/>
                    <a:pt x="29411" y="21425"/>
                    <a:pt x="29429" y="21406"/>
                  </a:cubicBezTo>
                  <a:cubicBezTo>
                    <a:pt x="29466" y="21369"/>
                    <a:pt x="29429" y="21295"/>
                    <a:pt x="29429" y="21258"/>
                  </a:cubicBezTo>
                  <a:lnTo>
                    <a:pt x="29392" y="21258"/>
                  </a:lnTo>
                  <a:lnTo>
                    <a:pt x="22072" y="15971"/>
                  </a:lnTo>
                  <a:lnTo>
                    <a:pt x="20593" y="14899"/>
                  </a:lnTo>
                  <a:cubicBezTo>
                    <a:pt x="18671" y="13531"/>
                    <a:pt x="16674" y="12089"/>
                    <a:pt x="14752" y="10685"/>
                  </a:cubicBezTo>
                  <a:cubicBezTo>
                    <a:pt x="12903" y="9354"/>
                    <a:pt x="11018" y="7949"/>
                    <a:pt x="9169" y="6618"/>
                  </a:cubicBezTo>
                  <a:lnTo>
                    <a:pt x="185"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6" name="Google Shape;1266;p64"/>
            <p:cNvSpPr/>
            <p:nvPr/>
          </p:nvSpPr>
          <p:spPr>
            <a:xfrm>
              <a:off x="7012575" y="924050"/>
              <a:ext cx="600800" cy="508825"/>
            </a:xfrm>
            <a:custGeom>
              <a:rect b="b" l="l" r="r" t="t"/>
              <a:pathLst>
                <a:path extrusionOk="0" h="20353" w="24032">
                  <a:moveTo>
                    <a:pt x="111" y="0"/>
                  </a:moveTo>
                  <a:cubicBezTo>
                    <a:pt x="83" y="0"/>
                    <a:pt x="56" y="10"/>
                    <a:pt x="37" y="28"/>
                  </a:cubicBezTo>
                  <a:cubicBezTo>
                    <a:pt x="0" y="65"/>
                    <a:pt x="0" y="102"/>
                    <a:pt x="37" y="139"/>
                  </a:cubicBezTo>
                  <a:cubicBezTo>
                    <a:pt x="37" y="139"/>
                    <a:pt x="5842" y="5389"/>
                    <a:pt x="5842" y="5389"/>
                  </a:cubicBezTo>
                  <a:cubicBezTo>
                    <a:pt x="7949" y="7274"/>
                    <a:pt x="10056" y="9160"/>
                    <a:pt x="11683" y="10565"/>
                  </a:cubicBezTo>
                  <a:cubicBezTo>
                    <a:pt x="13605" y="12191"/>
                    <a:pt x="15639" y="13929"/>
                    <a:pt x="17709" y="15556"/>
                  </a:cubicBezTo>
                  <a:cubicBezTo>
                    <a:pt x="20001" y="17404"/>
                    <a:pt x="21998" y="18957"/>
                    <a:pt x="23883" y="20325"/>
                  </a:cubicBezTo>
                  <a:cubicBezTo>
                    <a:pt x="23902" y="20344"/>
                    <a:pt x="23930" y="20353"/>
                    <a:pt x="23957" y="20353"/>
                  </a:cubicBezTo>
                  <a:cubicBezTo>
                    <a:pt x="23985" y="20353"/>
                    <a:pt x="24013" y="20344"/>
                    <a:pt x="24031" y="20325"/>
                  </a:cubicBezTo>
                  <a:cubicBezTo>
                    <a:pt x="24031" y="20288"/>
                    <a:pt x="24031" y="20214"/>
                    <a:pt x="23994" y="20177"/>
                  </a:cubicBezTo>
                  <a:cubicBezTo>
                    <a:pt x="22183" y="18698"/>
                    <a:pt x="20075" y="16998"/>
                    <a:pt x="17968" y="15223"/>
                  </a:cubicBezTo>
                  <a:cubicBezTo>
                    <a:pt x="16193" y="13744"/>
                    <a:pt x="14086" y="11970"/>
                    <a:pt x="12016" y="10158"/>
                  </a:cubicBezTo>
                  <a:cubicBezTo>
                    <a:pt x="10648" y="9012"/>
                    <a:pt x="9280" y="7792"/>
                    <a:pt x="7949" y="6646"/>
                  </a:cubicBezTo>
                  <a:cubicBezTo>
                    <a:pt x="7320" y="6128"/>
                    <a:pt x="6729" y="5574"/>
                    <a:pt x="6137" y="5056"/>
                  </a:cubicBezTo>
                  <a:lnTo>
                    <a:pt x="5250" y="4317"/>
                  </a:lnTo>
                  <a:cubicBezTo>
                    <a:pt x="3623" y="2912"/>
                    <a:pt x="1886" y="1433"/>
                    <a:pt x="185" y="28"/>
                  </a:cubicBezTo>
                  <a:cubicBezTo>
                    <a:pt x="167" y="10"/>
                    <a:pt x="139" y="0"/>
                    <a:pt x="11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7" name="Google Shape;1267;p64"/>
            <p:cNvSpPr/>
            <p:nvPr/>
          </p:nvSpPr>
          <p:spPr>
            <a:xfrm>
              <a:off x="5878500" y="212125"/>
              <a:ext cx="129425" cy="170800"/>
            </a:xfrm>
            <a:custGeom>
              <a:rect b="b" l="l" r="r" t="t"/>
              <a:pathLst>
                <a:path extrusionOk="0" h="6832" w="5177">
                  <a:moveTo>
                    <a:pt x="5102" y="1"/>
                  </a:moveTo>
                  <a:cubicBezTo>
                    <a:pt x="5065" y="1"/>
                    <a:pt x="4991" y="1"/>
                    <a:pt x="4991" y="38"/>
                  </a:cubicBezTo>
                  <a:cubicBezTo>
                    <a:pt x="4695" y="666"/>
                    <a:pt x="4363" y="1295"/>
                    <a:pt x="3993" y="1886"/>
                  </a:cubicBezTo>
                  <a:cubicBezTo>
                    <a:pt x="3549" y="2589"/>
                    <a:pt x="3180" y="3106"/>
                    <a:pt x="2847" y="3587"/>
                  </a:cubicBezTo>
                  <a:cubicBezTo>
                    <a:pt x="2440" y="4141"/>
                    <a:pt x="1997" y="4659"/>
                    <a:pt x="1516" y="5214"/>
                  </a:cubicBezTo>
                  <a:cubicBezTo>
                    <a:pt x="1146" y="5620"/>
                    <a:pt x="740" y="5990"/>
                    <a:pt x="370" y="6397"/>
                  </a:cubicBezTo>
                  <a:lnTo>
                    <a:pt x="37" y="6692"/>
                  </a:lnTo>
                  <a:cubicBezTo>
                    <a:pt x="0" y="6692"/>
                    <a:pt x="0" y="6766"/>
                    <a:pt x="37" y="6803"/>
                  </a:cubicBezTo>
                  <a:cubicBezTo>
                    <a:pt x="56" y="6822"/>
                    <a:pt x="83" y="6831"/>
                    <a:pt x="111" y="6831"/>
                  </a:cubicBezTo>
                  <a:cubicBezTo>
                    <a:pt x="139" y="6831"/>
                    <a:pt x="167" y="6822"/>
                    <a:pt x="185" y="6803"/>
                  </a:cubicBezTo>
                  <a:cubicBezTo>
                    <a:pt x="481" y="6618"/>
                    <a:pt x="777" y="6434"/>
                    <a:pt x="1035" y="6212"/>
                  </a:cubicBezTo>
                  <a:cubicBezTo>
                    <a:pt x="1368" y="5953"/>
                    <a:pt x="1590" y="5731"/>
                    <a:pt x="1849" y="5509"/>
                  </a:cubicBezTo>
                  <a:cubicBezTo>
                    <a:pt x="2329" y="5066"/>
                    <a:pt x="2773" y="4548"/>
                    <a:pt x="3254" y="3920"/>
                  </a:cubicBezTo>
                  <a:cubicBezTo>
                    <a:pt x="3697" y="3291"/>
                    <a:pt x="4067" y="2700"/>
                    <a:pt x="4363" y="2108"/>
                  </a:cubicBezTo>
                  <a:cubicBezTo>
                    <a:pt x="4511" y="1775"/>
                    <a:pt x="4695" y="1443"/>
                    <a:pt x="4806" y="1147"/>
                  </a:cubicBezTo>
                  <a:lnTo>
                    <a:pt x="4843" y="1036"/>
                  </a:lnTo>
                  <a:cubicBezTo>
                    <a:pt x="4954" y="740"/>
                    <a:pt x="5065" y="444"/>
                    <a:pt x="5139" y="112"/>
                  </a:cubicBezTo>
                  <a:cubicBezTo>
                    <a:pt x="5176" y="75"/>
                    <a:pt x="5139" y="38"/>
                    <a:pt x="5139" y="38"/>
                  </a:cubicBezTo>
                  <a:cubicBezTo>
                    <a:pt x="5139" y="1"/>
                    <a:pt x="5102" y="1"/>
                    <a:pt x="510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8" name="Google Shape;1268;p64"/>
            <p:cNvSpPr/>
            <p:nvPr/>
          </p:nvSpPr>
          <p:spPr>
            <a:xfrm>
              <a:off x="5835975" y="151100"/>
              <a:ext cx="221850" cy="267175"/>
            </a:xfrm>
            <a:custGeom>
              <a:rect b="b" l="l" r="r" t="t"/>
              <a:pathLst>
                <a:path extrusionOk="0" h="10687" w="8874">
                  <a:moveTo>
                    <a:pt x="6595" y="0"/>
                  </a:moveTo>
                  <a:cubicBezTo>
                    <a:pt x="6424" y="0"/>
                    <a:pt x="6258" y="12"/>
                    <a:pt x="6101" y="39"/>
                  </a:cubicBezTo>
                  <a:cubicBezTo>
                    <a:pt x="5583" y="150"/>
                    <a:pt x="5139" y="297"/>
                    <a:pt x="4733" y="519"/>
                  </a:cubicBezTo>
                  <a:cubicBezTo>
                    <a:pt x="4585" y="593"/>
                    <a:pt x="4437" y="704"/>
                    <a:pt x="4252" y="815"/>
                  </a:cubicBezTo>
                  <a:lnTo>
                    <a:pt x="4141" y="926"/>
                  </a:lnTo>
                  <a:cubicBezTo>
                    <a:pt x="4030" y="1000"/>
                    <a:pt x="3919" y="1111"/>
                    <a:pt x="3809" y="1222"/>
                  </a:cubicBezTo>
                  <a:cubicBezTo>
                    <a:pt x="3735" y="1296"/>
                    <a:pt x="3698" y="1333"/>
                    <a:pt x="3624" y="1407"/>
                  </a:cubicBezTo>
                  <a:cubicBezTo>
                    <a:pt x="2921" y="2257"/>
                    <a:pt x="2441" y="2885"/>
                    <a:pt x="1960" y="3551"/>
                  </a:cubicBezTo>
                  <a:cubicBezTo>
                    <a:pt x="1664" y="3958"/>
                    <a:pt x="1405" y="4290"/>
                    <a:pt x="1184" y="4660"/>
                  </a:cubicBezTo>
                  <a:cubicBezTo>
                    <a:pt x="1073" y="4808"/>
                    <a:pt x="925" y="5030"/>
                    <a:pt x="814" y="5251"/>
                  </a:cubicBezTo>
                  <a:cubicBezTo>
                    <a:pt x="740" y="5399"/>
                    <a:pt x="666" y="5547"/>
                    <a:pt x="629" y="5732"/>
                  </a:cubicBezTo>
                  <a:lnTo>
                    <a:pt x="555" y="5880"/>
                  </a:lnTo>
                  <a:cubicBezTo>
                    <a:pt x="111" y="6915"/>
                    <a:pt x="1" y="7839"/>
                    <a:pt x="148" y="8616"/>
                  </a:cubicBezTo>
                  <a:cubicBezTo>
                    <a:pt x="259" y="9059"/>
                    <a:pt x="444" y="9466"/>
                    <a:pt x="777" y="9836"/>
                  </a:cubicBezTo>
                  <a:lnTo>
                    <a:pt x="814" y="9910"/>
                  </a:lnTo>
                  <a:cubicBezTo>
                    <a:pt x="1147" y="10243"/>
                    <a:pt x="1553" y="10464"/>
                    <a:pt x="1923" y="10686"/>
                  </a:cubicBezTo>
                  <a:cubicBezTo>
                    <a:pt x="1960" y="10686"/>
                    <a:pt x="2034" y="10686"/>
                    <a:pt x="2071" y="10649"/>
                  </a:cubicBezTo>
                  <a:cubicBezTo>
                    <a:pt x="2071" y="10612"/>
                    <a:pt x="2071" y="10575"/>
                    <a:pt x="2034" y="10538"/>
                  </a:cubicBezTo>
                  <a:cubicBezTo>
                    <a:pt x="2034" y="10538"/>
                    <a:pt x="2034" y="10538"/>
                    <a:pt x="2034" y="10501"/>
                  </a:cubicBezTo>
                  <a:cubicBezTo>
                    <a:pt x="1701" y="10316"/>
                    <a:pt x="1368" y="10095"/>
                    <a:pt x="1147" y="9836"/>
                  </a:cubicBezTo>
                  <a:cubicBezTo>
                    <a:pt x="1110" y="9762"/>
                    <a:pt x="1073" y="9725"/>
                    <a:pt x="1036" y="9688"/>
                  </a:cubicBezTo>
                  <a:cubicBezTo>
                    <a:pt x="777" y="9355"/>
                    <a:pt x="592" y="8949"/>
                    <a:pt x="518" y="8542"/>
                  </a:cubicBezTo>
                  <a:cubicBezTo>
                    <a:pt x="407" y="7692"/>
                    <a:pt x="666" y="6841"/>
                    <a:pt x="999" y="6065"/>
                  </a:cubicBezTo>
                  <a:lnTo>
                    <a:pt x="1073" y="5917"/>
                  </a:lnTo>
                  <a:cubicBezTo>
                    <a:pt x="1110" y="5769"/>
                    <a:pt x="1184" y="5621"/>
                    <a:pt x="1258" y="5473"/>
                  </a:cubicBezTo>
                  <a:cubicBezTo>
                    <a:pt x="1368" y="5288"/>
                    <a:pt x="1479" y="5104"/>
                    <a:pt x="1590" y="4919"/>
                  </a:cubicBezTo>
                  <a:cubicBezTo>
                    <a:pt x="1849" y="4549"/>
                    <a:pt x="2145" y="4179"/>
                    <a:pt x="2367" y="3847"/>
                  </a:cubicBezTo>
                  <a:cubicBezTo>
                    <a:pt x="2884" y="3144"/>
                    <a:pt x="3402" y="2442"/>
                    <a:pt x="3993" y="1702"/>
                  </a:cubicBezTo>
                  <a:cubicBezTo>
                    <a:pt x="4030" y="1665"/>
                    <a:pt x="4104" y="1628"/>
                    <a:pt x="4141" y="1554"/>
                  </a:cubicBezTo>
                  <a:cubicBezTo>
                    <a:pt x="4252" y="1480"/>
                    <a:pt x="4326" y="1370"/>
                    <a:pt x="4437" y="1296"/>
                  </a:cubicBezTo>
                  <a:cubicBezTo>
                    <a:pt x="4511" y="1222"/>
                    <a:pt x="4585" y="1185"/>
                    <a:pt x="4622" y="1148"/>
                  </a:cubicBezTo>
                  <a:cubicBezTo>
                    <a:pt x="4733" y="1037"/>
                    <a:pt x="4844" y="963"/>
                    <a:pt x="4955" y="889"/>
                  </a:cubicBezTo>
                  <a:cubicBezTo>
                    <a:pt x="5287" y="667"/>
                    <a:pt x="5694" y="519"/>
                    <a:pt x="6175" y="445"/>
                  </a:cubicBezTo>
                  <a:cubicBezTo>
                    <a:pt x="6412" y="391"/>
                    <a:pt x="6659" y="366"/>
                    <a:pt x="6910" y="366"/>
                  </a:cubicBezTo>
                  <a:cubicBezTo>
                    <a:pt x="7518" y="366"/>
                    <a:pt x="8150" y="516"/>
                    <a:pt x="8726" y="778"/>
                  </a:cubicBezTo>
                  <a:cubicBezTo>
                    <a:pt x="8747" y="789"/>
                    <a:pt x="8766" y="793"/>
                    <a:pt x="8782" y="793"/>
                  </a:cubicBezTo>
                  <a:cubicBezTo>
                    <a:pt x="8821" y="793"/>
                    <a:pt x="8847" y="767"/>
                    <a:pt x="8874" y="741"/>
                  </a:cubicBezTo>
                  <a:cubicBezTo>
                    <a:pt x="8874" y="704"/>
                    <a:pt x="8874" y="667"/>
                    <a:pt x="8837" y="630"/>
                  </a:cubicBezTo>
                  <a:cubicBezTo>
                    <a:pt x="8467" y="371"/>
                    <a:pt x="8023" y="223"/>
                    <a:pt x="7543" y="113"/>
                  </a:cubicBezTo>
                  <a:cubicBezTo>
                    <a:pt x="7232" y="41"/>
                    <a:pt x="6906" y="0"/>
                    <a:pt x="6595"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9" name="Google Shape;1269;p64"/>
            <p:cNvSpPr/>
            <p:nvPr/>
          </p:nvSpPr>
          <p:spPr>
            <a:xfrm>
              <a:off x="6035625" y="211550"/>
              <a:ext cx="891000" cy="671400"/>
            </a:xfrm>
            <a:custGeom>
              <a:rect b="b" l="l" r="r" t="t"/>
              <a:pathLst>
                <a:path extrusionOk="0" h="26856" w="35640">
                  <a:moveTo>
                    <a:pt x="257" y="0"/>
                  </a:moveTo>
                  <a:cubicBezTo>
                    <a:pt x="170" y="0"/>
                    <a:pt x="138" y="34"/>
                    <a:pt x="111" y="61"/>
                  </a:cubicBezTo>
                  <a:cubicBezTo>
                    <a:pt x="0" y="172"/>
                    <a:pt x="74" y="393"/>
                    <a:pt x="666" y="1059"/>
                  </a:cubicBezTo>
                  <a:cubicBezTo>
                    <a:pt x="814" y="1281"/>
                    <a:pt x="1072" y="1503"/>
                    <a:pt x="1331" y="1798"/>
                  </a:cubicBezTo>
                  <a:cubicBezTo>
                    <a:pt x="5250" y="5791"/>
                    <a:pt x="16119" y="13444"/>
                    <a:pt x="24068" y="19064"/>
                  </a:cubicBezTo>
                  <a:cubicBezTo>
                    <a:pt x="27987" y="21799"/>
                    <a:pt x="31056" y="23981"/>
                    <a:pt x="32387" y="25053"/>
                  </a:cubicBezTo>
                  <a:cubicBezTo>
                    <a:pt x="32652" y="25252"/>
                    <a:pt x="34651" y="26856"/>
                    <a:pt x="35348" y="26856"/>
                  </a:cubicBezTo>
                  <a:cubicBezTo>
                    <a:pt x="35426" y="26856"/>
                    <a:pt x="35488" y="26835"/>
                    <a:pt x="35529" y="26791"/>
                  </a:cubicBezTo>
                  <a:cubicBezTo>
                    <a:pt x="35640" y="26717"/>
                    <a:pt x="35640" y="26495"/>
                    <a:pt x="34938" y="25681"/>
                  </a:cubicBezTo>
                  <a:cubicBezTo>
                    <a:pt x="34198" y="24794"/>
                    <a:pt x="32054" y="22724"/>
                    <a:pt x="26360" y="18250"/>
                  </a:cubicBezTo>
                  <a:cubicBezTo>
                    <a:pt x="19558" y="13148"/>
                    <a:pt x="13347" y="8601"/>
                    <a:pt x="8910" y="5458"/>
                  </a:cubicBezTo>
                  <a:cubicBezTo>
                    <a:pt x="2090" y="660"/>
                    <a:pt x="640" y="0"/>
                    <a:pt x="257"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0" name="Google Shape;1270;p64"/>
            <p:cNvSpPr/>
            <p:nvPr/>
          </p:nvSpPr>
          <p:spPr>
            <a:xfrm>
              <a:off x="5938575" y="405300"/>
              <a:ext cx="2528825" cy="1757750"/>
            </a:xfrm>
            <a:custGeom>
              <a:rect b="b" l="l" r="r" t="t"/>
              <a:pathLst>
                <a:path extrusionOk="0" h="70310" w="101153">
                  <a:moveTo>
                    <a:pt x="53534" y="37156"/>
                  </a:moveTo>
                  <a:lnTo>
                    <a:pt x="53534" y="37156"/>
                  </a:lnTo>
                  <a:cubicBezTo>
                    <a:pt x="54199" y="37563"/>
                    <a:pt x="54791" y="37933"/>
                    <a:pt x="55345" y="38265"/>
                  </a:cubicBezTo>
                  <a:cubicBezTo>
                    <a:pt x="56898" y="39227"/>
                    <a:pt x="58488" y="40225"/>
                    <a:pt x="60004" y="41223"/>
                  </a:cubicBezTo>
                  <a:lnTo>
                    <a:pt x="60484" y="41519"/>
                  </a:lnTo>
                  <a:cubicBezTo>
                    <a:pt x="62074" y="42591"/>
                    <a:pt x="63738" y="43700"/>
                    <a:pt x="65365" y="44809"/>
                  </a:cubicBezTo>
                  <a:cubicBezTo>
                    <a:pt x="65956" y="45216"/>
                    <a:pt x="66548" y="45622"/>
                    <a:pt x="67139" y="46029"/>
                  </a:cubicBezTo>
                  <a:lnTo>
                    <a:pt x="55308" y="38339"/>
                  </a:lnTo>
                  <a:lnTo>
                    <a:pt x="53534" y="37156"/>
                  </a:lnTo>
                  <a:close/>
                  <a:moveTo>
                    <a:pt x="73794" y="49135"/>
                  </a:moveTo>
                  <a:cubicBezTo>
                    <a:pt x="75531" y="50281"/>
                    <a:pt x="77269" y="51464"/>
                    <a:pt x="79044" y="52684"/>
                  </a:cubicBezTo>
                  <a:cubicBezTo>
                    <a:pt x="81151" y="54163"/>
                    <a:pt x="83369" y="55752"/>
                    <a:pt x="86031" y="57712"/>
                  </a:cubicBezTo>
                  <a:cubicBezTo>
                    <a:pt x="88582" y="59634"/>
                    <a:pt x="90800" y="61372"/>
                    <a:pt x="92834" y="62999"/>
                  </a:cubicBezTo>
                  <a:cubicBezTo>
                    <a:pt x="94497" y="64293"/>
                    <a:pt x="96124" y="65661"/>
                    <a:pt x="97677" y="66992"/>
                  </a:cubicBezTo>
                  <a:lnTo>
                    <a:pt x="85735" y="58119"/>
                  </a:lnTo>
                  <a:lnTo>
                    <a:pt x="78822" y="52943"/>
                  </a:lnTo>
                  <a:cubicBezTo>
                    <a:pt x="77269" y="51797"/>
                    <a:pt x="75605" y="50540"/>
                    <a:pt x="73794" y="49135"/>
                  </a:cubicBezTo>
                  <a:close/>
                  <a:moveTo>
                    <a:pt x="185" y="1"/>
                  </a:moveTo>
                  <a:cubicBezTo>
                    <a:pt x="111" y="1"/>
                    <a:pt x="74" y="1"/>
                    <a:pt x="37" y="38"/>
                  </a:cubicBezTo>
                  <a:cubicBezTo>
                    <a:pt x="0" y="75"/>
                    <a:pt x="0" y="111"/>
                    <a:pt x="37" y="148"/>
                  </a:cubicBezTo>
                  <a:lnTo>
                    <a:pt x="37" y="185"/>
                  </a:lnTo>
                  <a:cubicBezTo>
                    <a:pt x="8910" y="7727"/>
                    <a:pt x="20889" y="16970"/>
                    <a:pt x="24364" y="19595"/>
                  </a:cubicBezTo>
                  <a:lnTo>
                    <a:pt x="25436" y="20371"/>
                  </a:lnTo>
                  <a:cubicBezTo>
                    <a:pt x="30094" y="23440"/>
                    <a:pt x="36158" y="27248"/>
                    <a:pt x="42554" y="31315"/>
                  </a:cubicBezTo>
                  <a:cubicBezTo>
                    <a:pt x="61815" y="43441"/>
                    <a:pt x="85772" y="58562"/>
                    <a:pt x="98749" y="70282"/>
                  </a:cubicBezTo>
                  <a:cubicBezTo>
                    <a:pt x="98768" y="70300"/>
                    <a:pt x="98786" y="70310"/>
                    <a:pt x="98805" y="70310"/>
                  </a:cubicBezTo>
                  <a:cubicBezTo>
                    <a:pt x="98823" y="70310"/>
                    <a:pt x="98841" y="70300"/>
                    <a:pt x="98860" y="70282"/>
                  </a:cubicBezTo>
                  <a:cubicBezTo>
                    <a:pt x="99747" y="69838"/>
                    <a:pt x="100376" y="69210"/>
                    <a:pt x="100782" y="68433"/>
                  </a:cubicBezTo>
                  <a:cubicBezTo>
                    <a:pt x="100819" y="68396"/>
                    <a:pt x="100819" y="68396"/>
                    <a:pt x="100819" y="68359"/>
                  </a:cubicBezTo>
                  <a:cubicBezTo>
                    <a:pt x="101004" y="67990"/>
                    <a:pt x="101115" y="67546"/>
                    <a:pt x="101152" y="67139"/>
                  </a:cubicBezTo>
                  <a:cubicBezTo>
                    <a:pt x="101152" y="67102"/>
                    <a:pt x="101152" y="67102"/>
                    <a:pt x="101115" y="67065"/>
                  </a:cubicBezTo>
                  <a:cubicBezTo>
                    <a:pt x="101115" y="67065"/>
                    <a:pt x="101078" y="67028"/>
                    <a:pt x="101078" y="67028"/>
                  </a:cubicBezTo>
                  <a:cubicBezTo>
                    <a:pt x="101004" y="67028"/>
                    <a:pt x="100967" y="67065"/>
                    <a:pt x="100967" y="67102"/>
                  </a:cubicBezTo>
                  <a:cubicBezTo>
                    <a:pt x="100893" y="67472"/>
                    <a:pt x="100745" y="67805"/>
                    <a:pt x="100561" y="68138"/>
                  </a:cubicBezTo>
                  <a:lnTo>
                    <a:pt x="100302" y="67953"/>
                  </a:lnTo>
                  <a:cubicBezTo>
                    <a:pt x="100413" y="67657"/>
                    <a:pt x="100487" y="67324"/>
                    <a:pt x="100487" y="67028"/>
                  </a:cubicBezTo>
                  <a:cubicBezTo>
                    <a:pt x="100487" y="66992"/>
                    <a:pt x="100487" y="66992"/>
                    <a:pt x="100450" y="66955"/>
                  </a:cubicBezTo>
                  <a:lnTo>
                    <a:pt x="100413" y="66955"/>
                  </a:lnTo>
                  <a:cubicBezTo>
                    <a:pt x="100402" y="66944"/>
                    <a:pt x="100388" y="66939"/>
                    <a:pt x="100374" y="66939"/>
                  </a:cubicBezTo>
                  <a:cubicBezTo>
                    <a:pt x="100339" y="66939"/>
                    <a:pt x="100302" y="66965"/>
                    <a:pt x="100302" y="66992"/>
                  </a:cubicBezTo>
                  <a:cubicBezTo>
                    <a:pt x="100228" y="67250"/>
                    <a:pt x="100117" y="67472"/>
                    <a:pt x="99969" y="67694"/>
                  </a:cubicBezTo>
                  <a:lnTo>
                    <a:pt x="99525" y="67324"/>
                  </a:lnTo>
                  <a:cubicBezTo>
                    <a:pt x="99636" y="67102"/>
                    <a:pt x="99710" y="66844"/>
                    <a:pt x="99710" y="66585"/>
                  </a:cubicBezTo>
                  <a:cubicBezTo>
                    <a:pt x="99710" y="66548"/>
                    <a:pt x="99710" y="66548"/>
                    <a:pt x="99710" y="66511"/>
                  </a:cubicBezTo>
                  <a:cubicBezTo>
                    <a:pt x="99673" y="66511"/>
                    <a:pt x="99673" y="66474"/>
                    <a:pt x="99636" y="66474"/>
                  </a:cubicBezTo>
                  <a:cubicBezTo>
                    <a:pt x="99599" y="66474"/>
                    <a:pt x="99562" y="66511"/>
                    <a:pt x="99525" y="66548"/>
                  </a:cubicBezTo>
                  <a:cubicBezTo>
                    <a:pt x="99452" y="66733"/>
                    <a:pt x="99341" y="66918"/>
                    <a:pt x="99193" y="67065"/>
                  </a:cubicBezTo>
                  <a:lnTo>
                    <a:pt x="98638" y="66622"/>
                  </a:lnTo>
                  <a:cubicBezTo>
                    <a:pt x="98749" y="66363"/>
                    <a:pt x="98786" y="66104"/>
                    <a:pt x="98823" y="65845"/>
                  </a:cubicBezTo>
                  <a:cubicBezTo>
                    <a:pt x="98823" y="65808"/>
                    <a:pt x="98823" y="65771"/>
                    <a:pt x="98823" y="65771"/>
                  </a:cubicBezTo>
                  <a:cubicBezTo>
                    <a:pt x="98786" y="65771"/>
                    <a:pt x="98786" y="65735"/>
                    <a:pt x="98749" y="65735"/>
                  </a:cubicBezTo>
                  <a:cubicBezTo>
                    <a:pt x="98712" y="65735"/>
                    <a:pt x="98675" y="65771"/>
                    <a:pt x="98638" y="65808"/>
                  </a:cubicBezTo>
                  <a:cubicBezTo>
                    <a:pt x="98564" y="65993"/>
                    <a:pt x="98453" y="66215"/>
                    <a:pt x="98305" y="66363"/>
                  </a:cubicBezTo>
                  <a:lnTo>
                    <a:pt x="97862" y="66030"/>
                  </a:lnTo>
                  <a:cubicBezTo>
                    <a:pt x="97973" y="65771"/>
                    <a:pt x="98084" y="65476"/>
                    <a:pt x="98121" y="65217"/>
                  </a:cubicBezTo>
                  <a:cubicBezTo>
                    <a:pt x="98121" y="65180"/>
                    <a:pt x="98084" y="65143"/>
                    <a:pt x="98084" y="65143"/>
                  </a:cubicBezTo>
                  <a:cubicBezTo>
                    <a:pt x="98084" y="65106"/>
                    <a:pt x="98047" y="65106"/>
                    <a:pt x="98047" y="65106"/>
                  </a:cubicBezTo>
                  <a:cubicBezTo>
                    <a:pt x="97973" y="65106"/>
                    <a:pt x="97936" y="65106"/>
                    <a:pt x="97936" y="65180"/>
                  </a:cubicBezTo>
                  <a:cubicBezTo>
                    <a:pt x="97825" y="65365"/>
                    <a:pt x="97677" y="65587"/>
                    <a:pt x="97529" y="65771"/>
                  </a:cubicBezTo>
                  <a:cubicBezTo>
                    <a:pt x="88323" y="58636"/>
                    <a:pt x="71317" y="45659"/>
                    <a:pt x="60373" y="38524"/>
                  </a:cubicBezTo>
                  <a:lnTo>
                    <a:pt x="56159" y="34125"/>
                  </a:lnTo>
                  <a:cubicBezTo>
                    <a:pt x="56140" y="34106"/>
                    <a:pt x="56113" y="34097"/>
                    <a:pt x="56085" y="34097"/>
                  </a:cubicBezTo>
                  <a:cubicBezTo>
                    <a:pt x="56057" y="34097"/>
                    <a:pt x="56029" y="34106"/>
                    <a:pt x="56011" y="34125"/>
                  </a:cubicBezTo>
                  <a:cubicBezTo>
                    <a:pt x="55974" y="34162"/>
                    <a:pt x="55974" y="34198"/>
                    <a:pt x="56011" y="34235"/>
                  </a:cubicBezTo>
                  <a:lnTo>
                    <a:pt x="58562" y="37378"/>
                  </a:lnTo>
                  <a:cubicBezTo>
                    <a:pt x="57786" y="36860"/>
                    <a:pt x="57046" y="36417"/>
                    <a:pt x="56344" y="36010"/>
                  </a:cubicBezTo>
                  <a:cubicBezTo>
                    <a:pt x="55198" y="34864"/>
                    <a:pt x="53978" y="33718"/>
                    <a:pt x="52831" y="32609"/>
                  </a:cubicBezTo>
                  <a:cubicBezTo>
                    <a:pt x="52425" y="32239"/>
                    <a:pt x="52018" y="31869"/>
                    <a:pt x="51611" y="31500"/>
                  </a:cubicBezTo>
                  <a:cubicBezTo>
                    <a:pt x="51593" y="31481"/>
                    <a:pt x="51574" y="31472"/>
                    <a:pt x="51556" y="31472"/>
                  </a:cubicBezTo>
                  <a:cubicBezTo>
                    <a:pt x="51537" y="31472"/>
                    <a:pt x="51519" y="31481"/>
                    <a:pt x="51500" y="31500"/>
                  </a:cubicBezTo>
                  <a:cubicBezTo>
                    <a:pt x="51464" y="31537"/>
                    <a:pt x="51464" y="31574"/>
                    <a:pt x="51500" y="31611"/>
                  </a:cubicBezTo>
                  <a:cubicBezTo>
                    <a:pt x="51870" y="32054"/>
                    <a:pt x="52240" y="32461"/>
                    <a:pt x="52610" y="32868"/>
                  </a:cubicBezTo>
                  <a:cubicBezTo>
                    <a:pt x="53053" y="33348"/>
                    <a:pt x="53497" y="33866"/>
                    <a:pt x="53904" y="34346"/>
                  </a:cubicBezTo>
                  <a:lnTo>
                    <a:pt x="54421" y="34901"/>
                  </a:lnTo>
                  <a:cubicBezTo>
                    <a:pt x="53719" y="34531"/>
                    <a:pt x="53090" y="34235"/>
                    <a:pt x="52573" y="34014"/>
                  </a:cubicBezTo>
                  <a:cubicBezTo>
                    <a:pt x="51168" y="32868"/>
                    <a:pt x="49800" y="31611"/>
                    <a:pt x="48432" y="30391"/>
                  </a:cubicBezTo>
                  <a:lnTo>
                    <a:pt x="47729" y="29762"/>
                  </a:lnTo>
                  <a:cubicBezTo>
                    <a:pt x="47711" y="29744"/>
                    <a:pt x="47693" y="29734"/>
                    <a:pt x="47674" y="29734"/>
                  </a:cubicBezTo>
                  <a:cubicBezTo>
                    <a:pt x="47656" y="29734"/>
                    <a:pt x="47637" y="29744"/>
                    <a:pt x="47619" y="29762"/>
                  </a:cubicBezTo>
                  <a:cubicBezTo>
                    <a:pt x="47582" y="29799"/>
                    <a:pt x="47582" y="29873"/>
                    <a:pt x="47619" y="29910"/>
                  </a:cubicBezTo>
                  <a:lnTo>
                    <a:pt x="48284" y="30612"/>
                  </a:lnTo>
                  <a:cubicBezTo>
                    <a:pt x="49097" y="31500"/>
                    <a:pt x="49948" y="32387"/>
                    <a:pt x="50835" y="33274"/>
                  </a:cubicBezTo>
                  <a:cubicBezTo>
                    <a:pt x="49874" y="32831"/>
                    <a:pt x="48580" y="32128"/>
                    <a:pt x="46953" y="31204"/>
                  </a:cubicBezTo>
                  <a:cubicBezTo>
                    <a:pt x="44550" y="28912"/>
                    <a:pt x="42184" y="26546"/>
                    <a:pt x="40003" y="24179"/>
                  </a:cubicBezTo>
                  <a:cubicBezTo>
                    <a:pt x="39984" y="24161"/>
                    <a:pt x="39966" y="24152"/>
                    <a:pt x="39947" y="24152"/>
                  </a:cubicBezTo>
                  <a:cubicBezTo>
                    <a:pt x="39929" y="24152"/>
                    <a:pt x="39910" y="24161"/>
                    <a:pt x="39892" y="24179"/>
                  </a:cubicBezTo>
                  <a:cubicBezTo>
                    <a:pt x="39855" y="24216"/>
                    <a:pt x="39818" y="24253"/>
                    <a:pt x="39855" y="24290"/>
                  </a:cubicBezTo>
                  <a:cubicBezTo>
                    <a:pt x="40927" y="25621"/>
                    <a:pt x="42036" y="26952"/>
                    <a:pt x="43182" y="28209"/>
                  </a:cubicBezTo>
                  <a:cubicBezTo>
                    <a:pt x="43626" y="28727"/>
                    <a:pt x="44106" y="29244"/>
                    <a:pt x="44550" y="29762"/>
                  </a:cubicBezTo>
                  <a:cubicBezTo>
                    <a:pt x="43330" y="29023"/>
                    <a:pt x="41999" y="28172"/>
                    <a:pt x="40520" y="27248"/>
                  </a:cubicBezTo>
                  <a:lnTo>
                    <a:pt x="35270" y="21739"/>
                  </a:lnTo>
                  <a:cubicBezTo>
                    <a:pt x="35252" y="21721"/>
                    <a:pt x="35224" y="21712"/>
                    <a:pt x="35196" y="21712"/>
                  </a:cubicBezTo>
                  <a:cubicBezTo>
                    <a:pt x="35169" y="21712"/>
                    <a:pt x="35141" y="21721"/>
                    <a:pt x="35122" y="21739"/>
                  </a:cubicBezTo>
                  <a:cubicBezTo>
                    <a:pt x="35085" y="21776"/>
                    <a:pt x="35085" y="21813"/>
                    <a:pt x="35122" y="21850"/>
                  </a:cubicBezTo>
                  <a:lnTo>
                    <a:pt x="38413" y="25880"/>
                  </a:lnTo>
                  <a:cubicBezTo>
                    <a:pt x="37045" y="25030"/>
                    <a:pt x="35603" y="24105"/>
                    <a:pt x="34087" y="23107"/>
                  </a:cubicBezTo>
                  <a:lnTo>
                    <a:pt x="27802" y="16600"/>
                  </a:lnTo>
                  <a:cubicBezTo>
                    <a:pt x="27784" y="16582"/>
                    <a:pt x="27765" y="16573"/>
                    <a:pt x="27747" y="16573"/>
                  </a:cubicBezTo>
                  <a:cubicBezTo>
                    <a:pt x="27728" y="16573"/>
                    <a:pt x="27710" y="16582"/>
                    <a:pt x="27691" y="16600"/>
                  </a:cubicBezTo>
                  <a:cubicBezTo>
                    <a:pt x="27654" y="16637"/>
                    <a:pt x="27654" y="16711"/>
                    <a:pt x="27654" y="16748"/>
                  </a:cubicBezTo>
                  <a:lnTo>
                    <a:pt x="31758" y="21555"/>
                  </a:lnTo>
                  <a:cubicBezTo>
                    <a:pt x="30205" y="20519"/>
                    <a:pt x="28616" y="19484"/>
                    <a:pt x="27063" y="18412"/>
                  </a:cubicBezTo>
                  <a:cubicBezTo>
                    <a:pt x="25658" y="16970"/>
                    <a:pt x="24253" y="15491"/>
                    <a:pt x="22959" y="14012"/>
                  </a:cubicBezTo>
                  <a:cubicBezTo>
                    <a:pt x="22515" y="13532"/>
                    <a:pt x="22072" y="12977"/>
                    <a:pt x="21628" y="12460"/>
                  </a:cubicBezTo>
                  <a:cubicBezTo>
                    <a:pt x="21610" y="12441"/>
                    <a:pt x="21582" y="12432"/>
                    <a:pt x="21554" y="12432"/>
                  </a:cubicBezTo>
                  <a:cubicBezTo>
                    <a:pt x="21526" y="12432"/>
                    <a:pt x="21499" y="12441"/>
                    <a:pt x="21480" y="12460"/>
                  </a:cubicBezTo>
                  <a:cubicBezTo>
                    <a:pt x="21443" y="12497"/>
                    <a:pt x="21443" y="12534"/>
                    <a:pt x="21480" y="12571"/>
                  </a:cubicBezTo>
                  <a:cubicBezTo>
                    <a:pt x="22515" y="14012"/>
                    <a:pt x="23625" y="15454"/>
                    <a:pt x="24808" y="16896"/>
                  </a:cubicBezTo>
                  <a:cubicBezTo>
                    <a:pt x="23181" y="15824"/>
                    <a:pt x="21554" y="14715"/>
                    <a:pt x="19964" y="13643"/>
                  </a:cubicBezTo>
                  <a:lnTo>
                    <a:pt x="14973" y="7543"/>
                  </a:lnTo>
                  <a:cubicBezTo>
                    <a:pt x="14947" y="7516"/>
                    <a:pt x="14903" y="7490"/>
                    <a:pt x="14866" y="7490"/>
                  </a:cubicBezTo>
                  <a:cubicBezTo>
                    <a:pt x="14850" y="7490"/>
                    <a:pt x="14836" y="7495"/>
                    <a:pt x="14826" y="7506"/>
                  </a:cubicBezTo>
                  <a:cubicBezTo>
                    <a:pt x="14789" y="7543"/>
                    <a:pt x="14789" y="7617"/>
                    <a:pt x="14826" y="7654"/>
                  </a:cubicBezTo>
                  <a:lnTo>
                    <a:pt x="18153" y="12423"/>
                  </a:lnTo>
                  <a:cubicBezTo>
                    <a:pt x="16600" y="11351"/>
                    <a:pt x="15084" y="10315"/>
                    <a:pt x="13642" y="9317"/>
                  </a:cubicBezTo>
                  <a:lnTo>
                    <a:pt x="8245" y="3291"/>
                  </a:lnTo>
                  <a:cubicBezTo>
                    <a:pt x="8245" y="3254"/>
                    <a:pt x="8171" y="3254"/>
                    <a:pt x="8134" y="3254"/>
                  </a:cubicBezTo>
                  <a:cubicBezTo>
                    <a:pt x="8097" y="3291"/>
                    <a:pt x="8097" y="3365"/>
                    <a:pt x="8134" y="3402"/>
                  </a:cubicBezTo>
                  <a:lnTo>
                    <a:pt x="11572" y="7912"/>
                  </a:lnTo>
                  <a:cubicBezTo>
                    <a:pt x="4991" y="3365"/>
                    <a:pt x="222" y="38"/>
                    <a:pt x="185"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1" name="Google Shape;1271;p64"/>
            <p:cNvSpPr/>
            <p:nvPr/>
          </p:nvSpPr>
          <p:spPr>
            <a:xfrm>
              <a:off x="5933950" y="458900"/>
              <a:ext cx="410400" cy="302275"/>
            </a:xfrm>
            <a:custGeom>
              <a:rect b="b" l="l" r="r" t="t"/>
              <a:pathLst>
                <a:path extrusionOk="0" h="12091" w="16416">
                  <a:moveTo>
                    <a:pt x="148" y="1"/>
                  </a:moveTo>
                  <a:cubicBezTo>
                    <a:pt x="111" y="1"/>
                    <a:pt x="37" y="1"/>
                    <a:pt x="0" y="38"/>
                  </a:cubicBezTo>
                  <a:cubicBezTo>
                    <a:pt x="0" y="75"/>
                    <a:pt x="0" y="149"/>
                    <a:pt x="0" y="149"/>
                  </a:cubicBezTo>
                  <a:cubicBezTo>
                    <a:pt x="37" y="149"/>
                    <a:pt x="37" y="186"/>
                    <a:pt x="37" y="186"/>
                  </a:cubicBezTo>
                  <a:lnTo>
                    <a:pt x="703" y="703"/>
                  </a:lnTo>
                  <a:cubicBezTo>
                    <a:pt x="851" y="814"/>
                    <a:pt x="1036" y="962"/>
                    <a:pt x="1220" y="1110"/>
                  </a:cubicBezTo>
                  <a:cubicBezTo>
                    <a:pt x="1590" y="1406"/>
                    <a:pt x="2034" y="1739"/>
                    <a:pt x="2514" y="2108"/>
                  </a:cubicBezTo>
                  <a:cubicBezTo>
                    <a:pt x="2773" y="2293"/>
                    <a:pt x="3032" y="2515"/>
                    <a:pt x="3328" y="2737"/>
                  </a:cubicBezTo>
                  <a:cubicBezTo>
                    <a:pt x="3882" y="3143"/>
                    <a:pt x="4474" y="3587"/>
                    <a:pt x="5065" y="4068"/>
                  </a:cubicBezTo>
                  <a:lnTo>
                    <a:pt x="8023" y="6249"/>
                  </a:lnTo>
                  <a:lnTo>
                    <a:pt x="11018" y="8430"/>
                  </a:lnTo>
                  <a:cubicBezTo>
                    <a:pt x="11646" y="8874"/>
                    <a:pt x="12238" y="9318"/>
                    <a:pt x="12792" y="9687"/>
                  </a:cubicBezTo>
                  <a:cubicBezTo>
                    <a:pt x="13088" y="9909"/>
                    <a:pt x="13384" y="10094"/>
                    <a:pt x="13643" y="10279"/>
                  </a:cubicBezTo>
                  <a:cubicBezTo>
                    <a:pt x="14160" y="10648"/>
                    <a:pt x="14604" y="10981"/>
                    <a:pt x="15011" y="11240"/>
                  </a:cubicBezTo>
                  <a:cubicBezTo>
                    <a:pt x="15195" y="11351"/>
                    <a:pt x="15380" y="11499"/>
                    <a:pt x="15528" y="11610"/>
                  </a:cubicBezTo>
                  <a:lnTo>
                    <a:pt x="16231" y="12090"/>
                  </a:lnTo>
                  <a:cubicBezTo>
                    <a:pt x="16305" y="12090"/>
                    <a:pt x="16341" y="12090"/>
                    <a:pt x="16378" y="12053"/>
                  </a:cubicBezTo>
                  <a:cubicBezTo>
                    <a:pt x="16415" y="12016"/>
                    <a:pt x="16415" y="11979"/>
                    <a:pt x="16378" y="11942"/>
                  </a:cubicBezTo>
                  <a:lnTo>
                    <a:pt x="16341" y="11942"/>
                  </a:lnTo>
                  <a:lnTo>
                    <a:pt x="15676" y="11388"/>
                  </a:lnTo>
                  <a:cubicBezTo>
                    <a:pt x="15528" y="11277"/>
                    <a:pt x="15343" y="11129"/>
                    <a:pt x="15158" y="10981"/>
                  </a:cubicBezTo>
                  <a:cubicBezTo>
                    <a:pt x="14789" y="10685"/>
                    <a:pt x="14382" y="10353"/>
                    <a:pt x="13864" y="9983"/>
                  </a:cubicBezTo>
                  <a:cubicBezTo>
                    <a:pt x="13606" y="9798"/>
                    <a:pt x="13347" y="9576"/>
                    <a:pt x="13051" y="9354"/>
                  </a:cubicBezTo>
                  <a:cubicBezTo>
                    <a:pt x="12497" y="8948"/>
                    <a:pt x="11905" y="8504"/>
                    <a:pt x="11313" y="8024"/>
                  </a:cubicBezTo>
                  <a:lnTo>
                    <a:pt x="8356" y="5842"/>
                  </a:lnTo>
                  <a:lnTo>
                    <a:pt x="5361" y="3661"/>
                  </a:lnTo>
                  <a:cubicBezTo>
                    <a:pt x="4733" y="3217"/>
                    <a:pt x="4141" y="2811"/>
                    <a:pt x="3587" y="2404"/>
                  </a:cubicBezTo>
                  <a:cubicBezTo>
                    <a:pt x="3291" y="2182"/>
                    <a:pt x="2995" y="1997"/>
                    <a:pt x="2736" y="1812"/>
                  </a:cubicBezTo>
                  <a:cubicBezTo>
                    <a:pt x="2219" y="1443"/>
                    <a:pt x="1775" y="1147"/>
                    <a:pt x="1368" y="888"/>
                  </a:cubicBezTo>
                  <a:cubicBezTo>
                    <a:pt x="1184" y="740"/>
                    <a:pt x="999" y="592"/>
                    <a:pt x="851" y="518"/>
                  </a:cubicBezTo>
                  <a:lnTo>
                    <a:pt x="148"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2" name="Google Shape;1272;p64"/>
            <p:cNvSpPr/>
            <p:nvPr/>
          </p:nvSpPr>
          <p:spPr>
            <a:xfrm>
              <a:off x="5804550" y="129925"/>
              <a:ext cx="2766350" cy="2116650"/>
            </a:xfrm>
            <a:custGeom>
              <a:rect b="b" l="l" r="r" t="t"/>
              <a:pathLst>
                <a:path extrusionOk="0" h="84666" w="110654">
                  <a:moveTo>
                    <a:pt x="8023" y="3400"/>
                  </a:moveTo>
                  <a:cubicBezTo>
                    <a:pt x="7949" y="3732"/>
                    <a:pt x="7838" y="4065"/>
                    <a:pt x="7690" y="4398"/>
                  </a:cubicBezTo>
                  <a:cubicBezTo>
                    <a:pt x="7580" y="4694"/>
                    <a:pt x="7432" y="5026"/>
                    <a:pt x="7247" y="5359"/>
                  </a:cubicBezTo>
                  <a:cubicBezTo>
                    <a:pt x="6951" y="5988"/>
                    <a:pt x="6581" y="6579"/>
                    <a:pt x="6138" y="7134"/>
                  </a:cubicBezTo>
                  <a:cubicBezTo>
                    <a:pt x="5731" y="7688"/>
                    <a:pt x="5250" y="8243"/>
                    <a:pt x="4733" y="8723"/>
                  </a:cubicBezTo>
                  <a:cubicBezTo>
                    <a:pt x="4474" y="8982"/>
                    <a:pt x="4215" y="9204"/>
                    <a:pt x="3956" y="9426"/>
                  </a:cubicBezTo>
                  <a:cubicBezTo>
                    <a:pt x="3661" y="9648"/>
                    <a:pt x="3365" y="9833"/>
                    <a:pt x="3069" y="10017"/>
                  </a:cubicBezTo>
                  <a:cubicBezTo>
                    <a:pt x="3587" y="9537"/>
                    <a:pt x="4104" y="9056"/>
                    <a:pt x="4548" y="8539"/>
                  </a:cubicBezTo>
                  <a:cubicBezTo>
                    <a:pt x="5029" y="8021"/>
                    <a:pt x="5472" y="7503"/>
                    <a:pt x="5879" y="6949"/>
                  </a:cubicBezTo>
                  <a:cubicBezTo>
                    <a:pt x="6286" y="6394"/>
                    <a:pt x="6692" y="5803"/>
                    <a:pt x="7025" y="5211"/>
                  </a:cubicBezTo>
                  <a:cubicBezTo>
                    <a:pt x="7395" y="4620"/>
                    <a:pt x="7727" y="4028"/>
                    <a:pt x="8023" y="3400"/>
                  </a:cubicBezTo>
                  <a:close/>
                  <a:moveTo>
                    <a:pt x="7906" y="956"/>
                  </a:moveTo>
                  <a:cubicBezTo>
                    <a:pt x="8200" y="956"/>
                    <a:pt x="8488" y="988"/>
                    <a:pt x="8763" y="1033"/>
                  </a:cubicBezTo>
                  <a:cubicBezTo>
                    <a:pt x="9206" y="1144"/>
                    <a:pt x="9650" y="1292"/>
                    <a:pt x="10020" y="1551"/>
                  </a:cubicBezTo>
                  <a:cubicBezTo>
                    <a:pt x="9434" y="1258"/>
                    <a:pt x="8791" y="1119"/>
                    <a:pt x="8146" y="1119"/>
                  </a:cubicBezTo>
                  <a:cubicBezTo>
                    <a:pt x="7895" y="1119"/>
                    <a:pt x="7643" y="1140"/>
                    <a:pt x="7395" y="1181"/>
                  </a:cubicBezTo>
                  <a:cubicBezTo>
                    <a:pt x="6951" y="1292"/>
                    <a:pt x="6544" y="1440"/>
                    <a:pt x="6175" y="1662"/>
                  </a:cubicBezTo>
                  <a:cubicBezTo>
                    <a:pt x="5990" y="1773"/>
                    <a:pt x="5805" y="1921"/>
                    <a:pt x="5657" y="2032"/>
                  </a:cubicBezTo>
                  <a:cubicBezTo>
                    <a:pt x="5472" y="2180"/>
                    <a:pt x="5324" y="2364"/>
                    <a:pt x="5176" y="2512"/>
                  </a:cubicBezTo>
                  <a:cubicBezTo>
                    <a:pt x="4622" y="3215"/>
                    <a:pt x="4067" y="3917"/>
                    <a:pt x="3550" y="4620"/>
                  </a:cubicBezTo>
                  <a:cubicBezTo>
                    <a:pt x="3291" y="4989"/>
                    <a:pt x="3032" y="5359"/>
                    <a:pt x="2773" y="5729"/>
                  </a:cubicBezTo>
                  <a:cubicBezTo>
                    <a:pt x="2662" y="5914"/>
                    <a:pt x="2552" y="6098"/>
                    <a:pt x="2441" y="6283"/>
                  </a:cubicBezTo>
                  <a:cubicBezTo>
                    <a:pt x="2330" y="6468"/>
                    <a:pt x="2256" y="6690"/>
                    <a:pt x="2145" y="6875"/>
                  </a:cubicBezTo>
                  <a:cubicBezTo>
                    <a:pt x="1812" y="7688"/>
                    <a:pt x="1553" y="8539"/>
                    <a:pt x="1701" y="9426"/>
                  </a:cubicBezTo>
                  <a:cubicBezTo>
                    <a:pt x="1775" y="9833"/>
                    <a:pt x="1960" y="10239"/>
                    <a:pt x="2219" y="10572"/>
                  </a:cubicBezTo>
                  <a:cubicBezTo>
                    <a:pt x="2478" y="10942"/>
                    <a:pt x="2847" y="11200"/>
                    <a:pt x="3217" y="11459"/>
                  </a:cubicBezTo>
                  <a:cubicBezTo>
                    <a:pt x="2847" y="11237"/>
                    <a:pt x="2441" y="11016"/>
                    <a:pt x="2145" y="10646"/>
                  </a:cubicBezTo>
                  <a:cubicBezTo>
                    <a:pt x="1812" y="10313"/>
                    <a:pt x="1590" y="9906"/>
                    <a:pt x="1516" y="9463"/>
                  </a:cubicBezTo>
                  <a:cubicBezTo>
                    <a:pt x="1331" y="8539"/>
                    <a:pt x="1553" y="7614"/>
                    <a:pt x="1886" y="6764"/>
                  </a:cubicBezTo>
                  <a:cubicBezTo>
                    <a:pt x="1997" y="6542"/>
                    <a:pt x="2071" y="6357"/>
                    <a:pt x="2182" y="6135"/>
                  </a:cubicBezTo>
                  <a:cubicBezTo>
                    <a:pt x="2293" y="5951"/>
                    <a:pt x="2404" y="5729"/>
                    <a:pt x="2515" y="5544"/>
                  </a:cubicBezTo>
                  <a:cubicBezTo>
                    <a:pt x="2773" y="5174"/>
                    <a:pt x="3032" y="4805"/>
                    <a:pt x="3291" y="4435"/>
                  </a:cubicBezTo>
                  <a:cubicBezTo>
                    <a:pt x="3809" y="3732"/>
                    <a:pt x="4363" y="3030"/>
                    <a:pt x="4955" y="2327"/>
                  </a:cubicBezTo>
                  <a:cubicBezTo>
                    <a:pt x="5102" y="2143"/>
                    <a:pt x="5287" y="1995"/>
                    <a:pt x="5472" y="1847"/>
                  </a:cubicBezTo>
                  <a:cubicBezTo>
                    <a:pt x="5657" y="1699"/>
                    <a:pt x="5842" y="1551"/>
                    <a:pt x="6064" y="1440"/>
                  </a:cubicBezTo>
                  <a:cubicBezTo>
                    <a:pt x="6470" y="1218"/>
                    <a:pt x="6914" y="1070"/>
                    <a:pt x="7358" y="997"/>
                  </a:cubicBezTo>
                  <a:cubicBezTo>
                    <a:pt x="7541" y="968"/>
                    <a:pt x="7725" y="956"/>
                    <a:pt x="7906" y="956"/>
                  </a:cubicBezTo>
                  <a:close/>
                  <a:moveTo>
                    <a:pt x="5250" y="13271"/>
                  </a:moveTo>
                  <a:cubicBezTo>
                    <a:pt x="5251" y="13271"/>
                    <a:pt x="5509" y="13419"/>
                    <a:pt x="5990" y="13751"/>
                  </a:cubicBezTo>
                  <a:cubicBezTo>
                    <a:pt x="6433" y="14047"/>
                    <a:pt x="7099" y="14491"/>
                    <a:pt x="7838" y="15045"/>
                  </a:cubicBezTo>
                  <a:cubicBezTo>
                    <a:pt x="8615" y="15600"/>
                    <a:pt x="9539" y="16228"/>
                    <a:pt x="10463" y="16894"/>
                  </a:cubicBezTo>
                  <a:cubicBezTo>
                    <a:pt x="11424" y="17596"/>
                    <a:pt x="12460" y="18336"/>
                    <a:pt x="13458" y="19075"/>
                  </a:cubicBezTo>
                  <a:cubicBezTo>
                    <a:pt x="14456" y="19815"/>
                    <a:pt x="15491" y="20554"/>
                    <a:pt x="16416" y="21256"/>
                  </a:cubicBezTo>
                  <a:cubicBezTo>
                    <a:pt x="17377" y="21959"/>
                    <a:pt x="18227" y="22661"/>
                    <a:pt x="19003" y="23216"/>
                  </a:cubicBezTo>
                  <a:cubicBezTo>
                    <a:pt x="19743" y="23770"/>
                    <a:pt x="20371" y="24288"/>
                    <a:pt x="20815" y="24621"/>
                  </a:cubicBezTo>
                  <a:cubicBezTo>
                    <a:pt x="21222" y="24954"/>
                    <a:pt x="21481" y="25138"/>
                    <a:pt x="21481" y="25138"/>
                  </a:cubicBezTo>
                  <a:cubicBezTo>
                    <a:pt x="21481" y="25138"/>
                    <a:pt x="21222" y="24991"/>
                    <a:pt x="20778" y="24658"/>
                  </a:cubicBezTo>
                  <a:cubicBezTo>
                    <a:pt x="20297" y="24362"/>
                    <a:pt x="19669" y="23918"/>
                    <a:pt x="18893" y="23364"/>
                  </a:cubicBezTo>
                  <a:cubicBezTo>
                    <a:pt x="18116" y="22809"/>
                    <a:pt x="17229" y="22181"/>
                    <a:pt x="16268" y="21515"/>
                  </a:cubicBezTo>
                  <a:cubicBezTo>
                    <a:pt x="15306" y="20813"/>
                    <a:pt x="14271" y="20073"/>
                    <a:pt x="13273" y="19334"/>
                  </a:cubicBezTo>
                  <a:cubicBezTo>
                    <a:pt x="12275" y="18595"/>
                    <a:pt x="11240" y="17818"/>
                    <a:pt x="10315" y="17116"/>
                  </a:cubicBezTo>
                  <a:cubicBezTo>
                    <a:pt x="9354" y="16413"/>
                    <a:pt x="8504" y="15748"/>
                    <a:pt x="7727" y="15193"/>
                  </a:cubicBezTo>
                  <a:cubicBezTo>
                    <a:pt x="6988" y="14602"/>
                    <a:pt x="6396" y="14121"/>
                    <a:pt x="5953" y="13788"/>
                  </a:cubicBezTo>
                  <a:cubicBezTo>
                    <a:pt x="5509" y="13456"/>
                    <a:pt x="5251" y="13271"/>
                    <a:pt x="5250" y="13271"/>
                  </a:cubicBezTo>
                  <a:close/>
                  <a:moveTo>
                    <a:pt x="9534" y="3381"/>
                  </a:moveTo>
                  <a:cubicBezTo>
                    <a:pt x="10816" y="3381"/>
                    <a:pt x="23612" y="12643"/>
                    <a:pt x="35529" y="21589"/>
                  </a:cubicBezTo>
                  <a:cubicBezTo>
                    <a:pt x="43296" y="27662"/>
                    <a:pt x="45283" y="30046"/>
                    <a:pt x="44589" y="30046"/>
                  </a:cubicBezTo>
                  <a:cubicBezTo>
                    <a:pt x="44223" y="30046"/>
                    <a:pt x="43109" y="29381"/>
                    <a:pt x="41704" y="28244"/>
                  </a:cubicBezTo>
                  <a:cubicBezTo>
                    <a:pt x="37600" y="24917"/>
                    <a:pt x="16453" y="10905"/>
                    <a:pt x="10648" y="4989"/>
                  </a:cubicBezTo>
                  <a:cubicBezTo>
                    <a:pt x="9557" y="3877"/>
                    <a:pt x="9237" y="3381"/>
                    <a:pt x="9534" y="3381"/>
                  </a:cubicBezTo>
                  <a:close/>
                  <a:moveTo>
                    <a:pt x="48432" y="31867"/>
                  </a:moveTo>
                  <a:cubicBezTo>
                    <a:pt x="50466" y="33494"/>
                    <a:pt x="52425" y="35194"/>
                    <a:pt x="54384" y="36895"/>
                  </a:cubicBezTo>
                  <a:cubicBezTo>
                    <a:pt x="56344" y="38596"/>
                    <a:pt x="58303" y="40333"/>
                    <a:pt x="60300" y="41997"/>
                  </a:cubicBezTo>
                  <a:cubicBezTo>
                    <a:pt x="62259" y="43698"/>
                    <a:pt x="64256" y="45398"/>
                    <a:pt x="66252" y="47062"/>
                  </a:cubicBezTo>
                  <a:cubicBezTo>
                    <a:pt x="68248" y="48726"/>
                    <a:pt x="70245" y="50389"/>
                    <a:pt x="72278" y="52016"/>
                  </a:cubicBezTo>
                  <a:cubicBezTo>
                    <a:pt x="70171" y="50463"/>
                    <a:pt x="68101" y="48874"/>
                    <a:pt x="66067" y="47247"/>
                  </a:cubicBezTo>
                  <a:cubicBezTo>
                    <a:pt x="64034" y="45620"/>
                    <a:pt x="62074" y="43956"/>
                    <a:pt x="60078" y="42256"/>
                  </a:cubicBezTo>
                  <a:cubicBezTo>
                    <a:pt x="58118" y="40555"/>
                    <a:pt x="56159" y="38818"/>
                    <a:pt x="54237" y="37080"/>
                  </a:cubicBezTo>
                  <a:lnTo>
                    <a:pt x="48432" y="31867"/>
                  </a:lnTo>
                  <a:close/>
                  <a:moveTo>
                    <a:pt x="77158" y="55972"/>
                  </a:moveTo>
                  <a:lnTo>
                    <a:pt x="84442" y="61333"/>
                  </a:lnTo>
                  <a:cubicBezTo>
                    <a:pt x="86882" y="63107"/>
                    <a:pt x="89322" y="64882"/>
                    <a:pt x="91762" y="66657"/>
                  </a:cubicBezTo>
                  <a:cubicBezTo>
                    <a:pt x="94165" y="68431"/>
                    <a:pt x="96605" y="70206"/>
                    <a:pt x="99082" y="71943"/>
                  </a:cubicBezTo>
                  <a:lnTo>
                    <a:pt x="106402" y="77230"/>
                  </a:lnTo>
                  <a:cubicBezTo>
                    <a:pt x="103888" y="75566"/>
                    <a:pt x="101374" y="73866"/>
                    <a:pt x="98934" y="72165"/>
                  </a:cubicBezTo>
                  <a:cubicBezTo>
                    <a:pt x="96457" y="70428"/>
                    <a:pt x="94017" y="68690"/>
                    <a:pt x="91540" y="66915"/>
                  </a:cubicBezTo>
                  <a:cubicBezTo>
                    <a:pt x="89137" y="65141"/>
                    <a:pt x="86697" y="63366"/>
                    <a:pt x="84294" y="61518"/>
                  </a:cubicBezTo>
                  <a:lnTo>
                    <a:pt x="80708" y="58782"/>
                  </a:lnTo>
                  <a:cubicBezTo>
                    <a:pt x="79525" y="57857"/>
                    <a:pt x="78341" y="56933"/>
                    <a:pt x="77158" y="55972"/>
                  </a:cubicBezTo>
                  <a:close/>
                  <a:moveTo>
                    <a:pt x="108362" y="76934"/>
                  </a:moveTo>
                  <a:cubicBezTo>
                    <a:pt x="108473" y="76934"/>
                    <a:pt x="108620" y="76934"/>
                    <a:pt x="108768" y="76971"/>
                  </a:cubicBezTo>
                  <a:cubicBezTo>
                    <a:pt x="108879" y="77008"/>
                    <a:pt x="108990" y="77082"/>
                    <a:pt x="109101" y="77156"/>
                  </a:cubicBezTo>
                  <a:cubicBezTo>
                    <a:pt x="109212" y="77230"/>
                    <a:pt x="109286" y="77304"/>
                    <a:pt x="109323" y="77378"/>
                  </a:cubicBezTo>
                  <a:cubicBezTo>
                    <a:pt x="109397" y="77452"/>
                    <a:pt x="109397" y="77563"/>
                    <a:pt x="109434" y="77600"/>
                  </a:cubicBezTo>
                  <a:cubicBezTo>
                    <a:pt x="109434" y="77637"/>
                    <a:pt x="109471" y="77674"/>
                    <a:pt x="109471" y="77674"/>
                  </a:cubicBezTo>
                  <a:cubicBezTo>
                    <a:pt x="109471" y="77674"/>
                    <a:pt x="109434" y="77674"/>
                    <a:pt x="109397" y="77637"/>
                  </a:cubicBezTo>
                  <a:cubicBezTo>
                    <a:pt x="109360" y="77563"/>
                    <a:pt x="109286" y="77526"/>
                    <a:pt x="109212" y="77489"/>
                  </a:cubicBezTo>
                  <a:cubicBezTo>
                    <a:pt x="109175" y="77415"/>
                    <a:pt x="109064" y="77378"/>
                    <a:pt x="108990" y="77304"/>
                  </a:cubicBezTo>
                  <a:cubicBezTo>
                    <a:pt x="108916" y="77267"/>
                    <a:pt x="108805" y="77230"/>
                    <a:pt x="108694" y="77193"/>
                  </a:cubicBezTo>
                  <a:cubicBezTo>
                    <a:pt x="108584" y="77156"/>
                    <a:pt x="108473" y="77156"/>
                    <a:pt x="108362" y="77119"/>
                  </a:cubicBezTo>
                  <a:lnTo>
                    <a:pt x="107770" y="77119"/>
                  </a:lnTo>
                  <a:cubicBezTo>
                    <a:pt x="107770" y="77119"/>
                    <a:pt x="107770" y="77119"/>
                    <a:pt x="107844" y="77082"/>
                  </a:cubicBezTo>
                  <a:cubicBezTo>
                    <a:pt x="107881" y="77045"/>
                    <a:pt x="107955" y="77008"/>
                    <a:pt x="108029" y="76971"/>
                  </a:cubicBezTo>
                  <a:cubicBezTo>
                    <a:pt x="108140" y="76971"/>
                    <a:pt x="108251" y="76934"/>
                    <a:pt x="108362" y="76934"/>
                  </a:cubicBezTo>
                  <a:close/>
                  <a:moveTo>
                    <a:pt x="5472" y="11126"/>
                  </a:moveTo>
                  <a:lnTo>
                    <a:pt x="5472" y="11126"/>
                  </a:lnTo>
                  <a:cubicBezTo>
                    <a:pt x="5473" y="11127"/>
                    <a:pt x="10464" y="14602"/>
                    <a:pt x="17340" y="19334"/>
                  </a:cubicBezTo>
                  <a:lnTo>
                    <a:pt x="13532" y="14380"/>
                  </a:lnTo>
                  <a:lnTo>
                    <a:pt x="18930" y="20443"/>
                  </a:lnTo>
                  <a:cubicBezTo>
                    <a:pt x="20519" y="21515"/>
                    <a:pt x="22183" y="22661"/>
                    <a:pt x="23884" y="23844"/>
                  </a:cubicBezTo>
                  <a:lnTo>
                    <a:pt x="20224" y="18632"/>
                  </a:lnTo>
                  <a:lnTo>
                    <a:pt x="25252" y="24769"/>
                  </a:lnTo>
                  <a:cubicBezTo>
                    <a:pt x="27026" y="25952"/>
                    <a:pt x="28801" y="27172"/>
                    <a:pt x="30612" y="28392"/>
                  </a:cubicBezTo>
                  <a:cubicBezTo>
                    <a:pt x="29318" y="26802"/>
                    <a:pt x="28098" y="25212"/>
                    <a:pt x="26878" y="23586"/>
                  </a:cubicBezTo>
                  <a:lnTo>
                    <a:pt x="26878" y="23586"/>
                  </a:lnTo>
                  <a:cubicBezTo>
                    <a:pt x="28653" y="25619"/>
                    <a:pt x="30464" y="27615"/>
                    <a:pt x="32350" y="29538"/>
                  </a:cubicBezTo>
                  <a:cubicBezTo>
                    <a:pt x="34125" y="30721"/>
                    <a:pt x="35899" y="31904"/>
                    <a:pt x="37637" y="33050"/>
                  </a:cubicBezTo>
                  <a:lnTo>
                    <a:pt x="33089" y="27726"/>
                  </a:lnTo>
                  <a:lnTo>
                    <a:pt x="39411" y="34233"/>
                  </a:lnTo>
                  <a:cubicBezTo>
                    <a:pt x="41038" y="35305"/>
                    <a:pt x="42665" y="36341"/>
                    <a:pt x="44181" y="37339"/>
                  </a:cubicBezTo>
                  <a:lnTo>
                    <a:pt x="40557" y="32865"/>
                  </a:lnTo>
                  <a:lnTo>
                    <a:pt x="45807" y="38337"/>
                  </a:lnTo>
                  <a:cubicBezTo>
                    <a:pt x="47471" y="39409"/>
                    <a:pt x="49024" y="40370"/>
                    <a:pt x="50429" y="41221"/>
                  </a:cubicBezTo>
                  <a:cubicBezTo>
                    <a:pt x="48654" y="39298"/>
                    <a:pt x="46953" y="37302"/>
                    <a:pt x="45290" y="35305"/>
                  </a:cubicBezTo>
                  <a:lnTo>
                    <a:pt x="45290" y="35305"/>
                  </a:lnTo>
                  <a:cubicBezTo>
                    <a:pt x="47545" y="37708"/>
                    <a:pt x="49874" y="40038"/>
                    <a:pt x="52277" y="42330"/>
                  </a:cubicBezTo>
                  <a:cubicBezTo>
                    <a:pt x="54089" y="43365"/>
                    <a:pt x="55568" y="44178"/>
                    <a:pt x="56603" y="44622"/>
                  </a:cubicBezTo>
                  <a:cubicBezTo>
                    <a:pt x="55383" y="43402"/>
                    <a:pt x="54200" y="42145"/>
                    <a:pt x="53017" y="40888"/>
                  </a:cubicBezTo>
                  <a:lnTo>
                    <a:pt x="53017" y="40888"/>
                  </a:lnTo>
                  <a:cubicBezTo>
                    <a:pt x="54643" y="42293"/>
                    <a:pt x="56233" y="43772"/>
                    <a:pt x="57897" y="45140"/>
                  </a:cubicBezTo>
                  <a:cubicBezTo>
                    <a:pt x="58525" y="45398"/>
                    <a:pt x="59302" y="45768"/>
                    <a:pt x="60152" y="46249"/>
                  </a:cubicBezTo>
                  <a:cubicBezTo>
                    <a:pt x="59117" y="45029"/>
                    <a:pt x="58008" y="43809"/>
                    <a:pt x="56935" y="42589"/>
                  </a:cubicBezTo>
                  <a:lnTo>
                    <a:pt x="56935" y="42589"/>
                  </a:lnTo>
                  <a:cubicBezTo>
                    <a:pt x="58525" y="44067"/>
                    <a:pt x="60115" y="45546"/>
                    <a:pt x="61668" y="47136"/>
                  </a:cubicBezTo>
                  <a:cubicBezTo>
                    <a:pt x="62518" y="47617"/>
                    <a:pt x="63405" y="48171"/>
                    <a:pt x="64367" y="48763"/>
                  </a:cubicBezTo>
                  <a:lnTo>
                    <a:pt x="61446" y="45213"/>
                  </a:lnTo>
                  <a:lnTo>
                    <a:pt x="65661" y="49613"/>
                  </a:lnTo>
                  <a:cubicBezTo>
                    <a:pt x="76049" y="56379"/>
                    <a:pt x="92095" y="68542"/>
                    <a:pt x="102890" y="76897"/>
                  </a:cubicBezTo>
                  <a:cubicBezTo>
                    <a:pt x="103075" y="76713"/>
                    <a:pt x="103260" y="76491"/>
                    <a:pt x="103371" y="76232"/>
                  </a:cubicBezTo>
                  <a:lnTo>
                    <a:pt x="103371" y="76232"/>
                  </a:lnTo>
                  <a:cubicBezTo>
                    <a:pt x="103334" y="76528"/>
                    <a:pt x="103260" y="76823"/>
                    <a:pt x="103075" y="77082"/>
                  </a:cubicBezTo>
                  <a:cubicBezTo>
                    <a:pt x="103297" y="77230"/>
                    <a:pt x="103482" y="77378"/>
                    <a:pt x="103666" y="77526"/>
                  </a:cubicBezTo>
                  <a:cubicBezTo>
                    <a:pt x="103851" y="77341"/>
                    <a:pt x="103999" y="77082"/>
                    <a:pt x="104110" y="76860"/>
                  </a:cubicBezTo>
                  <a:lnTo>
                    <a:pt x="104110" y="76860"/>
                  </a:lnTo>
                  <a:cubicBezTo>
                    <a:pt x="104073" y="77119"/>
                    <a:pt x="103999" y="77415"/>
                    <a:pt x="103888" y="77674"/>
                  </a:cubicBezTo>
                  <a:cubicBezTo>
                    <a:pt x="104110" y="77859"/>
                    <a:pt x="104332" y="78043"/>
                    <a:pt x="104554" y="78191"/>
                  </a:cubicBezTo>
                  <a:cubicBezTo>
                    <a:pt x="104739" y="78043"/>
                    <a:pt x="104886" y="77822"/>
                    <a:pt x="104997" y="77600"/>
                  </a:cubicBezTo>
                  <a:lnTo>
                    <a:pt x="104997" y="77600"/>
                  </a:lnTo>
                  <a:cubicBezTo>
                    <a:pt x="104960" y="77859"/>
                    <a:pt x="104886" y="78117"/>
                    <a:pt x="104739" y="78376"/>
                  </a:cubicBezTo>
                  <a:cubicBezTo>
                    <a:pt x="104960" y="78524"/>
                    <a:pt x="105145" y="78672"/>
                    <a:pt x="105330" y="78820"/>
                  </a:cubicBezTo>
                  <a:cubicBezTo>
                    <a:pt x="105515" y="78598"/>
                    <a:pt x="105663" y="78339"/>
                    <a:pt x="105737" y="78043"/>
                  </a:cubicBezTo>
                  <a:lnTo>
                    <a:pt x="105737" y="78043"/>
                  </a:lnTo>
                  <a:cubicBezTo>
                    <a:pt x="105737" y="78376"/>
                    <a:pt x="105700" y="78672"/>
                    <a:pt x="105552" y="78968"/>
                  </a:cubicBezTo>
                  <a:cubicBezTo>
                    <a:pt x="105663" y="79079"/>
                    <a:pt x="105811" y="79190"/>
                    <a:pt x="105922" y="79264"/>
                  </a:cubicBezTo>
                  <a:cubicBezTo>
                    <a:pt x="106180" y="78931"/>
                    <a:pt x="106328" y="78561"/>
                    <a:pt x="106402" y="78154"/>
                  </a:cubicBezTo>
                  <a:lnTo>
                    <a:pt x="106402" y="78154"/>
                  </a:lnTo>
                  <a:cubicBezTo>
                    <a:pt x="106402" y="78561"/>
                    <a:pt x="106254" y="79005"/>
                    <a:pt x="106070" y="79374"/>
                  </a:cubicBezTo>
                  <a:cubicBezTo>
                    <a:pt x="105737" y="80003"/>
                    <a:pt x="105145" y="80668"/>
                    <a:pt x="104184" y="81223"/>
                  </a:cubicBezTo>
                  <a:cubicBezTo>
                    <a:pt x="91170" y="69466"/>
                    <a:pt x="67213" y="54382"/>
                    <a:pt x="47952" y="42219"/>
                  </a:cubicBezTo>
                  <a:cubicBezTo>
                    <a:pt x="41556" y="38189"/>
                    <a:pt x="35492" y="34381"/>
                    <a:pt x="30834" y="31276"/>
                  </a:cubicBezTo>
                  <a:lnTo>
                    <a:pt x="29762" y="30536"/>
                  </a:lnTo>
                  <a:cubicBezTo>
                    <a:pt x="25991" y="27615"/>
                    <a:pt x="14271" y="18595"/>
                    <a:pt x="5472" y="11126"/>
                  </a:cubicBezTo>
                  <a:close/>
                  <a:moveTo>
                    <a:pt x="107400" y="77600"/>
                  </a:moveTo>
                  <a:lnTo>
                    <a:pt x="107400" y="77600"/>
                  </a:lnTo>
                  <a:cubicBezTo>
                    <a:pt x="107511" y="78561"/>
                    <a:pt x="107253" y="79559"/>
                    <a:pt x="106698" y="80373"/>
                  </a:cubicBezTo>
                  <a:cubicBezTo>
                    <a:pt x="106402" y="80779"/>
                    <a:pt x="106070" y="81112"/>
                    <a:pt x="105663" y="81408"/>
                  </a:cubicBezTo>
                  <a:cubicBezTo>
                    <a:pt x="105441" y="81556"/>
                    <a:pt x="105219" y="81630"/>
                    <a:pt x="104997" y="81741"/>
                  </a:cubicBezTo>
                  <a:cubicBezTo>
                    <a:pt x="104776" y="81851"/>
                    <a:pt x="104554" y="81925"/>
                    <a:pt x="104332" y="81999"/>
                  </a:cubicBezTo>
                  <a:cubicBezTo>
                    <a:pt x="104739" y="81741"/>
                    <a:pt x="105145" y="81482"/>
                    <a:pt x="105478" y="81186"/>
                  </a:cubicBezTo>
                  <a:cubicBezTo>
                    <a:pt x="105848" y="80890"/>
                    <a:pt x="106143" y="80558"/>
                    <a:pt x="106402" y="80188"/>
                  </a:cubicBezTo>
                  <a:cubicBezTo>
                    <a:pt x="106661" y="79818"/>
                    <a:pt x="106883" y="79374"/>
                    <a:pt x="107068" y="78968"/>
                  </a:cubicBezTo>
                  <a:cubicBezTo>
                    <a:pt x="107216" y="78524"/>
                    <a:pt x="107327" y="78080"/>
                    <a:pt x="107400" y="77600"/>
                  </a:cubicBezTo>
                  <a:close/>
                  <a:moveTo>
                    <a:pt x="103962" y="82332"/>
                  </a:moveTo>
                  <a:cubicBezTo>
                    <a:pt x="103962" y="82480"/>
                    <a:pt x="103962" y="82591"/>
                    <a:pt x="103962" y="82739"/>
                  </a:cubicBezTo>
                  <a:cubicBezTo>
                    <a:pt x="103999" y="82850"/>
                    <a:pt x="104036" y="82998"/>
                    <a:pt x="104073" y="83108"/>
                  </a:cubicBezTo>
                  <a:cubicBezTo>
                    <a:pt x="104110" y="83219"/>
                    <a:pt x="104184" y="83330"/>
                    <a:pt x="104258" y="83441"/>
                  </a:cubicBezTo>
                  <a:cubicBezTo>
                    <a:pt x="104332" y="83552"/>
                    <a:pt x="104443" y="83626"/>
                    <a:pt x="104517" y="83737"/>
                  </a:cubicBezTo>
                  <a:cubicBezTo>
                    <a:pt x="104258" y="83663"/>
                    <a:pt x="104036" y="83441"/>
                    <a:pt x="103925" y="83182"/>
                  </a:cubicBezTo>
                  <a:cubicBezTo>
                    <a:pt x="103851" y="83035"/>
                    <a:pt x="103814" y="82887"/>
                    <a:pt x="103851" y="82739"/>
                  </a:cubicBezTo>
                  <a:cubicBezTo>
                    <a:pt x="103851" y="82591"/>
                    <a:pt x="103888" y="82443"/>
                    <a:pt x="103962" y="82332"/>
                  </a:cubicBezTo>
                  <a:close/>
                  <a:moveTo>
                    <a:pt x="108771" y="78140"/>
                  </a:moveTo>
                  <a:cubicBezTo>
                    <a:pt x="108959" y="78140"/>
                    <a:pt x="109142" y="78245"/>
                    <a:pt x="109249" y="78413"/>
                  </a:cubicBezTo>
                  <a:cubicBezTo>
                    <a:pt x="109471" y="79079"/>
                    <a:pt x="109434" y="80040"/>
                    <a:pt x="108879" y="81112"/>
                  </a:cubicBezTo>
                  <a:cubicBezTo>
                    <a:pt x="108436" y="81999"/>
                    <a:pt x="107881" y="82628"/>
                    <a:pt x="107290" y="83035"/>
                  </a:cubicBezTo>
                  <a:cubicBezTo>
                    <a:pt x="107031" y="83219"/>
                    <a:pt x="106772" y="83367"/>
                    <a:pt x="106513" y="83515"/>
                  </a:cubicBezTo>
                  <a:cubicBezTo>
                    <a:pt x="106074" y="83718"/>
                    <a:pt x="105573" y="83890"/>
                    <a:pt x="105095" y="83890"/>
                  </a:cubicBezTo>
                  <a:cubicBezTo>
                    <a:pt x="105050" y="83890"/>
                    <a:pt x="105005" y="83888"/>
                    <a:pt x="104960" y="83885"/>
                  </a:cubicBezTo>
                  <a:cubicBezTo>
                    <a:pt x="105478" y="83848"/>
                    <a:pt x="105922" y="83663"/>
                    <a:pt x="106365" y="83404"/>
                  </a:cubicBezTo>
                  <a:cubicBezTo>
                    <a:pt x="105959" y="83219"/>
                    <a:pt x="105811" y="82665"/>
                    <a:pt x="105848" y="82332"/>
                  </a:cubicBezTo>
                  <a:cubicBezTo>
                    <a:pt x="108214" y="80927"/>
                    <a:pt x="108140" y="78894"/>
                    <a:pt x="108140" y="78894"/>
                  </a:cubicBezTo>
                  <a:cubicBezTo>
                    <a:pt x="108227" y="78352"/>
                    <a:pt x="108504" y="78140"/>
                    <a:pt x="108771" y="78140"/>
                  </a:cubicBezTo>
                  <a:close/>
                  <a:moveTo>
                    <a:pt x="7675" y="0"/>
                  </a:moveTo>
                  <a:cubicBezTo>
                    <a:pt x="5930" y="0"/>
                    <a:pt x="4999" y="1208"/>
                    <a:pt x="4844" y="1440"/>
                  </a:cubicBezTo>
                  <a:lnTo>
                    <a:pt x="1110" y="6172"/>
                  </a:lnTo>
                  <a:lnTo>
                    <a:pt x="1073" y="6246"/>
                  </a:lnTo>
                  <a:cubicBezTo>
                    <a:pt x="1" y="9019"/>
                    <a:pt x="1147" y="10905"/>
                    <a:pt x="1886" y="11718"/>
                  </a:cubicBezTo>
                  <a:cubicBezTo>
                    <a:pt x="2145" y="12051"/>
                    <a:pt x="2367" y="12199"/>
                    <a:pt x="2367" y="12199"/>
                  </a:cubicBezTo>
                  <a:lnTo>
                    <a:pt x="30280" y="32126"/>
                  </a:lnTo>
                  <a:cubicBezTo>
                    <a:pt x="34975" y="35231"/>
                    <a:pt x="41038" y="39039"/>
                    <a:pt x="47434" y="43069"/>
                  </a:cubicBezTo>
                  <a:cubicBezTo>
                    <a:pt x="66696" y="55233"/>
                    <a:pt x="90616" y="70317"/>
                    <a:pt x="103556" y="81999"/>
                  </a:cubicBezTo>
                  <a:cubicBezTo>
                    <a:pt x="103371" y="82924"/>
                    <a:pt x="103592" y="83589"/>
                    <a:pt x="103962" y="84033"/>
                  </a:cubicBezTo>
                  <a:cubicBezTo>
                    <a:pt x="104184" y="84255"/>
                    <a:pt x="104406" y="84402"/>
                    <a:pt x="104702" y="84513"/>
                  </a:cubicBezTo>
                  <a:cubicBezTo>
                    <a:pt x="104964" y="84614"/>
                    <a:pt x="105256" y="84665"/>
                    <a:pt x="105566" y="84665"/>
                  </a:cubicBezTo>
                  <a:cubicBezTo>
                    <a:pt x="106957" y="84665"/>
                    <a:pt x="108708" y="83642"/>
                    <a:pt x="109767" y="81556"/>
                  </a:cubicBezTo>
                  <a:cubicBezTo>
                    <a:pt x="110654" y="79818"/>
                    <a:pt x="110543" y="77896"/>
                    <a:pt x="109471" y="76971"/>
                  </a:cubicBezTo>
                  <a:cubicBezTo>
                    <a:pt x="109129" y="76650"/>
                    <a:pt x="108712" y="76492"/>
                    <a:pt x="108259" y="76492"/>
                  </a:cubicBezTo>
                  <a:cubicBezTo>
                    <a:pt x="107878" y="76492"/>
                    <a:pt x="107473" y="76604"/>
                    <a:pt x="107068" y="76823"/>
                  </a:cubicBezTo>
                  <a:cubicBezTo>
                    <a:pt x="83296" y="61185"/>
                    <a:pt x="63073" y="43402"/>
                    <a:pt x="49652" y="31608"/>
                  </a:cubicBezTo>
                  <a:cubicBezTo>
                    <a:pt x="44033" y="26691"/>
                    <a:pt x="39596" y="22772"/>
                    <a:pt x="36491" y="20406"/>
                  </a:cubicBezTo>
                  <a:cubicBezTo>
                    <a:pt x="25954" y="12457"/>
                    <a:pt x="10611" y="997"/>
                    <a:pt x="10426" y="886"/>
                  </a:cubicBezTo>
                  <a:lnTo>
                    <a:pt x="10389" y="849"/>
                  </a:lnTo>
                  <a:cubicBezTo>
                    <a:pt x="9331" y="225"/>
                    <a:pt x="8427" y="0"/>
                    <a:pt x="767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3" name="Google Shape;1273;p64"/>
            <p:cNvSpPr/>
            <p:nvPr/>
          </p:nvSpPr>
          <p:spPr>
            <a:xfrm>
              <a:off x="7737200" y="1601300"/>
              <a:ext cx="688600" cy="515775"/>
            </a:xfrm>
            <a:custGeom>
              <a:rect b="b" l="l" r="r" t="t"/>
              <a:pathLst>
                <a:path extrusionOk="0" h="20631" w="27544">
                  <a:moveTo>
                    <a:pt x="0" y="1"/>
                  </a:moveTo>
                  <a:lnTo>
                    <a:pt x="0" y="1"/>
                  </a:lnTo>
                  <a:cubicBezTo>
                    <a:pt x="2256" y="1738"/>
                    <a:pt x="4548" y="3476"/>
                    <a:pt x="6840" y="5177"/>
                  </a:cubicBezTo>
                  <a:lnTo>
                    <a:pt x="13716" y="10352"/>
                  </a:lnTo>
                  <a:lnTo>
                    <a:pt x="27543" y="20630"/>
                  </a:lnTo>
                  <a:cubicBezTo>
                    <a:pt x="25399" y="18708"/>
                    <a:pt x="23181" y="16859"/>
                    <a:pt x="20963" y="15085"/>
                  </a:cubicBezTo>
                  <a:cubicBezTo>
                    <a:pt x="18707" y="13273"/>
                    <a:pt x="16415" y="11536"/>
                    <a:pt x="14123" y="9798"/>
                  </a:cubicBezTo>
                  <a:cubicBezTo>
                    <a:pt x="11831" y="8097"/>
                    <a:pt x="9502" y="6434"/>
                    <a:pt x="7136" y="4770"/>
                  </a:cubicBezTo>
                  <a:cubicBezTo>
                    <a:pt x="4806" y="3143"/>
                    <a:pt x="2403" y="1516"/>
                    <a:pt x="0"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4" name="Google Shape;1274;p64"/>
            <p:cNvSpPr/>
            <p:nvPr/>
          </p:nvSpPr>
          <p:spPr>
            <a:xfrm>
              <a:off x="7195575" y="1283350"/>
              <a:ext cx="500050" cy="327225"/>
            </a:xfrm>
            <a:custGeom>
              <a:rect b="b" l="l" r="r" t="t"/>
              <a:pathLst>
                <a:path extrusionOk="0" h="13089" w="20002">
                  <a:moveTo>
                    <a:pt x="0" y="1"/>
                  </a:moveTo>
                  <a:lnTo>
                    <a:pt x="4992" y="3291"/>
                  </a:lnTo>
                  <a:lnTo>
                    <a:pt x="9983" y="6545"/>
                  </a:lnTo>
                  <a:lnTo>
                    <a:pt x="20002" y="13088"/>
                  </a:lnTo>
                  <a:cubicBezTo>
                    <a:pt x="18375" y="11868"/>
                    <a:pt x="16785" y="10722"/>
                    <a:pt x="15121" y="9613"/>
                  </a:cubicBezTo>
                  <a:cubicBezTo>
                    <a:pt x="13495" y="8467"/>
                    <a:pt x="11831" y="7358"/>
                    <a:pt x="10167" y="6286"/>
                  </a:cubicBezTo>
                  <a:cubicBezTo>
                    <a:pt x="8504" y="5177"/>
                    <a:pt x="6803" y="4105"/>
                    <a:pt x="5139" y="3069"/>
                  </a:cubicBezTo>
                  <a:cubicBezTo>
                    <a:pt x="3439" y="2034"/>
                    <a:pt x="1738" y="999"/>
                    <a:pt x="0"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75" name="Google Shape;1275;p64"/>
          <p:cNvGrpSpPr/>
          <p:nvPr/>
        </p:nvGrpSpPr>
        <p:grpSpPr>
          <a:xfrm>
            <a:off x="4310629" y="2598544"/>
            <a:ext cx="1074888" cy="1045036"/>
            <a:chOff x="5660775" y="3614075"/>
            <a:chExt cx="1450200" cy="1409925"/>
          </a:xfrm>
        </p:grpSpPr>
        <p:sp>
          <p:nvSpPr>
            <p:cNvPr id="1276" name="Google Shape;1276;p64"/>
            <p:cNvSpPr/>
            <p:nvPr/>
          </p:nvSpPr>
          <p:spPr>
            <a:xfrm>
              <a:off x="6453800" y="4489750"/>
              <a:ext cx="35150" cy="26825"/>
            </a:xfrm>
            <a:custGeom>
              <a:rect b="b" l="l" r="r" t="t"/>
              <a:pathLst>
                <a:path extrusionOk="0" h="1073" w="1406">
                  <a:moveTo>
                    <a:pt x="74" y="0"/>
                  </a:moveTo>
                  <a:cubicBezTo>
                    <a:pt x="37" y="0"/>
                    <a:pt x="37" y="37"/>
                    <a:pt x="0" y="37"/>
                  </a:cubicBezTo>
                  <a:cubicBezTo>
                    <a:pt x="0" y="74"/>
                    <a:pt x="0" y="111"/>
                    <a:pt x="37" y="148"/>
                  </a:cubicBezTo>
                  <a:lnTo>
                    <a:pt x="74" y="185"/>
                  </a:lnTo>
                  <a:lnTo>
                    <a:pt x="444" y="444"/>
                  </a:lnTo>
                  <a:cubicBezTo>
                    <a:pt x="518" y="481"/>
                    <a:pt x="592" y="555"/>
                    <a:pt x="666" y="592"/>
                  </a:cubicBezTo>
                  <a:cubicBezTo>
                    <a:pt x="740" y="666"/>
                    <a:pt x="814" y="703"/>
                    <a:pt x="888" y="777"/>
                  </a:cubicBezTo>
                  <a:lnTo>
                    <a:pt x="1220" y="1035"/>
                  </a:lnTo>
                  <a:lnTo>
                    <a:pt x="1294" y="1072"/>
                  </a:lnTo>
                  <a:lnTo>
                    <a:pt x="1331" y="1072"/>
                  </a:lnTo>
                  <a:cubicBezTo>
                    <a:pt x="1331" y="1072"/>
                    <a:pt x="1368" y="1072"/>
                    <a:pt x="1368" y="1035"/>
                  </a:cubicBezTo>
                  <a:cubicBezTo>
                    <a:pt x="1405" y="1035"/>
                    <a:pt x="1405" y="998"/>
                    <a:pt x="1405" y="962"/>
                  </a:cubicBezTo>
                  <a:lnTo>
                    <a:pt x="1331" y="888"/>
                  </a:lnTo>
                  <a:lnTo>
                    <a:pt x="1331" y="851"/>
                  </a:lnTo>
                  <a:cubicBezTo>
                    <a:pt x="1294" y="851"/>
                    <a:pt x="1257" y="777"/>
                    <a:pt x="1220" y="740"/>
                  </a:cubicBezTo>
                  <a:lnTo>
                    <a:pt x="1220" y="703"/>
                  </a:lnTo>
                  <a:cubicBezTo>
                    <a:pt x="1146" y="666"/>
                    <a:pt x="1110" y="592"/>
                    <a:pt x="1036" y="555"/>
                  </a:cubicBezTo>
                  <a:cubicBezTo>
                    <a:pt x="999" y="481"/>
                    <a:pt x="888" y="444"/>
                    <a:pt x="814" y="370"/>
                  </a:cubicBezTo>
                  <a:cubicBezTo>
                    <a:pt x="740" y="296"/>
                    <a:pt x="666" y="259"/>
                    <a:pt x="555" y="222"/>
                  </a:cubicBezTo>
                  <a:cubicBezTo>
                    <a:pt x="518" y="185"/>
                    <a:pt x="444" y="148"/>
                    <a:pt x="370" y="111"/>
                  </a:cubicBezTo>
                  <a:lnTo>
                    <a:pt x="333" y="111"/>
                  </a:lnTo>
                  <a:cubicBezTo>
                    <a:pt x="296" y="74"/>
                    <a:pt x="259" y="74"/>
                    <a:pt x="185" y="37"/>
                  </a:cubicBezTo>
                  <a:lnTo>
                    <a:pt x="148" y="37"/>
                  </a:lnTo>
                  <a:lnTo>
                    <a:pt x="111"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7" name="Google Shape;1277;p64"/>
            <p:cNvSpPr/>
            <p:nvPr/>
          </p:nvSpPr>
          <p:spPr>
            <a:xfrm>
              <a:off x="6486150" y="4421350"/>
              <a:ext cx="35150" cy="32375"/>
            </a:xfrm>
            <a:custGeom>
              <a:rect b="b" l="l" r="r" t="t"/>
              <a:pathLst>
                <a:path extrusionOk="0" h="1295" w="1406">
                  <a:moveTo>
                    <a:pt x="74" y="0"/>
                  </a:moveTo>
                  <a:cubicBezTo>
                    <a:pt x="74" y="0"/>
                    <a:pt x="37" y="0"/>
                    <a:pt x="37" y="37"/>
                  </a:cubicBezTo>
                  <a:cubicBezTo>
                    <a:pt x="0" y="74"/>
                    <a:pt x="0" y="111"/>
                    <a:pt x="37" y="148"/>
                  </a:cubicBezTo>
                  <a:lnTo>
                    <a:pt x="74" y="185"/>
                  </a:lnTo>
                  <a:lnTo>
                    <a:pt x="222" y="333"/>
                  </a:lnTo>
                  <a:lnTo>
                    <a:pt x="407" y="518"/>
                  </a:lnTo>
                  <a:cubicBezTo>
                    <a:pt x="481" y="555"/>
                    <a:pt x="555" y="629"/>
                    <a:pt x="629" y="703"/>
                  </a:cubicBezTo>
                  <a:cubicBezTo>
                    <a:pt x="703" y="777"/>
                    <a:pt x="777" y="851"/>
                    <a:pt x="851" y="925"/>
                  </a:cubicBezTo>
                  <a:lnTo>
                    <a:pt x="1036" y="1110"/>
                  </a:lnTo>
                  <a:lnTo>
                    <a:pt x="1183" y="1220"/>
                  </a:lnTo>
                  <a:lnTo>
                    <a:pt x="1257" y="1294"/>
                  </a:lnTo>
                  <a:lnTo>
                    <a:pt x="1368" y="1294"/>
                  </a:lnTo>
                  <a:cubicBezTo>
                    <a:pt x="1368" y="1257"/>
                    <a:pt x="1405" y="1220"/>
                    <a:pt x="1368" y="1184"/>
                  </a:cubicBezTo>
                  <a:lnTo>
                    <a:pt x="1331" y="1110"/>
                  </a:lnTo>
                  <a:lnTo>
                    <a:pt x="1294" y="1073"/>
                  </a:lnTo>
                  <a:cubicBezTo>
                    <a:pt x="1294" y="1036"/>
                    <a:pt x="1257" y="999"/>
                    <a:pt x="1220" y="962"/>
                  </a:cubicBezTo>
                  <a:lnTo>
                    <a:pt x="1183" y="925"/>
                  </a:lnTo>
                  <a:cubicBezTo>
                    <a:pt x="1146" y="851"/>
                    <a:pt x="1109" y="814"/>
                    <a:pt x="1036" y="740"/>
                  </a:cubicBezTo>
                  <a:cubicBezTo>
                    <a:pt x="962" y="666"/>
                    <a:pt x="888" y="592"/>
                    <a:pt x="814" y="518"/>
                  </a:cubicBezTo>
                  <a:cubicBezTo>
                    <a:pt x="740" y="444"/>
                    <a:pt x="666" y="370"/>
                    <a:pt x="592" y="296"/>
                  </a:cubicBezTo>
                  <a:cubicBezTo>
                    <a:pt x="518" y="259"/>
                    <a:pt x="444" y="222"/>
                    <a:pt x="407" y="148"/>
                  </a:cubicBezTo>
                  <a:lnTo>
                    <a:pt x="370" y="148"/>
                  </a:lnTo>
                  <a:cubicBezTo>
                    <a:pt x="296" y="111"/>
                    <a:pt x="259" y="111"/>
                    <a:pt x="222" y="74"/>
                  </a:cubicBezTo>
                  <a:lnTo>
                    <a:pt x="185" y="37"/>
                  </a:lnTo>
                  <a:lnTo>
                    <a:pt x="111"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8" name="Google Shape;1278;p64"/>
            <p:cNvSpPr/>
            <p:nvPr/>
          </p:nvSpPr>
          <p:spPr>
            <a:xfrm>
              <a:off x="6426075" y="4558150"/>
              <a:ext cx="48075" cy="21275"/>
            </a:xfrm>
            <a:custGeom>
              <a:rect b="b" l="l" r="r" t="t"/>
              <a:pathLst>
                <a:path extrusionOk="0" h="851" w="1923">
                  <a:moveTo>
                    <a:pt x="74" y="0"/>
                  </a:moveTo>
                  <a:cubicBezTo>
                    <a:pt x="37" y="0"/>
                    <a:pt x="37" y="37"/>
                    <a:pt x="0" y="74"/>
                  </a:cubicBezTo>
                  <a:cubicBezTo>
                    <a:pt x="0" y="111"/>
                    <a:pt x="37" y="148"/>
                    <a:pt x="74" y="148"/>
                  </a:cubicBezTo>
                  <a:lnTo>
                    <a:pt x="148" y="185"/>
                  </a:lnTo>
                  <a:lnTo>
                    <a:pt x="629" y="370"/>
                  </a:lnTo>
                  <a:cubicBezTo>
                    <a:pt x="740" y="407"/>
                    <a:pt x="851" y="444"/>
                    <a:pt x="961" y="481"/>
                  </a:cubicBezTo>
                  <a:cubicBezTo>
                    <a:pt x="1035" y="518"/>
                    <a:pt x="1146" y="555"/>
                    <a:pt x="1257" y="592"/>
                  </a:cubicBezTo>
                  <a:lnTo>
                    <a:pt x="1738" y="813"/>
                  </a:lnTo>
                  <a:lnTo>
                    <a:pt x="1812" y="850"/>
                  </a:lnTo>
                  <a:lnTo>
                    <a:pt x="1849" y="850"/>
                  </a:lnTo>
                  <a:cubicBezTo>
                    <a:pt x="1849" y="850"/>
                    <a:pt x="1886" y="813"/>
                    <a:pt x="1886" y="813"/>
                  </a:cubicBezTo>
                  <a:cubicBezTo>
                    <a:pt x="1923" y="777"/>
                    <a:pt x="1923" y="740"/>
                    <a:pt x="1886" y="703"/>
                  </a:cubicBezTo>
                  <a:lnTo>
                    <a:pt x="1812" y="666"/>
                  </a:lnTo>
                  <a:lnTo>
                    <a:pt x="1775" y="629"/>
                  </a:lnTo>
                  <a:cubicBezTo>
                    <a:pt x="1738" y="592"/>
                    <a:pt x="1701" y="555"/>
                    <a:pt x="1627" y="518"/>
                  </a:cubicBezTo>
                  <a:lnTo>
                    <a:pt x="1590" y="481"/>
                  </a:lnTo>
                  <a:cubicBezTo>
                    <a:pt x="1553" y="444"/>
                    <a:pt x="1442" y="407"/>
                    <a:pt x="1368" y="370"/>
                  </a:cubicBezTo>
                  <a:cubicBezTo>
                    <a:pt x="1257" y="296"/>
                    <a:pt x="1146" y="259"/>
                    <a:pt x="1035" y="222"/>
                  </a:cubicBezTo>
                  <a:cubicBezTo>
                    <a:pt x="925" y="185"/>
                    <a:pt x="814" y="111"/>
                    <a:pt x="703" y="111"/>
                  </a:cubicBezTo>
                  <a:cubicBezTo>
                    <a:pt x="592" y="74"/>
                    <a:pt x="518" y="74"/>
                    <a:pt x="444" y="37"/>
                  </a:cubicBezTo>
                  <a:lnTo>
                    <a:pt x="407" y="37"/>
                  </a:lnTo>
                  <a:cubicBezTo>
                    <a:pt x="333" y="37"/>
                    <a:pt x="259" y="37"/>
                    <a:pt x="222"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9" name="Google Shape;1279;p64"/>
            <p:cNvSpPr/>
            <p:nvPr/>
          </p:nvSpPr>
          <p:spPr>
            <a:xfrm>
              <a:off x="6142325" y="3656050"/>
              <a:ext cx="41600" cy="33300"/>
            </a:xfrm>
            <a:custGeom>
              <a:rect b="b" l="l" r="r" t="t"/>
              <a:pathLst>
                <a:path extrusionOk="0" h="1332" w="1664">
                  <a:moveTo>
                    <a:pt x="1553" y="1"/>
                  </a:moveTo>
                  <a:cubicBezTo>
                    <a:pt x="703" y="1"/>
                    <a:pt x="222" y="629"/>
                    <a:pt x="0" y="999"/>
                  </a:cubicBezTo>
                  <a:cubicBezTo>
                    <a:pt x="0" y="999"/>
                    <a:pt x="0" y="1036"/>
                    <a:pt x="0" y="1073"/>
                  </a:cubicBezTo>
                  <a:cubicBezTo>
                    <a:pt x="0" y="1110"/>
                    <a:pt x="37" y="1110"/>
                    <a:pt x="74" y="1110"/>
                  </a:cubicBezTo>
                  <a:lnTo>
                    <a:pt x="296" y="1110"/>
                  </a:lnTo>
                  <a:cubicBezTo>
                    <a:pt x="407" y="1110"/>
                    <a:pt x="555" y="1110"/>
                    <a:pt x="666" y="1147"/>
                  </a:cubicBezTo>
                  <a:cubicBezTo>
                    <a:pt x="814" y="1184"/>
                    <a:pt x="925" y="1258"/>
                    <a:pt x="1072" y="1332"/>
                  </a:cubicBezTo>
                  <a:lnTo>
                    <a:pt x="1146" y="1332"/>
                  </a:lnTo>
                  <a:cubicBezTo>
                    <a:pt x="1183" y="1332"/>
                    <a:pt x="1183" y="1332"/>
                    <a:pt x="1183" y="1295"/>
                  </a:cubicBezTo>
                  <a:cubicBezTo>
                    <a:pt x="1183" y="1295"/>
                    <a:pt x="1553" y="333"/>
                    <a:pt x="1627" y="112"/>
                  </a:cubicBezTo>
                  <a:cubicBezTo>
                    <a:pt x="1664" y="75"/>
                    <a:pt x="1627" y="38"/>
                    <a:pt x="1627" y="38"/>
                  </a:cubicBezTo>
                  <a:cubicBezTo>
                    <a:pt x="1627" y="1"/>
                    <a:pt x="1590" y="1"/>
                    <a:pt x="1553"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0" name="Google Shape;1280;p64"/>
            <p:cNvSpPr/>
            <p:nvPr/>
          </p:nvSpPr>
          <p:spPr>
            <a:xfrm>
              <a:off x="6499075" y="4257750"/>
              <a:ext cx="109100" cy="146975"/>
            </a:xfrm>
            <a:custGeom>
              <a:rect b="b" l="l" r="r" t="t"/>
              <a:pathLst>
                <a:path extrusionOk="0" h="5879" w="4364">
                  <a:moveTo>
                    <a:pt x="4216" y="1"/>
                  </a:moveTo>
                  <a:lnTo>
                    <a:pt x="3994" y="222"/>
                  </a:lnTo>
                  <a:lnTo>
                    <a:pt x="3920" y="259"/>
                  </a:lnTo>
                  <a:cubicBezTo>
                    <a:pt x="3772" y="407"/>
                    <a:pt x="3587" y="592"/>
                    <a:pt x="3402" y="777"/>
                  </a:cubicBezTo>
                  <a:cubicBezTo>
                    <a:pt x="3106" y="1073"/>
                    <a:pt x="2885" y="1369"/>
                    <a:pt x="2626" y="1664"/>
                  </a:cubicBezTo>
                  <a:cubicBezTo>
                    <a:pt x="2367" y="1960"/>
                    <a:pt x="2108" y="2330"/>
                    <a:pt x="1813" y="2699"/>
                  </a:cubicBezTo>
                  <a:cubicBezTo>
                    <a:pt x="1554" y="3069"/>
                    <a:pt x="1295" y="3439"/>
                    <a:pt x="1073" y="3772"/>
                  </a:cubicBezTo>
                  <a:cubicBezTo>
                    <a:pt x="888" y="4104"/>
                    <a:pt x="703" y="4437"/>
                    <a:pt x="519" y="4770"/>
                  </a:cubicBezTo>
                  <a:cubicBezTo>
                    <a:pt x="371" y="5029"/>
                    <a:pt x="260" y="5250"/>
                    <a:pt x="149" y="5435"/>
                  </a:cubicBezTo>
                  <a:lnTo>
                    <a:pt x="149" y="5509"/>
                  </a:lnTo>
                  <a:lnTo>
                    <a:pt x="1" y="5768"/>
                  </a:lnTo>
                  <a:cubicBezTo>
                    <a:pt x="1" y="5805"/>
                    <a:pt x="1" y="5842"/>
                    <a:pt x="38" y="5879"/>
                  </a:cubicBezTo>
                  <a:lnTo>
                    <a:pt x="75" y="5879"/>
                  </a:lnTo>
                  <a:cubicBezTo>
                    <a:pt x="112" y="5879"/>
                    <a:pt x="112" y="5879"/>
                    <a:pt x="149" y="5842"/>
                  </a:cubicBezTo>
                  <a:lnTo>
                    <a:pt x="297" y="5583"/>
                  </a:lnTo>
                  <a:cubicBezTo>
                    <a:pt x="371" y="5398"/>
                    <a:pt x="519" y="5177"/>
                    <a:pt x="703" y="4881"/>
                  </a:cubicBezTo>
                  <a:cubicBezTo>
                    <a:pt x="851" y="4659"/>
                    <a:pt x="999" y="4400"/>
                    <a:pt x="1184" y="4141"/>
                  </a:cubicBezTo>
                  <a:lnTo>
                    <a:pt x="1295" y="3920"/>
                  </a:lnTo>
                  <a:cubicBezTo>
                    <a:pt x="1554" y="3587"/>
                    <a:pt x="1776" y="3217"/>
                    <a:pt x="2071" y="2847"/>
                  </a:cubicBezTo>
                  <a:cubicBezTo>
                    <a:pt x="2330" y="2515"/>
                    <a:pt x="2589" y="2145"/>
                    <a:pt x="2848" y="1812"/>
                  </a:cubicBezTo>
                  <a:lnTo>
                    <a:pt x="2996" y="1627"/>
                  </a:lnTo>
                  <a:cubicBezTo>
                    <a:pt x="3217" y="1369"/>
                    <a:pt x="3402" y="1147"/>
                    <a:pt x="3587" y="962"/>
                  </a:cubicBezTo>
                  <a:cubicBezTo>
                    <a:pt x="3809" y="703"/>
                    <a:pt x="3994" y="481"/>
                    <a:pt x="4105" y="333"/>
                  </a:cubicBezTo>
                  <a:lnTo>
                    <a:pt x="4327" y="112"/>
                  </a:lnTo>
                  <a:cubicBezTo>
                    <a:pt x="4363" y="75"/>
                    <a:pt x="4363" y="38"/>
                    <a:pt x="4327"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1" name="Google Shape;1281;p64"/>
            <p:cNvSpPr/>
            <p:nvPr/>
          </p:nvSpPr>
          <p:spPr>
            <a:xfrm>
              <a:off x="6392800" y="4470325"/>
              <a:ext cx="27750" cy="11125"/>
            </a:xfrm>
            <a:custGeom>
              <a:rect b="b" l="l" r="r" t="t"/>
              <a:pathLst>
                <a:path extrusionOk="0" h="445" w="1110">
                  <a:moveTo>
                    <a:pt x="74" y="1"/>
                  </a:moveTo>
                  <a:cubicBezTo>
                    <a:pt x="37" y="1"/>
                    <a:pt x="0" y="38"/>
                    <a:pt x="0" y="75"/>
                  </a:cubicBezTo>
                  <a:cubicBezTo>
                    <a:pt x="0" y="112"/>
                    <a:pt x="0" y="149"/>
                    <a:pt x="0" y="149"/>
                  </a:cubicBezTo>
                  <a:lnTo>
                    <a:pt x="37" y="186"/>
                  </a:lnTo>
                  <a:lnTo>
                    <a:pt x="74" y="186"/>
                  </a:lnTo>
                  <a:cubicBezTo>
                    <a:pt x="111" y="223"/>
                    <a:pt x="148" y="223"/>
                    <a:pt x="148" y="260"/>
                  </a:cubicBezTo>
                  <a:lnTo>
                    <a:pt x="185" y="260"/>
                  </a:lnTo>
                  <a:cubicBezTo>
                    <a:pt x="222" y="297"/>
                    <a:pt x="259" y="297"/>
                    <a:pt x="296" y="334"/>
                  </a:cubicBezTo>
                  <a:lnTo>
                    <a:pt x="481" y="371"/>
                  </a:lnTo>
                  <a:lnTo>
                    <a:pt x="666" y="445"/>
                  </a:lnTo>
                  <a:lnTo>
                    <a:pt x="999" y="445"/>
                  </a:lnTo>
                  <a:cubicBezTo>
                    <a:pt x="1035" y="445"/>
                    <a:pt x="1072" y="408"/>
                    <a:pt x="1072" y="371"/>
                  </a:cubicBezTo>
                  <a:cubicBezTo>
                    <a:pt x="1109" y="334"/>
                    <a:pt x="1072" y="297"/>
                    <a:pt x="1035" y="297"/>
                  </a:cubicBezTo>
                  <a:lnTo>
                    <a:pt x="962" y="260"/>
                  </a:lnTo>
                  <a:cubicBezTo>
                    <a:pt x="962" y="260"/>
                    <a:pt x="925" y="223"/>
                    <a:pt x="888" y="223"/>
                  </a:cubicBezTo>
                  <a:lnTo>
                    <a:pt x="851" y="223"/>
                  </a:lnTo>
                  <a:cubicBezTo>
                    <a:pt x="814" y="186"/>
                    <a:pt x="777" y="186"/>
                    <a:pt x="740" y="186"/>
                  </a:cubicBezTo>
                  <a:lnTo>
                    <a:pt x="592" y="112"/>
                  </a:lnTo>
                  <a:lnTo>
                    <a:pt x="407" y="75"/>
                  </a:lnTo>
                  <a:cubicBezTo>
                    <a:pt x="370" y="75"/>
                    <a:pt x="333" y="38"/>
                    <a:pt x="296" y="38"/>
                  </a:cubicBezTo>
                  <a:lnTo>
                    <a:pt x="148" y="38"/>
                  </a:lnTo>
                  <a:lnTo>
                    <a:pt x="111"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2" name="Google Shape;1282;p64"/>
            <p:cNvSpPr/>
            <p:nvPr/>
          </p:nvSpPr>
          <p:spPr>
            <a:xfrm>
              <a:off x="6669150" y="4063650"/>
              <a:ext cx="247725" cy="128500"/>
            </a:xfrm>
            <a:custGeom>
              <a:rect b="b" l="l" r="r" t="t"/>
              <a:pathLst>
                <a:path extrusionOk="0" h="5140" w="9909">
                  <a:moveTo>
                    <a:pt x="9798" y="1"/>
                  </a:moveTo>
                  <a:lnTo>
                    <a:pt x="9354" y="75"/>
                  </a:lnTo>
                  <a:cubicBezTo>
                    <a:pt x="9206" y="112"/>
                    <a:pt x="9021" y="186"/>
                    <a:pt x="8800" y="223"/>
                  </a:cubicBezTo>
                  <a:cubicBezTo>
                    <a:pt x="8541" y="297"/>
                    <a:pt x="8319" y="334"/>
                    <a:pt x="8134" y="407"/>
                  </a:cubicBezTo>
                  <a:cubicBezTo>
                    <a:pt x="7617" y="555"/>
                    <a:pt x="7025" y="777"/>
                    <a:pt x="6433" y="999"/>
                  </a:cubicBezTo>
                  <a:cubicBezTo>
                    <a:pt x="5842" y="1258"/>
                    <a:pt x="5213" y="1554"/>
                    <a:pt x="4585" y="1849"/>
                  </a:cubicBezTo>
                  <a:cubicBezTo>
                    <a:pt x="3993" y="2182"/>
                    <a:pt x="3365" y="2515"/>
                    <a:pt x="2810" y="2848"/>
                  </a:cubicBezTo>
                  <a:cubicBezTo>
                    <a:pt x="2293" y="3217"/>
                    <a:pt x="1775" y="3550"/>
                    <a:pt x="1368" y="3883"/>
                  </a:cubicBezTo>
                  <a:cubicBezTo>
                    <a:pt x="1184" y="4031"/>
                    <a:pt x="999" y="4178"/>
                    <a:pt x="814" y="4326"/>
                  </a:cubicBezTo>
                  <a:cubicBezTo>
                    <a:pt x="666" y="4474"/>
                    <a:pt x="518" y="4585"/>
                    <a:pt x="407" y="4659"/>
                  </a:cubicBezTo>
                  <a:lnTo>
                    <a:pt x="38" y="4992"/>
                  </a:lnTo>
                  <a:cubicBezTo>
                    <a:pt x="1" y="5029"/>
                    <a:pt x="1" y="5066"/>
                    <a:pt x="38" y="5103"/>
                  </a:cubicBezTo>
                  <a:cubicBezTo>
                    <a:pt x="38" y="5103"/>
                    <a:pt x="74" y="5140"/>
                    <a:pt x="111" y="5140"/>
                  </a:cubicBezTo>
                  <a:cubicBezTo>
                    <a:pt x="111" y="5140"/>
                    <a:pt x="148" y="5140"/>
                    <a:pt x="148" y="5103"/>
                  </a:cubicBezTo>
                  <a:lnTo>
                    <a:pt x="518" y="4807"/>
                  </a:lnTo>
                  <a:cubicBezTo>
                    <a:pt x="629" y="4733"/>
                    <a:pt x="777" y="4622"/>
                    <a:pt x="962" y="4474"/>
                  </a:cubicBezTo>
                  <a:cubicBezTo>
                    <a:pt x="1110" y="4363"/>
                    <a:pt x="1295" y="4215"/>
                    <a:pt x="1516" y="4068"/>
                  </a:cubicBezTo>
                  <a:cubicBezTo>
                    <a:pt x="1923" y="3772"/>
                    <a:pt x="2478" y="3402"/>
                    <a:pt x="2958" y="3106"/>
                  </a:cubicBezTo>
                  <a:cubicBezTo>
                    <a:pt x="3513" y="2737"/>
                    <a:pt x="4104" y="2404"/>
                    <a:pt x="4733" y="2108"/>
                  </a:cubicBezTo>
                  <a:cubicBezTo>
                    <a:pt x="5324" y="1775"/>
                    <a:pt x="5953" y="1517"/>
                    <a:pt x="6544" y="1258"/>
                  </a:cubicBezTo>
                  <a:cubicBezTo>
                    <a:pt x="7136" y="1036"/>
                    <a:pt x="7690" y="814"/>
                    <a:pt x="8208" y="629"/>
                  </a:cubicBezTo>
                  <a:cubicBezTo>
                    <a:pt x="8430" y="555"/>
                    <a:pt x="8652" y="481"/>
                    <a:pt x="8874" y="407"/>
                  </a:cubicBezTo>
                  <a:cubicBezTo>
                    <a:pt x="9058" y="370"/>
                    <a:pt x="9243" y="297"/>
                    <a:pt x="9391" y="260"/>
                  </a:cubicBezTo>
                  <a:lnTo>
                    <a:pt x="9835" y="149"/>
                  </a:lnTo>
                  <a:cubicBezTo>
                    <a:pt x="9872" y="112"/>
                    <a:pt x="9909" y="75"/>
                    <a:pt x="9909" y="38"/>
                  </a:cubicBezTo>
                  <a:cubicBezTo>
                    <a:pt x="9872" y="1"/>
                    <a:pt x="9872" y="1"/>
                    <a:pt x="983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3" name="Google Shape;1283;p64"/>
            <p:cNvSpPr/>
            <p:nvPr/>
          </p:nvSpPr>
          <p:spPr>
            <a:xfrm>
              <a:off x="5881675" y="4173650"/>
              <a:ext cx="76750" cy="114625"/>
            </a:xfrm>
            <a:custGeom>
              <a:rect b="b" l="l" r="r" t="t"/>
              <a:pathLst>
                <a:path extrusionOk="0" h="4585" w="3070">
                  <a:moveTo>
                    <a:pt x="2995" y="0"/>
                  </a:moveTo>
                  <a:cubicBezTo>
                    <a:pt x="2958" y="37"/>
                    <a:pt x="2958" y="37"/>
                    <a:pt x="2921" y="37"/>
                  </a:cubicBezTo>
                  <a:lnTo>
                    <a:pt x="2810" y="222"/>
                  </a:lnTo>
                  <a:lnTo>
                    <a:pt x="2441" y="703"/>
                  </a:lnTo>
                  <a:lnTo>
                    <a:pt x="2293" y="925"/>
                  </a:lnTo>
                  <a:cubicBezTo>
                    <a:pt x="2182" y="1072"/>
                    <a:pt x="2071" y="1257"/>
                    <a:pt x="1960" y="1405"/>
                  </a:cubicBezTo>
                  <a:lnTo>
                    <a:pt x="1405" y="2219"/>
                  </a:lnTo>
                  <a:lnTo>
                    <a:pt x="888" y="3032"/>
                  </a:lnTo>
                  <a:lnTo>
                    <a:pt x="444" y="3734"/>
                  </a:lnTo>
                  <a:lnTo>
                    <a:pt x="148" y="4252"/>
                  </a:lnTo>
                  <a:lnTo>
                    <a:pt x="1" y="4474"/>
                  </a:lnTo>
                  <a:cubicBezTo>
                    <a:pt x="1" y="4511"/>
                    <a:pt x="1" y="4548"/>
                    <a:pt x="37" y="4548"/>
                  </a:cubicBezTo>
                  <a:cubicBezTo>
                    <a:pt x="37" y="4585"/>
                    <a:pt x="74" y="4585"/>
                    <a:pt x="74" y="4585"/>
                  </a:cubicBezTo>
                  <a:cubicBezTo>
                    <a:pt x="111" y="4585"/>
                    <a:pt x="111" y="4585"/>
                    <a:pt x="148" y="4548"/>
                  </a:cubicBezTo>
                  <a:lnTo>
                    <a:pt x="296" y="4363"/>
                  </a:lnTo>
                  <a:lnTo>
                    <a:pt x="629" y="3882"/>
                  </a:lnTo>
                  <a:lnTo>
                    <a:pt x="1110" y="3180"/>
                  </a:lnTo>
                  <a:lnTo>
                    <a:pt x="1664" y="2366"/>
                  </a:lnTo>
                  <a:lnTo>
                    <a:pt x="2182" y="1553"/>
                  </a:lnTo>
                  <a:cubicBezTo>
                    <a:pt x="2293" y="1405"/>
                    <a:pt x="2404" y="1220"/>
                    <a:pt x="2515" y="1072"/>
                  </a:cubicBezTo>
                  <a:lnTo>
                    <a:pt x="2625" y="851"/>
                  </a:lnTo>
                  <a:lnTo>
                    <a:pt x="2958" y="333"/>
                  </a:lnTo>
                  <a:lnTo>
                    <a:pt x="3069" y="111"/>
                  </a:lnTo>
                  <a:cubicBezTo>
                    <a:pt x="3069" y="74"/>
                    <a:pt x="3069" y="37"/>
                    <a:pt x="3032" y="37"/>
                  </a:cubicBezTo>
                  <a:cubicBezTo>
                    <a:pt x="3032" y="0"/>
                    <a:pt x="3032" y="0"/>
                    <a:pt x="2995"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4" name="Google Shape;1284;p64"/>
            <p:cNvSpPr/>
            <p:nvPr/>
          </p:nvSpPr>
          <p:spPr>
            <a:xfrm>
              <a:off x="5719925" y="3645900"/>
              <a:ext cx="1275525" cy="1345750"/>
            </a:xfrm>
            <a:custGeom>
              <a:rect b="b" l="l" r="r" t="t"/>
              <a:pathLst>
                <a:path extrusionOk="0" h="53830" w="51021">
                  <a:moveTo>
                    <a:pt x="36786" y="4954"/>
                  </a:moveTo>
                  <a:lnTo>
                    <a:pt x="36786" y="4954"/>
                  </a:lnTo>
                  <a:cubicBezTo>
                    <a:pt x="37193" y="5102"/>
                    <a:pt x="37711" y="5324"/>
                    <a:pt x="38265" y="5583"/>
                  </a:cubicBezTo>
                  <a:lnTo>
                    <a:pt x="38450" y="5694"/>
                  </a:lnTo>
                  <a:cubicBezTo>
                    <a:pt x="38672" y="5804"/>
                    <a:pt x="38894" y="5878"/>
                    <a:pt x="39116" y="6026"/>
                  </a:cubicBezTo>
                  <a:cubicBezTo>
                    <a:pt x="39301" y="6137"/>
                    <a:pt x="39522" y="6248"/>
                    <a:pt x="39744" y="6359"/>
                  </a:cubicBezTo>
                  <a:lnTo>
                    <a:pt x="39929" y="6507"/>
                  </a:lnTo>
                  <a:lnTo>
                    <a:pt x="40114" y="6618"/>
                  </a:lnTo>
                  <a:cubicBezTo>
                    <a:pt x="40336" y="6766"/>
                    <a:pt x="40521" y="6877"/>
                    <a:pt x="40742" y="7024"/>
                  </a:cubicBezTo>
                  <a:cubicBezTo>
                    <a:pt x="40927" y="7135"/>
                    <a:pt x="41112" y="7283"/>
                    <a:pt x="41297" y="7431"/>
                  </a:cubicBezTo>
                  <a:lnTo>
                    <a:pt x="41482" y="7579"/>
                  </a:lnTo>
                  <a:cubicBezTo>
                    <a:pt x="41962" y="7949"/>
                    <a:pt x="42406" y="8318"/>
                    <a:pt x="42702" y="8614"/>
                  </a:cubicBezTo>
                  <a:cubicBezTo>
                    <a:pt x="42406" y="8355"/>
                    <a:pt x="41999" y="8060"/>
                    <a:pt x="41408" y="7616"/>
                  </a:cubicBezTo>
                  <a:lnTo>
                    <a:pt x="41371" y="7579"/>
                  </a:lnTo>
                  <a:cubicBezTo>
                    <a:pt x="41149" y="7431"/>
                    <a:pt x="40890" y="7246"/>
                    <a:pt x="40668" y="7098"/>
                  </a:cubicBezTo>
                  <a:cubicBezTo>
                    <a:pt x="40484" y="6951"/>
                    <a:pt x="40262" y="6840"/>
                    <a:pt x="40077" y="6729"/>
                  </a:cubicBezTo>
                  <a:lnTo>
                    <a:pt x="39855" y="6581"/>
                  </a:lnTo>
                  <a:lnTo>
                    <a:pt x="39670" y="6470"/>
                  </a:lnTo>
                  <a:cubicBezTo>
                    <a:pt x="39448" y="6359"/>
                    <a:pt x="39264" y="6211"/>
                    <a:pt x="39042" y="6100"/>
                  </a:cubicBezTo>
                  <a:cubicBezTo>
                    <a:pt x="38857" y="5989"/>
                    <a:pt x="38635" y="5878"/>
                    <a:pt x="38413" y="5767"/>
                  </a:cubicBezTo>
                  <a:lnTo>
                    <a:pt x="38265" y="5657"/>
                  </a:lnTo>
                  <a:cubicBezTo>
                    <a:pt x="37637" y="5361"/>
                    <a:pt x="37156" y="5139"/>
                    <a:pt x="36786" y="4954"/>
                  </a:cubicBezTo>
                  <a:close/>
                  <a:moveTo>
                    <a:pt x="25954" y="1035"/>
                  </a:moveTo>
                  <a:lnTo>
                    <a:pt x="25954" y="1035"/>
                  </a:lnTo>
                  <a:cubicBezTo>
                    <a:pt x="27581" y="1072"/>
                    <a:pt x="29171" y="1257"/>
                    <a:pt x="30723" y="1553"/>
                  </a:cubicBezTo>
                  <a:cubicBezTo>
                    <a:pt x="32868" y="1959"/>
                    <a:pt x="34975" y="2625"/>
                    <a:pt x="36934" y="3512"/>
                  </a:cubicBezTo>
                  <a:cubicBezTo>
                    <a:pt x="38931" y="4400"/>
                    <a:pt x="40816" y="5509"/>
                    <a:pt x="42591" y="6840"/>
                  </a:cubicBezTo>
                  <a:cubicBezTo>
                    <a:pt x="43959" y="7875"/>
                    <a:pt x="45105" y="8947"/>
                    <a:pt x="46103" y="10056"/>
                  </a:cubicBezTo>
                  <a:cubicBezTo>
                    <a:pt x="45733" y="9723"/>
                    <a:pt x="45364" y="9391"/>
                    <a:pt x="44957" y="9058"/>
                  </a:cubicBezTo>
                  <a:cubicBezTo>
                    <a:pt x="44181" y="8355"/>
                    <a:pt x="43330" y="7690"/>
                    <a:pt x="42406" y="7061"/>
                  </a:cubicBezTo>
                  <a:cubicBezTo>
                    <a:pt x="41445" y="6396"/>
                    <a:pt x="40521" y="5804"/>
                    <a:pt x="39670" y="5324"/>
                  </a:cubicBezTo>
                  <a:cubicBezTo>
                    <a:pt x="38746" y="4806"/>
                    <a:pt x="37748" y="4289"/>
                    <a:pt x="36786" y="3882"/>
                  </a:cubicBezTo>
                  <a:cubicBezTo>
                    <a:pt x="36417" y="3697"/>
                    <a:pt x="36047" y="3549"/>
                    <a:pt x="35677" y="3401"/>
                  </a:cubicBezTo>
                  <a:lnTo>
                    <a:pt x="35308" y="3253"/>
                  </a:lnTo>
                  <a:lnTo>
                    <a:pt x="34938" y="3106"/>
                  </a:lnTo>
                  <a:cubicBezTo>
                    <a:pt x="34568" y="2995"/>
                    <a:pt x="34162" y="2847"/>
                    <a:pt x="33792" y="2699"/>
                  </a:cubicBezTo>
                  <a:cubicBezTo>
                    <a:pt x="32757" y="2329"/>
                    <a:pt x="31685" y="2070"/>
                    <a:pt x="30649" y="1812"/>
                  </a:cubicBezTo>
                  <a:cubicBezTo>
                    <a:pt x="29134" y="1479"/>
                    <a:pt x="27544" y="1220"/>
                    <a:pt x="25954" y="1035"/>
                  </a:cubicBezTo>
                  <a:close/>
                  <a:moveTo>
                    <a:pt x="39892" y="7912"/>
                  </a:moveTo>
                  <a:lnTo>
                    <a:pt x="39892" y="7912"/>
                  </a:lnTo>
                  <a:cubicBezTo>
                    <a:pt x="40114" y="8023"/>
                    <a:pt x="40336" y="8171"/>
                    <a:pt x="40594" y="8355"/>
                  </a:cubicBezTo>
                  <a:lnTo>
                    <a:pt x="40668" y="8429"/>
                  </a:lnTo>
                  <a:cubicBezTo>
                    <a:pt x="40779" y="8466"/>
                    <a:pt x="40853" y="8540"/>
                    <a:pt x="40964" y="8614"/>
                  </a:cubicBezTo>
                  <a:cubicBezTo>
                    <a:pt x="41075" y="8688"/>
                    <a:pt x="41149" y="8762"/>
                    <a:pt x="41260" y="8873"/>
                  </a:cubicBezTo>
                  <a:lnTo>
                    <a:pt x="41334" y="8910"/>
                  </a:lnTo>
                  <a:lnTo>
                    <a:pt x="41408" y="9021"/>
                  </a:lnTo>
                  <a:cubicBezTo>
                    <a:pt x="41519" y="9095"/>
                    <a:pt x="41593" y="9169"/>
                    <a:pt x="41704" y="9243"/>
                  </a:cubicBezTo>
                  <a:cubicBezTo>
                    <a:pt x="41778" y="9317"/>
                    <a:pt x="41851" y="9391"/>
                    <a:pt x="41925" y="9465"/>
                  </a:cubicBezTo>
                  <a:lnTo>
                    <a:pt x="41999" y="9575"/>
                  </a:lnTo>
                  <a:cubicBezTo>
                    <a:pt x="42221" y="9797"/>
                    <a:pt x="42406" y="10019"/>
                    <a:pt x="42554" y="10204"/>
                  </a:cubicBezTo>
                  <a:lnTo>
                    <a:pt x="41962" y="9612"/>
                  </a:lnTo>
                  <a:lnTo>
                    <a:pt x="41593" y="9317"/>
                  </a:lnTo>
                  <a:cubicBezTo>
                    <a:pt x="41519" y="9243"/>
                    <a:pt x="41445" y="9169"/>
                    <a:pt x="41334" y="9095"/>
                  </a:cubicBezTo>
                  <a:lnTo>
                    <a:pt x="41149" y="8947"/>
                  </a:lnTo>
                  <a:cubicBezTo>
                    <a:pt x="41075" y="8873"/>
                    <a:pt x="40964" y="8799"/>
                    <a:pt x="40890" y="8725"/>
                  </a:cubicBezTo>
                  <a:cubicBezTo>
                    <a:pt x="40779" y="8614"/>
                    <a:pt x="40705" y="8540"/>
                    <a:pt x="40594" y="8466"/>
                  </a:cubicBezTo>
                  <a:lnTo>
                    <a:pt x="40558" y="8429"/>
                  </a:lnTo>
                  <a:lnTo>
                    <a:pt x="39892" y="7912"/>
                  </a:lnTo>
                  <a:close/>
                  <a:moveTo>
                    <a:pt x="17044" y="13199"/>
                  </a:moveTo>
                  <a:cubicBezTo>
                    <a:pt x="17192" y="13199"/>
                    <a:pt x="17229" y="13309"/>
                    <a:pt x="17229" y="13383"/>
                  </a:cubicBezTo>
                  <a:cubicBezTo>
                    <a:pt x="17229" y="13457"/>
                    <a:pt x="17192" y="13568"/>
                    <a:pt x="17044" y="13568"/>
                  </a:cubicBezTo>
                  <a:cubicBezTo>
                    <a:pt x="16896" y="13568"/>
                    <a:pt x="16859" y="13494"/>
                    <a:pt x="16859" y="13420"/>
                  </a:cubicBezTo>
                  <a:cubicBezTo>
                    <a:pt x="16859" y="13420"/>
                    <a:pt x="16822" y="13383"/>
                    <a:pt x="16822" y="13383"/>
                  </a:cubicBezTo>
                  <a:cubicBezTo>
                    <a:pt x="16822" y="13346"/>
                    <a:pt x="16859" y="13346"/>
                    <a:pt x="16859" y="13309"/>
                  </a:cubicBezTo>
                  <a:cubicBezTo>
                    <a:pt x="16859" y="13273"/>
                    <a:pt x="16933" y="13199"/>
                    <a:pt x="17044" y="13199"/>
                  </a:cubicBezTo>
                  <a:close/>
                  <a:moveTo>
                    <a:pt x="22441" y="16355"/>
                  </a:moveTo>
                  <a:lnTo>
                    <a:pt x="22405" y="17968"/>
                  </a:lnTo>
                  <a:lnTo>
                    <a:pt x="22405" y="18892"/>
                  </a:lnTo>
                  <a:lnTo>
                    <a:pt x="22442" y="19816"/>
                  </a:lnTo>
                  <a:lnTo>
                    <a:pt x="22442" y="20815"/>
                  </a:lnTo>
                  <a:lnTo>
                    <a:pt x="22479" y="21702"/>
                  </a:lnTo>
                  <a:lnTo>
                    <a:pt x="22553" y="23329"/>
                  </a:lnTo>
                  <a:cubicBezTo>
                    <a:pt x="22479" y="22848"/>
                    <a:pt x="22442" y="22330"/>
                    <a:pt x="22368" y="21702"/>
                  </a:cubicBezTo>
                  <a:lnTo>
                    <a:pt x="22368" y="21443"/>
                  </a:lnTo>
                  <a:cubicBezTo>
                    <a:pt x="22368" y="21221"/>
                    <a:pt x="22331" y="20999"/>
                    <a:pt x="22331" y="20778"/>
                  </a:cubicBezTo>
                  <a:lnTo>
                    <a:pt x="22294" y="19816"/>
                  </a:lnTo>
                  <a:lnTo>
                    <a:pt x="22294" y="18892"/>
                  </a:lnTo>
                  <a:lnTo>
                    <a:pt x="22331" y="17968"/>
                  </a:lnTo>
                  <a:cubicBezTo>
                    <a:pt x="22368" y="17346"/>
                    <a:pt x="22404" y="16796"/>
                    <a:pt x="22441" y="16355"/>
                  </a:cubicBezTo>
                  <a:close/>
                  <a:moveTo>
                    <a:pt x="26176" y="23107"/>
                  </a:moveTo>
                  <a:cubicBezTo>
                    <a:pt x="26176" y="23181"/>
                    <a:pt x="26176" y="23218"/>
                    <a:pt x="26176" y="23292"/>
                  </a:cubicBezTo>
                  <a:lnTo>
                    <a:pt x="26176" y="23402"/>
                  </a:lnTo>
                  <a:lnTo>
                    <a:pt x="26176" y="23513"/>
                  </a:lnTo>
                  <a:lnTo>
                    <a:pt x="26176" y="23661"/>
                  </a:lnTo>
                  <a:cubicBezTo>
                    <a:pt x="26176" y="23661"/>
                    <a:pt x="26176" y="23698"/>
                    <a:pt x="26176" y="23698"/>
                  </a:cubicBezTo>
                  <a:lnTo>
                    <a:pt x="26139" y="23735"/>
                  </a:lnTo>
                  <a:cubicBezTo>
                    <a:pt x="26139" y="23809"/>
                    <a:pt x="26139" y="23883"/>
                    <a:pt x="26102" y="23957"/>
                  </a:cubicBezTo>
                  <a:cubicBezTo>
                    <a:pt x="26102" y="23883"/>
                    <a:pt x="26065" y="23846"/>
                    <a:pt x="26065" y="23772"/>
                  </a:cubicBezTo>
                  <a:lnTo>
                    <a:pt x="26065" y="23735"/>
                  </a:lnTo>
                  <a:cubicBezTo>
                    <a:pt x="26065" y="23698"/>
                    <a:pt x="26065" y="23661"/>
                    <a:pt x="26065" y="23624"/>
                  </a:cubicBezTo>
                  <a:lnTo>
                    <a:pt x="26065" y="23513"/>
                  </a:lnTo>
                  <a:lnTo>
                    <a:pt x="26065" y="23402"/>
                  </a:lnTo>
                  <a:lnTo>
                    <a:pt x="26102" y="23292"/>
                  </a:lnTo>
                  <a:cubicBezTo>
                    <a:pt x="26102" y="23218"/>
                    <a:pt x="26139" y="23144"/>
                    <a:pt x="26176" y="23107"/>
                  </a:cubicBezTo>
                  <a:close/>
                  <a:moveTo>
                    <a:pt x="23292" y="20038"/>
                  </a:moveTo>
                  <a:lnTo>
                    <a:pt x="23329" y="20999"/>
                  </a:lnTo>
                  <a:lnTo>
                    <a:pt x="23329" y="21517"/>
                  </a:lnTo>
                  <a:lnTo>
                    <a:pt x="23366" y="22072"/>
                  </a:lnTo>
                  <a:lnTo>
                    <a:pt x="23403" y="22626"/>
                  </a:lnTo>
                  <a:lnTo>
                    <a:pt x="23403" y="23144"/>
                  </a:lnTo>
                  <a:lnTo>
                    <a:pt x="23477" y="24101"/>
                  </a:lnTo>
                  <a:lnTo>
                    <a:pt x="23477" y="24101"/>
                  </a:lnTo>
                  <a:cubicBezTo>
                    <a:pt x="23476" y="24092"/>
                    <a:pt x="23470" y="24068"/>
                    <a:pt x="23440" y="24068"/>
                  </a:cubicBezTo>
                  <a:cubicBezTo>
                    <a:pt x="23403" y="23809"/>
                    <a:pt x="23366" y="23513"/>
                    <a:pt x="23329" y="23144"/>
                  </a:cubicBezTo>
                  <a:lnTo>
                    <a:pt x="23292" y="22996"/>
                  </a:lnTo>
                  <a:cubicBezTo>
                    <a:pt x="23292" y="22848"/>
                    <a:pt x="23292" y="22737"/>
                    <a:pt x="23255" y="22626"/>
                  </a:cubicBezTo>
                  <a:lnTo>
                    <a:pt x="23255" y="22072"/>
                  </a:lnTo>
                  <a:lnTo>
                    <a:pt x="23218" y="21517"/>
                  </a:lnTo>
                  <a:lnTo>
                    <a:pt x="23255" y="20999"/>
                  </a:lnTo>
                  <a:cubicBezTo>
                    <a:pt x="23255" y="20630"/>
                    <a:pt x="23255" y="20334"/>
                    <a:pt x="23292" y="20075"/>
                  </a:cubicBezTo>
                  <a:lnTo>
                    <a:pt x="23292" y="20038"/>
                  </a:lnTo>
                  <a:close/>
                  <a:moveTo>
                    <a:pt x="24438" y="21443"/>
                  </a:moveTo>
                  <a:cubicBezTo>
                    <a:pt x="24475" y="21628"/>
                    <a:pt x="24512" y="21887"/>
                    <a:pt x="24512" y="22109"/>
                  </a:cubicBezTo>
                  <a:lnTo>
                    <a:pt x="24512" y="22515"/>
                  </a:lnTo>
                  <a:lnTo>
                    <a:pt x="24549" y="22885"/>
                  </a:lnTo>
                  <a:lnTo>
                    <a:pt x="24549" y="23292"/>
                  </a:lnTo>
                  <a:lnTo>
                    <a:pt x="24549" y="23513"/>
                  </a:lnTo>
                  <a:lnTo>
                    <a:pt x="24549" y="23661"/>
                  </a:lnTo>
                  <a:cubicBezTo>
                    <a:pt x="24549" y="23883"/>
                    <a:pt x="24549" y="24142"/>
                    <a:pt x="24512" y="24327"/>
                  </a:cubicBezTo>
                  <a:cubicBezTo>
                    <a:pt x="24512" y="24142"/>
                    <a:pt x="24475" y="23883"/>
                    <a:pt x="24475" y="23661"/>
                  </a:cubicBezTo>
                  <a:lnTo>
                    <a:pt x="24438" y="23513"/>
                  </a:lnTo>
                  <a:cubicBezTo>
                    <a:pt x="24438" y="23439"/>
                    <a:pt x="24438" y="23366"/>
                    <a:pt x="24438" y="23292"/>
                  </a:cubicBezTo>
                  <a:lnTo>
                    <a:pt x="24438" y="22885"/>
                  </a:lnTo>
                  <a:lnTo>
                    <a:pt x="24438" y="22515"/>
                  </a:lnTo>
                  <a:lnTo>
                    <a:pt x="24438" y="22109"/>
                  </a:lnTo>
                  <a:cubicBezTo>
                    <a:pt x="24438" y="21887"/>
                    <a:pt x="24438" y="21628"/>
                    <a:pt x="24438" y="21443"/>
                  </a:cubicBezTo>
                  <a:close/>
                  <a:moveTo>
                    <a:pt x="22590" y="9686"/>
                  </a:moveTo>
                  <a:lnTo>
                    <a:pt x="22590" y="9686"/>
                  </a:lnTo>
                  <a:cubicBezTo>
                    <a:pt x="22368" y="10611"/>
                    <a:pt x="22146" y="11720"/>
                    <a:pt x="21887" y="13162"/>
                  </a:cubicBezTo>
                  <a:lnTo>
                    <a:pt x="21850" y="13531"/>
                  </a:lnTo>
                  <a:cubicBezTo>
                    <a:pt x="21776" y="14049"/>
                    <a:pt x="21702" y="14603"/>
                    <a:pt x="21629" y="15158"/>
                  </a:cubicBezTo>
                  <a:cubicBezTo>
                    <a:pt x="21592" y="15639"/>
                    <a:pt x="21518" y="16156"/>
                    <a:pt x="21481" y="16674"/>
                  </a:cubicBezTo>
                  <a:cubicBezTo>
                    <a:pt x="21481" y="16859"/>
                    <a:pt x="21481" y="17007"/>
                    <a:pt x="21444" y="17191"/>
                  </a:cubicBezTo>
                  <a:cubicBezTo>
                    <a:pt x="21444" y="17376"/>
                    <a:pt x="21444" y="17561"/>
                    <a:pt x="21407" y="17709"/>
                  </a:cubicBezTo>
                  <a:cubicBezTo>
                    <a:pt x="21407" y="18227"/>
                    <a:pt x="21370" y="18744"/>
                    <a:pt x="21370" y="19262"/>
                  </a:cubicBezTo>
                  <a:cubicBezTo>
                    <a:pt x="21333" y="19779"/>
                    <a:pt x="21333" y="20297"/>
                    <a:pt x="21333" y="20815"/>
                  </a:cubicBezTo>
                  <a:lnTo>
                    <a:pt x="21370" y="21258"/>
                  </a:lnTo>
                  <a:cubicBezTo>
                    <a:pt x="21407" y="22737"/>
                    <a:pt x="21444" y="23846"/>
                    <a:pt x="21555" y="24770"/>
                  </a:cubicBezTo>
                  <a:cubicBezTo>
                    <a:pt x="21444" y="23846"/>
                    <a:pt x="21333" y="22663"/>
                    <a:pt x="21259" y="21258"/>
                  </a:cubicBezTo>
                  <a:lnTo>
                    <a:pt x="21259" y="20815"/>
                  </a:lnTo>
                  <a:cubicBezTo>
                    <a:pt x="21259" y="20297"/>
                    <a:pt x="21259" y="19779"/>
                    <a:pt x="21259" y="19262"/>
                  </a:cubicBezTo>
                  <a:cubicBezTo>
                    <a:pt x="21259" y="18744"/>
                    <a:pt x="21296" y="18190"/>
                    <a:pt x="21296" y="17709"/>
                  </a:cubicBezTo>
                  <a:cubicBezTo>
                    <a:pt x="21333" y="17524"/>
                    <a:pt x="21333" y="17339"/>
                    <a:pt x="21333" y="17191"/>
                  </a:cubicBezTo>
                  <a:cubicBezTo>
                    <a:pt x="21333" y="17007"/>
                    <a:pt x="21370" y="16822"/>
                    <a:pt x="21370" y="16637"/>
                  </a:cubicBezTo>
                  <a:cubicBezTo>
                    <a:pt x="21407" y="16156"/>
                    <a:pt x="21481" y="15639"/>
                    <a:pt x="21518" y="15121"/>
                  </a:cubicBezTo>
                  <a:cubicBezTo>
                    <a:pt x="21592" y="14603"/>
                    <a:pt x="21665" y="14086"/>
                    <a:pt x="21739" y="13605"/>
                  </a:cubicBezTo>
                  <a:cubicBezTo>
                    <a:pt x="21776" y="13457"/>
                    <a:pt x="21776" y="13309"/>
                    <a:pt x="21813" y="13125"/>
                  </a:cubicBezTo>
                  <a:cubicBezTo>
                    <a:pt x="22072" y="11757"/>
                    <a:pt x="22294" y="10611"/>
                    <a:pt x="22590" y="9686"/>
                  </a:cubicBezTo>
                  <a:close/>
                  <a:moveTo>
                    <a:pt x="25215" y="22589"/>
                  </a:moveTo>
                  <a:cubicBezTo>
                    <a:pt x="25215" y="22737"/>
                    <a:pt x="25252" y="22885"/>
                    <a:pt x="25252" y="23070"/>
                  </a:cubicBezTo>
                  <a:lnTo>
                    <a:pt x="25289" y="23255"/>
                  </a:lnTo>
                  <a:lnTo>
                    <a:pt x="25289" y="23661"/>
                  </a:lnTo>
                  <a:lnTo>
                    <a:pt x="25326" y="23957"/>
                  </a:lnTo>
                  <a:lnTo>
                    <a:pt x="25326" y="24253"/>
                  </a:lnTo>
                  <a:cubicBezTo>
                    <a:pt x="25326" y="24438"/>
                    <a:pt x="25326" y="24623"/>
                    <a:pt x="25326" y="24770"/>
                  </a:cubicBezTo>
                  <a:cubicBezTo>
                    <a:pt x="25289" y="24623"/>
                    <a:pt x="25252" y="24438"/>
                    <a:pt x="25252" y="24253"/>
                  </a:cubicBezTo>
                  <a:lnTo>
                    <a:pt x="25215" y="24179"/>
                  </a:lnTo>
                  <a:cubicBezTo>
                    <a:pt x="25215" y="24105"/>
                    <a:pt x="25215" y="24031"/>
                    <a:pt x="25215" y="23957"/>
                  </a:cubicBezTo>
                  <a:lnTo>
                    <a:pt x="25178" y="23661"/>
                  </a:lnTo>
                  <a:lnTo>
                    <a:pt x="25178" y="23366"/>
                  </a:lnTo>
                  <a:lnTo>
                    <a:pt x="25178" y="23070"/>
                  </a:lnTo>
                  <a:cubicBezTo>
                    <a:pt x="25178" y="22885"/>
                    <a:pt x="25178" y="22737"/>
                    <a:pt x="25215" y="22589"/>
                  </a:cubicBezTo>
                  <a:close/>
                  <a:moveTo>
                    <a:pt x="10131" y="25103"/>
                  </a:moveTo>
                  <a:cubicBezTo>
                    <a:pt x="10278" y="25103"/>
                    <a:pt x="10315" y="25251"/>
                    <a:pt x="10315" y="25325"/>
                  </a:cubicBezTo>
                  <a:cubicBezTo>
                    <a:pt x="10315" y="25362"/>
                    <a:pt x="10278" y="25510"/>
                    <a:pt x="10131" y="25510"/>
                  </a:cubicBezTo>
                  <a:cubicBezTo>
                    <a:pt x="10057" y="25510"/>
                    <a:pt x="10020" y="25473"/>
                    <a:pt x="9983" y="25399"/>
                  </a:cubicBezTo>
                  <a:cubicBezTo>
                    <a:pt x="9983" y="25399"/>
                    <a:pt x="9946" y="25399"/>
                    <a:pt x="9946" y="25362"/>
                  </a:cubicBezTo>
                  <a:cubicBezTo>
                    <a:pt x="9946" y="25362"/>
                    <a:pt x="9946" y="25325"/>
                    <a:pt x="9946" y="25325"/>
                  </a:cubicBezTo>
                  <a:cubicBezTo>
                    <a:pt x="9946" y="25251"/>
                    <a:pt x="9983" y="25214"/>
                    <a:pt x="10020" y="25177"/>
                  </a:cubicBezTo>
                  <a:cubicBezTo>
                    <a:pt x="10057" y="25140"/>
                    <a:pt x="10094" y="25103"/>
                    <a:pt x="10131" y="25103"/>
                  </a:cubicBezTo>
                  <a:close/>
                  <a:moveTo>
                    <a:pt x="8208" y="27617"/>
                  </a:moveTo>
                  <a:cubicBezTo>
                    <a:pt x="8356" y="27617"/>
                    <a:pt x="8393" y="27765"/>
                    <a:pt x="8393" y="27839"/>
                  </a:cubicBezTo>
                  <a:cubicBezTo>
                    <a:pt x="8393" y="27913"/>
                    <a:pt x="8356" y="28024"/>
                    <a:pt x="8208" y="28024"/>
                  </a:cubicBezTo>
                  <a:cubicBezTo>
                    <a:pt x="8171" y="28024"/>
                    <a:pt x="8134" y="28024"/>
                    <a:pt x="8097" y="27987"/>
                  </a:cubicBezTo>
                  <a:cubicBezTo>
                    <a:pt x="8060" y="27950"/>
                    <a:pt x="8023" y="27876"/>
                    <a:pt x="8023" y="27839"/>
                  </a:cubicBezTo>
                  <a:cubicBezTo>
                    <a:pt x="8023" y="27802"/>
                    <a:pt x="8023" y="27802"/>
                    <a:pt x="8023" y="27802"/>
                  </a:cubicBezTo>
                  <a:cubicBezTo>
                    <a:pt x="8023" y="27765"/>
                    <a:pt x="8023" y="27765"/>
                    <a:pt x="8060" y="27765"/>
                  </a:cubicBezTo>
                  <a:cubicBezTo>
                    <a:pt x="8060" y="27691"/>
                    <a:pt x="8097" y="27617"/>
                    <a:pt x="8208" y="27617"/>
                  </a:cubicBezTo>
                  <a:close/>
                  <a:moveTo>
                    <a:pt x="6471" y="30205"/>
                  </a:moveTo>
                  <a:cubicBezTo>
                    <a:pt x="6618" y="30205"/>
                    <a:pt x="6655" y="30316"/>
                    <a:pt x="6655" y="30390"/>
                  </a:cubicBezTo>
                  <a:cubicBezTo>
                    <a:pt x="6655" y="30464"/>
                    <a:pt x="6618" y="30575"/>
                    <a:pt x="6471" y="30575"/>
                  </a:cubicBezTo>
                  <a:cubicBezTo>
                    <a:pt x="6323" y="30575"/>
                    <a:pt x="6286" y="30464"/>
                    <a:pt x="6286" y="30390"/>
                  </a:cubicBezTo>
                  <a:cubicBezTo>
                    <a:pt x="6286" y="30316"/>
                    <a:pt x="6323" y="30205"/>
                    <a:pt x="6471" y="30205"/>
                  </a:cubicBezTo>
                  <a:close/>
                  <a:moveTo>
                    <a:pt x="4659" y="32349"/>
                  </a:moveTo>
                  <a:cubicBezTo>
                    <a:pt x="4807" y="32349"/>
                    <a:pt x="4844" y="32460"/>
                    <a:pt x="4844" y="32534"/>
                  </a:cubicBezTo>
                  <a:cubicBezTo>
                    <a:pt x="4844" y="32608"/>
                    <a:pt x="4807" y="32719"/>
                    <a:pt x="4659" y="32719"/>
                  </a:cubicBezTo>
                  <a:cubicBezTo>
                    <a:pt x="4511" y="32719"/>
                    <a:pt x="4474" y="32608"/>
                    <a:pt x="4474" y="32534"/>
                  </a:cubicBezTo>
                  <a:cubicBezTo>
                    <a:pt x="4474" y="32460"/>
                    <a:pt x="4511" y="32349"/>
                    <a:pt x="4659" y="32349"/>
                  </a:cubicBezTo>
                  <a:close/>
                  <a:moveTo>
                    <a:pt x="3735" y="33348"/>
                  </a:moveTo>
                  <a:cubicBezTo>
                    <a:pt x="3883" y="33348"/>
                    <a:pt x="3920" y="33459"/>
                    <a:pt x="3920" y="33532"/>
                  </a:cubicBezTo>
                  <a:cubicBezTo>
                    <a:pt x="3920" y="33606"/>
                    <a:pt x="3883" y="33717"/>
                    <a:pt x="3735" y="33717"/>
                  </a:cubicBezTo>
                  <a:cubicBezTo>
                    <a:pt x="3587" y="33717"/>
                    <a:pt x="3550" y="33606"/>
                    <a:pt x="3550" y="33532"/>
                  </a:cubicBezTo>
                  <a:cubicBezTo>
                    <a:pt x="3550" y="33459"/>
                    <a:pt x="3587" y="33348"/>
                    <a:pt x="3735" y="33348"/>
                  </a:cubicBezTo>
                  <a:close/>
                  <a:moveTo>
                    <a:pt x="2589" y="34383"/>
                  </a:moveTo>
                  <a:cubicBezTo>
                    <a:pt x="2810" y="34383"/>
                    <a:pt x="2921" y="34568"/>
                    <a:pt x="2921" y="34716"/>
                  </a:cubicBezTo>
                  <a:cubicBezTo>
                    <a:pt x="2921" y="34900"/>
                    <a:pt x="2810" y="35048"/>
                    <a:pt x="2589" y="35048"/>
                  </a:cubicBezTo>
                  <a:cubicBezTo>
                    <a:pt x="2478" y="35048"/>
                    <a:pt x="2367" y="35011"/>
                    <a:pt x="2330" y="34900"/>
                  </a:cubicBezTo>
                  <a:cubicBezTo>
                    <a:pt x="2256" y="34789"/>
                    <a:pt x="2256" y="34605"/>
                    <a:pt x="2367" y="34494"/>
                  </a:cubicBezTo>
                  <a:cubicBezTo>
                    <a:pt x="2367" y="34494"/>
                    <a:pt x="2367" y="34494"/>
                    <a:pt x="2367" y="34457"/>
                  </a:cubicBezTo>
                  <a:cubicBezTo>
                    <a:pt x="2441" y="34420"/>
                    <a:pt x="2515" y="34383"/>
                    <a:pt x="2589" y="34383"/>
                  </a:cubicBezTo>
                  <a:close/>
                  <a:moveTo>
                    <a:pt x="1590" y="35566"/>
                  </a:moveTo>
                  <a:cubicBezTo>
                    <a:pt x="1627" y="35566"/>
                    <a:pt x="1664" y="35640"/>
                    <a:pt x="1664" y="35640"/>
                  </a:cubicBezTo>
                  <a:cubicBezTo>
                    <a:pt x="1664" y="35640"/>
                    <a:pt x="1627" y="35714"/>
                    <a:pt x="1590" y="35714"/>
                  </a:cubicBezTo>
                  <a:cubicBezTo>
                    <a:pt x="1553" y="35714"/>
                    <a:pt x="1553" y="35677"/>
                    <a:pt x="1553" y="35640"/>
                  </a:cubicBezTo>
                  <a:cubicBezTo>
                    <a:pt x="1553" y="35640"/>
                    <a:pt x="1553" y="35566"/>
                    <a:pt x="1590" y="35566"/>
                  </a:cubicBezTo>
                  <a:close/>
                  <a:moveTo>
                    <a:pt x="26643" y="41791"/>
                  </a:moveTo>
                  <a:lnTo>
                    <a:pt x="26620" y="41814"/>
                  </a:lnTo>
                  <a:cubicBezTo>
                    <a:pt x="26607" y="41814"/>
                    <a:pt x="26594" y="41815"/>
                    <a:pt x="26582" y="41817"/>
                  </a:cubicBezTo>
                  <a:lnTo>
                    <a:pt x="26582" y="41817"/>
                  </a:lnTo>
                  <a:cubicBezTo>
                    <a:pt x="26602" y="41809"/>
                    <a:pt x="26622" y="41801"/>
                    <a:pt x="26643" y="41791"/>
                  </a:cubicBezTo>
                  <a:close/>
                  <a:moveTo>
                    <a:pt x="24327" y="41814"/>
                  </a:moveTo>
                  <a:cubicBezTo>
                    <a:pt x="24438" y="41814"/>
                    <a:pt x="24475" y="41851"/>
                    <a:pt x="24512" y="41925"/>
                  </a:cubicBezTo>
                  <a:cubicBezTo>
                    <a:pt x="24512" y="41962"/>
                    <a:pt x="24549" y="41962"/>
                    <a:pt x="24586" y="41962"/>
                  </a:cubicBezTo>
                  <a:cubicBezTo>
                    <a:pt x="24586" y="41962"/>
                    <a:pt x="24808" y="41925"/>
                    <a:pt x="24882" y="41925"/>
                  </a:cubicBezTo>
                  <a:cubicBezTo>
                    <a:pt x="24956" y="41925"/>
                    <a:pt x="25067" y="41925"/>
                    <a:pt x="25141" y="41888"/>
                  </a:cubicBezTo>
                  <a:lnTo>
                    <a:pt x="26065" y="41888"/>
                  </a:lnTo>
                  <a:cubicBezTo>
                    <a:pt x="26213" y="41888"/>
                    <a:pt x="26287" y="41888"/>
                    <a:pt x="26398" y="41851"/>
                  </a:cubicBezTo>
                  <a:cubicBezTo>
                    <a:pt x="26432" y="41851"/>
                    <a:pt x="26466" y="41847"/>
                    <a:pt x="26500" y="41840"/>
                  </a:cubicBezTo>
                  <a:lnTo>
                    <a:pt x="26500" y="41840"/>
                  </a:lnTo>
                  <a:cubicBezTo>
                    <a:pt x="26466" y="41854"/>
                    <a:pt x="26432" y="41871"/>
                    <a:pt x="26398" y="41888"/>
                  </a:cubicBezTo>
                  <a:cubicBezTo>
                    <a:pt x="26324" y="41925"/>
                    <a:pt x="26213" y="41962"/>
                    <a:pt x="26139" y="41999"/>
                  </a:cubicBezTo>
                  <a:cubicBezTo>
                    <a:pt x="25991" y="42073"/>
                    <a:pt x="25806" y="42147"/>
                    <a:pt x="25658" y="42184"/>
                  </a:cubicBezTo>
                  <a:cubicBezTo>
                    <a:pt x="25547" y="42221"/>
                    <a:pt x="25400" y="42221"/>
                    <a:pt x="25252" y="42221"/>
                  </a:cubicBezTo>
                  <a:cubicBezTo>
                    <a:pt x="25141" y="42221"/>
                    <a:pt x="24993" y="42221"/>
                    <a:pt x="24882" y="42184"/>
                  </a:cubicBezTo>
                  <a:cubicBezTo>
                    <a:pt x="24771" y="42184"/>
                    <a:pt x="24660" y="42147"/>
                    <a:pt x="24549" y="42110"/>
                  </a:cubicBezTo>
                  <a:lnTo>
                    <a:pt x="24512" y="42110"/>
                  </a:lnTo>
                  <a:cubicBezTo>
                    <a:pt x="24475" y="42110"/>
                    <a:pt x="24475" y="42110"/>
                    <a:pt x="24475" y="42147"/>
                  </a:cubicBezTo>
                  <a:cubicBezTo>
                    <a:pt x="24438" y="42184"/>
                    <a:pt x="24364" y="42184"/>
                    <a:pt x="24327" y="42184"/>
                  </a:cubicBezTo>
                  <a:cubicBezTo>
                    <a:pt x="24179" y="42184"/>
                    <a:pt x="24143" y="42073"/>
                    <a:pt x="24143" y="41999"/>
                  </a:cubicBezTo>
                  <a:cubicBezTo>
                    <a:pt x="24143" y="41925"/>
                    <a:pt x="24179" y="41814"/>
                    <a:pt x="24327" y="41814"/>
                  </a:cubicBezTo>
                  <a:close/>
                  <a:moveTo>
                    <a:pt x="26371" y="44611"/>
                  </a:moveTo>
                  <a:cubicBezTo>
                    <a:pt x="26231" y="44651"/>
                    <a:pt x="26111" y="44711"/>
                    <a:pt x="25991" y="44772"/>
                  </a:cubicBezTo>
                  <a:cubicBezTo>
                    <a:pt x="25880" y="44809"/>
                    <a:pt x="25769" y="44846"/>
                    <a:pt x="25695" y="44919"/>
                  </a:cubicBezTo>
                  <a:cubicBezTo>
                    <a:pt x="25547" y="44956"/>
                    <a:pt x="25363" y="44993"/>
                    <a:pt x="25178" y="44993"/>
                  </a:cubicBezTo>
                  <a:cubicBezTo>
                    <a:pt x="25067" y="44993"/>
                    <a:pt x="24993" y="44993"/>
                    <a:pt x="24882" y="44956"/>
                  </a:cubicBezTo>
                  <a:cubicBezTo>
                    <a:pt x="24771" y="44956"/>
                    <a:pt x="24660" y="44956"/>
                    <a:pt x="24549" y="44919"/>
                  </a:cubicBezTo>
                  <a:cubicBezTo>
                    <a:pt x="24512" y="44919"/>
                    <a:pt x="24475" y="44919"/>
                    <a:pt x="24475" y="44956"/>
                  </a:cubicBezTo>
                  <a:cubicBezTo>
                    <a:pt x="24438" y="44993"/>
                    <a:pt x="24401" y="45067"/>
                    <a:pt x="24290" y="45067"/>
                  </a:cubicBezTo>
                  <a:cubicBezTo>
                    <a:pt x="24216" y="45067"/>
                    <a:pt x="24179" y="45030"/>
                    <a:pt x="24143" y="44993"/>
                  </a:cubicBezTo>
                  <a:cubicBezTo>
                    <a:pt x="24106" y="44919"/>
                    <a:pt x="24106" y="44846"/>
                    <a:pt x="24143" y="44772"/>
                  </a:cubicBezTo>
                  <a:cubicBezTo>
                    <a:pt x="24179" y="44698"/>
                    <a:pt x="24216" y="44698"/>
                    <a:pt x="24290" y="44698"/>
                  </a:cubicBezTo>
                  <a:cubicBezTo>
                    <a:pt x="24327" y="44698"/>
                    <a:pt x="24364" y="44698"/>
                    <a:pt x="24401" y="44735"/>
                  </a:cubicBezTo>
                  <a:lnTo>
                    <a:pt x="24586" y="44735"/>
                  </a:lnTo>
                  <a:cubicBezTo>
                    <a:pt x="24697" y="44698"/>
                    <a:pt x="24808" y="44698"/>
                    <a:pt x="24882" y="44698"/>
                  </a:cubicBezTo>
                  <a:lnTo>
                    <a:pt x="25067" y="44661"/>
                  </a:lnTo>
                  <a:lnTo>
                    <a:pt x="25954" y="44661"/>
                  </a:lnTo>
                  <a:cubicBezTo>
                    <a:pt x="26126" y="44661"/>
                    <a:pt x="26254" y="44638"/>
                    <a:pt x="26371" y="44611"/>
                  </a:cubicBezTo>
                  <a:close/>
                  <a:moveTo>
                    <a:pt x="24253" y="46546"/>
                  </a:moveTo>
                  <a:cubicBezTo>
                    <a:pt x="24327" y="46546"/>
                    <a:pt x="24364" y="46583"/>
                    <a:pt x="24401" y="46620"/>
                  </a:cubicBezTo>
                  <a:cubicBezTo>
                    <a:pt x="24438" y="46657"/>
                    <a:pt x="24438" y="46694"/>
                    <a:pt x="24438" y="46768"/>
                  </a:cubicBezTo>
                  <a:cubicBezTo>
                    <a:pt x="24438" y="46805"/>
                    <a:pt x="24438" y="46805"/>
                    <a:pt x="24475" y="46842"/>
                  </a:cubicBezTo>
                  <a:lnTo>
                    <a:pt x="24623" y="46842"/>
                  </a:lnTo>
                  <a:cubicBezTo>
                    <a:pt x="24734" y="46842"/>
                    <a:pt x="24882" y="46842"/>
                    <a:pt x="24993" y="46805"/>
                  </a:cubicBezTo>
                  <a:cubicBezTo>
                    <a:pt x="25104" y="46805"/>
                    <a:pt x="25215" y="46805"/>
                    <a:pt x="25326" y="46768"/>
                  </a:cubicBezTo>
                  <a:lnTo>
                    <a:pt x="25806" y="46768"/>
                  </a:lnTo>
                  <a:cubicBezTo>
                    <a:pt x="26065" y="46768"/>
                    <a:pt x="26398" y="46731"/>
                    <a:pt x="26657" y="46583"/>
                  </a:cubicBezTo>
                  <a:lnTo>
                    <a:pt x="26657" y="46583"/>
                  </a:lnTo>
                  <a:cubicBezTo>
                    <a:pt x="26546" y="46657"/>
                    <a:pt x="26398" y="46731"/>
                    <a:pt x="26287" y="46768"/>
                  </a:cubicBezTo>
                  <a:cubicBezTo>
                    <a:pt x="26139" y="46879"/>
                    <a:pt x="25991" y="46953"/>
                    <a:pt x="25843" y="46990"/>
                  </a:cubicBezTo>
                  <a:cubicBezTo>
                    <a:pt x="25695" y="47064"/>
                    <a:pt x="25473" y="47101"/>
                    <a:pt x="25252" y="47101"/>
                  </a:cubicBezTo>
                  <a:lnTo>
                    <a:pt x="24993" y="47101"/>
                  </a:lnTo>
                  <a:cubicBezTo>
                    <a:pt x="24771" y="47064"/>
                    <a:pt x="24586" y="47027"/>
                    <a:pt x="24401" y="46953"/>
                  </a:cubicBezTo>
                  <a:cubicBezTo>
                    <a:pt x="24401" y="46916"/>
                    <a:pt x="24364" y="46916"/>
                    <a:pt x="24364" y="46916"/>
                  </a:cubicBezTo>
                  <a:cubicBezTo>
                    <a:pt x="24364" y="46916"/>
                    <a:pt x="24364" y="46916"/>
                    <a:pt x="24327" y="46953"/>
                  </a:cubicBezTo>
                  <a:lnTo>
                    <a:pt x="24253" y="46953"/>
                  </a:lnTo>
                  <a:cubicBezTo>
                    <a:pt x="24106" y="46953"/>
                    <a:pt x="24069" y="46842"/>
                    <a:pt x="24069" y="46768"/>
                  </a:cubicBezTo>
                  <a:cubicBezTo>
                    <a:pt x="24069" y="46694"/>
                    <a:pt x="24106" y="46546"/>
                    <a:pt x="24253" y="46546"/>
                  </a:cubicBezTo>
                  <a:close/>
                  <a:moveTo>
                    <a:pt x="27692" y="50169"/>
                  </a:moveTo>
                  <a:cubicBezTo>
                    <a:pt x="27618" y="50206"/>
                    <a:pt x="27544" y="50280"/>
                    <a:pt x="27470" y="50354"/>
                  </a:cubicBezTo>
                  <a:cubicBezTo>
                    <a:pt x="27433" y="50391"/>
                    <a:pt x="27396" y="50428"/>
                    <a:pt x="27359" y="50465"/>
                  </a:cubicBezTo>
                  <a:cubicBezTo>
                    <a:pt x="27248" y="50576"/>
                    <a:pt x="27137" y="50650"/>
                    <a:pt x="26989" y="50724"/>
                  </a:cubicBezTo>
                  <a:cubicBezTo>
                    <a:pt x="26841" y="50798"/>
                    <a:pt x="26730" y="50835"/>
                    <a:pt x="26583" y="50872"/>
                  </a:cubicBezTo>
                  <a:lnTo>
                    <a:pt x="26028" y="50872"/>
                  </a:lnTo>
                  <a:cubicBezTo>
                    <a:pt x="25991" y="50872"/>
                    <a:pt x="25991" y="50872"/>
                    <a:pt x="25954" y="50909"/>
                  </a:cubicBezTo>
                  <a:cubicBezTo>
                    <a:pt x="25954" y="50909"/>
                    <a:pt x="25954" y="50909"/>
                    <a:pt x="25954" y="50946"/>
                  </a:cubicBezTo>
                  <a:cubicBezTo>
                    <a:pt x="25917" y="51057"/>
                    <a:pt x="25843" y="51131"/>
                    <a:pt x="25732" y="51131"/>
                  </a:cubicBezTo>
                  <a:cubicBezTo>
                    <a:pt x="25695" y="51131"/>
                    <a:pt x="25658" y="51094"/>
                    <a:pt x="25621" y="51057"/>
                  </a:cubicBezTo>
                  <a:cubicBezTo>
                    <a:pt x="25584" y="51057"/>
                    <a:pt x="25547" y="50983"/>
                    <a:pt x="25547" y="50946"/>
                  </a:cubicBezTo>
                  <a:lnTo>
                    <a:pt x="25547" y="50872"/>
                  </a:lnTo>
                  <a:cubicBezTo>
                    <a:pt x="25547" y="50724"/>
                    <a:pt x="25658" y="50687"/>
                    <a:pt x="25732" y="50687"/>
                  </a:cubicBezTo>
                  <a:cubicBezTo>
                    <a:pt x="25806" y="50687"/>
                    <a:pt x="25880" y="50724"/>
                    <a:pt x="25917" y="50761"/>
                  </a:cubicBezTo>
                  <a:lnTo>
                    <a:pt x="25991" y="50761"/>
                  </a:lnTo>
                  <a:cubicBezTo>
                    <a:pt x="26065" y="50724"/>
                    <a:pt x="26176" y="50687"/>
                    <a:pt x="26250" y="50687"/>
                  </a:cubicBezTo>
                  <a:cubicBezTo>
                    <a:pt x="26324" y="50650"/>
                    <a:pt x="26435" y="50613"/>
                    <a:pt x="26509" y="50576"/>
                  </a:cubicBezTo>
                  <a:cubicBezTo>
                    <a:pt x="26730" y="50465"/>
                    <a:pt x="26989" y="50391"/>
                    <a:pt x="27285" y="50317"/>
                  </a:cubicBezTo>
                  <a:cubicBezTo>
                    <a:pt x="27433" y="50280"/>
                    <a:pt x="27581" y="50206"/>
                    <a:pt x="27692" y="50169"/>
                  </a:cubicBezTo>
                  <a:close/>
                  <a:moveTo>
                    <a:pt x="26028" y="51685"/>
                  </a:moveTo>
                  <a:cubicBezTo>
                    <a:pt x="26139" y="51685"/>
                    <a:pt x="26213" y="51759"/>
                    <a:pt x="26213" y="51833"/>
                  </a:cubicBezTo>
                  <a:cubicBezTo>
                    <a:pt x="26213" y="51870"/>
                    <a:pt x="26213" y="51870"/>
                    <a:pt x="26213" y="51870"/>
                  </a:cubicBezTo>
                  <a:cubicBezTo>
                    <a:pt x="26213" y="51944"/>
                    <a:pt x="26213" y="52018"/>
                    <a:pt x="26176" y="52055"/>
                  </a:cubicBezTo>
                  <a:cubicBezTo>
                    <a:pt x="26139" y="52092"/>
                    <a:pt x="26102" y="52092"/>
                    <a:pt x="26028" y="52092"/>
                  </a:cubicBezTo>
                  <a:cubicBezTo>
                    <a:pt x="25880" y="52092"/>
                    <a:pt x="25843" y="51981"/>
                    <a:pt x="25843" y="51907"/>
                  </a:cubicBezTo>
                  <a:cubicBezTo>
                    <a:pt x="25843" y="51833"/>
                    <a:pt x="25880" y="51685"/>
                    <a:pt x="26028" y="51685"/>
                  </a:cubicBezTo>
                  <a:close/>
                  <a:moveTo>
                    <a:pt x="28320" y="51574"/>
                  </a:moveTo>
                  <a:cubicBezTo>
                    <a:pt x="28283" y="51611"/>
                    <a:pt x="28209" y="51648"/>
                    <a:pt x="28172" y="51685"/>
                  </a:cubicBezTo>
                  <a:cubicBezTo>
                    <a:pt x="28098" y="51759"/>
                    <a:pt x="28024" y="51796"/>
                    <a:pt x="27950" y="51870"/>
                  </a:cubicBezTo>
                  <a:cubicBezTo>
                    <a:pt x="27766" y="52018"/>
                    <a:pt x="27507" y="52092"/>
                    <a:pt x="27248" y="52092"/>
                  </a:cubicBezTo>
                  <a:lnTo>
                    <a:pt x="27100" y="52092"/>
                  </a:lnTo>
                  <a:cubicBezTo>
                    <a:pt x="26989" y="52092"/>
                    <a:pt x="26878" y="52055"/>
                    <a:pt x="26767" y="52018"/>
                  </a:cubicBezTo>
                  <a:lnTo>
                    <a:pt x="26693" y="52018"/>
                  </a:lnTo>
                  <a:cubicBezTo>
                    <a:pt x="26583" y="51981"/>
                    <a:pt x="26509" y="51907"/>
                    <a:pt x="26398" y="51833"/>
                  </a:cubicBezTo>
                  <a:lnTo>
                    <a:pt x="26915" y="51833"/>
                  </a:lnTo>
                  <a:cubicBezTo>
                    <a:pt x="26989" y="51796"/>
                    <a:pt x="27063" y="51796"/>
                    <a:pt x="27137" y="51796"/>
                  </a:cubicBezTo>
                  <a:lnTo>
                    <a:pt x="27322" y="51759"/>
                  </a:lnTo>
                  <a:lnTo>
                    <a:pt x="27507" y="51759"/>
                  </a:lnTo>
                  <a:cubicBezTo>
                    <a:pt x="27544" y="51759"/>
                    <a:pt x="27581" y="51722"/>
                    <a:pt x="27618" y="51722"/>
                  </a:cubicBezTo>
                  <a:lnTo>
                    <a:pt x="27729" y="51722"/>
                  </a:lnTo>
                  <a:cubicBezTo>
                    <a:pt x="27766" y="51722"/>
                    <a:pt x="27840" y="51722"/>
                    <a:pt x="27877" y="51685"/>
                  </a:cubicBezTo>
                  <a:cubicBezTo>
                    <a:pt x="28024" y="51685"/>
                    <a:pt x="28172" y="51648"/>
                    <a:pt x="28320" y="51574"/>
                  </a:cubicBezTo>
                  <a:close/>
                  <a:moveTo>
                    <a:pt x="19595" y="12126"/>
                  </a:moveTo>
                  <a:cubicBezTo>
                    <a:pt x="19484" y="12644"/>
                    <a:pt x="19373" y="13568"/>
                    <a:pt x="19225" y="14677"/>
                  </a:cubicBezTo>
                  <a:cubicBezTo>
                    <a:pt x="19151" y="14751"/>
                    <a:pt x="19114" y="14825"/>
                    <a:pt x="19078" y="14899"/>
                  </a:cubicBezTo>
                  <a:lnTo>
                    <a:pt x="19041" y="14936"/>
                  </a:lnTo>
                  <a:lnTo>
                    <a:pt x="18782" y="15343"/>
                  </a:lnTo>
                  <a:cubicBezTo>
                    <a:pt x="18597" y="15639"/>
                    <a:pt x="18449" y="15897"/>
                    <a:pt x="18301" y="16193"/>
                  </a:cubicBezTo>
                  <a:cubicBezTo>
                    <a:pt x="18005" y="16785"/>
                    <a:pt x="17710" y="17376"/>
                    <a:pt x="17488" y="17968"/>
                  </a:cubicBezTo>
                  <a:cubicBezTo>
                    <a:pt x="17451" y="18005"/>
                    <a:pt x="17488" y="18042"/>
                    <a:pt x="17525" y="18042"/>
                  </a:cubicBezTo>
                  <a:cubicBezTo>
                    <a:pt x="17525" y="18079"/>
                    <a:pt x="17525" y="18079"/>
                    <a:pt x="17562" y="18079"/>
                  </a:cubicBezTo>
                  <a:cubicBezTo>
                    <a:pt x="17562" y="18079"/>
                    <a:pt x="17599" y="18042"/>
                    <a:pt x="17599" y="18042"/>
                  </a:cubicBezTo>
                  <a:cubicBezTo>
                    <a:pt x="17968" y="17524"/>
                    <a:pt x="18338" y="17007"/>
                    <a:pt x="18782" y="16526"/>
                  </a:cubicBezTo>
                  <a:cubicBezTo>
                    <a:pt x="18856" y="16415"/>
                    <a:pt x="18967" y="16304"/>
                    <a:pt x="19078" y="16156"/>
                  </a:cubicBezTo>
                  <a:lnTo>
                    <a:pt x="19078" y="16156"/>
                  </a:lnTo>
                  <a:cubicBezTo>
                    <a:pt x="19004" y="16822"/>
                    <a:pt x="18967" y="17450"/>
                    <a:pt x="18930" y="18079"/>
                  </a:cubicBezTo>
                  <a:cubicBezTo>
                    <a:pt x="18782" y="18153"/>
                    <a:pt x="18671" y="18301"/>
                    <a:pt x="18523" y="18448"/>
                  </a:cubicBezTo>
                  <a:cubicBezTo>
                    <a:pt x="18375" y="18670"/>
                    <a:pt x="18227" y="18855"/>
                    <a:pt x="18079" y="19077"/>
                  </a:cubicBezTo>
                  <a:cubicBezTo>
                    <a:pt x="17821" y="19521"/>
                    <a:pt x="17599" y="20001"/>
                    <a:pt x="17414" y="20482"/>
                  </a:cubicBezTo>
                  <a:cubicBezTo>
                    <a:pt x="17081" y="21443"/>
                    <a:pt x="16896" y="22478"/>
                    <a:pt x="16970" y="23476"/>
                  </a:cubicBezTo>
                  <a:cubicBezTo>
                    <a:pt x="16970" y="23513"/>
                    <a:pt x="17007" y="23550"/>
                    <a:pt x="17044" y="23550"/>
                  </a:cubicBezTo>
                  <a:cubicBezTo>
                    <a:pt x="17081" y="23550"/>
                    <a:pt x="17118" y="23513"/>
                    <a:pt x="17118" y="23476"/>
                  </a:cubicBezTo>
                  <a:cubicBezTo>
                    <a:pt x="17192" y="22515"/>
                    <a:pt x="17488" y="21554"/>
                    <a:pt x="17931" y="20741"/>
                  </a:cubicBezTo>
                  <a:cubicBezTo>
                    <a:pt x="18153" y="20297"/>
                    <a:pt x="18412" y="19890"/>
                    <a:pt x="18708" y="19558"/>
                  </a:cubicBezTo>
                  <a:cubicBezTo>
                    <a:pt x="18782" y="19484"/>
                    <a:pt x="18819" y="19410"/>
                    <a:pt x="18893" y="19336"/>
                  </a:cubicBezTo>
                  <a:lnTo>
                    <a:pt x="18893" y="19336"/>
                  </a:lnTo>
                  <a:cubicBezTo>
                    <a:pt x="18856" y="20223"/>
                    <a:pt x="18856" y="21073"/>
                    <a:pt x="18893" y="21887"/>
                  </a:cubicBezTo>
                  <a:cubicBezTo>
                    <a:pt x="17894" y="23439"/>
                    <a:pt x="17451" y="25288"/>
                    <a:pt x="17562" y="27063"/>
                  </a:cubicBezTo>
                  <a:cubicBezTo>
                    <a:pt x="17562" y="27100"/>
                    <a:pt x="17599" y="27137"/>
                    <a:pt x="17636" y="27137"/>
                  </a:cubicBezTo>
                  <a:cubicBezTo>
                    <a:pt x="17673" y="27137"/>
                    <a:pt x="17710" y="27100"/>
                    <a:pt x="17710" y="27063"/>
                  </a:cubicBezTo>
                  <a:cubicBezTo>
                    <a:pt x="17821" y="25732"/>
                    <a:pt x="18227" y="24438"/>
                    <a:pt x="18930" y="23292"/>
                  </a:cubicBezTo>
                  <a:cubicBezTo>
                    <a:pt x="19004" y="24216"/>
                    <a:pt x="19114" y="25066"/>
                    <a:pt x="19225" y="25880"/>
                  </a:cubicBezTo>
                  <a:cubicBezTo>
                    <a:pt x="18893" y="27063"/>
                    <a:pt x="18745" y="28320"/>
                    <a:pt x="18856" y="29503"/>
                  </a:cubicBezTo>
                  <a:cubicBezTo>
                    <a:pt x="18893" y="29577"/>
                    <a:pt x="18893" y="29577"/>
                    <a:pt x="18967" y="29577"/>
                  </a:cubicBezTo>
                  <a:cubicBezTo>
                    <a:pt x="19004" y="29577"/>
                    <a:pt x="19041" y="29577"/>
                    <a:pt x="19041" y="29503"/>
                  </a:cubicBezTo>
                  <a:cubicBezTo>
                    <a:pt x="19114" y="28800"/>
                    <a:pt x="19299" y="28061"/>
                    <a:pt x="19521" y="27395"/>
                  </a:cubicBezTo>
                  <a:cubicBezTo>
                    <a:pt x="19706" y="28061"/>
                    <a:pt x="19891" y="28689"/>
                    <a:pt x="20113" y="29244"/>
                  </a:cubicBezTo>
                  <a:cubicBezTo>
                    <a:pt x="19817" y="30168"/>
                    <a:pt x="19780" y="31129"/>
                    <a:pt x="19965" y="32054"/>
                  </a:cubicBezTo>
                  <a:cubicBezTo>
                    <a:pt x="19965" y="32091"/>
                    <a:pt x="20002" y="32128"/>
                    <a:pt x="20039" y="32128"/>
                  </a:cubicBezTo>
                  <a:cubicBezTo>
                    <a:pt x="20076" y="32128"/>
                    <a:pt x="20113" y="32091"/>
                    <a:pt x="20113" y="32054"/>
                  </a:cubicBezTo>
                  <a:cubicBezTo>
                    <a:pt x="20187" y="31462"/>
                    <a:pt x="20335" y="30871"/>
                    <a:pt x="20593" y="30353"/>
                  </a:cubicBezTo>
                  <a:cubicBezTo>
                    <a:pt x="20852" y="30871"/>
                    <a:pt x="21148" y="31351"/>
                    <a:pt x="21481" y="31758"/>
                  </a:cubicBezTo>
                  <a:cubicBezTo>
                    <a:pt x="21444" y="31832"/>
                    <a:pt x="21333" y="32054"/>
                    <a:pt x="21222" y="32349"/>
                  </a:cubicBezTo>
                  <a:cubicBezTo>
                    <a:pt x="19965" y="33015"/>
                    <a:pt x="18930" y="34050"/>
                    <a:pt x="18264" y="35270"/>
                  </a:cubicBezTo>
                  <a:cubicBezTo>
                    <a:pt x="18264" y="35307"/>
                    <a:pt x="18264" y="35344"/>
                    <a:pt x="18301" y="35381"/>
                  </a:cubicBezTo>
                  <a:lnTo>
                    <a:pt x="18338" y="35381"/>
                  </a:lnTo>
                  <a:cubicBezTo>
                    <a:pt x="18375" y="35381"/>
                    <a:pt x="18375" y="35381"/>
                    <a:pt x="18412" y="35344"/>
                  </a:cubicBezTo>
                  <a:cubicBezTo>
                    <a:pt x="19041" y="34568"/>
                    <a:pt x="19854" y="33939"/>
                    <a:pt x="20778" y="33495"/>
                  </a:cubicBezTo>
                  <a:lnTo>
                    <a:pt x="20778" y="33495"/>
                  </a:lnTo>
                  <a:cubicBezTo>
                    <a:pt x="20630" y="33865"/>
                    <a:pt x="20482" y="34309"/>
                    <a:pt x="20371" y="34716"/>
                  </a:cubicBezTo>
                  <a:cubicBezTo>
                    <a:pt x="19299" y="35751"/>
                    <a:pt x="18412" y="37008"/>
                    <a:pt x="17784" y="38339"/>
                  </a:cubicBezTo>
                  <a:cubicBezTo>
                    <a:pt x="17784" y="38376"/>
                    <a:pt x="17784" y="38413"/>
                    <a:pt x="17821" y="38413"/>
                  </a:cubicBezTo>
                  <a:cubicBezTo>
                    <a:pt x="17821" y="38450"/>
                    <a:pt x="17857" y="38450"/>
                    <a:pt x="17857" y="38450"/>
                  </a:cubicBezTo>
                  <a:cubicBezTo>
                    <a:pt x="17894" y="38450"/>
                    <a:pt x="17894" y="38413"/>
                    <a:pt x="17931" y="38413"/>
                  </a:cubicBezTo>
                  <a:cubicBezTo>
                    <a:pt x="18523" y="37525"/>
                    <a:pt x="19225" y="36712"/>
                    <a:pt x="20076" y="36010"/>
                  </a:cubicBezTo>
                  <a:lnTo>
                    <a:pt x="20076" y="36010"/>
                  </a:lnTo>
                  <a:cubicBezTo>
                    <a:pt x="19928" y="36638"/>
                    <a:pt x="19854" y="37303"/>
                    <a:pt x="19780" y="37932"/>
                  </a:cubicBezTo>
                  <a:cubicBezTo>
                    <a:pt x="18856" y="39115"/>
                    <a:pt x="18375" y="40631"/>
                    <a:pt x="18412" y="42073"/>
                  </a:cubicBezTo>
                  <a:cubicBezTo>
                    <a:pt x="18412" y="42110"/>
                    <a:pt x="18449" y="42147"/>
                    <a:pt x="18486" y="42147"/>
                  </a:cubicBezTo>
                  <a:cubicBezTo>
                    <a:pt x="18523" y="42147"/>
                    <a:pt x="18560" y="42110"/>
                    <a:pt x="18560" y="42073"/>
                  </a:cubicBezTo>
                  <a:cubicBezTo>
                    <a:pt x="18708" y="41074"/>
                    <a:pt x="19078" y="40113"/>
                    <a:pt x="19706" y="39300"/>
                  </a:cubicBezTo>
                  <a:lnTo>
                    <a:pt x="19706" y="39300"/>
                  </a:lnTo>
                  <a:cubicBezTo>
                    <a:pt x="19669" y="40002"/>
                    <a:pt x="19706" y="40705"/>
                    <a:pt x="19780" y="41444"/>
                  </a:cubicBezTo>
                  <a:cubicBezTo>
                    <a:pt x="19299" y="42590"/>
                    <a:pt x="19188" y="43884"/>
                    <a:pt x="19484" y="45067"/>
                  </a:cubicBezTo>
                  <a:cubicBezTo>
                    <a:pt x="19484" y="45104"/>
                    <a:pt x="19521" y="45104"/>
                    <a:pt x="19558" y="45104"/>
                  </a:cubicBezTo>
                  <a:cubicBezTo>
                    <a:pt x="19595" y="45104"/>
                    <a:pt x="19632" y="45067"/>
                    <a:pt x="19632" y="45030"/>
                  </a:cubicBezTo>
                  <a:cubicBezTo>
                    <a:pt x="19595" y="44328"/>
                    <a:pt x="19706" y="43588"/>
                    <a:pt x="19965" y="42923"/>
                  </a:cubicBezTo>
                  <a:cubicBezTo>
                    <a:pt x="20113" y="43736"/>
                    <a:pt x="20298" y="44513"/>
                    <a:pt x="20519" y="45289"/>
                  </a:cubicBezTo>
                  <a:cubicBezTo>
                    <a:pt x="20335" y="46509"/>
                    <a:pt x="20482" y="47729"/>
                    <a:pt x="20926" y="48838"/>
                  </a:cubicBezTo>
                  <a:cubicBezTo>
                    <a:pt x="20963" y="48838"/>
                    <a:pt x="21000" y="48875"/>
                    <a:pt x="21000" y="48875"/>
                  </a:cubicBezTo>
                  <a:lnTo>
                    <a:pt x="21037" y="48875"/>
                  </a:lnTo>
                  <a:cubicBezTo>
                    <a:pt x="21074" y="48838"/>
                    <a:pt x="21111" y="48801"/>
                    <a:pt x="21111" y="48764"/>
                  </a:cubicBezTo>
                  <a:cubicBezTo>
                    <a:pt x="20963" y="48099"/>
                    <a:pt x="20926" y="47396"/>
                    <a:pt x="21037" y="46694"/>
                  </a:cubicBezTo>
                  <a:lnTo>
                    <a:pt x="21037" y="46694"/>
                  </a:lnTo>
                  <a:cubicBezTo>
                    <a:pt x="21259" y="47286"/>
                    <a:pt x="21518" y="47840"/>
                    <a:pt x="21813" y="48395"/>
                  </a:cubicBezTo>
                  <a:cubicBezTo>
                    <a:pt x="21813" y="49393"/>
                    <a:pt x="22072" y="50354"/>
                    <a:pt x="22516" y="51204"/>
                  </a:cubicBezTo>
                  <a:cubicBezTo>
                    <a:pt x="22553" y="51241"/>
                    <a:pt x="22553" y="51241"/>
                    <a:pt x="22590" y="51241"/>
                  </a:cubicBezTo>
                  <a:lnTo>
                    <a:pt x="22627" y="51241"/>
                  </a:lnTo>
                  <a:cubicBezTo>
                    <a:pt x="22664" y="51241"/>
                    <a:pt x="22664" y="51204"/>
                    <a:pt x="22664" y="51167"/>
                  </a:cubicBezTo>
                  <a:cubicBezTo>
                    <a:pt x="22553" y="50687"/>
                    <a:pt x="22479" y="50169"/>
                    <a:pt x="22479" y="49652"/>
                  </a:cubicBezTo>
                  <a:lnTo>
                    <a:pt x="22479" y="49652"/>
                  </a:lnTo>
                  <a:cubicBezTo>
                    <a:pt x="22996" y="50539"/>
                    <a:pt x="23588" y="51389"/>
                    <a:pt x="24253" y="52240"/>
                  </a:cubicBezTo>
                  <a:cubicBezTo>
                    <a:pt x="22590" y="52092"/>
                    <a:pt x="9539" y="50576"/>
                    <a:pt x="2515" y="37008"/>
                  </a:cubicBezTo>
                  <a:cubicBezTo>
                    <a:pt x="2515" y="36934"/>
                    <a:pt x="2626" y="36860"/>
                    <a:pt x="2810" y="36749"/>
                  </a:cubicBezTo>
                  <a:cubicBezTo>
                    <a:pt x="5805" y="42258"/>
                    <a:pt x="10500" y="46805"/>
                    <a:pt x="16009" y="49615"/>
                  </a:cubicBezTo>
                  <a:lnTo>
                    <a:pt x="16046" y="49615"/>
                  </a:lnTo>
                  <a:cubicBezTo>
                    <a:pt x="16083" y="49615"/>
                    <a:pt x="16120" y="49615"/>
                    <a:pt x="16120" y="49578"/>
                  </a:cubicBezTo>
                  <a:cubicBezTo>
                    <a:pt x="16157" y="49541"/>
                    <a:pt x="16120" y="49504"/>
                    <a:pt x="16083" y="49467"/>
                  </a:cubicBezTo>
                  <a:cubicBezTo>
                    <a:pt x="10685" y="46435"/>
                    <a:pt x="6249" y="41703"/>
                    <a:pt x="3550" y="36120"/>
                  </a:cubicBezTo>
                  <a:cubicBezTo>
                    <a:pt x="3661" y="36010"/>
                    <a:pt x="3772" y="35899"/>
                    <a:pt x="3920" y="35788"/>
                  </a:cubicBezTo>
                  <a:cubicBezTo>
                    <a:pt x="5250" y="38265"/>
                    <a:pt x="6914" y="40446"/>
                    <a:pt x="8948" y="42368"/>
                  </a:cubicBezTo>
                  <a:lnTo>
                    <a:pt x="9058" y="42368"/>
                  </a:lnTo>
                  <a:cubicBezTo>
                    <a:pt x="9095" y="42331"/>
                    <a:pt x="9095" y="42258"/>
                    <a:pt x="9058" y="42258"/>
                  </a:cubicBezTo>
                  <a:cubicBezTo>
                    <a:pt x="7173" y="40150"/>
                    <a:pt x="5657" y="37747"/>
                    <a:pt x="4585" y="35085"/>
                  </a:cubicBezTo>
                  <a:cubicBezTo>
                    <a:pt x="4733" y="34937"/>
                    <a:pt x="4918" y="34789"/>
                    <a:pt x="5066" y="34605"/>
                  </a:cubicBezTo>
                  <a:cubicBezTo>
                    <a:pt x="5472" y="35270"/>
                    <a:pt x="5953" y="35862"/>
                    <a:pt x="6471" y="36416"/>
                  </a:cubicBezTo>
                  <a:cubicBezTo>
                    <a:pt x="6471" y="36416"/>
                    <a:pt x="6507" y="36453"/>
                    <a:pt x="6507" y="36453"/>
                  </a:cubicBezTo>
                  <a:cubicBezTo>
                    <a:pt x="6544" y="36453"/>
                    <a:pt x="6544" y="36453"/>
                    <a:pt x="6544" y="36416"/>
                  </a:cubicBezTo>
                  <a:cubicBezTo>
                    <a:pt x="6581" y="36416"/>
                    <a:pt x="6581" y="36379"/>
                    <a:pt x="6581" y="36342"/>
                  </a:cubicBezTo>
                  <a:cubicBezTo>
                    <a:pt x="6175" y="35603"/>
                    <a:pt x="5842" y="34789"/>
                    <a:pt x="5620" y="33976"/>
                  </a:cubicBezTo>
                  <a:cubicBezTo>
                    <a:pt x="5842" y="33717"/>
                    <a:pt x="6101" y="33459"/>
                    <a:pt x="6323" y="33163"/>
                  </a:cubicBezTo>
                  <a:cubicBezTo>
                    <a:pt x="6655" y="33717"/>
                    <a:pt x="7025" y="34198"/>
                    <a:pt x="7432" y="34642"/>
                  </a:cubicBezTo>
                  <a:lnTo>
                    <a:pt x="7543" y="34642"/>
                  </a:lnTo>
                  <a:cubicBezTo>
                    <a:pt x="7580" y="34605"/>
                    <a:pt x="7580" y="34568"/>
                    <a:pt x="7543" y="34531"/>
                  </a:cubicBezTo>
                  <a:cubicBezTo>
                    <a:pt x="7247" y="33902"/>
                    <a:pt x="7025" y="33200"/>
                    <a:pt x="6914" y="32460"/>
                  </a:cubicBezTo>
                  <a:cubicBezTo>
                    <a:pt x="9576" y="29170"/>
                    <a:pt x="13939" y="22996"/>
                    <a:pt x="19595" y="12126"/>
                  </a:cubicBezTo>
                  <a:close/>
                  <a:moveTo>
                    <a:pt x="29688" y="52314"/>
                  </a:moveTo>
                  <a:lnTo>
                    <a:pt x="29688" y="52314"/>
                  </a:lnTo>
                  <a:cubicBezTo>
                    <a:pt x="29577" y="52425"/>
                    <a:pt x="29466" y="52499"/>
                    <a:pt x="29355" y="52609"/>
                  </a:cubicBezTo>
                  <a:cubicBezTo>
                    <a:pt x="29244" y="52683"/>
                    <a:pt x="29171" y="52757"/>
                    <a:pt x="29060" y="52868"/>
                  </a:cubicBezTo>
                  <a:cubicBezTo>
                    <a:pt x="28838" y="53016"/>
                    <a:pt x="28616" y="53090"/>
                    <a:pt x="28283" y="53090"/>
                  </a:cubicBezTo>
                  <a:lnTo>
                    <a:pt x="28246" y="53090"/>
                  </a:lnTo>
                  <a:cubicBezTo>
                    <a:pt x="28135" y="53090"/>
                    <a:pt x="27987" y="53053"/>
                    <a:pt x="27877" y="53053"/>
                  </a:cubicBezTo>
                  <a:lnTo>
                    <a:pt x="27729" y="53016"/>
                  </a:lnTo>
                  <a:lnTo>
                    <a:pt x="27655" y="53016"/>
                  </a:lnTo>
                  <a:cubicBezTo>
                    <a:pt x="27618" y="53053"/>
                    <a:pt x="27581" y="53053"/>
                    <a:pt x="27544" y="53053"/>
                  </a:cubicBezTo>
                  <a:cubicBezTo>
                    <a:pt x="27396" y="53053"/>
                    <a:pt x="27359" y="52942"/>
                    <a:pt x="27359" y="52868"/>
                  </a:cubicBezTo>
                  <a:cubicBezTo>
                    <a:pt x="27359" y="52794"/>
                    <a:pt x="27396" y="52646"/>
                    <a:pt x="27544" y="52646"/>
                  </a:cubicBezTo>
                  <a:cubicBezTo>
                    <a:pt x="27692" y="52646"/>
                    <a:pt x="27729" y="52794"/>
                    <a:pt x="27729" y="52831"/>
                  </a:cubicBezTo>
                  <a:cubicBezTo>
                    <a:pt x="27729" y="52868"/>
                    <a:pt x="27766" y="52868"/>
                    <a:pt x="27766" y="52868"/>
                  </a:cubicBezTo>
                  <a:cubicBezTo>
                    <a:pt x="27803" y="52905"/>
                    <a:pt x="27803" y="52905"/>
                    <a:pt x="27803" y="52905"/>
                  </a:cubicBezTo>
                  <a:lnTo>
                    <a:pt x="27840" y="52905"/>
                  </a:lnTo>
                  <a:lnTo>
                    <a:pt x="27877" y="52868"/>
                  </a:lnTo>
                  <a:cubicBezTo>
                    <a:pt x="27950" y="52868"/>
                    <a:pt x="28061" y="52831"/>
                    <a:pt x="28135" y="52794"/>
                  </a:cubicBezTo>
                  <a:lnTo>
                    <a:pt x="28246" y="52794"/>
                  </a:lnTo>
                  <a:cubicBezTo>
                    <a:pt x="28283" y="52757"/>
                    <a:pt x="28357" y="52757"/>
                    <a:pt x="28431" y="52757"/>
                  </a:cubicBezTo>
                  <a:cubicBezTo>
                    <a:pt x="28468" y="52720"/>
                    <a:pt x="28542" y="52720"/>
                    <a:pt x="28579" y="52683"/>
                  </a:cubicBezTo>
                  <a:cubicBezTo>
                    <a:pt x="28727" y="52683"/>
                    <a:pt x="28838" y="52646"/>
                    <a:pt x="28949" y="52646"/>
                  </a:cubicBezTo>
                  <a:cubicBezTo>
                    <a:pt x="29170" y="52609"/>
                    <a:pt x="29466" y="52535"/>
                    <a:pt x="29688" y="52314"/>
                  </a:cubicBezTo>
                  <a:close/>
                  <a:moveTo>
                    <a:pt x="21665" y="0"/>
                  </a:moveTo>
                  <a:cubicBezTo>
                    <a:pt x="20963" y="0"/>
                    <a:pt x="20261" y="259"/>
                    <a:pt x="19891" y="407"/>
                  </a:cubicBezTo>
                  <a:cubicBezTo>
                    <a:pt x="19891" y="407"/>
                    <a:pt x="19854" y="444"/>
                    <a:pt x="19854" y="444"/>
                  </a:cubicBezTo>
                  <a:cubicBezTo>
                    <a:pt x="19780" y="702"/>
                    <a:pt x="19632" y="1035"/>
                    <a:pt x="19484" y="1405"/>
                  </a:cubicBezTo>
                  <a:cubicBezTo>
                    <a:pt x="19484" y="1442"/>
                    <a:pt x="19484" y="1479"/>
                    <a:pt x="19521" y="1479"/>
                  </a:cubicBezTo>
                  <a:cubicBezTo>
                    <a:pt x="19521" y="1516"/>
                    <a:pt x="19558" y="1516"/>
                    <a:pt x="19558" y="1516"/>
                  </a:cubicBezTo>
                  <a:lnTo>
                    <a:pt x="19595" y="1516"/>
                  </a:lnTo>
                  <a:cubicBezTo>
                    <a:pt x="19854" y="1405"/>
                    <a:pt x="20076" y="1368"/>
                    <a:pt x="20261" y="1331"/>
                  </a:cubicBezTo>
                  <a:cubicBezTo>
                    <a:pt x="20371" y="1294"/>
                    <a:pt x="20445" y="1294"/>
                    <a:pt x="20556" y="1294"/>
                  </a:cubicBezTo>
                  <a:cubicBezTo>
                    <a:pt x="20741" y="1294"/>
                    <a:pt x="20889" y="1331"/>
                    <a:pt x="21074" y="1368"/>
                  </a:cubicBezTo>
                  <a:cubicBezTo>
                    <a:pt x="21333" y="1442"/>
                    <a:pt x="21555" y="1516"/>
                    <a:pt x="21739" y="1627"/>
                  </a:cubicBezTo>
                  <a:cubicBezTo>
                    <a:pt x="21776" y="1627"/>
                    <a:pt x="21776" y="1664"/>
                    <a:pt x="21776" y="1664"/>
                  </a:cubicBezTo>
                  <a:cubicBezTo>
                    <a:pt x="21813" y="1664"/>
                    <a:pt x="21813" y="1664"/>
                    <a:pt x="21813" y="1627"/>
                  </a:cubicBezTo>
                  <a:cubicBezTo>
                    <a:pt x="21850" y="1627"/>
                    <a:pt x="21850" y="1627"/>
                    <a:pt x="21850" y="1590"/>
                  </a:cubicBezTo>
                  <a:cubicBezTo>
                    <a:pt x="21887" y="1553"/>
                    <a:pt x="21924" y="1479"/>
                    <a:pt x="22035" y="1479"/>
                  </a:cubicBezTo>
                  <a:cubicBezTo>
                    <a:pt x="22183" y="1479"/>
                    <a:pt x="22220" y="1627"/>
                    <a:pt x="22220" y="1664"/>
                  </a:cubicBezTo>
                  <a:cubicBezTo>
                    <a:pt x="22220" y="1738"/>
                    <a:pt x="22183" y="1886"/>
                    <a:pt x="22035" y="1886"/>
                  </a:cubicBezTo>
                  <a:cubicBezTo>
                    <a:pt x="21887" y="1886"/>
                    <a:pt x="21850" y="1775"/>
                    <a:pt x="21850" y="1738"/>
                  </a:cubicBezTo>
                  <a:cubicBezTo>
                    <a:pt x="21850" y="1701"/>
                    <a:pt x="21850" y="1701"/>
                    <a:pt x="21813" y="1701"/>
                  </a:cubicBezTo>
                  <a:cubicBezTo>
                    <a:pt x="21813" y="1701"/>
                    <a:pt x="21776" y="1664"/>
                    <a:pt x="21776" y="1664"/>
                  </a:cubicBezTo>
                  <a:cubicBezTo>
                    <a:pt x="21776" y="1664"/>
                    <a:pt x="21776" y="1664"/>
                    <a:pt x="21739" y="1701"/>
                  </a:cubicBezTo>
                  <a:cubicBezTo>
                    <a:pt x="21555" y="1775"/>
                    <a:pt x="21333" y="1812"/>
                    <a:pt x="21074" y="1886"/>
                  </a:cubicBezTo>
                  <a:cubicBezTo>
                    <a:pt x="20815" y="1959"/>
                    <a:pt x="20593" y="1996"/>
                    <a:pt x="20371" y="2033"/>
                  </a:cubicBezTo>
                  <a:cubicBezTo>
                    <a:pt x="20261" y="2070"/>
                    <a:pt x="20150" y="2070"/>
                    <a:pt x="20039" y="2070"/>
                  </a:cubicBezTo>
                  <a:cubicBezTo>
                    <a:pt x="19891" y="2070"/>
                    <a:pt x="19743" y="2107"/>
                    <a:pt x="19632" y="2107"/>
                  </a:cubicBezTo>
                  <a:lnTo>
                    <a:pt x="19299" y="2107"/>
                  </a:lnTo>
                  <a:cubicBezTo>
                    <a:pt x="19262" y="2107"/>
                    <a:pt x="19225" y="2144"/>
                    <a:pt x="19225" y="2181"/>
                  </a:cubicBezTo>
                  <a:lnTo>
                    <a:pt x="19004" y="2773"/>
                  </a:lnTo>
                  <a:cubicBezTo>
                    <a:pt x="18967" y="2810"/>
                    <a:pt x="19004" y="2847"/>
                    <a:pt x="19004" y="2847"/>
                  </a:cubicBezTo>
                  <a:cubicBezTo>
                    <a:pt x="19041" y="2884"/>
                    <a:pt x="19041" y="2884"/>
                    <a:pt x="19078" y="2884"/>
                  </a:cubicBezTo>
                  <a:cubicBezTo>
                    <a:pt x="19151" y="2847"/>
                    <a:pt x="19225" y="2810"/>
                    <a:pt x="19336" y="2810"/>
                  </a:cubicBezTo>
                  <a:cubicBezTo>
                    <a:pt x="19484" y="2736"/>
                    <a:pt x="19632" y="2699"/>
                    <a:pt x="19780" y="2662"/>
                  </a:cubicBezTo>
                  <a:cubicBezTo>
                    <a:pt x="19928" y="2625"/>
                    <a:pt x="20113" y="2625"/>
                    <a:pt x="20298" y="2625"/>
                  </a:cubicBezTo>
                  <a:cubicBezTo>
                    <a:pt x="20445" y="2625"/>
                    <a:pt x="20593" y="2625"/>
                    <a:pt x="20741" y="2662"/>
                  </a:cubicBezTo>
                  <a:cubicBezTo>
                    <a:pt x="21037" y="2699"/>
                    <a:pt x="21296" y="2773"/>
                    <a:pt x="21481" y="2884"/>
                  </a:cubicBezTo>
                  <a:lnTo>
                    <a:pt x="21592" y="2884"/>
                  </a:lnTo>
                  <a:cubicBezTo>
                    <a:pt x="21592" y="2884"/>
                    <a:pt x="21629" y="2847"/>
                    <a:pt x="21629" y="2810"/>
                  </a:cubicBezTo>
                  <a:cubicBezTo>
                    <a:pt x="21629" y="2736"/>
                    <a:pt x="21665" y="2625"/>
                    <a:pt x="21813" y="2625"/>
                  </a:cubicBezTo>
                  <a:cubicBezTo>
                    <a:pt x="21961" y="2625"/>
                    <a:pt x="21998" y="2773"/>
                    <a:pt x="21998" y="2810"/>
                  </a:cubicBezTo>
                  <a:cubicBezTo>
                    <a:pt x="21998" y="2884"/>
                    <a:pt x="21961" y="3032"/>
                    <a:pt x="21813" y="3032"/>
                  </a:cubicBezTo>
                  <a:cubicBezTo>
                    <a:pt x="21739" y="3032"/>
                    <a:pt x="21702" y="2995"/>
                    <a:pt x="21665" y="2995"/>
                  </a:cubicBezTo>
                  <a:cubicBezTo>
                    <a:pt x="21665" y="2958"/>
                    <a:pt x="21629" y="2958"/>
                    <a:pt x="21629" y="2958"/>
                  </a:cubicBezTo>
                  <a:lnTo>
                    <a:pt x="21592" y="2958"/>
                  </a:lnTo>
                  <a:cubicBezTo>
                    <a:pt x="21333" y="3069"/>
                    <a:pt x="21074" y="3143"/>
                    <a:pt x="20778" y="3216"/>
                  </a:cubicBezTo>
                  <a:cubicBezTo>
                    <a:pt x="20482" y="3290"/>
                    <a:pt x="20187" y="3364"/>
                    <a:pt x="19891" y="3364"/>
                  </a:cubicBezTo>
                  <a:cubicBezTo>
                    <a:pt x="19780" y="3364"/>
                    <a:pt x="19669" y="3401"/>
                    <a:pt x="19595" y="3401"/>
                  </a:cubicBezTo>
                  <a:lnTo>
                    <a:pt x="18819" y="3401"/>
                  </a:lnTo>
                  <a:cubicBezTo>
                    <a:pt x="18782" y="3401"/>
                    <a:pt x="18745" y="3438"/>
                    <a:pt x="18745" y="3475"/>
                  </a:cubicBezTo>
                  <a:cubicBezTo>
                    <a:pt x="18634" y="3697"/>
                    <a:pt x="18560" y="3956"/>
                    <a:pt x="18449" y="4215"/>
                  </a:cubicBezTo>
                  <a:cubicBezTo>
                    <a:pt x="18449" y="4215"/>
                    <a:pt x="18449" y="4252"/>
                    <a:pt x="18486" y="4289"/>
                  </a:cubicBezTo>
                  <a:lnTo>
                    <a:pt x="18560" y="4289"/>
                  </a:lnTo>
                  <a:cubicBezTo>
                    <a:pt x="18745" y="4215"/>
                    <a:pt x="18930" y="4178"/>
                    <a:pt x="19114" y="4104"/>
                  </a:cubicBezTo>
                  <a:cubicBezTo>
                    <a:pt x="19336" y="4067"/>
                    <a:pt x="19558" y="4030"/>
                    <a:pt x="19817" y="4030"/>
                  </a:cubicBezTo>
                  <a:lnTo>
                    <a:pt x="20076" y="4030"/>
                  </a:lnTo>
                  <a:cubicBezTo>
                    <a:pt x="20408" y="4067"/>
                    <a:pt x="20667" y="4104"/>
                    <a:pt x="20889" y="4215"/>
                  </a:cubicBezTo>
                  <a:lnTo>
                    <a:pt x="20926" y="4215"/>
                  </a:lnTo>
                  <a:cubicBezTo>
                    <a:pt x="20926" y="4215"/>
                    <a:pt x="20926" y="4215"/>
                    <a:pt x="20963" y="4178"/>
                  </a:cubicBezTo>
                  <a:cubicBezTo>
                    <a:pt x="20963" y="4178"/>
                    <a:pt x="20963" y="4178"/>
                    <a:pt x="21000" y="4141"/>
                  </a:cubicBezTo>
                  <a:cubicBezTo>
                    <a:pt x="21000" y="4104"/>
                    <a:pt x="21037" y="3993"/>
                    <a:pt x="21148" y="3993"/>
                  </a:cubicBezTo>
                  <a:cubicBezTo>
                    <a:pt x="21296" y="3993"/>
                    <a:pt x="21333" y="4141"/>
                    <a:pt x="21333" y="4215"/>
                  </a:cubicBezTo>
                  <a:cubicBezTo>
                    <a:pt x="21333" y="4252"/>
                    <a:pt x="21296" y="4400"/>
                    <a:pt x="21148" y="4400"/>
                  </a:cubicBezTo>
                  <a:cubicBezTo>
                    <a:pt x="21111" y="4400"/>
                    <a:pt x="21037" y="4363"/>
                    <a:pt x="21037" y="4326"/>
                  </a:cubicBezTo>
                  <a:cubicBezTo>
                    <a:pt x="21000" y="4326"/>
                    <a:pt x="21000" y="4289"/>
                    <a:pt x="20963" y="4289"/>
                  </a:cubicBezTo>
                  <a:lnTo>
                    <a:pt x="20926" y="4289"/>
                  </a:lnTo>
                  <a:cubicBezTo>
                    <a:pt x="20704" y="4437"/>
                    <a:pt x="20482" y="4510"/>
                    <a:pt x="20150" y="4621"/>
                  </a:cubicBezTo>
                  <a:cubicBezTo>
                    <a:pt x="19817" y="4732"/>
                    <a:pt x="19521" y="4769"/>
                    <a:pt x="19262" y="4806"/>
                  </a:cubicBezTo>
                  <a:lnTo>
                    <a:pt x="18967" y="4806"/>
                  </a:lnTo>
                  <a:cubicBezTo>
                    <a:pt x="18819" y="4843"/>
                    <a:pt x="18671" y="4843"/>
                    <a:pt x="18486" y="4843"/>
                  </a:cubicBezTo>
                  <a:lnTo>
                    <a:pt x="18264" y="4843"/>
                  </a:lnTo>
                  <a:cubicBezTo>
                    <a:pt x="18227" y="4843"/>
                    <a:pt x="18227" y="4843"/>
                    <a:pt x="18190" y="4880"/>
                  </a:cubicBezTo>
                  <a:cubicBezTo>
                    <a:pt x="18079" y="5176"/>
                    <a:pt x="17968" y="5509"/>
                    <a:pt x="17821" y="5804"/>
                  </a:cubicBezTo>
                  <a:cubicBezTo>
                    <a:pt x="17821" y="5841"/>
                    <a:pt x="17821" y="5878"/>
                    <a:pt x="17857" y="5878"/>
                  </a:cubicBezTo>
                  <a:cubicBezTo>
                    <a:pt x="17857" y="5915"/>
                    <a:pt x="17894" y="5915"/>
                    <a:pt x="17894" y="5915"/>
                  </a:cubicBezTo>
                  <a:lnTo>
                    <a:pt x="17931" y="5915"/>
                  </a:lnTo>
                  <a:lnTo>
                    <a:pt x="17968" y="5878"/>
                  </a:lnTo>
                  <a:cubicBezTo>
                    <a:pt x="18005" y="5878"/>
                    <a:pt x="18042" y="5841"/>
                    <a:pt x="18079" y="5841"/>
                  </a:cubicBezTo>
                  <a:cubicBezTo>
                    <a:pt x="18264" y="5767"/>
                    <a:pt x="18449" y="5730"/>
                    <a:pt x="18597" y="5694"/>
                  </a:cubicBezTo>
                  <a:cubicBezTo>
                    <a:pt x="18745" y="5657"/>
                    <a:pt x="18930" y="5620"/>
                    <a:pt x="19114" y="5620"/>
                  </a:cubicBezTo>
                  <a:cubicBezTo>
                    <a:pt x="19299" y="5620"/>
                    <a:pt x="19447" y="5657"/>
                    <a:pt x="19595" y="5694"/>
                  </a:cubicBezTo>
                  <a:cubicBezTo>
                    <a:pt x="19891" y="5730"/>
                    <a:pt x="20113" y="5804"/>
                    <a:pt x="20335" y="5915"/>
                  </a:cubicBezTo>
                  <a:cubicBezTo>
                    <a:pt x="20335" y="5915"/>
                    <a:pt x="20335" y="5952"/>
                    <a:pt x="20371" y="5952"/>
                  </a:cubicBezTo>
                  <a:cubicBezTo>
                    <a:pt x="20371" y="5952"/>
                    <a:pt x="20371" y="5952"/>
                    <a:pt x="20408" y="5915"/>
                  </a:cubicBezTo>
                  <a:lnTo>
                    <a:pt x="20556" y="5915"/>
                  </a:lnTo>
                  <a:cubicBezTo>
                    <a:pt x="20704" y="5915"/>
                    <a:pt x="20741" y="6026"/>
                    <a:pt x="20741" y="6100"/>
                  </a:cubicBezTo>
                  <a:cubicBezTo>
                    <a:pt x="20741" y="6174"/>
                    <a:pt x="20704" y="6322"/>
                    <a:pt x="20556" y="6322"/>
                  </a:cubicBezTo>
                  <a:lnTo>
                    <a:pt x="20482" y="6322"/>
                  </a:lnTo>
                  <a:cubicBezTo>
                    <a:pt x="20371" y="6322"/>
                    <a:pt x="20335" y="6248"/>
                    <a:pt x="20298" y="6211"/>
                  </a:cubicBezTo>
                  <a:cubicBezTo>
                    <a:pt x="20298" y="6174"/>
                    <a:pt x="20261" y="6137"/>
                    <a:pt x="20224" y="6137"/>
                  </a:cubicBezTo>
                  <a:cubicBezTo>
                    <a:pt x="20002" y="6211"/>
                    <a:pt x="19780" y="6248"/>
                    <a:pt x="19595" y="6285"/>
                  </a:cubicBezTo>
                  <a:cubicBezTo>
                    <a:pt x="19299" y="6359"/>
                    <a:pt x="19004" y="6359"/>
                    <a:pt x="18745" y="6359"/>
                  </a:cubicBezTo>
                  <a:lnTo>
                    <a:pt x="18412" y="6359"/>
                  </a:lnTo>
                  <a:cubicBezTo>
                    <a:pt x="18338" y="6359"/>
                    <a:pt x="18301" y="6396"/>
                    <a:pt x="18227" y="6396"/>
                  </a:cubicBezTo>
                  <a:lnTo>
                    <a:pt x="18153" y="6396"/>
                  </a:lnTo>
                  <a:cubicBezTo>
                    <a:pt x="18079" y="6396"/>
                    <a:pt x="18005" y="6359"/>
                    <a:pt x="17931" y="6359"/>
                  </a:cubicBezTo>
                  <a:lnTo>
                    <a:pt x="17673" y="6359"/>
                  </a:lnTo>
                  <a:cubicBezTo>
                    <a:pt x="17636" y="6359"/>
                    <a:pt x="17599" y="6359"/>
                    <a:pt x="17599" y="6396"/>
                  </a:cubicBezTo>
                  <a:cubicBezTo>
                    <a:pt x="17340" y="7061"/>
                    <a:pt x="17044" y="7764"/>
                    <a:pt x="16748" y="8429"/>
                  </a:cubicBezTo>
                  <a:cubicBezTo>
                    <a:pt x="16748" y="8466"/>
                    <a:pt x="16748" y="8503"/>
                    <a:pt x="16785" y="8540"/>
                  </a:cubicBezTo>
                  <a:lnTo>
                    <a:pt x="16859" y="8540"/>
                  </a:lnTo>
                  <a:lnTo>
                    <a:pt x="16933" y="8503"/>
                  </a:lnTo>
                  <a:cubicBezTo>
                    <a:pt x="17044" y="8466"/>
                    <a:pt x="17155" y="8392"/>
                    <a:pt x="17303" y="8355"/>
                  </a:cubicBezTo>
                  <a:cubicBezTo>
                    <a:pt x="17451" y="8318"/>
                    <a:pt x="17599" y="8281"/>
                    <a:pt x="17747" y="8244"/>
                  </a:cubicBezTo>
                  <a:lnTo>
                    <a:pt x="17821" y="8244"/>
                  </a:lnTo>
                  <a:cubicBezTo>
                    <a:pt x="17968" y="8208"/>
                    <a:pt x="18116" y="8208"/>
                    <a:pt x="18264" y="8208"/>
                  </a:cubicBezTo>
                  <a:cubicBezTo>
                    <a:pt x="18449" y="8208"/>
                    <a:pt x="18634" y="8208"/>
                    <a:pt x="18819" y="8281"/>
                  </a:cubicBezTo>
                  <a:cubicBezTo>
                    <a:pt x="19114" y="8355"/>
                    <a:pt x="19336" y="8429"/>
                    <a:pt x="19521" y="8540"/>
                  </a:cubicBezTo>
                  <a:cubicBezTo>
                    <a:pt x="19558" y="8540"/>
                    <a:pt x="19558" y="8577"/>
                    <a:pt x="19595" y="8577"/>
                  </a:cubicBezTo>
                  <a:cubicBezTo>
                    <a:pt x="19595" y="8577"/>
                    <a:pt x="19595" y="8540"/>
                    <a:pt x="19595" y="8540"/>
                  </a:cubicBezTo>
                  <a:cubicBezTo>
                    <a:pt x="19632" y="8540"/>
                    <a:pt x="19669" y="8540"/>
                    <a:pt x="19669" y="8503"/>
                  </a:cubicBezTo>
                  <a:cubicBezTo>
                    <a:pt x="19669" y="8466"/>
                    <a:pt x="19706" y="8355"/>
                    <a:pt x="19854" y="8355"/>
                  </a:cubicBezTo>
                  <a:cubicBezTo>
                    <a:pt x="20002" y="8355"/>
                    <a:pt x="20039" y="8466"/>
                    <a:pt x="20039" y="8540"/>
                  </a:cubicBezTo>
                  <a:cubicBezTo>
                    <a:pt x="20039" y="8614"/>
                    <a:pt x="19965" y="8725"/>
                    <a:pt x="19854" y="8725"/>
                  </a:cubicBezTo>
                  <a:lnTo>
                    <a:pt x="19706" y="8725"/>
                  </a:lnTo>
                  <a:cubicBezTo>
                    <a:pt x="19410" y="8799"/>
                    <a:pt x="19114" y="8836"/>
                    <a:pt x="18819" y="8873"/>
                  </a:cubicBezTo>
                  <a:cubicBezTo>
                    <a:pt x="18560" y="8910"/>
                    <a:pt x="18338" y="8947"/>
                    <a:pt x="18116" y="8947"/>
                  </a:cubicBezTo>
                  <a:lnTo>
                    <a:pt x="17857" y="8947"/>
                  </a:lnTo>
                  <a:lnTo>
                    <a:pt x="17377" y="8910"/>
                  </a:lnTo>
                  <a:cubicBezTo>
                    <a:pt x="17229" y="8910"/>
                    <a:pt x="17118" y="8873"/>
                    <a:pt x="16970" y="8873"/>
                  </a:cubicBezTo>
                  <a:lnTo>
                    <a:pt x="16859" y="8836"/>
                  </a:lnTo>
                  <a:lnTo>
                    <a:pt x="16637" y="8836"/>
                  </a:lnTo>
                  <a:cubicBezTo>
                    <a:pt x="16600" y="8836"/>
                    <a:pt x="16564" y="8873"/>
                    <a:pt x="16564" y="8873"/>
                  </a:cubicBezTo>
                  <a:cubicBezTo>
                    <a:pt x="16342" y="9428"/>
                    <a:pt x="16120" y="9945"/>
                    <a:pt x="15861" y="10500"/>
                  </a:cubicBezTo>
                  <a:cubicBezTo>
                    <a:pt x="15861" y="10537"/>
                    <a:pt x="15861" y="10574"/>
                    <a:pt x="15898" y="10611"/>
                  </a:cubicBezTo>
                  <a:lnTo>
                    <a:pt x="15972" y="10611"/>
                  </a:lnTo>
                  <a:cubicBezTo>
                    <a:pt x="16046" y="10574"/>
                    <a:pt x="16083" y="10537"/>
                    <a:pt x="16194" y="10537"/>
                  </a:cubicBezTo>
                  <a:cubicBezTo>
                    <a:pt x="16342" y="10463"/>
                    <a:pt x="16490" y="10426"/>
                    <a:pt x="16674" y="10389"/>
                  </a:cubicBezTo>
                  <a:cubicBezTo>
                    <a:pt x="16785" y="10352"/>
                    <a:pt x="16933" y="10352"/>
                    <a:pt x="17081" y="10352"/>
                  </a:cubicBezTo>
                  <a:cubicBezTo>
                    <a:pt x="17266" y="10352"/>
                    <a:pt x="17488" y="10389"/>
                    <a:pt x="17673" y="10426"/>
                  </a:cubicBezTo>
                  <a:cubicBezTo>
                    <a:pt x="17857" y="10463"/>
                    <a:pt x="18005" y="10537"/>
                    <a:pt x="18153" y="10611"/>
                  </a:cubicBezTo>
                  <a:cubicBezTo>
                    <a:pt x="18227" y="10648"/>
                    <a:pt x="18301" y="10685"/>
                    <a:pt x="18375" y="10722"/>
                  </a:cubicBezTo>
                  <a:lnTo>
                    <a:pt x="18412" y="10759"/>
                  </a:lnTo>
                  <a:cubicBezTo>
                    <a:pt x="18412" y="10795"/>
                    <a:pt x="18449" y="10795"/>
                    <a:pt x="18486" y="10832"/>
                  </a:cubicBezTo>
                  <a:cubicBezTo>
                    <a:pt x="18523" y="10869"/>
                    <a:pt x="18523" y="10869"/>
                    <a:pt x="18560" y="10869"/>
                  </a:cubicBezTo>
                  <a:cubicBezTo>
                    <a:pt x="18597" y="10869"/>
                    <a:pt x="18597" y="10869"/>
                    <a:pt x="18634" y="10832"/>
                  </a:cubicBezTo>
                  <a:cubicBezTo>
                    <a:pt x="18634" y="10759"/>
                    <a:pt x="18708" y="10722"/>
                    <a:pt x="18782" y="10722"/>
                  </a:cubicBezTo>
                  <a:cubicBezTo>
                    <a:pt x="18930" y="10722"/>
                    <a:pt x="18967" y="10869"/>
                    <a:pt x="18967" y="10943"/>
                  </a:cubicBezTo>
                  <a:cubicBezTo>
                    <a:pt x="18967" y="11017"/>
                    <a:pt x="18930" y="11128"/>
                    <a:pt x="18782" y="11128"/>
                  </a:cubicBezTo>
                  <a:cubicBezTo>
                    <a:pt x="18634" y="11128"/>
                    <a:pt x="18597" y="10980"/>
                    <a:pt x="18597" y="10943"/>
                  </a:cubicBezTo>
                  <a:cubicBezTo>
                    <a:pt x="18597" y="10943"/>
                    <a:pt x="18597" y="10906"/>
                    <a:pt x="18560" y="10906"/>
                  </a:cubicBezTo>
                  <a:cubicBezTo>
                    <a:pt x="18560" y="10906"/>
                    <a:pt x="18523" y="10869"/>
                    <a:pt x="18523" y="10869"/>
                  </a:cubicBezTo>
                  <a:lnTo>
                    <a:pt x="18079" y="10943"/>
                  </a:lnTo>
                  <a:lnTo>
                    <a:pt x="17636" y="11017"/>
                  </a:lnTo>
                  <a:cubicBezTo>
                    <a:pt x="17377" y="11054"/>
                    <a:pt x="17118" y="11091"/>
                    <a:pt x="16822" y="11091"/>
                  </a:cubicBezTo>
                  <a:lnTo>
                    <a:pt x="16157" y="11091"/>
                  </a:lnTo>
                  <a:cubicBezTo>
                    <a:pt x="16009" y="11091"/>
                    <a:pt x="15898" y="11091"/>
                    <a:pt x="15787" y="11054"/>
                  </a:cubicBezTo>
                  <a:lnTo>
                    <a:pt x="15676" y="11054"/>
                  </a:lnTo>
                  <a:cubicBezTo>
                    <a:pt x="15639" y="11054"/>
                    <a:pt x="15602" y="11091"/>
                    <a:pt x="15602" y="11128"/>
                  </a:cubicBezTo>
                  <a:cubicBezTo>
                    <a:pt x="15307" y="11720"/>
                    <a:pt x="15011" y="12385"/>
                    <a:pt x="14715" y="13014"/>
                  </a:cubicBezTo>
                  <a:cubicBezTo>
                    <a:pt x="14715" y="13051"/>
                    <a:pt x="14715" y="13088"/>
                    <a:pt x="14715" y="13088"/>
                  </a:cubicBezTo>
                  <a:cubicBezTo>
                    <a:pt x="14752" y="13125"/>
                    <a:pt x="14752" y="13125"/>
                    <a:pt x="14789" y="13125"/>
                  </a:cubicBezTo>
                  <a:cubicBezTo>
                    <a:pt x="14900" y="13125"/>
                    <a:pt x="14974" y="13088"/>
                    <a:pt x="15048" y="13088"/>
                  </a:cubicBezTo>
                  <a:cubicBezTo>
                    <a:pt x="15159" y="13051"/>
                    <a:pt x="15307" y="13051"/>
                    <a:pt x="15454" y="13051"/>
                  </a:cubicBezTo>
                  <a:cubicBezTo>
                    <a:pt x="15602" y="13051"/>
                    <a:pt x="15787" y="13051"/>
                    <a:pt x="15972" y="13088"/>
                  </a:cubicBezTo>
                  <a:cubicBezTo>
                    <a:pt x="16268" y="13162"/>
                    <a:pt x="16527" y="13236"/>
                    <a:pt x="16748" y="13383"/>
                  </a:cubicBezTo>
                  <a:lnTo>
                    <a:pt x="16785" y="13383"/>
                  </a:lnTo>
                  <a:cubicBezTo>
                    <a:pt x="16490" y="13494"/>
                    <a:pt x="16194" y="13568"/>
                    <a:pt x="15972" y="13605"/>
                  </a:cubicBezTo>
                  <a:cubicBezTo>
                    <a:pt x="15676" y="13679"/>
                    <a:pt x="15417" y="13753"/>
                    <a:pt x="15159" y="13790"/>
                  </a:cubicBezTo>
                  <a:cubicBezTo>
                    <a:pt x="15048" y="13827"/>
                    <a:pt x="14937" y="13827"/>
                    <a:pt x="14789" y="13827"/>
                  </a:cubicBezTo>
                  <a:cubicBezTo>
                    <a:pt x="14641" y="13864"/>
                    <a:pt x="14493" y="13864"/>
                    <a:pt x="14345" y="13901"/>
                  </a:cubicBezTo>
                  <a:cubicBezTo>
                    <a:pt x="14308" y="13901"/>
                    <a:pt x="14271" y="13901"/>
                    <a:pt x="14271" y="13938"/>
                  </a:cubicBezTo>
                  <a:cubicBezTo>
                    <a:pt x="13976" y="14566"/>
                    <a:pt x="13643" y="15232"/>
                    <a:pt x="13310" y="15823"/>
                  </a:cubicBezTo>
                  <a:cubicBezTo>
                    <a:pt x="13310" y="15860"/>
                    <a:pt x="13310" y="15897"/>
                    <a:pt x="13310" y="15934"/>
                  </a:cubicBezTo>
                  <a:lnTo>
                    <a:pt x="13643" y="15934"/>
                  </a:lnTo>
                  <a:cubicBezTo>
                    <a:pt x="13902" y="15934"/>
                    <a:pt x="14160" y="15971"/>
                    <a:pt x="14419" y="16082"/>
                  </a:cubicBezTo>
                  <a:cubicBezTo>
                    <a:pt x="14641" y="16156"/>
                    <a:pt x="14863" y="16267"/>
                    <a:pt x="15011" y="16378"/>
                  </a:cubicBezTo>
                  <a:cubicBezTo>
                    <a:pt x="15011" y="16415"/>
                    <a:pt x="15048" y="16415"/>
                    <a:pt x="15048" y="16415"/>
                  </a:cubicBezTo>
                  <a:cubicBezTo>
                    <a:pt x="15085" y="16415"/>
                    <a:pt x="15085" y="16415"/>
                    <a:pt x="15122" y="16378"/>
                  </a:cubicBezTo>
                  <a:cubicBezTo>
                    <a:pt x="15159" y="16341"/>
                    <a:pt x="15196" y="16304"/>
                    <a:pt x="15270" y="16304"/>
                  </a:cubicBezTo>
                  <a:cubicBezTo>
                    <a:pt x="15380" y="16304"/>
                    <a:pt x="15454" y="16378"/>
                    <a:pt x="15454" y="16489"/>
                  </a:cubicBezTo>
                  <a:lnTo>
                    <a:pt x="15454" y="16600"/>
                  </a:lnTo>
                  <a:cubicBezTo>
                    <a:pt x="15454" y="16711"/>
                    <a:pt x="15380" y="16785"/>
                    <a:pt x="15270" y="16785"/>
                  </a:cubicBezTo>
                  <a:cubicBezTo>
                    <a:pt x="15196" y="16785"/>
                    <a:pt x="15085" y="16711"/>
                    <a:pt x="15085" y="16600"/>
                  </a:cubicBezTo>
                  <a:cubicBezTo>
                    <a:pt x="15085" y="16600"/>
                    <a:pt x="15048" y="16563"/>
                    <a:pt x="15048" y="16563"/>
                  </a:cubicBezTo>
                  <a:cubicBezTo>
                    <a:pt x="15048" y="16563"/>
                    <a:pt x="15011" y="16526"/>
                    <a:pt x="15011" y="16526"/>
                  </a:cubicBezTo>
                  <a:lnTo>
                    <a:pt x="14974" y="16526"/>
                  </a:lnTo>
                  <a:cubicBezTo>
                    <a:pt x="14789" y="16563"/>
                    <a:pt x="14567" y="16600"/>
                    <a:pt x="14345" y="16600"/>
                  </a:cubicBezTo>
                  <a:lnTo>
                    <a:pt x="14197" y="16637"/>
                  </a:lnTo>
                  <a:cubicBezTo>
                    <a:pt x="14013" y="16637"/>
                    <a:pt x="13791" y="16674"/>
                    <a:pt x="13606" y="16674"/>
                  </a:cubicBezTo>
                  <a:lnTo>
                    <a:pt x="13532" y="16674"/>
                  </a:lnTo>
                  <a:lnTo>
                    <a:pt x="13125" y="16637"/>
                  </a:lnTo>
                  <a:lnTo>
                    <a:pt x="12940" y="16637"/>
                  </a:lnTo>
                  <a:cubicBezTo>
                    <a:pt x="12903" y="16637"/>
                    <a:pt x="12903" y="16674"/>
                    <a:pt x="12866" y="16674"/>
                  </a:cubicBezTo>
                  <a:cubicBezTo>
                    <a:pt x="12608" y="17228"/>
                    <a:pt x="12275" y="17783"/>
                    <a:pt x="11942" y="18411"/>
                  </a:cubicBezTo>
                  <a:cubicBezTo>
                    <a:pt x="11942" y="18448"/>
                    <a:pt x="11942" y="18448"/>
                    <a:pt x="11942" y="18485"/>
                  </a:cubicBezTo>
                  <a:cubicBezTo>
                    <a:pt x="11942" y="18522"/>
                    <a:pt x="11979" y="18522"/>
                    <a:pt x="12016" y="18522"/>
                  </a:cubicBezTo>
                  <a:cubicBezTo>
                    <a:pt x="12127" y="18522"/>
                    <a:pt x="12238" y="18522"/>
                    <a:pt x="12349" y="18559"/>
                  </a:cubicBezTo>
                  <a:cubicBezTo>
                    <a:pt x="12608" y="18596"/>
                    <a:pt x="12903" y="18707"/>
                    <a:pt x="13162" y="18855"/>
                  </a:cubicBezTo>
                  <a:cubicBezTo>
                    <a:pt x="13384" y="19003"/>
                    <a:pt x="13569" y="19151"/>
                    <a:pt x="13717" y="19336"/>
                  </a:cubicBezTo>
                  <a:cubicBezTo>
                    <a:pt x="13717" y="19336"/>
                    <a:pt x="13754" y="19373"/>
                    <a:pt x="13754" y="19373"/>
                  </a:cubicBezTo>
                  <a:lnTo>
                    <a:pt x="13791" y="19373"/>
                  </a:lnTo>
                  <a:cubicBezTo>
                    <a:pt x="13791" y="19373"/>
                    <a:pt x="13828" y="19336"/>
                    <a:pt x="13828" y="19336"/>
                  </a:cubicBezTo>
                  <a:cubicBezTo>
                    <a:pt x="13865" y="19262"/>
                    <a:pt x="13939" y="19225"/>
                    <a:pt x="13976" y="19225"/>
                  </a:cubicBezTo>
                  <a:cubicBezTo>
                    <a:pt x="14123" y="19225"/>
                    <a:pt x="14160" y="19336"/>
                    <a:pt x="14160" y="19410"/>
                  </a:cubicBezTo>
                  <a:cubicBezTo>
                    <a:pt x="14160" y="19484"/>
                    <a:pt x="14123" y="19631"/>
                    <a:pt x="13976" y="19631"/>
                  </a:cubicBezTo>
                  <a:cubicBezTo>
                    <a:pt x="13865" y="19631"/>
                    <a:pt x="13828" y="19521"/>
                    <a:pt x="13828" y="19484"/>
                  </a:cubicBezTo>
                  <a:cubicBezTo>
                    <a:pt x="13791" y="19447"/>
                    <a:pt x="13791" y="19410"/>
                    <a:pt x="13754" y="19410"/>
                  </a:cubicBezTo>
                  <a:cubicBezTo>
                    <a:pt x="13680" y="19410"/>
                    <a:pt x="13643" y="19447"/>
                    <a:pt x="13569" y="19447"/>
                  </a:cubicBezTo>
                  <a:cubicBezTo>
                    <a:pt x="13384" y="19447"/>
                    <a:pt x="13199" y="19410"/>
                    <a:pt x="12977" y="19410"/>
                  </a:cubicBezTo>
                  <a:cubicBezTo>
                    <a:pt x="12719" y="19373"/>
                    <a:pt x="12460" y="19336"/>
                    <a:pt x="12201" y="19262"/>
                  </a:cubicBezTo>
                  <a:lnTo>
                    <a:pt x="11831" y="19151"/>
                  </a:lnTo>
                  <a:lnTo>
                    <a:pt x="11683" y="19114"/>
                  </a:lnTo>
                  <a:lnTo>
                    <a:pt x="11609" y="19114"/>
                  </a:lnTo>
                  <a:cubicBezTo>
                    <a:pt x="11572" y="19114"/>
                    <a:pt x="11535" y="19114"/>
                    <a:pt x="11535" y="19151"/>
                  </a:cubicBezTo>
                  <a:cubicBezTo>
                    <a:pt x="10981" y="20112"/>
                    <a:pt x="10426" y="21036"/>
                    <a:pt x="9909" y="21924"/>
                  </a:cubicBezTo>
                  <a:cubicBezTo>
                    <a:pt x="9872" y="21924"/>
                    <a:pt x="9872" y="21961"/>
                    <a:pt x="9872" y="21998"/>
                  </a:cubicBezTo>
                  <a:cubicBezTo>
                    <a:pt x="9909" y="21998"/>
                    <a:pt x="9909" y="22035"/>
                    <a:pt x="9946" y="22035"/>
                  </a:cubicBezTo>
                  <a:cubicBezTo>
                    <a:pt x="10057" y="22035"/>
                    <a:pt x="10205" y="22035"/>
                    <a:pt x="10315" y="22072"/>
                  </a:cubicBezTo>
                  <a:cubicBezTo>
                    <a:pt x="10537" y="22145"/>
                    <a:pt x="10722" y="22219"/>
                    <a:pt x="10907" y="22330"/>
                  </a:cubicBezTo>
                  <a:cubicBezTo>
                    <a:pt x="11055" y="22404"/>
                    <a:pt x="11203" y="22478"/>
                    <a:pt x="11351" y="22626"/>
                  </a:cubicBezTo>
                  <a:lnTo>
                    <a:pt x="11388" y="22626"/>
                  </a:lnTo>
                  <a:cubicBezTo>
                    <a:pt x="11425" y="22626"/>
                    <a:pt x="11462" y="22626"/>
                    <a:pt x="11462" y="22589"/>
                  </a:cubicBezTo>
                  <a:cubicBezTo>
                    <a:pt x="11499" y="22552"/>
                    <a:pt x="11535" y="22515"/>
                    <a:pt x="11609" y="22515"/>
                  </a:cubicBezTo>
                  <a:cubicBezTo>
                    <a:pt x="11757" y="22515"/>
                    <a:pt x="11794" y="22626"/>
                    <a:pt x="11794" y="22700"/>
                  </a:cubicBezTo>
                  <a:cubicBezTo>
                    <a:pt x="11794" y="22774"/>
                    <a:pt x="11757" y="22922"/>
                    <a:pt x="11609" y="22922"/>
                  </a:cubicBezTo>
                  <a:cubicBezTo>
                    <a:pt x="11462" y="22922"/>
                    <a:pt x="11425" y="22811"/>
                    <a:pt x="11425" y="22737"/>
                  </a:cubicBezTo>
                  <a:cubicBezTo>
                    <a:pt x="11425" y="22700"/>
                    <a:pt x="11388" y="22663"/>
                    <a:pt x="11351" y="22663"/>
                  </a:cubicBezTo>
                  <a:cubicBezTo>
                    <a:pt x="11203" y="22626"/>
                    <a:pt x="11092" y="22626"/>
                    <a:pt x="10944" y="22589"/>
                  </a:cubicBezTo>
                  <a:cubicBezTo>
                    <a:pt x="10685" y="22552"/>
                    <a:pt x="10463" y="22552"/>
                    <a:pt x="10242" y="22515"/>
                  </a:cubicBezTo>
                  <a:cubicBezTo>
                    <a:pt x="10094" y="22478"/>
                    <a:pt x="9909" y="22441"/>
                    <a:pt x="9761" y="22404"/>
                  </a:cubicBezTo>
                  <a:lnTo>
                    <a:pt x="9650" y="22367"/>
                  </a:lnTo>
                  <a:cubicBezTo>
                    <a:pt x="9613" y="22367"/>
                    <a:pt x="9576" y="22367"/>
                    <a:pt x="9576" y="22404"/>
                  </a:cubicBezTo>
                  <a:cubicBezTo>
                    <a:pt x="9095" y="23181"/>
                    <a:pt x="8578" y="23957"/>
                    <a:pt x="8097" y="24659"/>
                  </a:cubicBezTo>
                  <a:cubicBezTo>
                    <a:pt x="8060" y="24659"/>
                    <a:pt x="8060" y="24696"/>
                    <a:pt x="8060" y="24733"/>
                  </a:cubicBezTo>
                  <a:cubicBezTo>
                    <a:pt x="8097" y="24733"/>
                    <a:pt x="8097" y="24770"/>
                    <a:pt x="8134" y="24770"/>
                  </a:cubicBezTo>
                  <a:lnTo>
                    <a:pt x="8282" y="24807"/>
                  </a:lnTo>
                  <a:cubicBezTo>
                    <a:pt x="8430" y="24844"/>
                    <a:pt x="8541" y="24881"/>
                    <a:pt x="8652" y="24955"/>
                  </a:cubicBezTo>
                  <a:cubicBezTo>
                    <a:pt x="9058" y="25103"/>
                    <a:pt x="9465" y="25251"/>
                    <a:pt x="9872" y="25399"/>
                  </a:cubicBezTo>
                  <a:cubicBezTo>
                    <a:pt x="9687" y="25436"/>
                    <a:pt x="9539" y="25473"/>
                    <a:pt x="9317" y="25473"/>
                  </a:cubicBezTo>
                  <a:lnTo>
                    <a:pt x="9280" y="25473"/>
                  </a:lnTo>
                  <a:cubicBezTo>
                    <a:pt x="9021" y="25436"/>
                    <a:pt x="8763" y="25399"/>
                    <a:pt x="8541" y="25362"/>
                  </a:cubicBezTo>
                  <a:cubicBezTo>
                    <a:pt x="8319" y="25288"/>
                    <a:pt x="8097" y="25214"/>
                    <a:pt x="7875" y="25066"/>
                  </a:cubicBezTo>
                  <a:lnTo>
                    <a:pt x="7838" y="25066"/>
                  </a:lnTo>
                  <a:cubicBezTo>
                    <a:pt x="7801" y="25066"/>
                    <a:pt x="7801" y="25066"/>
                    <a:pt x="7764" y="25103"/>
                  </a:cubicBezTo>
                  <a:cubicBezTo>
                    <a:pt x="7358" y="25695"/>
                    <a:pt x="6951" y="26249"/>
                    <a:pt x="6544" y="26767"/>
                  </a:cubicBezTo>
                  <a:cubicBezTo>
                    <a:pt x="6544" y="26804"/>
                    <a:pt x="6507" y="26804"/>
                    <a:pt x="6544" y="26841"/>
                  </a:cubicBezTo>
                  <a:cubicBezTo>
                    <a:pt x="6544" y="26841"/>
                    <a:pt x="6544" y="26878"/>
                    <a:pt x="6544" y="26878"/>
                  </a:cubicBezTo>
                  <a:cubicBezTo>
                    <a:pt x="6618" y="26915"/>
                    <a:pt x="6655" y="26952"/>
                    <a:pt x="6729" y="26989"/>
                  </a:cubicBezTo>
                  <a:cubicBezTo>
                    <a:pt x="6803" y="27063"/>
                    <a:pt x="6877" y="27100"/>
                    <a:pt x="6914" y="27137"/>
                  </a:cubicBezTo>
                  <a:cubicBezTo>
                    <a:pt x="7210" y="27358"/>
                    <a:pt x="7506" y="27543"/>
                    <a:pt x="7912" y="27765"/>
                  </a:cubicBezTo>
                  <a:lnTo>
                    <a:pt x="7358" y="27765"/>
                  </a:lnTo>
                  <a:cubicBezTo>
                    <a:pt x="7099" y="27691"/>
                    <a:pt x="6914" y="27617"/>
                    <a:pt x="6692" y="27506"/>
                  </a:cubicBezTo>
                  <a:cubicBezTo>
                    <a:pt x="6581" y="27432"/>
                    <a:pt x="6434" y="27321"/>
                    <a:pt x="6323" y="27210"/>
                  </a:cubicBezTo>
                  <a:cubicBezTo>
                    <a:pt x="6286" y="27210"/>
                    <a:pt x="6286" y="27173"/>
                    <a:pt x="6249" y="27173"/>
                  </a:cubicBezTo>
                  <a:cubicBezTo>
                    <a:pt x="6249" y="27173"/>
                    <a:pt x="6212" y="27210"/>
                    <a:pt x="6212" y="27210"/>
                  </a:cubicBezTo>
                  <a:cubicBezTo>
                    <a:pt x="5731" y="27802"/>
                    <a:pt x="5324" y="28320"/>
                    <a:pt x="4918" y="28800"/>
                  </a:cubicBezTo>
                  <a:cubicBezTo>
                    <a:pt x="4918" y="28837"/>
                    <a:pt x="4918" y="28874"/>
                    <a:pt x="4955" y="28911"/>
                  </a:cubicBezTo>
                  <a:cubicBezTo>
                    <a:pt x="4992" y="28948"/>
                    <a:pt x="5029" y="28985"/>
                    <a:pt x="5103" y="29022"/>
                  </a:cubicBezTo>
                  <a:cubicBezTo>
                    <a:pt x="5177" y="29096"/>
                    <a:pt x="5250" y="29170"/>
                    <a:pt x="5324" y="29244"/>
                  </a:cubicBezTo>
                  <a:lnTo>
                    <a:pt x="5398" y="29318"/>
                  </a:lnTo>
                  <a:cubicBezTo>
                    <a:pt x="5620" y="29503"/>
                    <a:pt x="5842" y="29724"/>
                    <a:pt x="6064" y="29983"/>
                  </a:cubicBezTo>
                  <a:cubicBezTo>
                    <a:pt x="5879" y="29946"/>
                    <a:pt x="5731" y="29909"/>
                    <a:pt x="5583" y="29835"/>
                  </a:cubicBezTo>
                  <a:cubicBezTo>
                    <a:pt x="5398" y="29798"/>
                    <a:pt x="5214" y="29688"/>
                    <a:pt x="5066" y="29577"/>
                  </a:cubicBezTo>
                  <a:cubicBezTo>
                    <a:pt x="4955" y="29503"/>
                    <a:pt x="4844" y="29355"/>
                    <a:pt x="4696" y="29207"/>
                  </a:cubicBezTo>
                  <a:cubicBezTo>
                    <a:pt x="4696" y="29170"/>
                    <a:pt x="4659" y="29170"/>
                    <a:pt x="4622" y="29170"/>
                  </a:cubicBezTo>
                  <a:cubicBezTo>
                    <a:pt x="4622" y="29170"/>
                    <a:pt x="4585" y="29170"/>
                    <a:pt x="4585" y="29207"/>
                  </a:cubicBezTo>
                  <a:cubicBezTo>
                    <a:pt x="4215" y="29614"/>
                    <a:pt x="3883" y="29983"/>
                    <a:pt x="3550" y="30353"/>
                  </a:cubicBezTo>
                  <a:cubicBezTo>
                    <a:pt x="3550" y="30353"/>
                    <a:pt x="3550" y="30390"/>
                    <a:pt x="3550" y="30427"/>
                  </a:cubicBezTo>
                  <a:cubicBezTo>
                    <a:pt x="3624" y="30538"/>
                    <a:pt x="3698" y="30686"/>
                    <a:pt x="3772" y="30797"/>
                  </a:cubicBezTo>
                  <a:cubicBezTo>
                    <a:pt x="3846" y="30908"/>
                    <a:pt x="3920" y="31018"/>
                    <a:pt x="3993" y="31129"/>
                  </a:cubicBezTo>
                  <a:cubicBezTo>
                    <a:pt x="4030" y="31203"/>
                    <a:pt x="4067" y="31277"/>
                    <a:pt x="4104" y="31351"/>
                  </a:cubicBezTo>
                  <a:lnTo>
                    <a:pt x="4104" y="31388"/>
                  </a:lnTo>
                  <a:cubicBezTo>
                    <a:pt x="4215" y="31536"/>
                    <a:pt x="4289" y="31684"/>
                    <a:pt x="4400" y="31869"/>
                  </a:cubicBezTo>
                  <a:cubicBezTo>
                    <a:pt x="4215" y="31795"/>
                    <a:pt x="4030" y="31721"/>
                    <a:pt x="3883" y="31573"/>
                  </a:cubicBezTo>
                  <a:cubicBezTo>
                    <a:pt x="3661" y="31388"/>
                    <a:pt x="3513" y="31203"/>
                    <a:pt x="3402" y="31018"/>
                  </a:cubicBezTo>
                  <a:cubicBezTo>
                    <a:pt x="3365" y="30945"/>
                    <a:pt x="3328" y="30871"/>
                    <a:pt x="3291" y="30797"/>
                  </a:cubicBezTo>
                  <a:cubicBezTo>
                    <a:pt x="3291" y="30760"/>
                    <a:pt x="3254" y="30760"/>
                    <a:pt x="3254" y="30760"/>
                  </a:cubicBezTo>
                  <a:lnTo>
                    <a:pt x="3180" y="30760"/>
                  </a:lnTo>
                  <a:cubicBezTo>
                    <a:pt x="2921" y="31055"/>
                    <a:pt x="2663" y="31314"/>
                    <a:pt x="2404" y="31573"/>
                  </a:cubicBezTo>
                  <a:cubicBezTo>
                    <a:pt x="2367" y="31610"/>
                    <a:pt x="2367" y="31647"/>
                    <a:pt x="2367" y="31647"/>
                  </a:cubicBezTo>
                  <a:cubicBezTo>
                    <a:pt x="2367" y="31647"/>
                    <a:pt x="2441" y="31758"/>
                    <a:pt x="2441" y="31795"/>
                  </a:cubicBezTo>
                  <a:cubicBezTo>
                    <a:pt x="2515" y="31906"/>
                    <a:pt x="2552" y="32017"/>
                    <a:pt x="2626" y="32128"/>
                  </a:cubicBezTo>
                  <a:cubicBezTo>
                    <a:pt x="2663" y="32202"/>
                    <a:pt x="2699" y="32238"/>
                    <a:pt x="2736" y="32312"/>
                  </a:cubicBezTo>
                  <a:lnTo>
                    <a:pt x="3069" y="32978"/>
                  </a:lnTo>
                  <a:cubicBezTo>
                    <a:pt x="3143" y="33089"/>
                    <a:pt x="3217" y="33163"/>
                    <a:pt x="3254" y="33274"/>
                  </a:cubicBezTo>
                  <a:cubicBezTo>
                    <a:pt x="3106" y="33237"/>
                    <a:pt x="2958" y="33126"/>
                    <a:pt x="2810" y="33015"/>
                  </a:cubicBezTo>
                  <a:cubicBezTo>
                    <a:pt x="2626" y="32867"/>
                    <a:pt x="2478" y="32719"/>
                    <a:pt x="2367" y="32534"/>
                  </a:cubicBezTo>
                  <a:cubicBezTo>
                    <a:pt x="2256" y="32386"/>
                    <a:pt x="2182" y="32238"/>
                    <a:pt x="2145" y="32017"/>
                  </a:cubicBezTo>
                  <a:cubicBezTo>
                    <a:pt x="2108" y="31980"/>
                    <a:pt x="2108" y="31943"/>
                    <a:pt x="2071" y="31943"/>
                  </a:cubicBezTo>
                  <a:cubicBezTo>
                    <a:pt x="2034" y="31943"/>
                    <a:pt x="1997" y="31943"/>
                    <a:pt x="1997" y="31980"/>
                  </a:cubicBezTo>
                  <a:cubicBezTo>
                    <a:pt x="1775" y="32165"/>
                    <a:pt x="1553" y="32386"/>
                    <a:pt x="1332" y="32608"/>
                  </a:cubicBezTo>
                  <a:cubicBezTo>
                    <a:pt x="1295" y="32608"/>
                    <a:pt x="1295" y="32645"/>
                    <a:pt x="1332" y="32682"/>
                  </a:cubicBezTo>
                  <a:cubicBezTo>
                    <a:pt x="1406" y="32867"/>
                    <a:pt x="1516" y="33052"/>
                    <a:pt x="1627" y="33237"/>
                  </a:cubicBezTo>
                  <a:cubicBezTo>
                    <a:pt x="1701" y="33348"/>
                    <a:pt x="1775" y="33495"/>
                    <a:pt x="1849" y="33643"/>
                  </a:cubicBezTo>
                  <a:lnTo>
                    <a:pt x="1960" y="33865"/>
                  </a:lnTo>
                  <a:cubicBezTo>
                    <a:pt x="2071" y="34013"/>
                    <a:pt x="2145" y="34198"/>
                    <a:pt x="2256" y="34383"/>
                  </a:cubicBezTo>
                  <a:cubicBezTo>
                    <a:pt x="2071" y="34309"/>
                    <a:pt x="1886" y="34198"/>
                    <a:pt x="1738" y="34050"/>
                  </a:cubicBezTo>
                  <a:cubicBezTo>
                    <a:pt x="1516" y="33865"/>
                    <a:pt x="1369" y="33643"/>
                    <a:pt x="1258" y="33459"/>
                  </a:cubicBezTo>
                  <a:cubicBezTo>
                    <a:pt x="1184" y="33311"/>
                    <a:pt x="1110" y="33200"/>
                    <a:pt x="1073" y="32978"/>
                  </a:cubicBezTo>
                  <a:cubicBezTo>
                    <a:pt x="1073" y="32978"/>
                    <a:pt x="1036" y="32941"/>
                    <a:pt x="999" y="32941"/>
                  </a:cubicBezTo>
                  <a:lnTo>
                    <a:pt x="925" y="32941"/>
                  </a:lnTo>
                  <a:cubicBezTo>
                    <a:pt x="777" y="33089"/>
                    <a:pt x="629" y="33237"/>
                    <a:pt x="481" y="33385"/>
                  </a:cubicBezTo>
                  <a:cubicBezTo>
                    <a:pt x="444" y="33385"/>
                    <a:pt x="444" y="33459"/>
                    <a:pt x="444" y="33495"/>
                  </a:cubicBezTo>
                  <a:cubicBezTo>
                    <a:pt x="518" y="33680"/>
                    <a:pt x="592" y="33828"/>
                    <a:pt x="666" y="33976"/>
                  </a:cubicBezTo>
                  <a:lnTo>
                    <a:pt x="740" y="34124"/>
                  </a:lnTo>
                  <a:cubicBezTo>
                    <a:pt x="888" y="34457"/>
                    <a:pt x="1073" y="34826"/>
                    <a:pt x="1332" y="35196"/>
                  </a:cubicBezTo>
                  <a:cubicBezTo>
                    <a:pt x="1147" y="35159"/>
                    <a:pt x="962" y="35048"/>
                    <a:pt x="777" y="34900"/>
                  </a:cubicBezTo>
                  <a:cubicBezTo>
                    <a:pt x="592" y="34716"/>
                    <a:pt x="444" y="34531"/>
                    <a:pt x="333" y="34309"/>
                  </a:cubicBezTo>
                  <a:cubicBezTo>
                    <a:pt x="296" y="34161"/>
                    <a:pt x="222" y="34050"/>
                    <a:pt x="185" y="33865"/>
                  </a:cubicBezTo>
                  <a:cubicBezTo>
                    <a:pt x="185" y="33828"/>
                    <a:pt x="149" y="33791"/>
                    <a:pt x="112" y="33791"/>
                  </a:cubicBezTo>
                  <a:cubicBezTo>
                    <a:pt x="75" y="33791"/>
                    <a:pt x="38" y="33828"/>
                    <a:pt x="38" y="33865"/>
                  </a:cubicBezTo>
                  <a:cubicBezTo>
                    <a:pt x="1" y="35344"/>
                    <a:pt x="851" y="36120"/>
                    <a:pt x="888" y="36157"/>
                  </a:cubicBezTo>
                  <a:lnTo>
                    <a:pt x="962" y="36231"/>
                  </a:lnTo>
                  <a:lnTo>
                    <a:pt x="1036" y="36342"/>
                  </a:lnTo>
                  <a:cubicBezTo>
                    <a:pt x="7986" y="49726"/>
                    <a:pt x="17044" y="52905"/>
                    <a:pt x="28468" y="53571"/>
                  </a:cubicBezTo>
                  <a:lnTo>
                    <a:pt x="28653" y="53571"/>
                  </a:lnTo>
                  <a:cubicBezTo>
                    <a:pt x="29023" y="53718"/>
                    <a:pt x="29466" y="53792"/>
                    <a:pt x="29910" y="53829"/>
                  </a:cubicBezTo>
                  <a:cubicBezTo>
                    <a:pt x="29947" y="53829"/>
                    <a:pt x="29947" y="53829"/>
                    <a:pt x="29984" y="53792"/>
                  </a:cubicBezTo>
                  <a:cubicBezTo>
                    <a:pt x="30058" y="53718"/>
                    <a:pt x="30132" y="53645"/>
                    <a:pt x="30206" y="53571"/>
                  </a:cubicBezTo>
                  <a:lnTo>
                    <a:pt x="30280" y="53534"/>
                  </a:lnTo>
                  <a:cubicBezTo>
                    <a:pt x="30391" y="53460"/>
                    <a:pt x="30501" y="53386"/>
                    <a:pt x="30649" y="53349"/>
                  </a:cubicBezTo>
                  <a:cubicBezTo>
                    <a:pt x="30686" y="53312"/>
                    <a:pt x="30797" y="53275"/>
                    <a:pt x="30834" y="53201"/>
                  </a:cubicBezTo>
                  <a:cubicBezTo>
                    <a:pt x="30871" y="53201"/>
                    <a:pt x="30871" y="53164"/>
                    <a:pt x="30871" y="53164"/>
                  </a:cubicBezTo>
                  <a:cubicBezTo>
                    <a:pt x="30871" y="53127"/>
                    <a:pt x="30871" y="53090"/>
                    <a:pt x="30871" y="53090"/>
                  </a:cubicBezTo>
                  <a:cubicBezTo>
                    <a:pt x="30538" y="52794"/>
                    <a:pt x="30243" y="52498"/>
                    <a:pt x="29984" y="52166"/>
                  </a:cubicBezTo>
                  <a:lnTo>
                    <a:pt x="29873" y="52166"/>
                  </a:lnTo>
                  <a:lnTo>
                    <a:pt x="29688" y="52314"/>
                  </a:lnTo>
                  <a:cubicBezTo>
                    <a:pt x="29725" y="52240"/>
                    <a:pt x="29799" y="52166"/>
                    <a:pt x="29836" y="52092"/>
                  </a:cubicBezTo>
                  <a:cubicBezTo>
                    <a:pt x="29873" y="52055"/>
                    <a:pt x="29873" y="52018"/>
                    <a:pt x="29836" y="51981"/>
                  </a:cubicBezTo>
                  <a:cubicBezTo>
                    <a:pt x="29577" y="51685"/>
                    <a:pt x="29318" y="51352"/>
                    <a:pt x="29097" y="51020"/>
                  </a:cubicBezTo>
                  <a:cubicBezTo>
                    <a:pt x="29060" y="50983"/>
                    <a:pt x="29060" y="50983"/>
                    <a:pt x="29023" y="50983"/>
                  </a:cubicBezTo>
                  <a:cubicBezTo>
                    <a:pt x="29023" y="50983"/>
                    <a:pt x="28986" y="50983"/>
                    <a:pt x="28986" y="51020"/>
                  </a:cubicBezTo>
                  <a:cubicBezTo>
                    <a:pt x="28875" y="51094"/>
                    <a:pt x="28801" y="51167"/>
                    <a:pt x="28727" y="51241"/>
                  </a:cubicBezTo>
                  <a:lnTo>
                    <a:pt x="28653" y="51278"/>
                  </a:lnTo>
                  <a:cubicBezTo>
                    <a:pt x="28602" y="51329"/>
                    <a:pt x="28569" y="51363"/>
                    <a:pt x="28529" y="51391"/>
                  </a:cubicBezTo>
                  <a:lnTo>
                    <a:pt x="28529" y="51391"/>
                  </a:lnTo>
                  <a:cubicBezTo>
                    <a:pt x="28561" y="51354"/>
                    <a:pt x="28591" y="51316"/>
                    <a:pt x="28616" y="51278"/>
                  </a:cubicBezTo>
                  <a:cubicBezTo>
                    <a:pt x="28764" y="51094"/>
                    <a:pt x="28838" y="50909"/>
                    <a:pt x="28875" y="50761"/>
                  </a:cubicBezTo>
                  <a:cubicBezTo>
                    <a:pt x="28875" y="50724"/>
                    <a:pt x="28875" y="50687"/>
                    <a:pt x="28875" y="50687"/>
                  </a:cubicBezTo>
                  <a:cubicBezTo>
                    <a:pt x="28690" y="50428"/>
                    <a:pt x="28542" y="50132"/>
                    <a:pt x="28357" y="49800"/>
                  </a:cubicBezTo>
                  <a:cubicBezTo>
                    <a:pt x="28357" y="49763"/>
                    <a:pt x="28320" y="49763"/>
                    <a:pt x="28320" y="49763"/>
                  </a:cubicBezTo>
                  <a:lnTo>
                    <a:pt x="28246" y="49763"/>
                  </a:lnTo>
                  <a:lnTo>
                    <a:pt x="28061" y="49910"/>
                  </a:lnTo>
                  <a:cubicBezTo>
                    <a:pt x="27996" y="49943"/>
                    <a:pt x="27937" y="49976"/>
                    <a:pt x="27882" y="50013"/>
                  </a:cubicBezTo>
                  <a:lnTo>
                    <a:pt x="27882" y="50013"/>
                  </a:lnTo>
                  <a:cubicBezTo>
                    <a:pt x="27930" y="49968"/>
                    <a:pt x="27977" y="49921"/>
                    <a:pt x="28024" y="49874"/>
                  </a:cubicBezTo>
                  <a:cubicBezTo>
                    <a:pt x="28098" y="49763"/>
                    <a:pt x="28172" y="49689"/>
                    <a:pt x="28209" y="49615"/>
                  </a:cubicBezTo>
                  <a:cubicBezTo>
                    <a:pt x="28209" y="49578"/>
                    <a:pt x="28209" y="49541"/>
                    <a:pt x="28209" y="49541"/>
                  </a:cubicBezTo>
                  <a:cubicBezTo>
                    <a:pt x="28061" y="49208"/>
                    <a:pt x="27914" y="48875"/>
                    <a:pt x="27729" y="48469"/>
                  </a:cubicBezTo>
                  <a:cubicBezTo>
                    <a:pt x="27729" y="48469"/>
                    <a:pt x="27692" y="48432"/>
                    <a:pt x="27655" y="48432"/>
                  </a:cubicBezTo>
                  <a:lnTo>
                    <a:pt x="27618" y="48432"/>
                  </a:lnTo>
                  <a:cubicBezTo>
                    <a:pt x="27396" y="48469"/>
                    <a:pt x="27137" y="48543"/>
                    <a:pt x="26878" y="48653"/>
                  </a:cubicBezTo>
                  <a:cubicBezTo>
                    <a:pt x="26767" y="48653"/>
                    <a:pt x="26657" y="48727"/>
                    <a:pt x="26583" y="48764"/>
                  </a:cubicBezTo>
                  <a:cubicBezTo>
                    <a:pt x="26435" y="48838"/>
                    <a:pt x="26287" y="48875"/>
                    <a:pt x="26139" y="48912"/>
                  </a:cubicBezTo>
                  <a:cubicBezTo>
                    <a:pt x="26028" y="48949"/>
                    <a:pt x="25917" y="48949"/>
                    <a:pt x="25769" y="48949"/>
                  </a:cubicBezTo>
                  <a:cubicBezTo>
                    <a:pt x="25658" y="48949"/>
                    <a:pt x="25547" y="48949"/>
                    <a:pt x="25400" y="48912"/>
                  </a:cubicBezTo>
                  <a:cubicBezTo>
                    <a:pt x="25252" y="48912"/>
                    <a:pt x="25141" y="48875"/>
                    <a:pt x="25030" y="48838"/>
                  </a:cubicBezTo>
                  <a:lnTo>
                    <a:pt x="24993" y="48912"/>
                  </a:lnTo>
                  <a:lnTo>
                    <a:pt x="24993" y="48801"/>
                  </a:lnTo>
                  <a:lnTo>
                    <a:pt x="24956" y="48801"/>
                  </a:lnTo>
                  <a:cubicBezTo>
                    <a:pt x="24956" y="48801"/>
                    <a:pt x="24919" y="48801"/>
                    <a:pt x="24919" y="48838"/>
                  </a:cubicBezTo>
                  <a:cubicBezTo>
                    <a:pt x="24882" y="48875"/>
                    <a:pt x="24845" y="48875"/>
                    <a:pt x="24808" y="48875"/>
                  </a:cubicBezTo>
                  <a:cubicBezTo>
                    <a:pt x="24660" y="48875"/>
                    <a:pt x="24623" y="48764"/>
                    <a:pt x="24623" y="48690"/>
                  </a:cubicBezTo>
                  <a:cubicBezTo>
                    <a:pt x="24623" y="48617"/>
                    <a:pt x="24660" y="48469"/>
                    <a:pt x="24808" y="48469"/>
                  </a:cubicBezTo>
                  <a:cubicBezTo>
                    <a:pt x="24919" y="48469"/>
                    <a:pt x="24956" y="48580"/>
                    <a:pt x="24956" y="48617"/>
                  </a:cubicBezTo>
                  <a:cubicBezTo>
                    <a:pt x="24993" y="48653"/>
                    <a:pt x="25030" y="48690"/>
                    <a:pt x="25067" y="48690"/>
                  </a:cubicBezTo>
                  <a:cubicBezTo>
                    <a:pt x="25178" y="48690"/>
                    <a:pt x="25289" y="48653"/>
                    <a:pt x="25400" y="48653"/>
                  </a:cubicBezTo>
                  <a:lnTo>
                    <a:pt x="25473" y="48653"/>
                  </a:lnTo>
                  <a:cubicBezTo>
                    <a:pt x="25658" y="48653"/>
                    <a:pt x="25843" y="48617"/>
                    <a:pt x="26028" y="48617"/>
                  </a:cubicBezTo>
                  <a:lnTo>
                    <a:pt x="26250" y="48617"/>
                  </a:lnTo>
                  <a:cubicBezTo>
                    <a:pt x="26361" y="48653"/>
                    <a:pt x="26472" y="48653"/>
                    <a:pt x="26583" y="48653"/>
                  </a:cubicBezTo>
                  <a:cubicBezTo>
                    <a:pt x="26693" y="48653"/>
                    <a:pt x="26804" y="48653"/>
                    <a:pt x="26878" y="48617"/>
                  </a:cubicBezTo>
                  <a:cubicBezTo>
                    <a:pt x="27100" y="48580"/>
                    <a:pt x="27359" y="48469"/>
                    <a:pt x="27581" y="48321"/>
                  </a:cubicBezTo>
                  <a:lnTo>
                    <a:pt x="27618" y="48284"/>
                  </a:lnTo>
                  <a:cubicBezTo>
                    <a:pt x="27655" y="48247"/>
                    <a:pt x="27655" y="48210"/>
                    <a:pt x="27655" y="48173"/>
                  </a:cubicBezTo>
                  <a:cubicBezTo>
                    <a:pt x="27433" y="47655"/>
                    <a:pt x="27248" y="47064"/>
                    <a:pt x="27137" y="46472"/>
                  </a:cubicBezTo>
                  <a:cubicBezTo>
                    <a:pt x="27137" y="46472"/>
                    <a:pt x="27100" y="46435"/>
                    <a:pt x="27100" y="46435"/>
                  </a:cubicBezTo>
                  <a:lnTo>
                    <a:pt x="27026" y="46435"/>
                  </a:lnTo>
                  <a:lnTo>
                    <a:pt x="26952" y="46472"/>
                  </a:lnTo>
                  <a:cubicBezTo>
                    <a:pt x="26841" y="46509"/>
                    <a:pt x="26767" y="46546"/>
                    <a:pt x="26657" y="46583"/>
                  </a:cubicBezTo>
                  <a:cubicBezTo>
                    <a:pt x="26804" y="46509"/>
                    <a:pt x="26915" y="46435"/>
                    <a:pt x="27063" y="46324"/>
                  </a:cubicBezTo>
                  <a:cubicBezTo>
                    <a:pt x="27063" y="46287"/>
                    <a:pt x="27100" y="46250"/>
                    <a:pt x="27063" y="46250"/>
                  </a:cubicBezTo>
                  <a:cubicBezTo>
                    <a:pt x="27026" y="46029"/>
                    <a:pt x="26989" y="45844"/>
                    <a:pt x="26952" y="45659"/>
                  </a:cubicBezTo>
                  <a:cubicBezTo>
                    <a:pt x="26915" y="45289"/>
                    <a:pt x="26841" y="44956"/>
                    <a:pt x="26841" y="44587"/>
                  </a:cubicBezTo>
                  <a:cubicBezTo>
                    <a:pt x="26841" y="44587"/>
                    <a:pt x="26804" y="44550"/>
                    <a:pt x="26804" y="44550"/>
                  </a:cubicBezTo>
                  <a:cubicBezTo>
                    <a:pt x="26767" y="44513"/>
                    <a:pt x="26767" y="44513"/>
                    <a:pt x="26730" y="44513"/>
                  </a:cubicBezTo>
                  <a:cubicBezTo>
                    <a:pt x="26657" y="44550"/>
                    <a:pt x="26546" y="44550"/>
                    <a:pt x="26472" y="44587"/>
                  </a:cubicBezTo>
                  <a:cubicBezTo>
                    <a:pt x="26546" y="44550"/>
                    <a:pt x="26657" y="44513"/>
                    <a:pt x="26767" y="44439"/>
                  </a:cubicBezTo>
                  <a:cubicBezTo>
                    <a:pt x="26804" y="44439"/>
                    <a:pt x="26804" y="44402"/>
                    <a:pt x="26804" y="44365"/>
                  </a:cubicBezTo>
                  <a:cubicBezTo>
                    <a:pt x="26730" y="43552"/>
                    <a:pt x="26730" y="42738"/>
                    <a:pt x="26767" y="41888"/>
                  </a:cubicBezTo>
                  <a:cubicBezTo>
                    <a:pt x="26767" y="41851"/>
                    <a:pt x="26767" y="41814"/>
                    <a:pt x="26730" y="41814"/>
                  </a:cubicBezTo>
                  <a:cubicBezTo>
                    <a:pt x="26730" y="41814"/>
                    <a:pt x="26693" y="41777"/>
                    <a:pt x="26693" y="41777"/>
                  </a:cubicBezTo>
                  <a:lnTo>
                    <a:pt x="26669" y="41777"/>
                  </a:lnTo>
                  <a:cubicBezTo>
                    <a:pt x="26690" y="41766"/>
                    <a:pt x="26710" y="41754"/>
                    <a:pt x="26730" y="41740"/>
                  </a:cubicBezTo>
                  <a:cubicBezTo>
                    <a:pt x="26767" y="41740"/>
                    <a:pt x="26804" y="41703"/>
                    <a:pt x="26804" y="41666"/>
                  </a:cubicBezTo>
                  <a:cubicBezTo>
                    <a:pt x="26841" y="40927"/>
                    <a:pt x="26952" y="40113"/>
                    <a:pt x="27100" y="39337"/>
                  </a:cubicBezTo>
                  <a:cubicBezTo>
                    <a:pt x="27100" y="39300"/>
                    <a:pt x="27100" y="39263"/>
                    <a:pt x="27063" y="39263"/>
                  </a:cubicBezTo>
                  <a:cubicBezTo>
                    <a:pt x="27063" y="39226"/>
                    <a:pt x="27026" y="39226"/>
                    <a:pt x="27026" y="39226"/>
                  </a:cubicBezTo>
                  <a:lnTo>
                    <a:pt x="26989" y="39226"/>
                  </a:lnTo>
                  <a:lnTo>
                    <a:pt x="26952" y="39263"/>
                  </a:lnTo>
                  <a:lnTo>
                    <a:pt x="26878" y="39263"/>
                  </a:lnTo>
                  <a:cubicBezTo>
                    <a:pt x="26804" y="39300"/>
                    <a:pt x="26767" y="39337"/>
                    <a:pt x="26693" y="39337"/>
                  </a:cubicBezTo>
                  <a:cubicBezTo>
                    <a:pt x="26546" y="39411"/>
                    <a:pt x="26361" y="39485"/>
                    <a:pt x="26213" y="39485"/>
                  </a:cubicBezTo>
                  <a:cubicBezTo>
                    <a:pt x="26139" y="39522"/>
                    <a:pt x="26102" y="39522"/>
                    <a:pt x="26028" y="39522"/>
                  </a:cubicBezTo>
                  <a:cubicBezTo>
                    <a:pt x="25880" y="39522"/>
                    <a:pt x="25695" y="39485"/>
                    <a:pt x="25510" y="39411"/>
                  </a:cubicBezTo>
                  <a:cubicBezTo>
                    <a:pt x="25400" y="39374"/>
                    <a:pt x="25252" y="39337"/>
                    <a:pt x="25141" y="39226"/>
                  </a:cubicBezTo>
                  <a:lnTo>
                    <a:pt x="25067" y="39226"/>
                  </a:lnTo>
                  <a:cubicBezTo>
                    <a:pt x="25030" y="39226"/>
                    <a:pt x="24993" y="39263"/>
                    <a:pt x="24993" y="39263"/>
                  </a:cubicBezTo>
                  <a:cubicBezTo>
                    <a:pt x="24845" y="39263"/>
                    <a:pt x="24808" y="39115"/>
                    <a:pt x="24808" y="39041"/>
                  </a:cubicBezTo>
                  <a:cubicBezTo>
                    <a:pt x="24808" y="38967"/>
                    <a:pt x="24845" y="38856"/>
                    <a:pt x="24993" y="38856"/>
                  </a:cubicBezTo>
                  <a:cubicBezTo>
                    <a:pt x="25030" y="38856"/>
                    <a:pt x="25067" y="38856"/>
                    <a:pt x="25104" y="38893"/>
                  </a:cubicBezTo>
                  <a:cubicBezTo>
                    <a:pt x="25141" y="38967"/>
                    <a:pt x="25178" y="39004"/>
                    <a:pt x="25178" y="39078"/>
                  </a:cubicBezTo>
                  <a:cubicBezTo>
                    <a:pt x="25178" y="39115"/>
                    <a:pt x="25178" y="39115"/>
                    <a:pt x="25178" y="39152"/>
                  </a:cubicBezTo>
                  <a:lnTo>
                    <a:pt x="25584" y="39152"/>
                  </a:lnTo>
                  <a:cubicBezTo>
                    <a:pt x="25658" y="39189"/>
                    <a:pt x="25732" y="39189"/>
                    <a:pt x="25843" y="39189"/>
                  </a:cubicBezTo>
                  <a:lnTo>
                    <a:pt x="26176" y="39189"/>
                  </a:lnTo>
                  <a:cubicBezTo>
                    <a:pt x="26250" y="39189"/>
                    <a:pt x="26287" y="39189"/>
                    <a:pt x="26361" y="39226"/>
                  </a:cubicBezTo>
                  <a:cubicBezTo>
                    <a:pt x="26472" y="39226"/>
                    <a:pt x="26620" y="39263"/>
                    <a:pt x="26730" y="39263"/>
                  </a:cubicBezTo>
                  <a:cubicBezTo>
                    <a:pt x="26767" y="39263"/>
                    <a:pt x="26804" y="39263"/>
                    <a:pt x="26841" y="39226"/>
                  </a:cubicBezTo>
                  <a:cubicBezTo>
                    <a:pt x="26915" y="39226"/>
                    <a:pt x="26989" y="39226"/>
                    <a:pt x="27063" y="39189"/>
                  </a:cubicBezTo>
                  <a:cubicBezTo>
                    <a:pt x="27100" y="39189"/>
                    <a:pt x="27137" y="39152"/>
                    <a:pt x="27137" y="39152"/>
                  </a:cubicBezTo>
                  <a:cubicBezTo>
                    <a:pt x="27285" y="38302"/>
                    <a:pt x="27507" y="37451"/>
                    <a:pt x="27803" y="36564"/>
                  </a:cubicBezTo>
                  <a:cubicBezTo>
                    <a:pt x="27803" y="36564"/>
                    <a:pt x="27766" y="36527"/>
                    <a:pt x="27766" y="36527"/>
                  </a:cubicBezTo>
                  <a:cubicBezTo>
                    <a:pt x="27729" y="36490"/>
                    <a:pt x="27692" y="36490"/>
                    <a:pt x="27692" y="36490"/>
                  </a:cubicBezTo>
                  <a:lnTo>
                    <a:pt x="27655" y="36490"/>
                  </a:lnTo>
                  <a:cubicBezTo>
                    <a:pt x="27544" y="36490"/>
                    <a:pt x="27396" y="36527"/>
                    <a:pt x="27285" y="36564"/>
                  </a:cubicBezTo>
                  <a:cubicBezTo>
                    <a:pt x="27322" y="36527"/>
                    <a:pt x="27322" y="36527"/>
                    <a:pt x="27322" y="36490"/>
                  </a:cubicBezTo>
                  <a:cubicBezTo>
                    <a:pt x="27322" y="36453"/>
                    <a:pt x="27322" y="36416"/>
                    <a:pt x="27285" y="36416"/>
                  </a:cubicBezTo>
                  <a:lnTo>
                    <a:pt x="27100" y="36379"/>
                  </a:lnTo>
                  <a:cubicBezTo>
                    <a:pt x="27063" y="36379"/>
                    <a:pt x="27063" y="36379"/>
                    <a:pt x="27026" y="36342"/>
                  </a:cubicBezTo>
                  <a:lnTo>
                    <a:pt x="26952" y="36342"/>
                  </a:lnTo>
                  <a:cubicBezTo>
                    <a:pt x="26878" y="36305"/>
                    <a:pt x="26841" y="36305"/>
                    <a:pt x="26767" y="36268"/>
                  </a:cubicBezTo>
                  <a:cubicBezTo>
                    <a:pt x="26693" y="36268"/>
                    <a:pt x="26657" y="36231"/>
                    <a:pt x="26583" y="36231"/>
                  </a:cubicBezTo>
                  <a:cubicBezTo>
                    <a:pt x="26583" y="36194"/>
                    <a:pt x="26546" y="36194"/>
                    <a:pt x="26509" y="36194"/>
                  </a:cubicBezTo>
                  <a:cubicBezTo>
                    <a:pt x="26472" y="36194"/>
                    <a:pt x="26472" y="36157"/>
                    <a:pt x="26435" y="36157"/>
                  </a:cubicBezTo>
                  <a:lnTo>
                    <a:pt x="26287" y="36083"/>
                  </a:lnTo>
                  <a:lnTo>
                    <a:pt x="26250" y="36083"/>
                  </a:lnTo>
                  <a:cubicBezTo>
                    <a:pt x="26213" y="36083"/>
                    <a:pt x="26213" y="36083"/>
                    <a:pt x="26176" y="36120"/>
                  </a:cubicBezTo>
                  <a:cubicBezTo>
                    <a:pt x="26176" y="36157"/>
                    <a:pt x="26176" y="36194"/>
                    <a:pt x="26176" y="36194"/>
                  </a:cubicBezTo>
                  <a:lnTo>
                    <a:pt x="26213" y="36231"/>
                  </a:lnTo>
                  <a:cubicBezTo>
                    <a:pt x="26213" y="36231"/>
                    <a:pt x="26250" y="36268"/>
                    <a:pt x="26250" y="36268"/>
                  </a:cubicBezTo>
                  <a:cubicBezTo>
                    <a:pt x="26250" y="36305"/>
                    <a:pt x="26287" y="36342"/>
                    <a:pt x="26324" y="36342"/>
                  </a:cubicBezTo>
                  <a:cubicBezTo>
                    <a:pt x="26361" y="36379"/>
                    <a:pt x="26398" y="36416"/>
                    <a:pt x="26472" y="36453"/>
                  </a:cubicBezTo>
                  <a:cubicBezTo>
                    <a:pt x="26546" y="36490"/>
                    <a:pt x="26583" y="36527"/>
                    <a:pt x="26657" y="36564"/>
                  </a:cubicBezTo>
                  <a:cubicBezTo>
                    <a:pt x="26730" y="36564"/>
                    <a:pt x="26804" y="36564"/>
                    <a:pt x="26878" y="36601"/>
                  </a:cubicBezTo>
                  <a:lnTo>
                    <a:pt x="27100" y="36601"/>
                  </a:lnTo>
                  <a:cubicBezTo>
                    <a:pt x="27026" y="36601"/>
                    <a:pt x="26915" y="36638"/>
                    <a:pt x="26841" y="36638"/>
                  </a:cubicBezTo>
                  <a:lnTo>
                    <a:pt x="26730" y="36638"/>
                  </a:lnTo>
                  <a:cubicBezTo>
                    <a:pt x="26472" y="36638"/>
                    <a:pt x="26250" y="36564"/>
                    <a:pt x="26065" y="36453"/>
                  </a:cubicBezTo>
                  <a:cubicBezTo>
                    <a:pt x="25917" y="36379"/>
                    <a:pt x="25806" y="36305"/>
                    <a:pt x="25732" y="36231"/>
                  </a:cubicBezTo>
                  <a:cubicBezTo>
                    <a:pt x="25695" y="36157"/>
                    <a:pt x="25621" y="36120"/>
                    <a:pt x="25584" y="36046"/>
                  </a:cubicBezTo>
                  <a:cubicBezTo>
                    <a:pt x="25584" y="36046"/>
                    <a:pt x="25547" y="36010"/>
                    <a:pt x="25510" y="36010"/>
                  </a:cubicBezTo>
                  <a:cubicBezTo>
                    <a:pt x="25473" y="36046"/>
                    <a:pt x="25473" y="36046"/>
                    <a:pt x="25436" y="36046"/>
                  </a:cubicBezTo>
                  <a:cubicBezTo>
                    <a:pt x="25363" y="36046"/>
                    <a:pt x="25289" y="35973"/>
                    <a:pt x="25252" y="35899"/>
                  </a:cubicBezTo>
                  <a:cubicBezTo>
                    <a:pt x="25215" y="35862"/>
                    <a:pt x="25215" y="35788"/>
                    <a:pt x="25289" y="35714"/>
                  </a:cubicBezTo>
                  <a:lnTo>
                    <a:pt x="25326" y="35677"/>
                  </a:lnTo>
                  <a:cubicBezTo>
                    <a:pt x="25363" y="35640"/>
                    <a:pt x="25400" y="35603"/>
                    <a:pt x="25436" y="35603"/>
                  </a:cubicBezTo>
                  <a:cubicBezTo>
                    <a:pt x="25510" y="35603"/>
                    <a:pt x="25547" y="35640"/>
                    <a:pt x="25584" y="35677"/>
                  </a:cubicBezTo>
                  <a:cubicBezTo>
                    <a:pt x="25621" y="35714"/>
                    <a:pt x="25658" y="35788"/>
                    <a:pt x="25658" y="35825"/>
                  </a:cubicBezTo>
                  <a:cubicBezTo>
                    <a:pt x="25621" y="35862"/>
                    <a:pt x="25658" y="35899"/>
                    <a:pt x="25658" y="35899"/>
                  </a:cubicBezTo>
                  <a:cubicBezTo>
                    <a:pt x="25658" y="35936"/>
                    <a:pt x="25695" y="35936"/>
                    <a:pt x="25695" y="35936"/>
                  </a:cubicBezTo>
                  <a:cubicBezTo>
                    <a:pt x="25843" y="35936"/>
                    <a:pt x="25954" y="35936"/>
                    <a:pt x="26102" y="35973"/>
                  </a:cubicBezTo>
                  <a:lnTo>
                    <a:pt x="26213" y="35973"/>
                  </a:lnTo>
                  <a:lnTo>
                    <a:pt x="26324" y="36010"/>
                  </a:lnTo>
                  <a:cubicBezTo>
                    <a:pt x="26509" y="36010"/>
                    <a:pt x="26693" y="36046"/>
                    <a:pt x="26878" y="36120"/>
                  </a:cubicBezTo>
                  <a:cubicBezTo>
                    <a:pt x="26952" y="36157"/>
                    <a:pt x="26989" y="36157"/>
                    <a:pt x="27026" y="36194"/>
                  </a:cubicBezTo>
                  <a:cubicBezTo>
                    <a:pt x="27211" y="36268"/>
                    <a:pt x="27433" y="36379"/>
                    <a:pt x="27655" y="36379"/>
                  </a:cubicBezTo>
                  <a:lnTo>
                    <a:pt x="27766" y="36379"/>
                  </a:lnTo>
                  <a:cubicBezTo>
                    <a:pt x="27803" y="36342"/>
                    <a:pt x="27840" y="36342"/>
                    <a:pt x="27840" y="36305"/>
                  </a:cubicBezTo>
                  <a:cubicBezTo>
                    <a:pt x="28098" y="35455"/>
                    <a:pt x="28431" y="34568"/>
                    <a:pt x="28838" y="33717"/>
                  </a:cubicBezTo>
                  <a:cubicBezTo>
                    <a:pt x="28838" y="33680"/>
                    <a:pt x="28838" y="33643"/>
                    <a:pt x="28801" y="33643"/>
                  </a:cubicBezTo>
                  <a:cubicBezTo>
                    <a:pt x="28801" y="33606"/>
                    <a:pt x="28801" y="33606"/>
                    <a:pt x="28764" y="33606"/>
                  </a:cubicBezTo>
                  <a:lnTo>
                    <a:pt x="28727" y="33606"/>
                  </a:lnTo>
                  <a:cubicBezTo>
                    <a:pt x="28727" y="33606"/>
                    <a:pt x="28690" y="33569"/>
                    <a:pt x="28690" y="33569"/>
                  </a:cubicBezTo>
                  <a:lnTo>
                    <a:pt x="28061" y="33569"/>
                  </a:lnTo>
                  <a:cubicBezTo>
                    <a:pt x="27987" y="33569"/>
                    <a:pt x="27877" y="33569"/>
                    <a:pt x="27803" y="33606"/>
                  </a:cubicBezTo>
                  <a:lnTo>
                    <a:pt x="27729" y="33606"/>
                  </a:lnTo>
                  <a:cubicBezTo>
                    <a:pt x="27507" y="33606"/>
                    <a:pt x="27285" y="33532"/>
                    <a:pt x="27026" y="33348"/>
                  </a:cubicBezTo>
                  <a:cubicBezTo>
                    <a:pt x="26804" y="33237"/>
                    <a:pt x="26657" y="33052"/>
                    <a:pt x="26509" y="32904"/>
                  </a:cubicBezTo>
                  <a:cubicBezTo>
                    <a:pt x="26509" y="32867"/>
                    <a:pt x="26472" y="32867"/>
                    <a:pt x="26435" y="32867"/>
                  </a:cubicBezTo>
                  <a:cubicBezTo>
                    <a:pt x="26324" y="32867"/>
                    <a:pt x="26287" y="32756"/>
                    <a:pt x="26287" y="32645"/>
                  </a:cubicBezTo>
                  <a:cubicBezTo>
                    <a:pt x="26287" y="32571"/>
                    <a:pt x="26324" y="32460"/>
                    <a:pt x="26472" y="32460"/>
                  </a:cubicBezTo>
                  <a:cubicBezTo>
                    <a:pt x="26509" y="32460"/>
                    <a:pt x="26583" y="32497"/>
                    <a:pt x="26583" y="32534"/>
                  </a:cubicBezTo>
                  <a:cubicBezTo>
                    <a:pt x="26620" y="32571"/>
                    <a:pt x="26657" y="32645"/>
                    <a:pt x="26620" y="32719"/>
                  </a:cubicBezTo>
                  <a:cubicBezTo>
                    <a:pt x="26620" y="32719"/>
                    <a:pt x="26620" y="32756"/>
                    <a:pt x="26657" y="32756"/>
                  </a:cubicBezTo>
                  <a:cubicBezTo>
                    <a:pt x="26657" y="32793"/>
                    <a:pt x="26693" y="32793"/>
                    <a:pt x="26693" y="32793"/>
                  </a:cubicBezTo>
                  <a:cubicBezTo>
                    <a:pt x="26878" y="32830"/>
                    <a:pt x="27063" y="32830"/>
                    <a:pt x="27211" y="32867"/>
                  </a:cubicBezTo>
                  <a:lnTo>
                    <a:pt x="27285" y="32904"/>
                  </a:lnTo>
                  <a:cubicBezTo>
                    <a:pt x="27507" y="32941"/>
                    <a:pt x="27729" y="33015"/>
                    <a:pt x="27914" y="33126"/>
                  </a:cubicBezTo>
                  <a:cubicBezTo>
                    <a:pt x="28135" y="33274"/>
                    <a:pt x="28394" y="33459"/>
                    <a:pt x="28653" y="33495"/>
                  </a:cubicBezTo>
                  <a:lnTo>
                    <a:pt x="28838" y="33495"/>
                  </a:lnTo>
                  <a:cubicBezTo>
                    <a:pt x="28875" y="33495"/>
                    <a:pt x="28912" y="33459"/>
                    <a:pt x="28912" y="33459"/>
                  </a:cubicBezTo>
                  <a:cubicBezTo>
                    <a:pt x="29281" y="32645"/>
                    <a:pt x="29688" y="31795"/>
                    <a:pt x="30132" y="30981"/>
                  </a:cubicBezTo>
                  <a:cubicBezTo>
                    <a:pt x="30132" y="30981"/>
                    <a:pt x="30132" y="30945"/>
                    <a:pt x="30132" y="30908"/>
                  </a:cubicBezTo>
                  <a:cubicBezTo>
                    <a:pt x="30095" y="30871"/>
                    <a:pt x="30095" y="30871"/>
                    <a:pt x="30058" y="30871"/>
                  </a:cubicBezTo>
                  <a:cubicBezTo>
                    <a:pt x="29910" y="30908"/>
                    <a:pt x="29799" y="30945"/>
                    <a:pt x="29651" y="30981"/>
                  </a:cubicBezTo>
                  <a:cubicBezTo>
                    <a:pt x="29651" y="30945"/>
                    <a:pt x="29651" y="30908"/>
                    <a:pt x="29614" y="30908"/>
                  </a:cubicBezTo>
                  <a:lnTo>
                    <a:pt x="29503" y="30871"/>
                  </a:lnTo>
                  <a:cubicBezTo>
                    <a:pt x="29503" y="30834"/>
                    <a:pt x="29466" y="30834"/>
                    <a:pt x="29429" y="30834"/>
                  </a:cubicBezTo>
                  <a:cubicBezTo>
                    <a:pt x="29392" y="30834"/>
                    <a:pt x="29392" y="30797"/>
                    <a:pt x="29355" y="30797"/>
                  </a:cubicBezTo>
                  <a:cubicBezTo>
                    <a:pt x="29318" y="30797"/>
                    <a:pt x="29281" y="30797"/>
                    <a:pt x="29244" y="30760"/>
                  </a:cubicBezTo>
                  <a:lnTo>
                    <a:pt x="29060" y="30723"/>
                  </a:lnTo>
                  <a:lnTo>
                    <a:pt x="28838" y="30686"/>
                  </a:lnTo>
                  <a:cubicBezTo>
                    <a:pt x="28801" y="30686"/>
                    <a:pt x="28764" y="30686"/>
                    <a:pt x="28727" y="30649"/>
                  </a:cubicBezTo>
                  <a:lnTo>
                    <a:pt x="28468" y="30649"/>
                  </a:lnTo>
                  <a:cubicBezTo>
                    <a:pt x="28468" y="30649"/>
                    <a:pt x="28431" y="30649"/>
                    <a:pt x="28394" y="30686"/>
                  </a:cubicBezTo>
                  <a:cubicBezTo>
                    <a:pt x="28394" y="30723"/>
                    <a:pt x="28431" y="30760"/>
                    <a:pt x="28431" y="30797"/>
                  </a:cubicBezTo>
                  <a:lnTo>
                    <a:pt x="28505" y="30834"/>
                  </a:lnTo>
                  <a:cubicBezTo>
                    <a:pt x="28542" y="30834"/>
                    <a:pt x="28579" y="30871"/>
                    <a:pt x="28616" y="30871"/>
                  </a:cubicBezTo>
                  <a:lnTo>
                    <a:pt x="28653" y="30908"/>
                  </a:lnTo>
                  <a:cubicBezTo>
                    <a:pt x="28690" y="30908"/>
                    <a:pt x="28727" y="30945"/>
                    <a:pt x="28801" y="30945"/>
                  </a:cubicBezTo>
                  <a:lnTo>
                    <a:pt x="28986" y="31018"/>
                  </a:lnTo>
                  <a:lnTo>
                    <a:pt x="29207" y="31055"/>
                  </a:lnTo>
                  <a:lnTo>
                    <a:pt x="29429" y="31055"/>
                  </a:lnTo>
                  <a:cubicBezTo>
                    <a:pt x="29355" y="31092"/>
                    <a:pt x="29318" y="31092"/>
                    <a:pt x="29244" y="31129"/>
                  </a:cubicBezTo>
                  <a:cubicBezTo>
                    <a:pt x="29134" y="31129"/>
                    <a:pt x="29060" y="31166"/>
                    <a:pt x="28949" y="31166"/>
                  </a:cubicBezTo>
                  <a:cubicBezTo>
                    <a:pt x="28801" y="31166"/>
                    <a:pt x="28579" y="31092"/>
                    <a:pt x="28394" y="31018"/>
                  </a:cubicBezTo>
                  <a:cubicBezTo>
                    <a:pt x="28209" y="30945"/>
                    <a:pt x="27987" y="30797"/>
                    <a:pt x="27803" y="30538"/>
                  </a:cubicBezTo>
                  <a:cubicBezTo>
                    <a:pt x="27803" y="30538"/>
                    <a:pt x="27766" y="30501"/>
                    <a:pt x="27766" y="30501"/>
                  </a:cubicBezTo>
                  <a:lnTo>
                    <a:pt x="27729" y="30501"/>
                  </a:lnTo>
                  <a:cubicBezTo>
                    <a:pt x="27729" y="30501"/>
                    <a:pt x="27692" y="30538"/>
                    <a:pt x="27692" y="30538"/>
                  </a:cubicBezTo>
                  <a:cubicBezTo>
                    <a:pt x="27544" y="30538"/>
                    <a:pt x="27507" y="30390"/>
                    <a:pt x="27507" y="30316"/>
                  </a:cubicBezTo>
                  <a:cubicBezTo>
                    <a:pt x="27507" y="30242"/>
                    <a:pt x="27544" y="30131"/>
                    <a:pt x="27692" y="30131"/>
                  </a:cubicBezTo>
                  <a:cubicBezTo>
                    <a:pt x="27766" y="30131"/>
                    <a:pt x="27803" y="30168"/>
                    <a:pt x="27840" y="30205"/>
                  </a:cubicBezTo>
                  <a:cubicBezTo>
                    <a:pt x="27877" y="30242"/>
                    <a:pt x="27877" y="30316"/>
                    <a:pt x="27877" y="30390"/>
                  </a:cubicBezTo>
                  <a:cubicBezTo>
                    <a:pt x="27877" y="30427"/>
                    <a:pt x="27877" y="30427"/>
                    <a:pt x="27877" y="30464"/>
                  </a:cubicBezTo>
                  <a:cubicBezTo>
                    <a:pt x="27914" y="30464"/>
                    <a:pt x="27914" y="30501"/>
                    <a:pt x="27950" y="30501"/>
                  </a:cubicBezTo>
                  <a:cubicBezTo>
                    <a:pt x="27950" y="30501"/>
                    <a:pt x="28616" y="30538"/>
                    <a:pt x="28690" y="30538"/>
                  </a:cubicBezTo>
                  <a:cubicBezTo>
                    <a:pt x="28875" y="30538"/>
                    <a:pt x="29060" y="30575"/>
                    <a:pt x="29244" y="30649"/>
                  </a:cubicBezTo>
                  <a:cubicBezTo>
                    <a:pt x="29466" y="30723"/>
                    <a:pt x="29688" y="30797"/>
                    <a:pt x="29910" y="30797"/>
                  </a:cubicBezTo>
                  <a:cubicBezTo>
                    <a:pt x="29984" y="30797"/>
                    <a:pt x="30021" y="30797"/>
                    <a:pt x="30095" y="30760"/>
                  </a:cubicBezTo>
                  <a:cubicBezTo>
                    <a:pt x="30132" y="30760"/>
                    <a:pt x="30206" y="30760"/>
                    <a:pt x="30243" y="30723"/>
                  </a:cubicBezTo>
                  <a:cubicBezTo>
                    <a:pt x="30243" y="30723"/>
                    <a:pt x="30280" y="30723"/>
                    <a:pt x="30280" y="30686"/>
                  </a:cubicBezTo>
                  <a:cubicBezTo>
                    <a:pt x="30760" y="29835"/>
                    <a:pt x="31278" y="28948"/>
                    <a:pt x="31869" y="28098"/>
                  </a:cubicBezTo>
                  <a:cubicBezTo>
                    <a:pt x="31869" y="28061"/>
                    <a:pt x="31869" y="28024"/>
                    <a:pt x="31869" y="27987"/>
                  </a:cubicBezTo>
                  <a:cubicBezTo>
                    <a:pt x="31869" y="27987"/>
                    <a:pt x="31832" y="27950"/>
                    <a:pt x="31795" y="27950"/>
                  </a:cubicBezTo>
                  <a:lnTo>
                    <a:pt x="31574" y="27950"/>
                  </a:lnTo>
                  <a:cubicBezTo>
                    <a:pt x="31500" y="27950"/>
                    <a:pt x="31426" y="27987"/>
                    <a:pt x="31352" y="27987"/>
                  </a:cubicBezTo>
                  <a:cubicBezTo>
                    <a:pt x="31315" y="27987"/>
                    <a:pt x="31241" y="27987"/>
                    <a:pt x="31167" y="27950"/>
                  </a:cubicBezTo>
                  <a:cubicBezTo>
                    <a:pt x="30945" y="27950"/>
                    <a:pt x="30723" y="27839"/>
                    <a:pt x="30465" y="27617"/>
                  </a:cubicBezTo>
                  <a:cubicBezTo>
                    <a:pt x="30280" y="27432"/>
                    <a:pt x="30132" y="27247"/>
                    <a:pt x="30058" y="26989"/>
                  </a:cubicBezTo>
                  <a:cubicBezTo>
                    <a:pt x="30058" y="26989"/>
                    <a:pt x="30021" y="26952"/>
                    <a:pt x="30021" y="26952"/>
                  </a:cubicBezTo>
                  <a:lnTo>
                    <a:pt x="29910" y="26952"/>
                  </a:lnTo>
                  <a:cubicBezTo>
                    <a:pt x="29836" y="26952"/>
                    <a:pt x="29725" y="26915"/>
                    <a:pt x="29725" y="26841"/>
                  </a:cubicBezTo>
                  <a:cubicBezTo>
                    <a:pt x="29688" y="26730"/>
                    <a:pt x="29688" y="26619"/>
                    <a:pt x="29762" y="26545"/>
                  </a:cubicBezTo>
                  <a:cubicBezTo>
                    <a:pt x="29799" y="26471"/>
                    <a:pt x="29873" y="26434"/>
                    <a:pt x="29947" y="26434"/>
                  </a:cubicBezTo>
                  <a:cubicBezTo>
                    <a:pt x="29947" y="26434"/>
                    <a:pt x="29984" y="26434"/>
                    <a:pt x="30021" y="26471"/>
                  </a:cubicBezTo>
                  <a:cubicBezTo>
                    <a:pt x="30058" y="26508"/>
                    <a:pt x="30095" y="26545"/>
                    <a:pt x="30132" y="26582"/>
                  </a:cubicBezTo>
                  <a:cubicBezTo>
                    <a:pt x="30132" y="26619"/>
                    <a:pt x="30132" y="26619"/>
                    <a:pt x="30132" y="26619"/>
                  </a:cubicBezTo>
                  <a:cubicBezTo>
                    <a:pt x="30095" y="26656"/>
                    <a:pt x="30058" y="26656"/>
                    <a:pt x="30095" y="26693"/>
                  </a:cubicBezTo>
                  <a:lnTo>
                    <a:pt x="30095" y="26767"/>
                  </a:lnTo>
                  <a:cubicBezTo>
                    <a:pt x="30095" y="26804"/>
                    <a:pt x="30058" y="26841"/>
                    <a:pt x="30058" y="26878"/>
                  </a:cubicBezTo>
                  <a:cubicBezTo>
                    <a:pt x="30058" y="26878"/>
                    <a:pt x="30058" y="26915"/>
                    <a:pt x="30058" y="26952"/>
                  </a:cubicBezTo>
                  <a:cubicBezTo>
                    <a:pt x="30058" y="26952"/>
                    <a:pt x="30095" y="26989"/>
                    <a:pt x="30132" y="26989"/>
                  </a:cubicBezTo>
                  <a:cubicBezTo>
                    <a:pt x="30206" y="26989"/>
                    <a:pt x="30317" y="27026"/>
                    <a:pt x="30391" y="27063"/>
                  </a:cubicBezTo>
                  <a:cubicBezTo>
                    <a:pt x="30465" y="27063"/>
                    <a:pt x="30538" y="27100"/>
                    <a:pt x="30612" y="27137"/>
                  </a:cubicBezTo>
                  <a:cubicBezTo>
                    <a:pt x="30649" y="27137"/>
                    <a:pt x="30723" y="27173"/>
                    <a:pt x="30760" y="27173"/>
                  </a:cubicBezTo>
                  <a:cubicBezTo>
                    <a:pt x="30797" y="27210"/>
                    <a:pt x="30834" y="27210"/>
                    <a:pt x="30871" y="27247"/>
                  </a:cubicBezTo>
                  <a:cubicBezTo>
                    <a:pt x="31056" y="27321"/>
                    <a:pt x="31204" y="27395"/>
                    <a:pt x="31352" y="27506"/>
                  </a:cubicBezTo>
                  <a:cubicBezTo>
                    <a:pt x="31500" y="27654"/>
                    <a:pt x="31722" y="27802"/>
                    <a:pt x="31943" y="27876"/>
                  </a:cubicBezTo>
                  <a:lnTo>
                    <a:pt x="31980" y="27876"/>
                  </a:lnTo>
                  <a:cubicBezTo>
                    <a:pt x="32017" y="27876"/>
                    <a:pt x="32017" y="27839"/>
                    <a:pt x="32054" y="27839"/>
                  </a:cubicBezTo>
                  <a:cubicBezTo>
                    <a:pt x="32387" y="27321"/>
                    <a:pt x="32720" y="26841"/>
                    <a:pt x="33052" y="26360"/>
                  </a:cubicBezTo>
                  <a:cubicBezTo>
                    <a:pt x="33274" y="26101"/>
                    <a:pt x="33459" y="25806"/>
                    <a:pt x="33681" y="25547"/>
                  </a:cubicBezTo>
                  <a:cubicBezTo>
                    <a:pt x="33681" y="25547"/>
                    <a:pt x="33681" y="25510"/>
                    <a:pt x="33681" y="25473"/>
                  </a:cubicBezTo>
                  <a:cubicBezTo>
                    <a:pt x="33681" y="25473"/>
                    <a:pt x="33681" y="25436"/>
                    <a:pt x="33644" y="25436"/>
                  </a:cubicBezTo>
                  <a:cubicBezTo>
                    <a:pt x="33496" y="25362"/>
                    <a:pt x="33311" y="25325"/>
                    <a:pt x="33163" y="25251"/>
                  </a:cubicBezTo>
                  <a:cubicBezTo>
                    <a:pt x="33052" y="25251"/>
                    <a:pt x="32979" y="25214"/>
                    <a:pt x="32905" y="25214"/>
                  </a:cubicBezTo>
                  <a:cubicBezTo>
                    <a:pt x="32683" y="25140"/>
                    <a:pt x="32498" y="24992"/>
                    <a:pt x="32313" y="24770"/>
                  </a:cubicBezTo>
                  <a:cubicBezTo>
                    <a:pt x="32165" y="24549"/>
                    <a:pt x="32054" y="24290"/>
                    <a:pt x="32054" y="24068"/>
                  </a:cubicBezTo>
                  <a:cubicBezTo>
                    <a:pt x="32054" y="24031"/>
                    <a:pt x="32054" y="24031"/>
                    <a:pt x="32017" y="23994"/>
                  </a:cubicBezTo>
                  <a:cubicBezTo>
                    <a:pt x="31980" y="23957"/>
                    <a:pt x="31980" y="23846"/>
                    <a:pt x="31980" y="23809"/>
                  </a:cubicBezTo>
                  <a:cubicBezTo>
                    <a:pt x="31980" y="23735"/>
                    <a:pt x="32017" y="23698"/>
                    <a:pt x="32091" y="23661"/>
                  </a:cubicBezTo>
                  <a:lnTo>
                    <a:pt x="32202" y="23624"/>
                  </a:lnTo>
                  <a:lnTo>
                    <a:pt x="32276" y="23624"/>
                  </a:lnTo>
                  <a:cubicBezTo>
                    <a:pt x="32350" y="23624"/>
                    <a:pt x="32424" y="23698"/>
                    <a:pt x="32424" y="23772"/>
                  </a:cubicBezTo>
                  <a:cubicBezTo>
                    <a:pt x="32461" y="23846"/>
                    <a:pt x="32424" y="23957"/>
                    <a:pt x="32313" y="23994"/>
                  </a:cubicBezTo>
                  <a:lnTo>
                    <a:pt x="32313" y="24068"/>
                  </a:lnTo>
                  <a:lnTo>
                    <a:pt x="32276" y="24031"/>
                  </a:lnTo>
                  <a:cubicBezTo>
                    <a:pt x="32239" y="24031"/>
                    <a:pt x="32202" y="24068"/>
                    <a:pt x="32202" y="24105"/>
                  </a:cubicBezTo>
                  <a:cubicBezTo>
                    <a:pt x="32202" y="24105"/>
                    <a:pt x="32239" y="24142"/>
                    <a:pt x="32239" y="24179"/>
                  </a:cubicBezTo>
                  <a:cubicBezTo>
                    <a:pt x="32424" y="24216"/>
                    <a:pt x="32535" y="24290"/>
                    <a:pt x="32683" y="24364"/>
                  </a:cubicBezTo>
                  <a:lnTo>
                    <a:pt x="32720" y="24401"/>
                  </a:lnTo>
                  <a:cubicBezTo>
                    <a:pt x="32905" y="24512"/>
                    <a:pt x="33052" y="24623"/>
                    <a:pt x="33163" y="24807"/>
                  </a:cubicBezTo>
                  <a:lnTo>
                    <a:pt x="33200" y="24844"/>
                  </a:lnTo>
                  <a:cubicBezTo>
                    <a:pt x="33311" y="25029"/>
                    <a:pt x="33459" y="25251"/>
                    <a:pt x="33681" y="25325"/>
                  </a:cubicBezTo>
                  <a:cubicBezTo>
                    <a:pt x="33681" y="25362"/>
                    <a:pt x="33718" y="25362"/>
                    <a:pt x="33718" y="25362"/>
                  </a:cubicBezTo>
                  <a:lnTo>
                    <a:pt x="33755" y="25362"/>
                  </a:lnTo>
                  <a:cubicBezTo>
                    <a:pt x="33792" y="25362"/>
                    <a:pt x="33792" y="25362"/>
                    <a:pt x="33829" y="25325"/>
                  </a:cubicBezTo>
                  <a:cubicBezTo>
                    <a:pt x="34531" y="24438"/>
                    <a:pt x="35271" y="23587"/>
                    <a:pt x="36047" y="22811"/>
                  </a:cubicBezTo>
                  <a:cubicBezTo>
                    <a:pt x="36084" y="22774"/>
                    <a:pt x="36084" y="22774"/>
                    <a:pt x="36084" y="22737"/>
                  </a:cubicBezTo>
                  <a:cubicBezTo>
                    <a:pt x="36084" y="22700"/>
                    <a:pt x="36084" y="22700"/>
                    <a:pt x="36047" y="22700"/>
                  </a:cubicBezTo>
                  <a:cubicBezTo>
                    <a:pt x="35973" y="22626"/>
                    <a:pt x="35936" y="22589"/>
                    <a:pt x="35862" y="22552"/>
                  </a:cubicBezTo>
                  <a:cubicBezTo>
                    <a:pt x="35677" y="22441"/>
                    <a:pt x="35456" y="22441"/>
                    <a:pt x="35234" y="22404"/>
                  </a:cubicBezTo>
                  <a:cubicBezTo>
                    <a:pt x="35160" y="22404"/>
                    <a:pt x="35086" y="22367"/>
                    <a:pt x="35049" y="22367"/>
                  </a:cubicBezTo>
                  <a:cubicBezTo>
                    <a:pt x="34790" y="22330"/>
                    <a:pt x="34568" y="22219"/>
                    <a:pt x="34346" y="22109"/>
                  </a:cubicBezTo>
                  <a:cubicBezTo>
                    <a:pt x="34236" y="22035"/>
                    <a:pt x="34125" y="21961"/>
                    <a:pt x="34014" y="21850"/>
                  </a:cubicBezTo>
                  <a:cubicBezTo>
                    <a:pt x="33940" y="21813"/>
                    <a:pt x="33866" y="21776"/>
                    <a:pt x="33792" y="21702"/>
                  </a:cubicBezTo>
                  <a:cubicBezTo>
                    <a:pt x="33792" y="21665"/>
                    <a:pt x="33755" y="21665"/>
                    <a:pt x="33755" y="21665"/>
                  </a:cubicBezTo>
                  <a:lnTo>
                    <a:pt x="33718" y="21665"/>
                  </a:lnTo>
                  <a:cubicBezTo>
                    <a:pt x="33681" y="21702"/>
                    <a:pt x="33644" y="21702"/>
                    <a:pt x="33607" y="21702"/>
                  </a:cubicBezTo>
                  <a:cubicBezTo>
                    <a:pt x="33459" y="21702"/>
                    <a:pt x="33422" y="21591"/>
                    <a:pt x="33422" y="21517"/>
                  </a:cubicBezTo>
                  <a:cubicBezTo>
                    <a:pt x="33422" y="21443"/>
                    <a:pt x="33459" y="21332"/>
                    <a:pt x="33607" y="21332"/>
                  </a:cubicBezTo>
                  <a:cubicBezTo>
                    <a:pt x="33644" y="21332"/>
                    <a:pt x="33681" y="21332"/>
                    <a:pt x="33718" y="21369"/>
                  </a:cubicBezTo>
                  <a:cubicBezTo>
                    <a:pt x="33755" y="21406"/>
                    <a:pt x="33792" y="21443"/>
                    <a:pt x="33792" y="21517"/>
                  </a:cubicBezTo>
                  <a:cubicBezTo>
                    <a:pt x="33792" y="21554"/>
                    <a:pt x="33792" y="21554"/>
                    <a:pt x="33829" y="21591"/>
                  </a:cubicBezTo>
                  <a:lnTo>
                    <a:pt x="34088" y="21591"/>
                  </a:lnTo>
                  <a:cubicBezTo>
                    <a:pt x="34236" y="21591"/>
                    <a:pt x="34346" y="21591"/>
                    <a:pt x="34494" y="21628"/>
                  </a:cubicBezTo>
                  <a:cubicBezTo>
                    <a:pt x="34790" y="21665"/>
                    <a:pt x="35049" y="21739"/>
                    <a:pt x="35234" y="21924"/>
                  </a:cubicBezTo>
                  <a:cubicBezTo>
                    <a:pt x="35345" y="21998"/>
                    <a:pt x="35419" y="22072"/>
                    <a:pt x="35493" y="22145"/>
                  </a:cubicBezTo>
                  <a:cubicBezTo>
                    <a:pt x="35603" y="22256"/>
                    <a:pt x="35751" y="22367"/>
                    <a:pt x="35899" y="22478"/>
                  </a:cubicBezTo>
                  <a:cubicBezTo>
                    <a:pt x="36010" y="22515"/>
                    <a:pt x="36084" y="22552"/>
                    <a:pt x="36195" y="22626"/>
                  </a:cubicBezTo>
                  <a:lnTo>
                    <a:pt x="36232" y="22626"/>
                  </a:lnTo>
                  <a:cubicBezTo>
                    <a:pt x="36232" y="22626"/>
                    <a:pt x="36269" y="22589"/>
                    <a:pt x="36269" y="22589"/>
                  </a:cubicBezTo>
                  <a:cubicBezTo>
                    <a:pt x="36897" y="21998"/>
                    <a:pt x="37526" y="21406"/>
                    <a:pt x="38191" y="20888"/>
                  </a:cubicBezTo>
                  <a:cubicBezTo>
                    <a:pt x="38191" y="20852"/>
                    <a:pt x="38228" y="20815"/>
                    <a:pt x="38228" y="20815"/>
                  </a:cubicBezTo>
                  <a:cubicBezTo>
                    <a:pt x="38191" y="20778"/>
                    <a:pt x="38191" y="20741"/>
                    <a:pt x="38154" y="20741"/>
                  </a:cubicBezTo>
                  <a:cubicBezTo>
                    <a:pt x="38043" y="20704"/>
                    <a:pt x="37933" y="20667"/>
                    <a:pt x="37822" y="20630"/>
                  </a:cubicBezTo>
                  <a:cubicBezTo>
                    <a:pt x="37711" y="20593"/>
                    <a:pt x="37637" y="20593"/>
                    <a:pt x="37563" y="20556"/>
                  </a:cubicBezTo>
                  <a:cubicBezTo>
                    <a:pt x="37341" y="20445"/>
                    <a:pt x="37193" y="20334"/>
                    <a:pt x="37008" y="20149"/>
                  </a:cubicBezTo>
                  <a:cubicBezTo>
                    <a:pt x="36897" y="20038"/>
                    <a:pt x="36750" y="19890"/>
                    <a:pt x="36602" y="19668"/>
                  </a:cubicBezTo>
                  <a:cubicBezTo>
                    <a:pt x="36602" y="19631"/>
                    <a:pt x="36602" y="19631"/>
                    <a:pt x="36565" y="19631"/>
                  </a:cubicBezTo>
                  <a:cubicBezTo>
                    <a:pt x="36454" y="19595"/>
                    <a:pt x="36380" y="19484"/>
                    <a:pt x="36417" y="19410"/>
                  </a:cubicBezTo>
                  <a:cubicBezTo>
                    <a:pt x="36417" y="19336"/>
                    <a:pt x="36454" y="19225"/>
                    <a:pt x="36602" y="19225"/>
                  </a:cubicBezTo>
                  <a:cubicBezTo>
                    <a:pt x="36676" y="19225"/>
                    <a:pt x="36750" y="19262"/>
                    <a:pt x="36786" y="19299"/>
                  </a:cubicBezTo>
                  <a:cubicBezTo>
                    <a:pt x="36823" y="19373"/>
                    <a:pt x="36823" y="19447"/>
                    <a:pt x="36786" y="19521"/>
                  </a:cubicBezTo>
                  <a:cubicBezTo>
                    <a:pt x="36750" y="19558"/>
                    <a:pt x="36750" y="19595"/>
                    <a:pt x="36786" y="19595"/>
                  </a:cubicBezTo>
                  <a:cubicBezTo>
                    <a:pt x="36786" y="19631"/>
                    <a:pt x="36823" y="19631"/>
                    <a:pt x="36823" y="19631"/>
                  </a:cubicBezTo>
                  <a:cubicBezTo>
                    <a:pt x="36971" y="19668"/>
                    <a:pt x="37119" y="19705"/>
                    <a:pt x="37267" y="19742"/>
                  </a:cubicBezTo>
                  <a:cubicBezTo>
                    <a:pt x="37452" y="19853"/>
                    <a:pt x="37674" y="19927"/>
                    <a:pt x="37859" y="20112"/>
                  </a:cubicBezTo>
                  <a:cubicBezTo>
                    <a:pt x="37933" y="20186"/>
                    <a:pt x="37970" y="20297"/>
                    <a:pt x="38043" y="20371"/>
                  </a:cubicBezTo>
                  <a:cubicBezTo>
                    <a:pt x="38117" y="20482"/>
                    <a:pt x="38191" y="20593"/>
                    <a:pt x="38302" y="20704"/>
                  </a:cubicBezTo>
                  <a:lnTo>
                    <a:pt x="38413" y="20704"/>
                  </a:lnTo>
                  <a:cubicBezTo>
                    <a:pt x="39005" y="20223"/>
                    <a:pt x="39633" y="19742"/>
                    <a:pt x="40262" y="19336"/>
                  </a:cubicBezTo>
                  <a:cubicBezTo>
                    <a:pt x="40299" y="19336"/>
                    <a:pt x="40299" y="19262"/>
                    <a:pt x="40299" y="19225"/>
                  </a:cubicBezTo>
                  <a:cubicBezTo>
                    <a:pt x="40262" y="19188"/>
                    <a:pt x="40262" y="19188"/>
                    <a:pt x="40262" y="19188"/>
                  </a:cubicBezTo>
                  <a:cubicBezTo>
                    <a:pt x="40151" y="19040"/>
                    <a:pt x="40040" y="18929"/>
                    <a:pt x="39929" y="18818"/>
                  </a:cubicBezTo>
                  <a:cubicBezTo>
                    <a:pt x="39818" y="18707"/>
                    <a:pt x="39670" y="18633"/>
                    <a:pt x="39522" y="18559"/>
                  </a:cubicBezTo>
                  <a:cubicBezTo>
                    <a:pt x="39411" y="18522"/>
                    <a:pt x="39301" y="18448"/>
                    <a:pt x="39190" y="18337"/>
                  </a:cubicBezTo>
                  <a:cubicBezTo>
                    <a:pt x="39079" y="18264"/>
                    <a:pt x="39005" y="18153"/>
                    <a:pt x="38894" y="18042"/>
                  </a:cubicBezTo>
                  <a:cubicBezTo>
                    <a:pt x="38746" y="17857"/>
                    <a:pt x="38561" y="17672"/>
                    <a:pt x="38450" y="17450"/>
                  </a:cubicBezTo>
                  <a:cubicBezTo>
                    <a:pt x="38413" y="17413"/>
                    <a:pt x="38413" y="17413"/>
                    <a:pt x="38376" y="17413"/>
                  </a:cubicBezTo>
                  <a:cubicBezTo>
                    <a:pt x="38376" y="17413"/>
                    <a:pt x="38376" y="17376"/>
                    <a:pt x="38376" y="17376"/>
                  </a:cubicBezTo>
                  <a:cubicBezTo>
                    <a:pt x="38339" y="17376"/>
                    <a:pt x="38339" y="17413"/>
                    <a:pt x="38339" y="17413"/>
                  </a:cubicBezTo>
                  <a:lnTo>
                    <a:pt x="38228" y="17413"/>
                  </a:lnTo>
                  <a:cubicBezTo>
                    <a:pt x="38154" y="17413"/>
                    <a:pt x="38080" y="17376"/>
                    <a:pt x="38043" y="17302"/>
                  </a:cubicBezTo>
                  <a:cubicBezTo>
                    <a:pt x="38043" y="17228"/>
                    <a:pt x="38007" y="17154"/>
                    <a:pt x="38117" y="17080"/>
                  </a:cubicBezTo>
                  <a:lnTo>
                    <a:pt x="38117" y="17044"/>
                  </a:lnTo>
                  <a:cubicBezTo>
                    <a:pt x="38154" y="17007"/>
                    <a:pt x="38228" y="17007"/>
                    <a:pt x="38265" y="17007"/>
                  </a:cubicBezTo>
                  <a:cubicBezTo>
                    <a:pt x="38302" y="17007"/>
                    <a:pt x="38376" y="17044"/>
                    <a:pt x="38413" y="17080"/>
                  </a:cubicBezTo>
                  <a:cubicBezTo>
                    <a:pt x="38450" y="17154"/>
                    <a:pt x="38487" y="17191"/>
                    <a:pt x="38450" y="17265"/>
                  </a:cubicBezTo>
                  <a:cubicBezTo>
                    <a:pt x="38450" y="17265"/>
                    <a:pt x="38450" y="17302"/>
                    <a:pt x="38450" y="17339"/>
                  </a:cubicBezTo>
                  <a:cubicBezTo>
                    <a:pt x="38487" y="17339"/>
                    <a:pt x="38487" y="17339"/>
                    <a:pt x="38524" y="17376"/>
                  </a:cubicBezTo>
                  <a:cubicBezTo>
                    <a:pt x="38746" y="17413"/>
                    <a:pt x="39005" y="17487"/>
                    <a:pt x="39227" y="17635"/>
                  </a:cubicBezTo>
                  <a:cubicBezTo>
                    <a:pt x="39337" y="17709"/>
                    <a:pt x="39485" y="17820"/>
                    <a:pt x="39596" y="17894"/>
                  </a:cubicBezTo>
                  <a:cubicBezTo>
                    <a:pt x="39670" y="18005"/>
                    <a:pt x="39744" y="18116"/>
                    <a:pt x="39855" y="18264"/>
                  </a:cubicBezTo>
                  <a:cubicBezTo>
                    <a:pt x="39855" y="18337"/>
                    <a:pt x="39892" y="18374"/>
                    <a:pt x="39929" y="18448"/>
                  </a:cubicBezTo>
                  <a:cubicBezTo>
                    <a:pt x="39966" y="18522"/>
                    <a:pt x="40003" y="18633"/>
                    <a:pt x="40040" y="18707"/>
                  </a:cubicBezTo>
                  <a:cubicBezTo>
                    <a:pt x="40114" y="18855"/>
                    <a:pt x="40225" y="18966"/>
                    <a:pt x="40336" y="19077"/>
                  </a:cubicBezTo>
                  <a:lnTo>
                    <a:pt x="40410" y="19151"/>
                  </a:lnTo>
                  <a:cubicBezTo>
                    <a:pt x="40447" y="19188"/>
                    <a:pt x="40447" y="19188"/>
                    <a:pt x="40484" y="19188"/>
                  </a:cubicBezTo>
                  <a:lnTo>
                    <a:pt x="40521" y="19188"/>
                  </a:lnTo>
                  <a:cubicBezTo>
                    <a:pt x="41149" y="18781"/>
                    <a:pt x="41778" y="18411"/>
                    <a:pt x="42406" y="18079"/>
                  </a:cubicBezTo>
                  <a:cubicBezTo>
                    <a:pt x="42443" y="18042"/>
                    <a:pt x="42443" y="17968"/>
                    <a:pt x="42443" y="17931"/>
                  </a:cubicBezTo>
                  <a:cubicBezTo>
                    <a:pt x="42443" y="17894"/>
                    <a:pt x="42406" y="17857"/>
                    <a:pt x="42406" y="17857"/>
                  </a:cubicBezTo>
                  <a:cubicBezTo>
                    <a:pt x="42295" y="17635"/>
                    <a:pt x="42073" y="17487"/>
                    <a:pt x="41888" y="17339"/>
                  </a:cubicBezTo>
                  <a:lnTo>
                    <a:pt x="41778" y="17265"/>
                  </a:lnTo>
                  <a:cubicBezTo>
                    <a:pt x="41630" y="17154"/>
                    <a:pt x="41519" y="17007"/>
                    <a:pt x="41408" y="16859"/>
                  </a:cubicBezTo>
                  <a:cubicBezTo>
                    <a:pt x="41371" y="16785"/>
                    <a:pt x="41334" y="16748"/>
                    <a:pt x="41297" y="16711"/>
                  </a:cubicBezTo>
                  <a:lnTo>
                    <a:pt x="41260" y="16637"/>
                  </a:lnTo>
                  <a:cubicBezTo>
                    <a:pt x="41149" y="16489"/>
                    <a:pt x="41038" y="16341"/>
                    <a:pt x="40927" y="16156"/>
                  </a:cubicBezTo>
                  <a:cubicBezTo>
                    <a:pt x="40927" y="16156"/>
                    <a:pt x="40890" y="16119"/>
                    <a:pt x="40890" y="16119"/>
                  </a:cubicBezTo>
                  <a:cubicBezTo>
                    <a:pt x="40779" y="16119"/>
                    <a:pt x="40705" y="16008"/>
                    <a:pt x="40705" y="15897"/>
                  </a:cubicBezTo>
                  <a:cubicBezTo>
                    <a:pt x="40705" y="15823"/>
                    <a:pt x="40779" y="15750"/>
                    <a:pt x="40890" y="15750"/>
                  </a:cubicBezTo>
                  <a:lnTo>
                    <a:pt x="40927" y="15750"/>
                  </a:lnTo>
                  <a:cubicBezTo>
                    <a:pt x="41001" y="15750"/>
                    <a:pt x="41038" y="15750"/>
                    <a:pt x="41075" y="15823"/>
                  </a:cubicBezTo>
                  <a:cubicBezTo>
                    <a:pt x="41112" y="15860"/>
                    <a:pt x="41149" y="15934"/>
                    <a:pt x="41112" y="16008"/>
                  </a:cubicBezTo>
                  <a:cubicBezTo>
                    <a:pt x="41112" y="16045"/>
                    <a:pt x="41112" y="16045"/>
                    <a:pt x="41112" y="16082"/>
                  </a:cubicBezTo>
                  <a:cubicBezTo>
                    <a:pt x="41112" y="16082"/>
                    <a:pt x="41149" y="16119"/>
                    <a:pt x="41149" y="16119"/>
                  </a:cubicBezTo>
                  <a:cubicBezTo>
                    <a:pt x="41334" y="16156"/>
                    <a:pt x="41482" y="16267"/>
                    <a:pt x="41630" y="16341"/>
                  </a:cubicBezTo>
                  <a:cubicBezTo>
                    <a:pt x="41925" y="16563"/>
                    <a:pt x="42110" y="16748"/>
                    <a:pt x="42184" y="16970"/>
                  </a:cubicBezTo>
                  <a:cubicBezTo>
                    <a:pt x="42258" y="17080"/>
                    <a:pt x="42295" y="17228"/>
                    <a:pt x="42332" y="17376"/>
                  </a:cubicBezTo>
                  <a:cubicBezTo>
                    <a:pt x="42369" y="17524"/>
                    <a:pt x="42406" y="17672"/>
                    <a:pt x="42480" y="17820"/>
                  </a:cubicBezTo>
                  <a:cubicBezTo>
                    <a:pt x="42480" y="17820"/>
                    <a:pt x="42517" y="17857"/>
                    <a:pt x="42517" y="17894"/>
                  </a:cubicBezTo>
                  <a:lnTo>
                    <a:pt x="42554" y="17931"/>
                  </a:lnTo>
                  <a:cubicBezTo>
                    <a:pt x="42554" y="17968"/>
                    <a:pt x="42591" y="17968"/>
                    <a:pt x="42591" y="17968"/>
                  </a:cubicBezTo>
                  <a:lnTo>
                    <a:pt x="42628" y="17968"/>
                  </a:lnTo>
                  <a:cubicBezTo>
                    <a:pt x="43293" y="17635"/>
                    <a:pt x="43922" y="17339"/>
                    <a:pt x="44587" y="17080"/>
                  </a:cubicBezTo>
                  <a:cubicBezTo>
                    <a:pt x="44624" y="17044"/>
                    <a:pt x="44624" y="17007"/>
                    <a:pt x="44624" y="16970"/>
                  </a:cubicBezTo>
                  <a:cubicBezTo>
                    <a:pt x="44550" y="16674"/>
                    <a:pt x="44292" y="16489"/>
                    <a:pt x="44107" y="16341"/>
                  </a:cubicBezTo>
                  <a:cubicBezTo>
                    <a:pt x="43885" y="16193"/>
                    <a:pt x="43774" y="16008"/>
                    <a:pt x="43626" y="15823"/>
                  </a:cubicBezTo>
                  <a:lnTo>
                    <a:pt x="43589" y="15750"/>
                  </a:lnTo>
                  <a:cubicBezTo>
                    <a:pt x="43478" y="15602"/>
                    <a:pt x="43404" y="15454"/>
                    <a:pt x="43330" y="15269"/>
                  </a:cubicBezTo>
                  <a:cubicBezTo>
                    <a:pt x="43293" y="15232"/>
                    <a:pt x="43293" y="15232"/>
                    <a:pt x="43256" y="15232"/>
                  </a:cubicBezTo>
                  <a:lnTo>
                    <a:pt x="43145" y="15232"/>
                  </a:lnTo>
                  <a:cubicBezTo>
                    <a:pt x="43108" y="15232"/>
                    <a:pt x="43108" y="15232"/>
                    <a:pt x="43072" y="15195"/>
                  </a:cubicBezTo>
                  <a:cubicBezTo>
                    <a:pt x="43035" y="15195"/>
                    <a:pt x="42998" y="15121"/>
                    <a:pt x="42961" y="15084"/>
                  </a:cubicBezTo>
                  <a:cubicBezTo>
                    <a:pt x="42961" y="15047"/>
                    <a:pt x="42961" y="14973"/>
                    <a:pt x="42998" y="14936"/>
                  </a:cubicBezTo>
                  <a:lnTo>
                    <a:pt x="43072" y="14862"/>
                  </a:lnTo>
                  <a:cubicBezTo>
                    <a:pt x="43108" y="14788"/>
                    <a:pt x="43182" y="14751"/>
                    <a:pt x="43256" y="14751"/>
                  </a:cubicBezTo>
                  <a:cubicBezTo>
                    <a:pt x="43256" y="14751"/>
                    <a:pt x="43293" y="14751"/>
                    <a:pt x="43330" y="14788"/>
                  </a:cubicBezTo>
                  <a:cubicBezTo>
                    <a:pt x="43367" y="14788"/>
                    <a:pt x="43404" y="14862"/>
                    <a:pt x="43441" y="14899"/>
                  </a:cubicBezTo>
                  <a:cubicBezTo>
                    <a:pt x="43441" y="14936"/>
                    <a:pt x="43441" y="15010"/>
                    <a:pt x="43404" y="15047"/>
                  </a:cubicBezTo>
                  <a:lnTo>
                    <a:pt x="43367" y="15084"/>
                  </a:lnTo>
                  <a:cubicBezTo>
                    <a:pt x="43367" y="15084"/>
                    <a:pt x="43367" y="15121"/>
                    <a:pt x="43367" y="15158"/>
                  </a:cubicBezTo>
                  <a:cubicBezTo>
                    <a:pt x="43367" y="15158"/>
                    <a:pt x="43404" y="15195"/>
                    <a:pt x="43441" y="15195"/>
                  </a:cubicBezTo>
                  <a:cubicBezTo>
                    <a:pt x="43626" y="15232"/>
                    <a:pt x="43811" y="15343"/>
                    <a:pt x="43996" y="15454"/>
                  </a:cubicBezTo>
                  <a:cubicBezTo>
                    <a:pt x="44107" y="15528"/>
                    <a:pt x="44181" y="15639"/>
                    <a:pt x="44292" y="15750"/>
                  </a:cubicBezTo>
                  <a:cubicBezTo>
                    <a:pt x="44365" y="15860"/>
                    <a:pt x="44439" y="15971"/>
                    <a:pt x="44476" y="16119"/>
                  </a:cubicBezTo>
                  <a:cubicBezTo>
                    <a:pt x="44476" y="16193"/>
                    <a:pt x="44513" y="16267"/>
                    <a:pt x="44513" y="16341"/>
                  </a:cubicBezTo>
                  <a:cubicBezTo>
                    <a:pt x="44513" y="16415"/>
                    <a:pt x="44550" y="16489"/>
                    <a:pt x="44550" y="16563"/>
                  </a:cubicBezTo>
                  <a:cubicBezTo>
                    <a:pt x="44587" y="16674"/>
                    <a:pt x="44624" y="16822"/>
                    <a:pt x="44698" y="16933"/>
                  </a:cubicBezTo>
                  <a:cubicBezTo>
                    <a:pt x="44698" y="16970"/>
                    <a:pt x="44735" y="16970"/>
                    <a:pt x="44772" y="16970"/>
                  </a:cubicBezTo>
                  <a:lnTo>
                    <a:pt x="44809" y="16970"/>
                  </a:lnTo>
                  <a:cubicBezTo>
                    <a:pt x="45327" y="16785"/>
                    <a:pt x="45844" y="16600"/>
                    <a:pt x="46362" y="16415"/>
                  </a:cubicBezTo>
                  <a:cubicBezTo>
                    <a:pt x="46399" y="16415"/>
                    <a:pt x="46399" y="16415"/>
                    <a:pt x="46436" y="16378"/>
                  </a:cubicBezTo>
                  <a:cubicBezTo>
                    <a:pt x="46436" y="16341"/>
                    <a:pt x="46436" y="16341"/>
                    <a:pt x="46399" y="16304"/>
                  </a:cubicBezTo>
                  <a:cubicBezTo>
                    <a:pt x="46325" y="16156"/>
                    <a:pt x="46177" y="16045"/>
                    <a:pt x="46029" y="15897"/>
                  </a:cubicBezTo>
                  <a:cubicBezTo>
                    <a:pt x="45992" y="15860"/>
                    <a:pt x="45918" y="15823"/>
                    <a:pt x="45881" y="15787"/>
                  </a:cubicBezTo>
                  <a:cubicBezTo>
                    <a:pt x="45733" y="15639"/>
                    <a:pt x="45622" y="15491"/>
                    <a:pt x="45549" y="15306"/>
                  </a:cubicBezTo>
                  <a:lnTo>
                    <a:pt x="45512" y="15232"/>
                  </a:lnTo>
                  <a:lnTo>
                    <a:pt x="45475" y="15158"/>
                  </a:lnTo>
                  <a:cubicBezTo>
                    <a:pt x="45438" y="15084"/>
                    <a:pt x="45401" y="15010"/>
                    <a:pt x="45364" y="14899"/>
                  </a:cubicBezTo>
                  <a:cubicBezTo>
                    <a:pt x="45327" y="14862"/>
                    <a:pt x="45327" y="14788"/>
                    <a:pt x="45290" y="14714"/>
                  </a:cubicBezTo>
                  <a:cubicBezTo>
                    <a:pt x="45290" y="14714"/>
                    <a:pt x="45253" y="14677"/>
                    <a:pt x="45216" y="14677"/>
                  </a:cubicBezTo>
                  <a:lnTo>
                    <a:pt x="45142" y="14677"/>
                  </a:lnTo>
                  <a:cubicBezTo>
                    <a:pt x="44994" y="14677"/>
                    <a:pt x="44957" y="14566"/>
                    <a:pt x="44957" y="14493"/>
                  </a:cubicBezTo>
                  <a:cubicBezTo>
                    <a:pt x="44957" y="14419"/>
                    <a:pt x="44994" y="14308"/>
                    <a:pt x="45142" y="14308"/>
                  </a:cubicBezTo>
                  <a:cubicBezTo>
                    <a:pt x="45216" y="14308"/>
                    <a:pt x="45253" y="14308"/>
                    <a:pt x="45290" y="14345"/>
                  </a:cubicBezTo>
                  <a:cubicBezTo>
                    <a:pt x="45327" y="14382"/>
                    <a:pt x="45327" y="14456"/>
                    <a:pt x="45327" y="14530"/>
                  </a:cubicBezTo>
                  <a:cubicBezTo>
                    <a:pt x="45327" y="14566"/>
                    <a:pt x="45327" y="14603"/>
                    <a:pt x="45364" y="14603"/>
                  </a:cubicBezTo>
                  <a:cubicBezTo>
                    <a:pt x="45549" y="14677"/>
                    <a:pt x="45733" y="14788"/>
                    <a:pt x="45881" y="14936"/>
                  </a:cubicBezTo>
                  <a:cubicBezTo>
                    <a:pt x="46066" y="15084"/>
                    <a:pt x="46251" y="15269"/>
                    <a:pt x="46325" y="15491"/>
                  </a:cubicBezTo>
                  <a:cubicBezTo>
                    <a:pt x="46362" y="15602"/>
                    <a:pt x="46399" y="15750"/>
                    <a:pt x="46399" y="15860"/>
                  </a:cubicBezTo>
                  <a:cubicBezTo>
                    <a:pt x="46436" y="16008"/>
                    <a:pt x="46473" y="16156"/>
                    <a:pt x="46510" y="16267"/>
                  </a:cubicBezTo>
                  <a:lnTo>
                    <a:pt x="46584" y="16230"/>
                  </a:lnTo>
                  <a:lnTo>
                    <a:pt x="46510" y="16304"/>
                  </a:lnTo>
                  <a:cubicBezTo>
                    <a:pt x="46547" y="16341"/>
                    <a:pt x="46584" y="16341"/>
                    <a:pt x="46584" y="16341"/>
                  </a:cubicBezTo>
                  <a:lnTo>
                    <a:pt x="46621" y="16341"/>
                  </a:lnTo>
                  <a:cubicBezTo>
                    <a:pt x="47138" y="16193"/>
                    <a:pt x="47619" y="16082"/>
                    <a:pt x="48137" y="15971"/>
                  </a:cubicBezTo>
                  <a:cubicBezTo>
                    <a:pt x="48173" y="15934"/>
                    <a:pt x="48173" y="15934"/>
                    <a:pt x="48210" y="15897"/>
                  </a:cubicBezTo>
                  <a:cubicBezTo>
                    <a:pt x="48210" y="15860"/>
                    <a:pt x="48210" y="15860"/>
                    <a:pt x="48173" y="15823"/>
                  </a:cubicBezTo>
                  <a:cubicBezTo>
                    <a:pt x="48137" y="15787"/>
                    <a:pt x="48100" y="15750"/>
                    <a:pt x="48063" y="15713"/>
                  </a:cubicBezTo>
                  <a:cubicBezTo>
                    <a:pt x="47989" y="15639"/>
                    <a:pt x="47915" y="15565"/>
                    <a:pt x="47841" y="15491"/>
                  </a:cubicBezTo>
                  <a:cubicBezTo>
                    <a:pt x="47730" y="15343"/>
                    <a:pt x="47656" y="15158"/>
                    <a:pt x="47582" y="14973"/>
                  </a:cubicBezTo>
                  <a:cubicBezTo>
                    <a:pt x="47582" y="14899"/>
                    <a:pt x="47545" y="14788"/>
                    <a:pt x="47508" y="14677"/>
                  </a:cubicBezTo>
                  <a:cubicBezTo>
                    <a:pt x="47471" y="14603"/>
                    <a:pt x="47471" y="14530"/>
                    <a:pt x="47471" y="14456"/>
                  </a:cubicBezTo>
                  <a:cubicBezTo>
                    <a:pt x="47471" y="14419"/>
                    <a:pt x="47434" y="14382"/>
                    <a:pt x="47397" y="14382"/>
                  </a:cubicBezTo>
                  <a:cubicBezTo>
                    <a:pt x="47323" y="14382"/>
                    <a:pt x="47249" y="14308"/>
                    <a:pt x="47212" y="14234"/>
                  </a:cubicBezTo>
                  <a:cubicBezTo>
                    <a:pt x="47212" y="14197"/>
                    <a:pt x="47212" y="14123"/>
                    <a:pt x="47286" y="14049"/>
                  </a:cubicBezTo>
                  <a:lnTo>
                    <a:pt x="47323" y="14012"/>
                  </a:lnTo>
                  <a:cubicBezTo>
                    <a:pt x="47360" y="13975"/>
                    <a:pt x="47397" y="13938"/>
                    <a:pt x="47434" y="13938"/>
                  </a:cubicBezTo>
                  <a:cubicBezTo>
                    <a:pt x="47508" y="13938"/>
                    <a:pt x="47582" y="14012"/>
                    <a:pt x="47619" y="14086"/>
                  </a:cubicBezTo>
                  <a:cubicBezTo>
                    <a:pt x="47656" y="14123"/>
                    <a:pt x="47656" y="14197"/>
                    <a:pt x="47582" y="14308"/>
                  </a:cubicBezTo>
                  <a:lnTo>
                    <a:pt x="47545" y="14308"/>
                  </a:lnTo>
                  <a:cubicBezTo>
                    <a:pt x="47545" y="14345"/>
                    <a:pt x="47545" y="14382"/>
                    <a:pt x="47545" y="14382"/>
                  </a:cubicBezTo>
                  <a:cubicBezTo>
                    <a:pt x="47545" y="14419"/>
                    <a:pt x="47545" y="14419"/>
                    <a:pt x="47582" y="14456"/>
                  </a:cubicBezTo>
                  <a:cubicBezTo>
                    <a:pt x="47730" y="14493"/>
                    <a:pt x="47841" y="14603"/>
                    <a:pt x="47989" y="14714"/>
                  </a:cubicBezTo>
                  <a:cubicBezTo>
                    <a:pt x="48173" y="14899"/>
                    <a:pt x="48284" y="15047"/>
                    <a:pt x="48358" y="15232"/>
                  </a:cubicBezTo>
                  <a:cubicBezTo>
                    <a:pt x="48395" y="15380"/>
                    <a:pt x="48432" y="15565"/>
                    <a:pt x="48432" y="15713"/>
                  </a:cubicBezTo>
                  <a:lnTo>
                    <a:pt x="48432" y="15787"/>
                  </a:lnTo>
                  <a:cubicBezTo>
                    <a:pt x="48432" y="15823"/>
                    <a:pt x="48432" y="15823"/>
                    <a:pt x="48469" y="15860"/>
                  </a:cubicBezTo>
                  <a:lnTo>
                    <a:pt x="48506" y="15860"/>
                  </a:lnTo>
                  <a:cubicBezTo>
                    <a:pt x="48876" y="15787"/>
                    <a:pt x="49246" y="15750"/>
                    <a:pt x="49615" y="15676"/>
                  </a:cubicBezTo>
                  <a:cubicBezTo>
                    <a:pt x="49652" y="15676"/>
                    <a:pt x="49652" y="15676"/>
                    <a:pt x="49689" y="15639"/>
                  </a:cubicBezTo>
                  <a:cubicBezTo>
                    <a:pt x="49689" y="15602"/>
                    <a:pt x="49689" y="15565"/>
                    <a:pt x="49652" y="15565"/>
                  </a:cubicBezTo>
                  <a:cubicBezTo>
                    <a:pt x="49578" y="15491"/>
                    <a:pt x="49541" y="15417"/>
                    <a:pt x="49504" y="15343"/>
                  </a:cubicBezTo>
                  <a:cubicBezTo>
                    <a:pt x="49430" y="15232"/>
                    <a:pt x="49357" y="15084"/>
                    <a:pt x="49320" y="14899"/>
                  </a:cubicBezTo>
                  <a:cubicBezTo>
                    <a:pt x="49246" y="14788"/>
                    <a:pt x="49246" y="14677"/>
                    <a:pt x="49209" y="14603"/>
                  </a:cubicBezTo>
                  <a:cubicBezTo>
                    <a:pt x="49209" y="14566"/>
                    <a:pt x="49172" y="14566"/>
                    <a:pt x="49172" y="14530"/>
                  </a:cubicBezTo>
                  <a:cubicBezTo>
                    <a:pt x="49098" y="14493"/>
                    <a:pt x="49061" y="14382"/>
                    <a:pt x="49061" y="14308"/>
                  </a:cubicBezTo>
                  <a:cubicBezTo>
                    <a:pt x="49098" y="14271"/>
                    <a:pt x="49135" y="14160"/>
                    <a:pt x="49246" y="14160"/>
                  </a:cubicBezTo>
                  <a:cubicBezTo>
                    <a:pt x="49320" y="14160"/>
                    <a:pt x="49357" y="14197"/>
                    <a:pt x="49394" y="14234"/>
                  </a:cubicBezTo>
                  <a:cubicBezTo>
                    <a:pt x="49430" y="14271"/>
                    <a:pt x="49467" y="14345"/>
                    <a:pt x="49430" y="14419"/>
                  </a:cubicBezTo>
                  <a:cubicBezTo>
                    <a:pt x="49430" y="14456"/>
                    <a:pt x="49430" y="14493"/>
                    <a:pt x="49467" y="14530"/>
                  </a:cubicBezTo>
                  <a:cubicBezTo>
                    <a:pt x="49541" y="14566"/>
                    <a:pt x="49578" y="14603"/>
                    <a:pt x="49652" y="14640"/>
                  </a:cubicBezTo>
                  <a:cubicBezTo>
                    <a:pt x="49800" y="14788"/>
                    <a:pt x="49911" y="14899"/>
                    <a:pt x="50022" y="15084"/>
                  </a:cubicBezTo>
                  <a:cubicBezTo>
                    <a:pt x="50096" y="15195"/>
                    <a:pt x="50133" y="15343"/>
                    <a:pt x="50133" y="15528"/>
                  </a:cubicBezTo>
                  <a:cubicBezTo>
                    <a:pt x="50133" y="15565"/>
                    <a:pt x="50133" y="15565"/>
                    <a:pt x="50170" y="15602"/>
                  </a:cubicBezTo>
                  <a:lnTo>
                    <a:pt x="50244" y="15602"/>
                  </a:lnTo>
                  <a:cubicBezTo>
                    <a:pt x="50503" y="15565"/>
                    <a:pt x="50724" y="15565"/>
                    <a:pt x="50946" y="15528"/>
                  </a:cubicBezTo>
                  <a:cubicBezTo>
                    <a:pt x="50983" y="15528"/>
                    <a:pt x="50983" y="15528"/>
                    <a:pt x="51020" y="15491"/>
                  </a:cubicBezTo>
                  <a:cubicBezTo>
                    <a:pt x="51020" y="15491"/>
                    <a:pt x="51020" y="15454"/>
                    <a:pt x="51020" y="15454"/>
                  </a:cubicBezTo>
                  <a:cubicBezTo>
                    <a:pt x="47323" y="6248"/>
                    <a:pt x="37452" y="74"/>
                    <a:pt x="26435" y="74"/>
                  </a:cubicBezTo>
                  <a:cubicBezTo>
                    <a:pt x="25289" y="74"/>
                    <a:pt x="24143" y="148"/>
                    <a:pt x="22996" y="259"/>
                  </a:cubicBezTo>
                  <a:lnTo>
                    <a:pt x="22849" y="296"/>
                  </a:lnTo>
                  <a:lnTo>
                    <a:pt x="22701" y="222"/>
                  </a:lnTo>
                  <a:cubicBezTo>
                    <a:pt x="22405" y="74"/>
                    <a:pt x="22072" y="0"/>
                    <a:pt x="2166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5" name="Google Shape;1285;p64"/>
            <p:cNvSpPr/>
            <p:nvPr/>
          </p:nvSpPr>
          <p:spPr>
            <a:xfrm>
              <a:off x="5710675" y="4389925"/>
              <a:ext cx="92450" cy="89675"/>
            </a:xfrm>
            <a:custGeom>
              <a:rect b="b" l="l" r="r" t="t"/>
              <a:pathLst>
                <a:path extrusionOk="0" h="3587" w="3698">
                  <a:moveTo>
                    <a:pt x="3550" y="0"/>
                  </a:moveTo>
                  <a:lnTo>
                    <a:pt x="3402" y="148"/>
                  </a:lnTo>
                  <a:lnTo>
                    <a:pt x="2996" y="555"/>
                  </a:lnTo>
                  <a:lnTo>
                    <a:pt x="1776" y="1738"/>
                  </a:lnTo>
                  <a:lnTo>
                    <a:pt x="555" y="2921"/>
                  </a:lnTo>
                  <a:lnTo>
                    <a:pt x="186" y="3291"/>
                  </a:lnTo>
                  <a:lnTo>
                    <a:pt x="38" y="3439"/>
                  </a:lnTo>
                  <a:cubicBezTo>
                    <a:pt x="1" y="3476"/>
                    <a:pt x="1" y="3513"/>
                    <a:pt x="38" y="3550"/>
                  </a:cubicBezTo>
                  <a:cubicBezTo>
                    <a:pt x="38" y="3587"/>
                    <a:pt x="75" y="3587"/>
                    <a:pt x="75" y="3587"/>
                  </a:cubicBezTo>
                  <a:lnTo>
                    <a:pt x="112" y="3587"/>
                  </a:lnTo>
                  <a:lnTo>
                    <a:pt x="297" y="3439"/>
                  </a:lnTo>
                  <a:lnTo>
                    <a:pt x="408" y="3365"/>
                  </a:lnTo>
                  <a:cubicBezTo>
                    <a:pt x="482" y="3291"/>
                    <a:pt x="592" y="3180"/>
                    <a:pt x="740" y="3069"/>
                  </a:cubicBezTo>
                  <a:lnTo>
                    <a:pt x="851" y="2995"/>
                  </a:lnTo>
                  <a:cubicBezTo>
                    <a:pt x="999" y="2847"/>
                    <a:pt x="1147" y="2699"/>
                    <a:pt x="1332" y="2551"/>
                  </a:cubicBezTo>
                  <a:lnTo>
                    <a:pt x="1997" y="1923"/>
                  </a:lnTo>
                  <a:lnTo>
                    <a:pt x="2626" y="1294"/>
                  </a:lnTo>
                  <a:cubicBezTo>
                    <a:pt x="2774" y="1110"/>
                    <a:pt x="2922" y="962"/>
                    <a:pt x="3069" y="814"/>
                  </a:cubicBezTo>
                  <a:lnTo>
                    <a:pt x="3143" y="703"/>
                  </a:lnTo>
                  <a:cubicBezTo>
                    <a:pt x="3254" y="592"/>
                    <a:pt x="3365" y="481"/>
                    <a:pt x="3439" y="370"/>
                  </a:cubicBezTo>
                  <a:lnTo>
                    <a:pt x="3513" y="296"/>
                  </a:lnTo>
                  <a:lnTo>
                    <a:pt x="3661" y="111"/>
                  </a:lnTo>
                  <a:cubicBezTo>
                    <a:pt x="3698" y="74"/>
                    <a:pt x="3698" y="37"/>
                    <a:pt x="3661"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6" name="Google Shape;1286;p64"/>
            <p:cNvSpPr/>
            <p:nvPr/>
          </p:nvSpPr>
          <p:spPr>
            <a:xfrm>
              <a:off x="5684800" y="3693025"/>
              <a:ext cx="482500" cy="763475"/>
            </a:xfrm>
            <a:custGeom>
              <a:rect b="b" l="l" r="r" t="t"/>
              <a:pathLst>
                <a:path extrusionOk="0" h="30539" w="19300">
                  <a:moveTo>
                    <a:pt x="6434" y="21776"/>
                  </a:moveTo>
                  <a:cubicBezTo>
                    <a:pt x="6582" y="21776"/>
                    <a:pt x="6582" y="21887"/>
                    <a:pt x="6619" y="21924"/>
                  </a:cubicBezTo>
                  <a:cubicBezTo>
                    <a:pt x="6619" y="21998"/>
                    <a:pt x="6582" y="22109"/>
                    <a:pt x="6471" y="22146"/>
                  </a:cubicBezTo>
                  <a:cubicBezTo>
                    <a:pt x="6434" y="22146"/>
                    <a:pt x="6434" y="22220"/>
                    <a:pt x="6434" y="22257"/>
                  </a:cubicBezTo>
                  <a:lnTo>
                    <a:pt x="6471" y="22294"/>
                  </a:lnTo>
                  <a:cubicBezTo>
                    <a:pt x="6471" y="22368"/>
                    <a:pt x="6508" y="22442"/>
                    <a:pt x="6508" y="22516"/>
                  </a:cubicBezTo>
                  <a:lnTo>
                    <a:pt x="6582" y="22701"/>
                  </a:lnTo>
                  <a:cubicBezTo>
                    <a:pt x="6619" y="22885"/>
                    <a:pt x="6655" y="23070"/>
                    <a:pt x="6692" y="23255"/>
                  </a:cubicBezTo>
                  <a:lnTo>
                    <a:pt x="6692" y="23366"/>
                  </a:lnTo>
                  <a:cubicBezTo>
                    <a:pt x="6692" y="23551"/>
                    <a:pt x="6729" y="23773"/>
                    <a:pt x="6803" y="23958"/>
                  </a:cubicBezTo>
                  <a:cubicBezTo>
                    <a:pt x="6766" y="23884"/>
                    <a:pt x="6692" y="23810"/>
                    <a:pt x="6619" y="23699"/>
                  </a:cubicBezTo>
                  <a:cubicBezTo>
                    <a:pt x="6545" y="23588"/>
                    <a:pt x="6471" y="23477"/>
                    <a:pt x="6397" y="23329"/>
                  </a:cubicBezTo>
                  <a:cubicBezTo>
                    <a:pt x="6286" y="23144"/>
                    <a:pt x="6286" y="22922"/>
                    <a:pt x="6286" y="22627"/>
                  </a:cubicBezTo>
                  <a:cubicBezTo>
                    <a:pt x="6286" y="22479"/>
                    <a:pt x="6286" y="22331"/>
                    <a:pt x="6323" y="22183"/>
                  </a:cubicBezTo>
                  <a:cubicBezTo>
                    <a:pt x="6360" y="22146"/>
                    <a:pt x="6323" y="22146"/>
                    <a:pt x="6323" y="22109"/>
                  </a:cubicBezTo>
                  <a:cubicBezTo>
                    <a:pt x="6249" y="22072"/>
                    <a:pt x="6212" y="21961"/>
                    <a:pt x="6249" y="21887"/>
                  </a:cubicBezTo>
                  <a:cubicBezTo>
                    <a:pt x="6249" y="21850"/>
                    <a:pt x="6323" y="21776"/>
                    <a:pt x="6434" y="21776"/>
                  </a:cubicBezTo>
                  <a:close/>
                  <a:moveTo>
                    <a:pt x="13162" y="3513"/>
                  </a:moveTo>
                  <a:lnTo>
                    <a:pt x="13162" y="3513"/>
                  </a:lnTo>
                  <a:cubicBezTo>
                    <a:pt x="8541" y="8615"/>
                    <a:pt x="8097" y="12423"/>
                    <a:pt x="7691" y="15491"/>
                  </a:cubicBezTo>
                  <a:cubicBezTo>
                    <a:pt x="7469" y="17229"/>
                    <a:pt x="7284" y="18745"/>
                    <a:pt x="6397" y="20187"/>
                  </a:cubicBezTo>
                  <a:cubicBezTo>
                    <a:pt x="5435" y="21776"/>
                    <a:pt x="4400" y="23181"/>
                    <a:pt x="3365" y="24438"/>
                  </a:cubicBezTo>
                  <a:cubicBezTo>
                    <a:pt x="3476" y="21000"/>
                    <a:pt x="4215" y="17525"/>
                    <a:pt x="5509" y="14345"/>
                  </a:cubicBezTo>
                  <a:cubicBezTo>
                    <a:pt x="5546" y="14345"/>
                    <a:pt x="5509" y="14271"/>
                    <a:pt x="5472" y="14271"/>
                  </a:cubicBezTo>
                  <a:lnTo>
                    <a:pt x="5435" y="14271"/>
                  </a:lnTo>
                  <a:cubicBezTo>
                    <a:pt x="5435" y="14271"/>
                    <a:pt x="5398" y="14271"/>
                    <a:pt x="5398" y="14308"/>
                  </a:cubicBezTo>
                  <a:cubicBezTo>
                    <a:pt x="3661" y="17746"/>
                    <a:pt x="2626" y="21628"/>
                    <a:pt x="2441" y="25510"/>
                  </a:cubicBezTo>
                  <a:cubicBezTo>
                    <a:pt x="2256" y="25695"/>
                    <a:pt x="2108" y="25843"/>
                    <a:pt x="2034" y="25917"/>
                  </a:cubicBezTo>
                  <a:cubicBezTo>
                    <a:pt x="2626" y="11794"/>
                    <a:pt x="10168" y="5472"/>
                    <a:pt x="13162" y="3513"/>
                  </a:cubicBezTo>
                  <a:close/>
                  <a:moveTo>
                    <a:pt x="18079" y="1"/>
                  </a:moveTo>
                  <a:cubicBezTo>
                    <a:pt x="18042" y="1"/>
                    <a:pt x="18042" y="38"/>
                    <a:pt x="18005" y="74"/>
                  </a:cubicBezTo>
                  <a:lnTo>
                    <a:pt x="17747" y="148"/>
                  </a:lnTo>
                  <a:cubicBezTo>
                    <a:pt x="6877" y="3550"/>
                    <a:pt x="1" y="17968"/>
                    <a:pt x="1332" y="28098"/>
                  </a:cubicBezTo>
                  <a:lnTo>
                    <a:pt x="1369" y="28357"/>
                  </a:lnTo>
                  <a:lnTo>
                    <a:pt x="1221" y="28542"/>
                  </a:lnTo>
                  <a:cubicBezTo>
                    <a:pt x="629" y="29355"/>
                    <a:pt x="703" y="30058"/>
                    <a:pt x="888" y="30501"/>
                  </a:cubicBezTo>
                  <a:cubicBezTo>
                    <a:pt x="888" y="30501"/>
                    <a:pt x="925" y="30538"/>
                    <a:pt x="962" y="30538"/>
                  </a:cubicBezTo>
                  <a:cubicBezTo>
                    <a:pt x="999" y="30538"/>
                    <a:pt x="999" y="30538"/>
                    <a:pt x="1036" y="30501"/>
                  </a:cubicBezTo>
                  <a:lnTo>
                    <a:pt x="1110" y="30427"/>
                  </a:lnTo>
                  <a:cubicBezTo>
                    <a:pt x="1184" y="30427"/>
                    <a:pt x="1184" y="30390"/>
                    <a:pt x="1184" y="30390"/>
                  </a:cubicBezTo>
                  <a:cubicBezTo>
                    <a:pt x="1073" y="30169"/>
                    <a:pt x="1036" y="30021"/>
                    <a:pt x="999" y="29873"/>
                  </a:cubicBezTo>
                  <a:cubicBezTo>
                    <a:pt x="999" y="29688"/>
                    <a:pt x="1036" y="29466"/>
                    <a:pt x="1110" y="29244"/>
                  </a:cubicBezTo>
                  <a:cubicBezTo>
                    <a:pt x="1184" y="29096"/>
                    <a:pt x="1221" y="28949"/>
                    <a:pt x="1332" y="28801"/>
                  </a:cubicBezTo>
                  <a:cubicBezTo>
                    <a:pt x="1332" y="28949"/>
                    <a:pt x="1369" y="29060"/>
                    <a:pt x="1369" y="29207"/>
                  </a:cubicBezTo>
                  <a:lnTo>
                    <a:pt x="1369" y="29281"/>
                  </a:lnTo>
                  <a:lnTo>
                    <a:pt x="1369" y="29429"/>
                  </a:lnTo>
                  <a:cubicBezTo>
                    <a:pt x="1369" y="29577"/>
                    <a:pt x="1369" y="29725"/>
                    <a:pt x="1332" y="29873"/>
                  </a:cubicBezTo>
                  <a:cubicBezTo>
                    <a:pt x="1332" y="29947"/>
                    <a:pt x="1332" y="30021"/>
                    <a:pt x="1332" y="30095"/>
                  </a:cubicBezTo>
                  <a:lnTo>
                    <a:pt x="1295" y="30132"/>
                  </a:lnTo>
                  <a:cubicBezTo>
                    <a:pt x="1295" y="30169"/>
                    <a:pt x="1295" y="30206"/>
                    <a:pt x="1332" y="30206"/>
                  </a:cubicBezTo>
                  <a:cubicBezTo>
                    <a:pt x="1369" y="30243"/>
                    <a:pt x="1369" y="30243"/>
                    <a:pt x="1369" y="30243"/>
                  </a:cubicBezTo>
                  <a:cubicBezTo>
                    <a:pt x="1406" y="30243"/>
                    <a:pt x="1406" y="30243"/>
                    <a:pt x="1443" y="30206"/>
                  </a:cubicBezTo>
                  <a:cubicBezTo>
                    <a:pt x="1627" y="30058"/>
                    <a:pt x="1812" y="29873"/>
                    <a:pt x="1997" y="29688"/>
                  </a:cubicBezTo>
                  <a:cubicBezTo>
                    <a:pt x="2034" y="29651"/>
                    <a:pt x="1997" y="29614"/>
                    <a:pt x="1997" y="29577"/>
                  </a:cubicBezTo>
                  <a:cubicBezTo>
                    <a:pt x="1849" y="29355"/>
                    <a:pt x="1775" y="29170"/>
                    <a:pt x="1738" y="29023"/>
                  </a:cubicBezTo>
                  <a:cubicBezTo>
                    <a:pt x="1701" y="28838"/>
                    <a:pt x="1738" y="28653"/>
                    <a:pt x="1775" y="28431"/>
                  </a:cubicBezTo>
                  <a:cubicBezTo>
                    <a:pt x="1812" y="28283"/>
                    <a:pt x="1886" y="28135"/>
                    <a:pt x="1960" y="28024"/>
                  </a:cubicBezTo>
                  <a:cubicBezTo>
                    <a:pt x="1960" y="27987"/>
                    <a:pt x="1960" y="27987"/>
                    <a:pt x="1960" y="27950"/>
                  </a:cubicBezTo>
                  <a:cubicBezTo>
                    <a:pt x="1960" y="27913"/>
                    <a:pt x="1923" y="27913"/>
                    <a:pt x="1923" y="27913"/>
                  </a:cubicBezTo>
                  <a:cubicBezTo>
                    <a:pt x="1812" y="27876"/>
                    <a:pt x="1812" y="27766"/>
                    <a:pt x="1812" y="27655"/>
                  </a:cubicBezTo>
                  <a:cubicBezTo>
                    <a:pt x="1812" y="27618"/>
                    <a:pt x="1849" y="27544"/>
                    <a:pt x="1997" y="27544"/>
                  </a:cubicBezTo>
                  <a:cubicBezTo>
                    <a:pt x="2108" y="27544"/>
                    <a:pt x="2182" y="27618"/>
                    <a:pt x="2182" y="27692"/>
                  </a:cubicBezTo>
                  <a:cubicBezTo>
                    <a:pt x="2182" y="27803"/>
                    <a:pt x="2145" y="27876"/>
                    <a:pt x="2034" y="27913"/>
                  </a:cubicBezTo>
                  <a:cubicBezTo>
                    <a:pt x="1997" y="27913"/>
                    <a:pt x="1960" y="27950"/>
                    <a:pt x="1960" y="27987"/>
                  </a:cubicBezTo>
                  <a:cubicBezTo>
                    <a:pt x="1997" y="28061"/>
                    <a:pt x="1997" y="28098"/>
                    <a:pt x="1997" y="28172"/>
                  </a:cubicBezTo>
                  <a:cubicBezTo>
                    <a:pt x="1997" y="28283"/>
                    <a:pt x="2034" y="28357"/>
                    <a:pt x="2034" y="28468"/>
                  </a:cubicBezTo>
                  <a:cubicBezTo>
                    <a:pt x="2034" y="28579"/>
                    <a:pt x="2071" y="28690"/>
                    <a:pt x="2071" y="28801"/>
                  </a:cubicBezTo>
                  <a:lnTo>
                    <a:pt x="2071" y="28986"/>
                  </a:lnTo>
                  <a:cubicBezTo>
                    <a:pt x="2071" y="29060"/>
                    <a:pt x="2071" y="29133"/>
                    <a:pt x="2071" y="29207"/>
                  </a:cubicBezTo>
                  <a:cubicBezTo>
                    <a:pt x="2071" y="29281"/>
                    <a:pt x="2071" y="29355"/>
                    <a:pt x="2071" y="29466"/>
                  </a:cubicBezTo>
                  <a:cubicBezTo>
                    <a:pt x="2071" y="29466"/>
                    <a:pt x="2108" y="29503"/>
                    <a:pt x="2145" y="29503"/>
                  </a:cubicBezTo>
                  <a:lnTo>
                    <a:pt x="2219" y="29503"/>
                  </a:lnTo>
                  <a:cubicBezTo>
                    <a:pt x="2515" y="29244"/>
                    <a:pt x="2774" y="28949"/>
                    <a:pt x="3032" y="28690"/>
                  </a:cubicBezTo>
                  <a:cubicBezTo>
                    <a:pt x="3069" y="28653"/>
                    <a:pt x="3069" y="28616"/>
                    <a:pt x="3069" y="28579"/>
                  </a:cubicBezTo>
                  <a:lnTo>
                    <a:pt x="3032" y="28542"/>
                  </a:lnTo>
                  <a:cubicBezTo>
                    <a:pt x="2958" y="28431"/>
                    <a:pt x="2884" y="28320"/>
                    <a:pt x="2811" y="28209"/>
                  </a:cubicBezTo>
                  <a:cubicBezTo>
                    <a:pt x="2737" y="28024"/>
                    <a:pt x="2700" y="27803"/>
                    <a:pt x="2737" y="27544"/>
                  </a:cubicBezTo>
                  <a:cubicBezTo>
                    <a:pt x="2737" y="27396"/>
                    <a:pt x="2811" y="27248"/>
                    <a:pt x="2847" y="27100"/>
                  </a:cubicBezTo>
                  <a:cubicBezTo>
                    <a:pt x="2884" y="27063"/>
                    <a:pt x="2884" y="27026"/>
                    <a:pt x="2847" y="27026"/>
                  </a:cubicBezTo>
                  <a:cubicBezTo>
                    <a:pt x="2811" y="26952"/>
                    <a:pt x="2811" y="26878"/>
                    <a:pt x="2847" y="26804"/>
                  </a:cubicBezTo>
                  <a:cubicBezTo>
                    <a:pt x="2884" y="26730"/>
                    <a:pt x="2921" y="26693"/>
                    <a:pt x="2995" y="26693"/>
                  </a:cubicBezTo>
                  <a:cubicBezTo>
                    <a:pt x="3143" y="26693"/>
                    <a:pt x="3180" y="26841"/>
                    <a:pt x="3180" y="26878"/>
                  </a:cubicBezTo>
                  <a:cubicBezTo>
                    <a:pt x="3180" y="26989"/>
                    <a:pt x="3143" y="27100"/>
                    <a:pt x="2995" y="27100"/>
                  </a:cubicBezTo>
                  <a:cubicBezTo>
                    <a:pt x="2995" y="27100"/>
                    <a:pt x="2958" y="27100"/>
                    <a:pt x="2958" y="27137"/>
                  </a:cubicBezTo>
                  <a:cubicBezTo>
                    <a:pt x="2921" y="27137"/>
                    <a:pt x="2921" y="27174"/>
                    <a:pt x="2921" y="27174"/>
                  </a:cubicBezTo>
                  <a:lnTo>
                    <a:pt x="2958" y="27285"/>
                  </a:lnTo>
                  <a:cubicBezTo>
                    <a:pt x="2958" y="27396"/>
                    <a:pt x="2995" y="27470"/>
                    <a:pt x="2995" y="27544"/>
                  </a:cubicBezTo>
                  <a:cubicBezTo>
                    <a:pt x="2995" y="27618"/>
                    <a:pt x="3032" y="27655"/>
                    <a:pt x="3032" y="27729"/>
                  </a:cubicBezTo>
                  <a:cubicBezTo>
                    <a:pt x="3069" y="27839"/>
                    <a:pt x="3106" y="27987"/>
                    <a:pt x="3106" y="28098"/>
                  </a:cubicBezTo>
                  <a:cubicBezTo>
                    <a:pt x="3106" y="28172"/>
                    <a:pt x="3106" y="28209"/>
                    <a:pt x="3106" y="28246"/>
                  </a:cubicBezTo>
                  <a:cubicBezTo>
                    <a:pt x="3106" y="28320"/>
                    <a:pt x="3106" y="28357"/>
                    <a:pt x="3106" y="28431"/>
                  </a:cubicBezTo>
                  <a:cubicBezTo>
                    <a:pt x="3106" y="28468"/>
                    <a:pt x="3143" y="28468"/>
                    <a:pt x="3180" y="28505"/>
                  </a:cubicBezTo>
                  <a:cubicBezTo>
                    <a:pt x="3217" y="28505"/>
                    <a:pt x="3254" y="28505"/>
                    <a:pt x="3254" y="28468"/>
                  </a:cubicBezTo>
                  <a:cubicBezTo>
                    <a:pt x="3587" y="28135"/>
                    <a:pt x="3920" y="27803"/>
                    <a:pt x="4215" y="27433"/>
                  </a:cubicBezTo>
                  <a:cubicBezTo>
                    <a:pt x="4252" y="27396"/>
                    <a:pt x="4252" y="27322"/>
                    <a:pt x="4215" y="27322"/>
                  </a:cubicBezTo>
                  <a:lnTo>
                    <a:pt x="4178" y="27285"/>
                  </a:lnTo>
                  <a:cubicBezTo>
                    <a:pt x="4031" y="27137"/>
                    <a:pt x="3957" y="26989"/>
                    <a:pt x="3920" y="26841"/>
                  </a:cubicBezTo>
                  <a:cubicBezTo>
                    <a:pt x="3883" y="26656"/>
                    <a:pt x="3883" y="26472"/>
                    <a:pt x="3920" y="26324"/>
                  </a:cubicBezTo>
                  <a:cubicBezTo>
                    <a:pt x="3920" y="26250"/>
                    <a:pt x="3957" y="26176"/>
                    <a:pt x="3994" y="26102"/>
                  </a:cubicBezTo>
                  <a:cubicBezTo>
                    <a:pt x="3994" y="26065"/>
                    <a:pt x="3994" y="26065"/>
                    <a:pt x="3994" y="26028"/>
                  </a:cubicBezTo>
                  <a:cubicBezTo>
                    <a:pt x="3957" y="25954"/>
                    <a:pt x="3957" y="25880"/>
                    <a:pt x="3994" y="25806"/>
                  </a:cubicBezTo>
                  <a:cubicBezTo>
                    <a:pt x="4031" y="25769"/>
                    <a:pt x="4068" y="25732"/>
                    <a:pt x="4141" y="25732"/>
                  </a:cubicBezTo>
                  <a:cubicBezTo>
                    <a:pt x="4289" y="25732"/>
                    <a:pt x="4326" y="25880"/>
                    <a:pt x="4326" y="25917"/>
                  </a:cubicBezTo>
                  <a:cubicBezTo>
                    <a:pt x="4326" y="25991"/>
                    <a:pt x="4289" y="26102"/>
                    <a:pt x="4178" y="26139"/>
                  </a:cubicBezTo>
                  <a:cubicBezTo>
                    <a:pt x="4141" y="26139"/>
                    <a:pt x="4141" y="26176"/>
                    <a:pt x="4141" y="26250"/>
                  </a:cubicBezTo>
                  <a:lnTo>
                    <a:pt x="4141" y="26324"/>
                  </a:lnTo>
                  <a:cubicBezTo>
                    <a:pt x="4178" y="26435"/>
                    <a:pt x="4215" y="26546"/>
                    <a:pt x="4215" y="26619"/>
                  </a:cubicBezTo>
                  <a:lnTo>
                    <a:pt x="4252" y="26767"/>
                  </a:lnTo>
                  <a:cubicBezTo>
                    <a:pt x="4289" y="26841"/>
                    <a:pt x="4289" y="26915"/>
                    <a:pt x="4289" y="27026"/>
                  </a:cubicBezTo>
                  <a:lnTo>
                    <a:pt x="4326" y="27137"/>
                  </a:lnTo>
                  <a:cubicBezTo>
                    <a:pt x="4326" y="27174"/>
                    <a:pt x="4326" y="27211"/>
                    <a:pt x="4363" y="27211"/>
                  </a:cubicBezTo>
                  <a:lnTo>
                    <a:pt x="4400" y="27211"/>
                  </a:lnTo>
                  <a:cubicBezTo>
                    <a:pt x="4400" y="27211"/>
                    <a:pt x="4437" y="27211"/>
                    <a:pt x="4437" y="27174"/>
                  </a:cubicBezTo>
                  <a:cubicBezTo>
                    <a:pt x="4770" y="26841"/>
                    <a:pt x="5103" y="26435"/>
                    <a:pt x="5435" y="26065"/>
                  </a:cubicBezTo>
                  <a:cubicBezTo>
                    <a:pt x="5472" y="26028"/>
                    <a:pt x="5472" y="25991"/>
                    <a:pt x="5435" y="25954"/>
                  </a:cubicBezTo>
                  <a:cubicBezTo>
                    <a:pt x="5398" y="25917"/>
                    <a:pt x="5361" y="25880"/>
                    <a:pt x="5325" y="25843"/>
                  </a:cubicBezTo>
                  <a:cubicBezTo>
                    <a:pt x="5288" y="25732"/>
                    <a:pt x="5214" y="25658"/>
                    <a:pt x="5140" y="25547"/>
                  </a:cubicBezTo>
                  <a:cubicBezTo>
                    <a:pt x="5066" y="25399"/>
                    <a:pt x="5029" y="25178"/>
                    <a:pt x="5029" y="24956"/>
                  </a:cubicBezTo>
                  <a:cubicBezTo>
                    <a:pt x="5029" y="24808"/>
                    <a:pt x="5066" y="24697"/>
                    <a:pt x="5066" y="24623"/>
                  </a:cubicBezTo>
                  <a:cubicBezTo>
                    <a:pt x="5103" y="24586"/>
                    <a:pt x="5066" y="24549"/>
                    <a:pt x="5029" y="24512"/>
                  </a:cubicBezTo>
                  <a:cubicBezTo>
                    <a:pt x="4955" y="24475"/>
                    <a:pt x="4918" y="24364"/>
                    <a:pt x="4918" y="24290"/>
                  </a:cubicBezTo>
                  <a:cubicBezTo>
                    <a:pt x="4918" y="24253"/>
                    <a:pt x="4955" y="24142"/>
                    <a:pt x="5103" y="24142"/>
                  </a:cubicBezTo>
                  <a:cubicBezTo>
                    <a:pt x="5214" y="24142"/>
                    <a:pt x="5251" y="24216"/>
                    <a:pt x="5251" y="24253"/>
                  </a:cubicBezTo>
                  <a:cubicBezTo>
                    <a:pt x="5288" y="24327"/>
                    <a:pt x="5288" y="24438"/>
                    <a:pt x="5214" y="24475"/>
                  </a:cubicBezTo>
                  <a:cubicBezTo>
                    <a:pt x="5214" y="24512"/>
                    <a:pt x="5177" y="24549"/>
                    <a:pt x="5214" y="24586"/>
                  </a:cubicBezTo>
                  <a:cubicBezTo>
                    <a:pt x="5214" y="24660"/>
                    <a:pt x="5251" y="24734"/>
                    <a:pt x="5288" y="24808"/>
                  </a:cubicBezTo>
                  <a:lnTo>
                    <a:pt x="5325" y="24919"/>
                  </a:lnTo>
                  <a:cubicBezTo>
                    <a:pt x="5325" y="24956"/>
                    <a:pt x="5325" y="24993"/>
                    <a:pt x="5361" y="25067"/>
                  </a:cubicBezTo>
                  <a:cubicBezTo>
                    <a:pt x="5398" y="25178"/>
                    <a:pt x="5435" y="25325"/>
                    <a:pt x="5435" y="25473"/>
                  </a:cubicBezTo>
                  <a:lnTo>
                    <a:pt x="5435" y="25547"/>
                  </a:lnTo>
                  <a:cubicBezTo>
                    <a:pt x="5435" y="25621"/>
                    <a:pt x="5435" y="25732"/>
                    <a:pt x="5435" y="25806"/>
                  </a:cubicBezTo>
                  <a:cubicBezTo>
                    <a:pt x="5435" y="25843"/>
                    <a:pt x="5472" y="25880"/>
                    <a:pt x="5509" y="25880"/>
                  </a:cubicBezTo>
                  <a:lnTo>
                    <a:pt x="5583" y="25880"/>
                  </a:lnTo>
                  <a:cubicBezTo>
                    <a:pt x="6027" y="25325"/>
                    <a:pt x="6471" y="24771"/>
                    <a:pt x="6877" y="24216"/>
                  </a:cubicBezTo>
                  <a:cubicBezTo>
                    <a:pt x="6914" y="24179"/>
                    <a:pt x="6914" y="24142"/>
                    <a:pt x="6914" y="24142"/>
                  </a:cubicBezTo>
                  <a:lnTo>
                    <a:pt x="6803" y="23958"/>
                  </a:lnTo>
                  <a:lnTo>
                    <a:pt x="6803" y="23958"/>
                  </a:lnTo>
                  <a:cubicBezTo>
                    <a:pt x="6840" y="23995"/>
                    <a:pt x="6840" y="24031"/>
                    <a:pt x="6877" y="24068"/>
                  </a:cubicBezTo>
                  <a:cubicBezTo>
                    <a:pt x="6914" y="24105"/>
                    <a:pt x="6914" y="24105"/>
                    <a:pt x="6951" y="24105"/>
                  </a:cubicBezTo>
                  <a:cubicBezTo>
                    <a:pt x="6988" y="24105"/>
                    <a:pt x="6988" y="24105"/>
                    <a:pt x="7025" y="24068"/>
                  </a:cubicBezTo>
                  <a:cubicBezTo>
                    <a:pt x="7432" y="23514"/>
                    <a:pt x="7876" y="22922"/>
                    <a:pt x="8282" y="22331"/>
                  </a:cubicBezTo>
                  <a:cubicBezTo>
                    <a:pt x="8282" y="22294"/>
                    <a:pt x="8282" y="22257"/>
                    <a:pt x="8282" y="22257"/>
                  </a:cubicBezTo>
                  <a:cubicBezTo>
                    <a:pt x="8245" y="22220"/>
                    <a:pt x="8245" y="22183"/>
                    <a:pt x="8208" y="22146"/>
                  </a:cubicBezTo>
                  <a:lnTo>
                    <a:pt x="8134" y="21998"/>
                  </a:lnTo>
                  <a:cubicBezTo>
                    <a:pt x="8023" y="21850"/>
                    <a:pt x="7912" y="21702"/>
                    <a:pt x="7839" y="21517"/>
                  </a:cubicBezTo>
                  <a:cubicBezTo>
                    <a:pt x="7802" y="21407"/>
                    <a:pt x="7765" y="21296"/>
                    <a:pt x="7765" y="21148"/>
                  </a:cubicBezTo>
                  <a:cubicBezTo>
                    <a:pt x="7728" y="21074"/>
                    <a:pt x="7728" y="20963"/>
                    <a:pt x="7728" y="20852"/>
                  </a:cubicBezTo>
                  <a:lnTo>
                    <a:pt x="7728" y="20815"/>
                  </a:lnTo>
                  <a:cubicBezTo>
                    <a:pt x="7765" y="20704"/>
                    <a:pt x="7765" y="20556"/>
                    <a:pt x="7802" y="20445"/>
                  </a:cubicBezTo>
                  <a:lnTo>
                    <a:pt x="7839" y="20408"/>
                  </a:lnTo>
                  <a:cubicBezTo>
                    <a:pt x="7839" y="20371"/>
                    <a:pt x="7839" y="20334"/>
                    <a:pt x="7802" y="20334"/>
                  </a:cubicBezTo>
                  <a:cubicBezTo>
                    <a:pt x="7765" y="20260"/>
                    <a:pt x="7728" y="20150"/>
                    <a:pt x="7765" y="20076"/>
                  </a:cubicBezTo>
                  <a:cubicBezTo>
                    <a:pt x="7802" y="20039"/>
                    <a:pt x="7839" y="19965"/>
                    <a:pt x="7949" y="19965"/>
                  </a:cubicBezTo>
                  <a:cubicBezTo>
                    <a:pt x="8097" y="19965"/>
                    <a:pt x="8097" y="20113"/>
                    <a:pt x="8134" y="20150"/>
                  </a:cubicBezTo>
                  <a:cubicBezTo>
                    <a:pt x="8134" y="20224"/>
                    <a:pt x="8097" y="20334"/>
                    <a:pt x="7986" y="20371"/>
                  </a:cubicBezTo>
                  <a:cubicBezTo>
                    <a:pt x="7986" y="20371"/>
                    <a:pt x="7949" y="20371"/>
                    <a:pt x="7949" y="20408"/>
                  </a:cubicBezTo>
                  <a:cubicBezTo>
                    <a:pt x="7949" y="20408"/>
                    <a:pt x="7949" y="20445"/>
                    <a:pt x="7949" y="20445"/>
                  </a:cubicBezTo>
                  <a:cubicBezTo>
                    <a:pt x="7949" y="20519"/>
                    <a:pt x="7986" y="20630"/>
                    <a:pt x="7986" y="20704"/>
                  </a:cubicBezTo>
                  <a:lnTo>
                    <a:pt x="8023" y="20778"/>
                  </a:lnTo>
                  <a:cubicBezTo>
                    <a:pt x="8060" y="21037"/>
                    <a:pt x="8097" y="21222"/>
                    <a:pt x="8134" y="21444"/>
                  </a:cubicBezTo>
                  <a:cubicBezTo>
                    <a:pt x="8134" y="21481"/>
                    <a:pt x="8134" y="21517"/>
                    <a:pt x="8134" y="21591"/>
                  </a:cubicBezTo>
                  <a:cubicBezTo>
                    <a:pt x="8134" y="21776"/>
                    <a:pt x="8171" y="21961"/>
                    <a:pt x="8245" y="22109"/>
                  </a:cubicBezTo>
                  <a:lnTo>
                    <a:pt x="8245" y="22146"/>
                  </a:lnTo>
                  <a:cubicBezTo>
                    <a:pt x="8282" y="22183"/>
                    <a:pt x="8282" y="22220"/>
                    <a:pt x="8319" y="22220"/>
                  </a:cubicBezTo>
                  <a:cubicBezTo>
                    <a:pt x="8356" y="22220"/>
                    <a:pt x="8356" y="22183"/>
                    <a:pt x="8393" y="22183"/>
                  </a:cubicBezTo>
                  <a:cubicBezTo>
                    <a:pt x="8874" y="21444"/>
                    <a:pt x="9391" y="20704"/>
                    <a:pt x="9909" y="19928"/>
                  </a:cubicBezTo>
                  <a:cubicBezTo>
                    <a:pt x="9909" y="19891"/>
                    <a:pt x="9909" y="19854"/>
                    <a:pt x="9872" y="19817"/>
                  </a:cubicBezTo>
                  <a:lnTo>
                    <a:pt x="9798" y="19743"/>
                  </a:lnTo>
                  <a:cubicBezTo>
                    <a:pt x="9650" y="19632"/>
                    <a:pt x="9539" y="19521"/>
                    <a:pt x="9428" y="19373"/>
                  </a:cubicBezTo>
                  <a:cubicBezTo>
                    <a:pt x="9391" y="19262"/>
                    <a:pt x="9354" y="19188"/>
                    <a:pt x="9317" y="19077"/>
                  </a:cubicBezTo>
                  <a:cubicBezTo>
                    <a:pt x="9280" y="18967"/>
                    <a:pt x="9280" y="18893"/>
                    <a:pt x="9243" y="18782"/>
                  </a:cubicBezTo>
                  <a:cubicBezTo>
                    <a:pt x="9243" y="18634"/>
                    <a:pt x="9243" y="18560"/>
                    <a:pt x="9280" y="18449"/>
                  </a:cubicBezTo>
                  <a:cubicBezTo>
                    <a:pt x="9280" y="18412"/>
                    <a:pt x="9243" y="18375"/>
                    <a:pt x="9243" y="18375"/>
                  </a:cubicBezTo>
                  <a:lnTo>
                    <a:pt x="9169" y="18338"/>
                  </a:lnTo>
                  <a:cubicBezTo>
                    <a:pt x="9059" y="18264"/>
                    <a:pt x="9059" y="18190"/>
                    <a:pt x="9059" y="18153"/>
                  </a:cubicBezTo>
                  <a:cubicBezTo>
                    <a:pt x="9096" y="18079"/>
                    <a:pt x="9169" y="17968"/>
                    <a:pt x="9280" y="17968"/>
                  </a:cubicBezTo>
                  <a:cubicBezTo>
                    <a:pt x="9280" y="17968"/>
                    <a:pt x="9317" y="17968"/>
                    <a:pt x="9354" y="18005"/>
                  </a:cubicBezTo>
                  <a:lnTo>
                    <a:pt x="9465" y="18042"/>
                  </a:lnTo>
                  <a:cubicBezTo>
                    <a:pt x="9502" y="18079"/>
                    <a:pt x="9539" y="18116"/>
                    <a:pt x="9539" y="18190"/>
                  </a:cubicBezTo>
                  <a:cubicBezTo>
                    <a:pt x="9539" y="18227"/>
                    <a:pt x="9502" y="18338"/>
                    <a:pt x="9428" y="18375"/>
                  </a:cubicBezTo>
                  <a:cubicBezTo>
                    <a:pt x="9428" y="18375"/>
                    <a:pt x="9391" y="18412"/>
                    <a:pt x="9428" y="18449"/>
                  </a:cubicBezTo>
                  <a:cubicBezTo>
                    <a:pt x="9428" y="18523"/>
                    <a:pt x="9465" y="18560"/>
                    <a:pt x="9465" y="18597"/>
                  </a:cubicBezTo>
                  <a:cubicBezTo>
                    <a:pt x="9502" y="18634"/>
                    <a:pt x="9576" y="18819"/>
                    <a:pt x="9576" y="18819"/>
                  </a:cubicBezTo>
                  <a:cubicBezTo>
                    <a:pt x="9613" y="18967"/>
                    <a:pt x="9687" y="19114"/>
                    <a:pt x="9724" y="19225"/>
                  </a:cubicBezTo>
                  <a:cubicBezTo>
                    <a:pt x="9724" y="19262"/>
                    <a:pt x="9724" y="19299"/>
                    <a:pt x="9761" y="19373"/>
                  </a:cubicBezTo>
                  <a:cubicBezTo>
                    <a:pt x="9798" y="19484"/>
                    <a:pt x="9798" y="19595"/>
                    <a:pt x="9872" y="19706"/>
                  </a:cubicBezTo>
                  <a:cubicBezTo>
                    <a:pt x="9872" y="19743"/>
                    <a:pt x="9909" y="19780"/>
                    <a:pt x="9946" y="19780"/>
                  </a:cubicBezTo>
                  <a:cubicBezTo>
                    <a:pt x="9983" y="19780"/>
                    <a:pt x="9983" y="19743"/>
                    <a:pt x="10020" y="19743"/>
                  </a:cubicBezTo>
                  <a:cubicBezTo>
                    <a:pt x="10574" y="18856"/>
                    <a:pt x="11129" y="17931"/>
                    <a:pt x="11647" y="16970"/>
                  </a:cubicBezTo>
                  <a:cubicBezTo>
                    <a:pt x="11683" y="16970"/>
                    <a:pt x="11683" y="16933"/>
                    <a:pt x="11647" y="16896"/>
                  </a:cubicBezTo>
                  <a:cubicBezTo>
                    <a:pt x="11647" y="16896"/>
                    <a:pt x="11647" y="16859"/>
                    <a:pt x="11610" y="16859"/>
                  </a:cubicBezTo>
                  <a:cubicBezTo>
                    <a:pt x="11536" y="16859"/>
                    <a:pt x="11425" y="16822"/>
                    <a:pt x="11351" y="16822"/>
                  </a:cubicBezTo>
                  <a:cubicBezTo>
                    <a:pt x="11092" y="16748"/>
                    <a:pt x="10907" y="16674"/>
                    <a:pt x="10759" y="16526"/>
                  </a:cubicBezTo>
                  <a:cubicBezTo>
                    <a:pt x="10611" y="16342"/>
                    <a:pt x="10500" y="16120"/>
                    <a:pt x="10500" y="15898"/>
                  </a:cubicBezTo>
                  <a:cubicBezTo>
                    <a:pt x="10463" y="15787"/>
                    <a:pt x="10463" y="15676"/>
                    <a:pt x="10500" y="15565"/>
                  </a:cubicBezTo>
                  <a:cubicBezTo>
                    <a:pt x="10500" y="15528"/>
                    <a:pt x="10463" y="15491"/>
                    <a:pt x="10426" y="15491"/>
                  </a:cubicBezTo>
                  <a:cubicBezTo>
                    <a:pt x="10390" y="15491"/>
                    <a:pt x="10316" y="15454"/>
                    <a:pt x="10316" y="15380"/>
                  </a:cubicBezTo>
                  <a:cubicBezTo>
                    <a:pt x="10279" y="15232"/>
                    <a:pt x="10279" y="15122"/>
                    <a:pt x="10353" y="15048"/>
                  </a:cubicBezTo>
                  <a:cubicBezTo>
                    <a:pt x="10390" y="14974"/>
                    <a:pt x="10463" y="14937"/>
                    <a:pt x="10537" y="14937"/>
                  </a:cubicBezTo>
                  <a:cubicBezTo>
                    <a:pt x="10574" y="14937"/>
                    <a:pt x="10611" y="14937"/>
                    <a:pt x="10648" y="14974"/>
                  </a:cubicBezTo>
                  <a:cubicBezTo>
                    <a:pt x="10685" y="14974"/>
                    <a:pt x="10722" y="15048"/>
                    <a:pt x="10722" y="15085"/>
                  </a:cubicBezTo>
                  <a:cubicBezTo>
                    <a:pt x="10722" y="15122"/>
                    <a:pt x="10722" y="15195"/>
                    <a:pt x="10685" y="15232"/>
                  </a:cubicBezTo>
                  <a:cubicBezTo>
                    <a:pt x="10685" y="15269"/>
                    <a:pt x="10685" y="15269"/>
                    <a:pt x="10685" y="15306"/>
                  </a:cubicBezTo>
                  <a:cubicBezTo>
                    <a:pt x="10685" y="15306"/>
                    <a:pt x="10685" y="15343"/>
                    <a:pt x="10685" y="15380"/>
                  </a:cubicBezTo>
                  <a:cubicBezTo>
                    <a:pt x="10685" y="15417"/>
                    <a:pt x="10685" y="15417"/>
                    <a:pt x="10685" y="15454"/>
                  </a:cubicBezTo>
                  <a:lnTo>
                    <a:pt x="10722" y="15491"/>
                  </a:lnTo>
                  <a:cubicBezTo>
                    <a:pt x="10796" y="15602"/>
                    <a:pt x="10833" y="15676"/>
                    <a:pt x="10907" y="15750"/>
                  </a:cubicBezTo>
                  <a:cubicBezTo>
                    <a:pt x="11018" y="15898"/>
                    <a:pt x="11092" y="16009"/>
                    <a:pt x="11203" y="16120"/>
                  </a:cubicBezTo>
                  <a:cubicBezTo>
                    <a:pt x="11277" y="16194"/>
                    <a:pt x="11314" y="16268"/>
                    <a:pt x="11388" y="16342"/>
                  </a:cubicBezTo>
                  <a:cubicBezTo>
                    <a:pt x="11425" y="16416"/>
                    <a:pt x="11462" y="16452"/>
                    <a:pt x="11499" y="16526"/>
                  </a:cubicBezTo>
                  <a:cubicBezTo>
                    <a:pt x="11573" y="16600"/>
                    <a:pt x="11610" y="16674"/>
                    <a:pt x="11720" y="16711"/>
                  </a:cubicBezTo>
                  <a:cubicBezTo>
                    <a:pt x="11720" y="16748"/>
                    <a:pt x="11720" y="16748"/>
                    <a:pt x="11757" y="16748"/>
                  </a:cubicBezTo>
                  <a:cubicBezTo>
                    <a:pt x="11794" y="16748"/>
                    <a:pt x="11794" y="16711"/>
                    <a:pt x="11831" y="16711"/>
                  </a:cubicBezTo>
                  <a:cubicBezTo>
                    <a:pt x="12164" y="16083"/>
                    <a:pt x="12534" y="15417"/>
                    <a:pt x="12904" y="14752"/>
                  </a:cubicBezTo>
                  <a:cubicBezTo>
                    <a:pt x="12904" y="14715"/>
                    <a:pt x="12904" y="14715"/>
                    <a:pt x="12904" y="14678"/>
                  </a:cubicBezTo>
                  <a:cubicBezTo>
                    <a:pt x="12904" y="14678"/>
                    <a:pt x="12867" y="14641"/>
                    <a:pt x="12867" y="14641"/>
                  </a:cubicBezTo>
                  <a:cubicBezTo>
                    <a:pt x="12756" y="14604"/>
                    <a:pt x="12682" y="14567"/>
                    <a:pt x="12608" y="14530"/>
                  </a:cubicBezTo>
                  <a:cubicBezTo>
                    <a:pt x="12349" y="14419"/>
                    <a:pt x="12164" y="14271"/>
                    <a:pt x="12053" y="14123"/>
                  </a:cubicBezTo>
                  <a:cubicBezTo>
                    <a:pt x="11905" y="13938"/>
                    <a:pt x="11831" y="13717"/>
                    <a:pt x="11794" y="13495"/>
                  </a:cubicBezTo>
                  <a:cubicBezTo>
                    <a:pt x="11794" y="13347"/>
                    <a:pt x="11794" y="13199"/>
                    <a:pt x="11831" y="13051"/>
                  </a:cubicBezTo>
                  <a:cubicBezTo>
                    <a:pt x="11831" y="13014"/>
                    <a:pt x="11831" y="12977"/>
                    <a:pt x="11831" y="12977"/>
                  </a:cubicBezTo>
                  <a:cubicBezTo>
                    <a:pt x="11794" y="12940"/>
                    <a:pt x="11794" y="12940"/>
                    <a:pt x="11757" y="12940"/>
                  </a:cubicBezTo>
                  <a:cubicBezTo>
                    <a:pt x="11647" y="12903"/>
                    <a:pt x="11610" y="12829"/>
                    <a:pt x="11647" y="12718"/>
                  </a:cubicBezTo>
                  <a:cubicBezTo>
                    <a:pt x="11647" y="12645"/>
                    <a:pt x="11683" y="12571"/>
                    <a:pt x="11831" y="12571"/>
                  </a:cubicBezTo>
                  <a:lnTo>
                    <a:pt x="12016" y="12571"/>
                  </a:lnTo>
                  <a:cubicBezTo>
                    <a:pt x="12164" y="12571"/>
                    <a:pt x="12164" y="12681"/>
                    <a:pt x="12201" y="12718"/>
                  </a:cubicBezTo>
                  <a:cubicBezTo>
                    <a:pt x="12201" y="12792"/>
                    <a:pt x="12164" y="12903"/>
                    <a:pt x="12053" y="12940"/>
                  </a:cubicBezTo>
                  <a:cubicBezTo>
                    <a:pt x="12016" y="12940"/>
                    <a:pt x="12016" y="12977"/>
                    <a:pt x="12016" y="12977"/>
                  </a:cubicBezTo>
                  <a:cubicBezTo>
                    <a:pt x="11979" y="13014"/>
                    <a:pt x="12016" y="13051"/>
                    <a:pt x="12016" y="13051"/>
                  </a:cubicBezTo>
                  <a:cubicBezTo>
                    <a:pt x="12053" y="13125"/>
                    <a:pt x="12201" y="13310"/>
                    <a:pt x="12238" y="13347"/>
                  </a:cubicBezTo>
                  <a:lnTo>
                    <a:pt x="12534" y="13791"/>
                  </a:lnTo>
                  <a:cubicBezTo>
                    <a:pt x="12571" y="13902"/>
                    <a:pt x="12645" y="13975"/>
                    <a:pt x="12682" y="14086"/>
                  </a:cubicBezTo>
                  <a:cubicBezTo>
                    <a:pt x="12719" y="14160"/>
                    <a:pt x="12756" y="14234"/>
                    <a:pt x="12793" y="14308"/>
                  </a:cubicBezTo>
                  <a:cubicBezTo>
                    <a:pt x="12830" y="14345"/>
                    <a:pt x="12867" y="14419"/>
                    <a:pt x="12904" y="14493"/>
                  </a:cubicBezTo>
                  <a:cubicBezTo>
                    <a:pt x="12940" y="14493"/>
                    <a:pt x="12940" y="14530"/>
                    <a:pt x="12977" y="14530"/>
                  </a:cubicBezTo>
                  <a:cubicBezTo>
                    <a:pt x="13014" y="14493"/>
                    <a:pt x="13014" y="14493"/>
                    <a:pt x="13051" y="14456"/>
                  </a:cubicBezTo>
                  <a:cubicBezTo>
                    <a:pt x="13495" y="13643"/>
                    <a:pt x="13939" y="12755"/>
                    <a:pt x="14382" y="11868"/>
                  </a:cubicBezTo>
                  <a:cubicBezTo>
                    <a:pt x="14382" y="11831"/>
                    <a:pt x="14382" y="11794"/>
                    <a:pt x="14345" y="11794"/>
                  </a:cubicBezTo>
                  <a:cubicBezTo>
                    <a:pt x="14271" y="11720"/>
                    <a:pt x="14197" y="11683"/>
                    <a:pt x="14124" y="11646"/>
                  </a:cubicBezTo>
                  <a:cubicBezTo>
                    <a:pt x="14050" y="11646"/>
                    <a:pt x="14013" y="11609"/>
                    <a:pt x="13976" y="11609"/>
                  </a:cubicBezTo>
                  <a:cubicBezTo>
                    <a:pt x="13791" y="11498"/>
                    <a:pt x="13569" y="11424"/>
                    <a:pt x="13421" y="11277"/>
                  </a:cubicBezTo>
                  <a:cubicBezTo>
                    <a:pt x="13273" y="11092"/>
                    <a:pt x="13125" y="10870"/>
                    <a:pt x="13051" y="10611"/>
                  </a:cubicBezTo>
                  <a:cubicBezTo>
                    <a:pt x="12977" y="10426"/>
                    <a:pt x="12940" y="10204"/>
                    <a:pt x="12977" y="10057"/>
                  </a:cubicBezTo>
                  <a:cubicBezTo>
                    <a:pt x="12977" y="10020"/>
                    <a:pt x="12977" y="9946"/>
                    <a:pt x="12940" y="9946"/>
                  </a:cubicBezTo>
                  <a:cubicBezTo>
                    <a:pt x="12830" y="9909"/>
                    <a:pt x="12830" y="9835"/>
                    <a:pt x="12830" y="9798"/>
                  </a:cubicBezTo>
                  <a:cubicBezTo>
                    <a:pt x="12830" y="9724"/>
                    <a:pt x="12867" y="9650"/>
                    <a:pt x="12940" y="9613"/>
                  </a:cubicBezTo>
                  <a:cubicBezTo>
                    <a:pt x="12940" y="9613"/>
                    <a:pt x="12977" y="9613"/>
                    <a:pt x="12977" y="9576"/>
                  </a:cubicBezTo>
                  <a:cubicBezTo>
                    <a:pt x="13014" y="9576"/>
                    <a:pt x="13051" y="9539"/>
                    <a:pt x="13088" y="9539"/>
                  </a:cubicBezTo>
                  <a:cubicBezTo>
                    <a:pt x="13162" y="9539"/>
                    <a:pt x="13236" y="9576"/>
                    <a:pt x="13273" y="9650"/>
                  </a:cubicBezTo>
                  <a:cubicBezTo>
                    <a:pt x="13273" y="9687"/>
                    <a:pt x="13310" y="9761"/>
                    <a:pt x="13273" y="9835"/>
                  </a:cubicBezTo>
                  <a:cubicBezTo>
                    <a:pt x="13236" y="9872"/>
                    <a:pt x="13199" y="9909"/>
                    <a:pt x="13162" y="9946"/>
                  </a:cubicBezTo>
                  <a:cubicBezTo>
                    <a:pt x="13162" y="9946"/>
                    <a:pt x="13125" y="9983"/>
                    <a:pt x="13125" y="9983"/>
                  </a:cubicBezTo>
                  <a:cubicBezTo>
                    <a:pt x="13125" y="10020"/>
                    <a:pt x="13125" y="10020"/>
                    <a:pt x="13162" y="10057"/>
                  </a:cubicBezTo>
                  <a:cubicBezTo>
                    <a:pt x="13236" y="10167"/>
                    <a:pt x="13347" y="10278"/>
                    <a:pt x="13421" y="10389"/>
                  </a:cubicBezTo>
                  <a:cubicBezTo>
                    <a:pt x="13495" y="10463"/>
                    <a:pt x="13532" y="10500"/>
                    <a:pt x="13606" y="10574"/>
                  </a:cubicBezTo>
                  <a:cubicBezTo>
                    <a:pt x="13680" y="10685"/>
                    <a:pt x="13791" y="10796"/>
                    <a:pt x="13865" y="10870"/>
                  </a:cubicBezTo>
                  <a:cubicBezTo>
                    <a:pt x="13939" y="10981"/>
                    <a:pt x="13976" y="11055"/>
                    <a:pt x="14050" y="11166"/>
                  </a:cubicBezTo>
                  <a:cubicBezTo>
                    <a:pt x="14087" y="11277"/>
                    <a:pt x="14161" y="11388"/>
                    <a:pt x="14234" y="11498"/>
                  </a:cubicBezTo>
                  <a:cubicBezTo>
                    <a:pt x="14271" y="11572"/>
                    <a:pt x="14308" y="11609"/>
                    <a:pt x="14345" y="11646"/>
                  </a:cubicBezTo>
                  <a:cubicBezTo>
                    <a:pt x="14382" y="11683"/>
                    <a:pt x="14382" y="11683"/>
                    <a:pt x="14419" y="11683"/>
                  </a:cubicBezTo>
                  <a:cubicBezTo>
                    <a:pt x="14456" y="11683"/>
                    <a:pt x="14456" y="11646"/>
                    <a:pt x="14493" y="11646"/>
                  </a:cubicBezTo>
                  <a:cubicBezTo>
                    <a:pt x="14863" y="10870"/>
                    <a:pt x="15233" y="10057"/>
                    <a:pt x="15602" y="9280"/>
                  </a:cubicBezTo>
                  <a:cubicBezTo>
                    <a:pt x="15602" y="9243"/>
                    <a:pt x="15602" y="9206"/>
                    <a:pt x="15565" y="9169"/>
                  </a:cubicBezTo>
                  <a:cubicBezTo>
                    <a:pt x="15455" y="9095"/>
                    <a:pt x="15344" y="8984"/>
                    <a:pt x="15233" y="8874"/>
                  </a:cubicBezTo>
                  <a:cubicBezTo>
                    <a:pt x="15085" y="8689"/>
                    <a:pt x="15011" y="8541"/>
                    <a:pt x="14937" y="8393"/>
                  </a:cubicBezTo>
                  <a:cubicBezTo>
                    <a:pt x="14900" y="8282"/>
                    <a:pt x="14900" y="8134"/>
                    <a:pt x="14900" y="8023"/>
                  </a:cubicBezTo>
                  <a:cubicBezTo>
                    <a:pt x="14900" y="7986"/>
                    <a:pt x="14863" y="7949"/>
                    <a:pt x="14826" y="7949"/>
                  </a:cubicBezTo>
                  <a:cubicBezTo>
                    <a:pt x="14715" y="7949"/>
                    <a:pt x="14678" y="7838"/>
                    <a:pt x="14678" y="7727"/>
                  </a:cubicBezTo>
                  <a:cubicBezTo>
                    <a:pt x="14715" y="7653"/>
                    <a:pt x="14752" y="7580"/>
                    <a:pt x="14863" y="7580"/>
                  </a:cubicBezTo>
                  <a:cubicBezTo>
                    <a:pt x="14974" y="7580"/>
                    <a:pt x="15011" y="7616"/>
                    <a:pt x="15048" y="7653"/>
                  </a:cubicBezTo>
                  <a:cubicBezTo>
                    <a:pt x="15085" y="7727"/>
                    <a:pt x="15085" y="7838"/>
                    <a:pt x="15011" y="7875"/>
                  </a:cubicBezTo>
                  <a:cubicBezTo>
                    <a:pt x="15011" y="7912"/>
                    <a:pt x="15011" y="7949"/>
                    <a:pt x="15048" y="7986"/>
                  </a:cubicBezTo>
                  <a:lnTo>
                    <a:pt x="15344" y="8245"/>
                  </a:lnTo>
                  <a:cubicBezTo>
                    <a:pt x="15455" y="8319"/>
                    <a:pt x="15528" y="8393"/>
                    <a:pt x="15639" y="8467"/>
                  </a:cubicBezTo>
                  <a:cubicBezTo>
                    <a:pt x="15676" y="8504"/>
                    <a:pt x="15750" y="8578"/>
                    <a:pt x="15787" y="8615"/>
                  </a:cubicBezTo>
                  <a:cubicBezTo>
                    <a:pt x="15787" y="8615"/>
                    <a:pt x="15824" y="8652"/>
                    <a:pt x="15824" y="8652"/>
                  </a:cubicBezTo>
                  <a:lnTo>
                    <a:pt x="15861" y="8652"/>
                  </a:lnTo>
                  <a:cubicBezTo>
                    <a:pt x="15861" y="8615"/>
                    <a:pt x="15898" y="8615"/>
                    <a:pt x="15898" y="8578"/>
                  </a:cubicBezTo>
                  <a:cubicBezTo>
                    <a:pt x="16120" y="8097"/>
                    <a:pt x="16342" y="7616"/>
                    <a:pt x="16564" y="7136"/>
                  </a:cubicBezTo>
                  <a:cubicBezTo>
                    <a:pt x="16564" y="7099"/>
                    <a:pt x="16564" y="7062"/>
                    <a:pt x="16564" y="7062"/>
                  </a:cubicBezTo>
                  <a:cubicBezTo>
                    <a:pt x="16564" y="7025"/>
                    <a:pt x="16527" y="7025"/>
                    <a:pt x="16527" y="7025"/>
                  </a:cubicBezTo>
                  <a:cubicBezTo>
                    <a:pt x="16416" y="6988"/>
                    <a:pt x="16305" y="6914"/>
                    <a:pt x="16194" y="6803"/>
                  </a:cubicBezTo>
                  <a:cubicBezTo>
                    <a:pt x="16046" y="6692"/>
                    <a:pt x="15935" y="6544"/>
                    <a:pt x="15824" y="6396"/>
                  </a:cubicBezTo>
                  <a:cubicBezTo>
                    <a:pt x="15824" y="6323"/>
                    <a:pt x="15787" y="6249"/>
                    <a:pt x="15750" y="6175"/>
                  </a:cubicBezTo>
                  <a:cubicBezTo>
                    <a:pt x="15750" y="6138"/>
                    <a:pt x="15713" y="6138"/>
                    <a:pt x="15676" y="6138"/>
                  </a:cubicBezTo>
                  <a:lnTo>
                    <a:pt x="15639" y="6138"/>
                  </a:lnTo>
                  <a:cubicBezTo>
                    <a:pt x="15491" y="6138"/>
                    <a:pt x="15455" y="5990"/>
                    <a:pt x="15455" y="5953"/>
                  </a:cubicBezTo>
                  <a:cubicBezTo>
                    <a:pt x="15455" y="5879"/>
                    <a:pt x="15491" y="5731"/>
                    <a:pt x="15639" y="5731"/>
                  </a:cubicBezTo>
                  <a:cubicBezTo>
                    <a:pt x="15713" y="5731"/>
                    <a:pt x="15750" y="5768"/>
                    <a:pt x="15787" y="5805"/>
                  </a:cubicBezTo>
                  <a:cubicBezTo>
                    <a:pt x="15824" y="5842"/>
                    <a:pt x="15824" y="5879"/>
                    <a:pt x="15824" y="5953"/>
                  </a:cubicBezTo>
                  <a:cubicBezTo>
                    <a:pt x="15824" y="5953"/>
                    <a:pt x="15824" y="5990"/>
                    <a:pt x="15861" y="5990"/>
                  </a:cubicBezTo>
                  <a:cubicBezTo>
                    <a:pt x="15935" y="6064"/>
                    <a:pt x="16046" y="6101"/>
                    <a:pt x="16120" y="6138"/>
                  </a:cubicBezTo>
                  <a:lnTo>
                    <a:pt x="16490" y="6359"/>
                  </a:lnTo>
                  <a:cubicBezTo>
                    <a:pt x="16564" y="6396"/>
                    <a:pt x="16638" y="6433"/>
                    <a:pt x="16748" y="6470"/>
                  </a:cubicBezTo>
                  <a:lnTo>
                    <a:pt x="16785" y="6470"/>
                  </a:lnTo>
                  <a:cubicBezTo>
                    <a:pt x="16822" y="6470"/>
                    <a:pt x="16822" y="6470"/>
                    <a:pt x="16859" y="6433"/>
                  </a:cubicBezTo>
                  <a:cubicBezTo>
                    <a:pt x="17081" y="5842"/>
                    <a:pt x="17340" y="5287"/>
                    <a:pt x="17562" y="4770"/>
                  </a:cubicBezTo>
                  <a:cubicBezTo>
                    <a:pt x="17562" y="4733"/>
                    <a:pt x="17562" y="4696"/>
                    <a:pt x="17525" y="4696"/>
                  </a:cubicBezTo>
                  <a:cubicBezTo>
                    <a:pt x="17525" y="4659"/>
                    <a:pt x="17525" y="4659"/>
                    <a:pt x="17488" y="4659"/>
                  </a:cubicBezTo>
                  <a:cubicBezTo>
                    <a:pt x="17377" y="4622"/>
                    <a:pt x="17303" y="4622"/>
                    <a:pt x="17192" y="4585"/>
                  </a:cubicBezTo>
                  <a:lnTo>
                    <a:pt x="16712" y="4437"/>
                  </a:lnTo>
                  <a:cubicBezTo>
                    <a:pt x="16638" y="4437"/>
                    <a:pt x="16601" y="4400"/>
                    <a:pt x="16527" y="4400"/>
                  </a:cubicBezTo>
                  <a:lnTo>
                    <a:pt x="16416" y="4400"/>
                  </a:lnTo>
                  <a:cubicBezTo>
                    <a:pt x="16379" y="4474"/>
                    <a:pt x="16342" y="4474"/>
                    <a:pt x="16268" y="4474"/>
                  </a:cubicBezTo>
                  <a:cubicBezTo>
                    <a:pt x="16120" y="4474"/>
                    <a:pt x="16083" y="4363"/>
                    <a:pt x="16083" y="4289"/>
                  </a:cubicBezTo>
                  <a:cubicBezTo>
                    <a:pt x="16083" y="4215"/>
                    <a:pt x="16157" y="4104"/>
                    <a:pt x="16268" y="4104"/>
                  </a:cubicBezTo>
                  <a:cubicBezTo>
                    <a:pt x="16342" y="4104"/>
                    <a:pt x="16379" y="4104"/>
                    <a:pt x="16416" y="4141"/>
                  </a:cubicBezTo>
                  <a:cubicBezTo>
                    <a:pt x="16416" y="4141"/>
                    <a:pt x="16453" y="4178"/>
                    <a:pt x="16453" y="4178"/>
                  </a:cubicBezTo>
                  <a:cubicBezTo>
                    <a:pt x="16490" y="4178"/>
                    <a:pt x="16490" y="4178"/>
                    <a:pt x="16490" y="4141"/>
                  </a:cubicBezTo>
                  <a:cubicBezTo>
                    <a:pt x="16675" y="4067"/>
                    <a:pt x="16896" y="4030"/>
                    <a:pt x="17118" y="4030"/>
                  </a:cubicBezTo>
                  <a:lnTo>
                    <a:pt x="17192" y="4030"/>
                  </a:lnTo>
                  <a:cubicBezTo>
                    <a:pt x="17414" y="4030"/>
                    <a:pt x="17562" y="4067"/>
                    <a:pt x="17710" y="4141"/>
                  </a:cubicBezTo>
                  <a:lnTo>
                    <a:pt x="17747" y="4141"/>
                  </a:lnTo>
                  <a:cubicBezTo>
                    <a:pt x="17784" y="4141"/>
                    <a:pt x="17821" y="4141"/>
                    <a:pt x="17821" y="4104"/>
                  </a:cubicBezTo>
                  <a:cubicBezTo>
                    <a:pt x="17932" y="3809"/>
                    <a:pt x="18042" y="3476"/>
                    <a:pt x="18190" y="3217"/>
                  </a:cubicBezTo>
                  <a:cubicBezTo>
                    <a:pt x="18190" y="3180"/>
                    <a:pt x="18153" y="3143"/>
                    <a:pt x="18153" y="3143"/>
                  </a:cubicBezTo>
                  <a:cubicBezTo>
                    <a:pt x="18153" y="3106"/>
                    <a:pt x="18116" y="3106"/>
                    <a:pt x="18079" y="3106"/>
                  </a:cubicBezTo>
                  <a:lnTo>
                    <a:pt x="17932" y="3106"/>
                  </a:lnTo>
                  <a:cubicBezTo>
                    <a:pt x="17784" y="3106"/>
                    <a:pt x="17673" y="3069"/>
                    <a:pt x="17525" y="3032"/>
                  </a:cubicBezTo>
                  <a:cubicBezTo>
                    <a:pt x="17340" y="2995"/>
                    <a:pt x="17155" y="2958"/>
                    <a:pt x="17007" y="2884"/>
                  </a:cubicBezTo>
                  <a:cubicBezTo>
                    <a:pt x="16970" y="2847"/>
                    <a:pt x="16933" y="2847"/>
                    <a:pt x="16896" y="2810"/>
                  </a:cubicBezTo>
                  <a:lnTo>
                    <a:pt x="16822" y="2810"/>
                  </a:lnTo>
                  <a:cubicBezTo>
                    <a:pt x="16785" y="2847"/>
                    <a:pt x="16785" y="2847"/>
                    <a:pt x="16785" y="2884"/>
                  </a:cubicBezTo>
                  <a:cubicBezTo>
                    <a:pt x="16748" y="2921"/>
                    <a:pt x="16712" y="3032"/>
                    <a:pt x="16601" y="3032"/>
                  </a:cubicBezTo>
                  <a:cubicBezTo>
                    <a:pt x="16453" y="3032"/>
                    <a:pt x="16416" y="2921"/>
                    <a:pt x="16416" y="2847"/>
                  </a:cubicBezTo>
                  <a:cubicBezTo>
                    <a:pt x="16379" y="2773"/>
                    <a:pt x="16416" y="2662"/>
                    <a:pt x="16564" y="2625"/>
                  </a:cubicBezTo>
                  <a:cubicBezTo>
                    <a:pt x="16712" y="2552"/>
                    <a:pt x="16859" y="2515"/>
                    <a:pt x="17044" y="2478"/>
                  </a:cubicBezTo>
                  <a:lnTo>
                    <a:pt x="17599" y="2478"/>
                  </a:lnTo>
                  <a:cubicBezTo>
                    <a:pt x="17821" y="2515"/>
                    <a:pt x="17969" y="2552"/>
                    <a:pt x="18116" y="2662"/>
                  </a:cubicBezTo>
                  <a:cubicBezTo>
                    <a:pt x="18153" y="2662"/>
                    <a:pt x="18190" y="2662"/>
                    <a:pt x="18227" y="2699"/>
                  </a:cubicBezTo>
                  <a:lnTo>
                    <a:pt x="18264" y="2699"/>
                  </a:lnTo>
                  <a:cubicBezTo>
                    <a:pt x="18264" y="2736"/>
                    <a:pt x="18264" y="2736"/>
                    <a:pt x="18301" y="2736"/>
                  </a:cubicBezTo>
                  <a:cubicBezTo>
                    <a:pt x="18338" y="2699"/>
                    <a:pt x="18338" y="2699"/>
                    <a:pt x="18375" y="2662"/>
                  </a:cubicBezTo>
                  <a:cubicBezTo>
                    <a:pt x="18486" y="2330"/>
                    <a:pt x="18597" y="2034"/>
                    <a:pt x="18745" y="1738"/>
                  </a:cubicBezTo>
                  <a:cubicBezTo>
                    <a:pt x="18745" y="1701"/>
                    <a:pt x="18745" y="1664"/>
                    <a:pt x="18708" y="1664"/>
                  </a:cubicBezTo>
                  <a:cubicBezTo>
                    <a:pt x="18708" y="1627"/>
                    <a:pt x="18671" y="1627"/>
                    <a:pt x="18671" y="1627"/>
                  </a:cubicBezTo>
                  <a:lnTo>
                    <a:pt x="18190" y="1627"/>
                  </a:lnTo>
                  <a:cubicBezTo>
                    <a:pt x="18005" y="1590"/>
                    <a:pt x="17821" y="1590"/>
                    <a:pt x="17636" y="1516"/>
                  </a:cubicBezTo>
                  <a:lnTo>
                    <a:pt x="17599" y="1516"/>
                  </a:lnTo>
                  <a:cubicBezTo>
                    <a:pt x="17451" y="1479"/>
                    <a:pt x="17303" y="1442"/>
                    <a:pt x="17155" y="1368"/>
                  </a:cubicBezTo>
                  <a:lnTo>
                    <a:pt x="17118" y="1368"/>
                  </a:lnTo>
                  <a:cubicBezTo>
                    <a:pt x="17118" y="1368"/>
                    <a:pt x="17081" y="1405"/>
                    <a:pt x="17081" y="1405"/>
                  </a:cubicBezTo>
                  <a:cubicBezTo>
                    <a:pt x="16933" y="1405"/>
                    <a:pt x="16896" y="1258"/>
                    <a:pt x="16896" y="1184"/>
                  </a:cubicBezTo>
                  <a:cubicBezTo>
                    <a:pt x="16896" y="1110"/>
                    <a:pt x="16933" y="999"/>
                    <a:pt x="17081" y="999"/>
                  </a:cubicBezTo>
                  <a:cubicBezTo>
                    <a:pt x="17229" y="999"/>
                    <a:pt x="17266" y="1110"/>
                    <a:pt x="17266" y="1147"/>
                  </a:cubicBezTo>
                  <a:cubicBezTo>
                    <a:pt x="17266" y="1184"/>
                    <a:pt x="17303" y="1221"/>
                    <a:pt x="17303" y="1221"/>
                  </a:cubicBezTo>
                  <a:lnTo>
                    <a:pt x="17377" y="1221"/>
                  </a:lnTo>
                  <a:cubicBezTo>
                    <a:pt x="17451" y="1184"/>
                    <a:pt x="17562" y="1147"/>
                    <a:pt x="17636" y="1110"/>
                  </a:cubicBezTo>
                  <a:cubicBezTo>
                    <a:pt x="17821" y="1073"/>
                    <a:pt x="17969" y="1073"/>
                    <a:pt x="18153" y="1073"/>
                  </a:cubicBezTo>
                  <a:lnTo>
                    <a:pt x="18264" y="1073"/>
                  </a:lnTo>
                  <a:cubicBezTo>
                    <a:pt x="18412" y="1073"/>
                    <a:pt x="18634" y="1110"/>
                    <a:pt x="18819" y="1221"/>
                  </a:cubicBezTo>
                  <a:lnTo>
                    <a:pt x="18893" y="1221"/>
                  </a:lnTo>
                  <a:cubicBezTo>
                    <a:pt x="18930" y="1221"/>
                    <a:pt x="18930" y="1221"/>
                    <a:pt x="18930" y="1184"/>
                  </a:cubicBezTo>
                  <a:cubicBezTo>
                    <a:pt x="19078" y="851"/>
                    <a:pt x="19189" y="555"/>
                    <a:pt x="19299" y="259"/>
                  </a:cubicBezTo>
                  <a:cubicBezTo>
                    <a:pt x="19299" y="259"/>
                    <a:pt x="19299" y="222"/>
                    <a:pt x="19262" y="185"/>
                  </a:cubicBezTo>
                  <a:cubicBezTo>
                    <a:pt x="19262" y="185"/>
                    <a:pt x="19226" y="148"/>
                    <a:pt x="19226" y="148"/>
                  </a:cubicBezTo>
                  <a:lnTo>
                    <a:pt x="19189" y="148"/>
                  </a:lnTo>
                  <a:cubicBezTo>
                    <a:pt x="19078" y="185"/>
                    <a:pt x="19004" y="185"/>
                    <a:pt x="18893" y="185"/>
                  </a:cubicBezTo>
                  <a:lnTo>
                    <a:pt x="18819" y="185"/>
                  </a:lnTo>
                  <a:cubicBezTo>
                    <a:pt x="18634" y="185"/>
                    <a:pt x="18412" y="111"/>
                    <a:pt x="18227" y="74"/>
                  </a:cubicBezTo>
                  <a:cubicBezTo>
                    <a:pt x="18190" y="38"/>
                    <a:pt x="18153" y="38"/>
                    <a:pt x="1811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7" name="Google Shape;1287;p64"/>
            <p:cNvSpPr/>
            <p:nvPr/>
          </p:nvSpPr>
          <p:spPr>
            <a:xfrm>
              <a:off x="6409425" y="4791975"/>
              <a:ext cx="74900" cy="159925"/>
            </a:xfrm>
            <a:custGeom>
              <a:rect b="b" l="l" r="r" t="t"/>
              <a:pathLst>
                <a:path extrusionOk="0" h="6397" w="2996">
                  <a:moveTo>
                    <a:pt x="38" y="1"/>
                  </a:moveTo>
                  <a:cubicBezTo>
                    <a:pt x="1" y="1"/>
                    <a:pt x="1" y="38"/>
                    <a:pt x="1" y="75"/>
                  </a:cubicBezTo>
                  <a:lnTo>
                    <a:pt x="38" y="407"/>
                  </a:lnTo>
                  <a:cubicBezTo>
                    <a:pt x="75" y="629"/>
                    <a:pt x="149" y="851"/>
                    <a:pt x="223" y="1147"/>
                  </a:cubicBezTo>
                  <a:cubicBezTo>
                    <a:pt x="297" y="1517"/>
                    <a:pt x="407" y="1886"/>
                    <a:pt x="555" y="2219"/>
                  </a:cubicBezTo>
                  <a:cubicBezTo>
                    <a:pt x="666" y="2626"/>
                    <a:pt x="851" y="3032"/>
                    <a:pt x="1036" y="3402"/>
                  </a:cubicBezTo>
                  <a:cubicBezTo>
                    <a:pt x="1184" y="3809"/>
                    <a:pt x="1406" y="4215"/>
                    <a:pt x="1591" y="4548"/>
                  </a:cubicBezTo>
                  <a:cubicBezTo>
                    <a:pt x="1775" y="4881"/>
                    <a:pt x="1997" y="5214"/>
                    <a:pt x="2219" y="5509"/>
                  </a:cubicBezTo>
                  <a:cubicBezTo>
                    <a:pt x="2367" y="5731"/>
                    <a:pt x="2515" y="5953"/>
                    <a:pt x="2626" y="6101"/>
                  </a:cubicBezTo>
                  <a:lnTo>
                    <a:pt x="2848" y="6360"/>
                  </a:lnTo>
                  <a:cubicBezTo>
                    <a:pt x="2885" y="6397"/>
                    <a:pt x="2885" y="6397"/>
                    <a:pt x="2921" y="6397"/>
                  </a:cubicBezTo>
                  <a:lnTo>
                    <a:pt x="2958" y="6397"/>
                  </a:lnTo>
                  <a:cubicBezTo>
                    <a:pt x="2995" y="6360"/>
                    <a:pt x="2995" y="6323"/>
                    <a:pt x="2995" y="6286"/>
                  </a:cubicBezTo>
                  <a:lnTo>
                    <a:pt x="2811" y="6027"/>
                  </a:lnTo>
                  <a:cubicBezTo>
                    <a:pt x="2700" y="5879"/>
                    <a:pt x="2589" y="5657"/>
                    <a:pt x="2404" y="5361"/>
                  </a:cubicBezTo>
                  <a:cubicBezTo>
                    <a:pt x="2256" y="5103"/>
                    <a:pt x="2071" y="4807"/>
                    <a:pt x="1886" y="4511"/>
                  </a:cubicBezTo>
                  <a:lnTo>
                    <a:pt x="1849" y="4437"/>
                  </a:lnTo>
                  <a:cubicBezTo>
                    <a:pt x="1664" y="4067"/>
                    <a:pt x="1443" y="3698"/>
                    <a:pt x="1295" y="3291"/>
                  </a:cubicBezTo>
                  <a:cubicBezTo>
                    <a:pt x="1110" y="2884"/>
                    <a:pt x="925" y="2515"/>
                    <a:pt x="814" y="2145"/>
                  </a:cubicBezTo>
                  <a:lnTo>
                    <a:pt x="740" y="1997"/>
                  </a:lnTo>
                  <a:cubicBezTo>
                    <a:pt x="629" y="1664"/>
                    <a:pt x="518" y="1369"/>
                    <a:pt x="444" y="1110"/>
                  </a:cubicBezTo>
                  <a:cubicBezTo>
                    <a:pt x="334" y="740"/>
                    <a:pt x="260" y="518"/>
                    <a:pt x="223" y="333"/>
                  </a:cubicBezTo>
                  <a:lnTo>
                    <a:pt x="149" y="75"/>
                  </a:lnTo>
                  <a:cubicBezTo>
                    <a:pt x="149" y="38"/>
                    <a:pt x="112" y="1"/>
                    <a:pt x="7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8" name="Google Shape;1288;p64"/>
            <p:cNvSpPr/>
            <p:nvPr/>
          </p:nvSpPr>
          <p:spPr>
            <a:xfrm>
              <a:off x="6484300" y="4975900"/>
              <a:ext cx="22200" cy="14825"/>
            </a:xfrm>
            <a:custGeom>
              <a:rect b="b" l="l" r="r" t="t"/>
              <a:pathLst>
                <a:path extrusionOk="0" h="593" w="888">
                  <a:moveTo>
                    <a:pt x="370" y="1"/>
                  </a:moveTo>
                  <a:cubicBezTo>
                    <a:pt x="370" y="1"/>
                    <a:pt x="333" y="38"/>
                    <a:pt x="333" y="38"/>
                  </a:cubicBezTo>
                  <a:lnTo>
                    <a:pt x="222" y="186"/>
                  </a:lnTo>
                  <a:lnTo>
                    <a:pt x="185" y="297"/>
                  </a:lnTo>
                  <a:cubicBezTo>
                    <a:pt x="148" y="371"/>
                    <a:pt x="111" y="408"/>
                    <a:pt x="37" y="482"/>
                  </a:cubicBezTo>
                  <a:cubicBezTo>
                    <a:pt x="0" y="482"/>
                    <a:pt x="0" y="518"/>
                    <a:pt x="0" y="555"/>
                  </a:cubicBezTo>
                  <a:cubicBezTo>
                    <a:pt x="37" y="592"/>
                    <a:pt x="37" y="592"/>
                    <a:pt x="74" y="592"/>
                  </a:cubicBezTo>
                  <a:cubicBezTo>
                    <a:pt x="333" y="592"/>
                    <a:pt x="555" y="555"/>
                    <a:pt x="814" y="518"/>
                  </a:cubicBezTo>
                  <a:cubicBezTo>
                    <a:pt x="851" y="518"/>
                    <a:pt x="851" y="482"/>
                    <a:pt x="888" y="482"/>
                  </a:cubicBezTo>
                  <a:cubicBezTo>
                    <a:pt x="888" y="445"/>
                    <a:pt x="888" y="408"/>
                    <a:pt x="851" y="371"/>
                  </a:cubicBezTo>
                  <a:cubicBezTo>
                    <a:pt x="703" y="260"/>
                    <a:pt x="592" y="149"/>
                    <a:pt x="444" y="38"/>
                  </a:cubicBezTo>
                  <a:cubicBezTo>
                    <a:pt x="444" y="38"/>
                    <a:pt x="407" y="1"/>
                    <a:pt x="407"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9" name="Google Shape;1289;p64"/>
            <p:cNvSpPr/>
            <p:nvPr/>
          </p:nvSpPr>
          <p:spPr>
            <a:xfrm>
              <a:off x="6399275" y="4635775"/>
              <a:ext cx="13875" cy="118325"/>
            </a:xfrm>
            <a:custGeom>
              <a:rect b="b" l="l" r="r" t="t"/>
              <a:pathLst>
                <a:path extrusionOk="0" h="4733" w="555">
                  <a:moveTo>
                    <a:pt x="481" y="1"/>
                  </a:moveTo>
                  <a:cubicBezTo>
                    <a:pt x="444" y="1"/>
                    <a:pt x="407" y="38"/>
                    <a:pt x="407" y="38"/>
                  </a:cubicBezTo>
                  <a:lnTo>
                    <a:pt x="333" y="259"/>
                  </a:lnTo>
                  <a:lnTo>
                    <a:pt x="333" y="296"/>
                  </a:lnTo>
                  <a:cubicBezTo>
                    <a:pt x="296" y="444"/>
                    <a:pt x="259" y="592"/>
                    <a:pt x="222" y="740"/>
                  </a:cubicBezTo>
                  <a:cubicBezTo>
                    <a:pt x="185" y="962"/>
                    <a:pt x="111" y="1221"/>
                    <a:pt x="74" y="1479"/>
                  </a:cubicBezTo>
                  <a:cubicBezTo>
                    <a:pt x="37" y="1775"/>
                    <a:pt x="37" y="2034"/>
                    <a:pt x="0" y="2330"/>
                  </a:cubicBezTo>
                  <a:cubicBezTo>
                    <a:pt x="0" y="2626"/>
                    <a:pt x="0" y="2921"/>
                    <a:pt x="0" y="3180"/>
                  </a:cubicBezTo>
                  <a:cubicBezTo>
                    <a:pt x="0" y="3476"/>
                    <a:pt x="0" y="3735"/>
                    <a:pt x="37" y="3957"/>
                  </a:cubicBezTo>
                  <a:cubicBezTo>
                    <a:pt x="37" y="4104"/>
                    <a:pt x="74" y="4289"/>
                    <a:pt x="111" y="4400"/>
                  </a:cubicBezTo>
                  <a:lnTo>
                    <a:pt x="111" y="4474"/>
                  </a:lnTo>
                  <a:lnTo>
                    <a:pt x="148" y="4659"/>
                  </a:lnTo>
                  <a:cubicBezTo>
                    <a:pt x="148" y="4696"/>
                    <a:pt x="185" y="4733"/>
                    <a:pt x="222" y="4733"/>
                  </a:cubicBezTo>
                  <a:cubicBezTo>
                    <a:pt x="259" y="4733"/>
                    <a:pt x="296" y="4696"/>
                    <a:pt x="296" y="4659"/>
                  </a:cubicBezTo>
                  <a:lnTo>
                    <a:pt x="296" y="4437"/>
                  </a:lnTo>
                  <a:cubicBezTo>
                    <a:pt x="296" y="4363"/>
                    <a:pt x="259" y="4252"/>
                    <a:pt x="259" y="4104"/>
                  </a:cubicBezTo>
                  <a:lnTo>
                    <a:pt x="259" y="3920"/>
                  </a:lnTo>
                  <a:cubicBezTo>
                    <a:pt x="259" y="3772"/>
                    <a:pt x="259" y="3624"/>
                    <a:pt x="259" y="3439"/>
                  </a:cubicBezTo>
                  <a:lnTo>
                    <a:pt x="259" y="3180"/>
                  </a:lnTo>
                  <a:cubicBezTo>
                    <a:pt x="259" y="2921"/>
                    <a:pt x="296" y="2626"/>
                    <a:pt x="296" y="2367"/>
                  </a:cubicBezTo>
                  <a:cubicBezTo>
                    <a:pt x="296" y="2071"/>
                    <a:pt x="333" y="1775"/>
                    <a:pt x="370" y="1516"/>
                  </a:cubicBezTo>
                  <a:lnTo>
                    <a:pt x="407" y="1258"/>
                  </a:lnTo>
                  <a:cubicBezTo>
                    <a:pt x="407" y="1073"/>
                    <a:pt x="444" y="925"/>
                    <a:pt x="444" y="777"/>
                  </a:cubicBezTo>
                  <a:lnTo>
                    <a:pt x="481" y="592"/>
                  </a:lnTo>
                  <a:cubicBezTo>
                    <a:pt x="481" y="481"/>
                    <a:pt x="518" y="370"/>
                    <a:pt x="518" y="296"/>
                  </a:cubicBezTo>
                  <a:lnTo>
                    <a:pt x="555" y="75"/>
                  </a:lnTo>
                  <a:cubicBezTo>
                    <a:pt x="555" y="38"/>
                    <a:pt x="518" y="1"/>
                    <a:pt x="48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0" name="Google Shape;1290;p64"/>
            <p:cNvSpPr/>
            <p:nvPr/>
          </p:nvSpPr>
          <p:spPr>
            <a:xfrm>
              <a:off x="6418675" y="4063650"/>
              <a:ext cx="646100" cy="917825"/>
            </a:xfrm>
            <a:custGeom>
              <a:rect b="b" l="l" r="r" t="t"/>
              <a:pathLst>
                <a:path extrusionOk="0" h="36713" w="25844">
                  <a:moveTo>
                    <a:pt x="11868" y="7136"/>
                  </a:moveTo>
                  <a:cubicBezTo>
                    <a:pt x="11942" y="7136"/>
                    <a:pt x="11979" y="7136"/>
                    <a:pt x="12016" y="7173"/>
                  </a:cubicBezTo>
                  <a:lnTo>
                    <a:pt x="12053" y="7210"/>
                  </a:lnTo>
                  <a:cubicBezTo>
                    <a:pt x="12127" y="7284"/>
                    <a:pt x="12090" y="7358"/>
                    <a:pt x="12090" y="7432"/>
                  </a:cubicBezTo>
                  <a:cubicBezTo>
                    <a:pt x="12053" y="7506"/>
                    <a:pt x="11979" y="7543"/>
                    <a:pt x="11905" y="7543"/>
                  </a:cubicBezTo>
                  <a:cubicBezTo>
                    <a:pt x="11831" y="7543"/>
                    <a:pt x="11794" y="7543"/>
                    <a:pt x="11757" y="7506"/>
                  </a:cubicBezTo>
                  <a:lnTo>
                    <a:pt x="11720" y="7469"/>
                  </a:lnTo>
                  <a:cubicBezTo>
                    <a:pt x="11646" y="7395"/>
                    <a:pt x="11683" y="7321"/>
                    <a:pt x="11683" y="7247"/>
                  </a:cubicBezTo>
                  <a:cubicBezTo>
                    <a:pt x="11720" y="7173"/>
                    <a:pt x="11794" y="7136"/>
                    <a:pt x="11868" y="7136"/>
                  </a:cubicBezTo>
                  <a:close/>
                  <a:moveTo>
                    <a:pt x="8060" y="10944"/>
                  </a:moveTo>
                  <a:cubicBezTo>
                    <a:pt x="8134" y="10944"/>
                    <a:pt x="8282" y="10981"/>
                    <a:pt x="8282" y="11129"/>
                  </a:cubicBezTo>
                  <a:lnTo>
                    <a:pt x="8282" y="11166"/>
                  </a:lnTo>
                  <a:cubicBezTo>
                    <a:pt x="8282" y="11314"/>
                    <a:pt x="8134" y="11351"/>
                    <a:pt x="8060" y="11351"/>
                  </a:cubicBezTo>
                  <a:cubicBezTo>
                    <a:pt x="7986" y="11351"/>
                    <a:pt x="7875" y="11314"/>
                    <a:pt x="7875" y="11166"/>
                  </a:cubicBezTo>
                  <a:lnTo>
                    <a:pt x="7875" y="11129"/>
                  </a:lnTo>
                  <a:cubicBezTo>
                    <a:pt x="7875" y="10981"/>
                    <a:pt x="7986" y="10944"/>
                    <a:pt x="8060" y="10944"/>
                  </a:cubicBezTo>
                  <a:close/>
                  <a:moveTo>
                    <a:pt x="4622" y="16157"/>
                  </a:moveTo>
                  <a:cubicBezTo>
                    <a:pt x="4696" y="16157"/>
                    <a:pt x="4770" y="16231"/>
                    <a:pt x="4807" y="16305"/>
                  </a:cubicBezTo>
                  <a:cubicBezTo>
                    <a:pt x="4844" y="16342"/>
                    <a:pt x="4844" y="16416"/>
                    <a:pt x="4770" y="16527"/>
                  </a:cubicBezTo>
                  <a:lnTo>
                    <a:pt x="4733" y="16527"/>
                  </a:lnTo>
                  <a:cubicBezTo>
                    <a:pt x="4696" y="16564"/>
                    <a:pt x="4659" y="16601"/>
                    <a:pt x="4622" y="16601"/>
                  </a:cubicBezTo>
                  <a:cubicBezTo>
                    <a:pt x="4548" y="16601"/>
                    <a:pt x="4437" y="16527"/>
                    <a:pt x="4437" y="16453"/>
                  </a:cubicBezTo>
                  <a:cubicBezTo>
                    <a:pt x="4400" y="16416"/>
                    <a:pt x="4400" y="16342"/>
                    <a:pt x="4474" y="16268"/>
                  </a:cubicBezTo>
                  <a:lnTo>
                    <a:pt x="4511" y="16231"/>
                  </a:lnTo>
                  <a:cubicBezTo>
                    <a:pt x="4511" y="16231"/>
                    <a:pt x="4511" y="16194"/>
                    <a:pt x="4511" y="16194"/>
                  </a:cubicBezTo>
                  <a:lnTo>
                    <a:pt x="4585" y="16194"/>
                  </a:lnTo>
                  <a:cubicBezTo>
                    <a:pt x="4585" y="16194"/>
                    <a:pt x="4622" y="16157"/>
                    <a:pt x="4622" y="16157"/>
                  </a:cubicBezTo>
                  <a:close/>
                  <a:moveTo>
                    <a:pt x="3217" y="20889"/>
                  </a:moveTo>
                  <a:cubicBezTo>
                    <a:pt x="3365" y="20889"/>
                    <a:pt x="3402" y="21037"/>
                    <a:pt x="3402" y="21111"/>
                  </a:cubicBezTo>
                  <a:cubicBezTo>
                    <a:pt x="3439" y="21185"/>
                    <a:pt x="3365" y="21296"/>
                    <a:pt x="3217" y="21296"/>
                  </a:cubicBezTo>
                  <a:cubicBezTo>
                    <a:pt x="3069" y="21296"/>
                    <a:pt x="3032" y="21185"/>
                    <a:pt x="3032" y="21111"/>
                  </a:cubicBezTo>
                  <a:cubicBezTo>
                    <a:pt x="3032" y="21037"/>
                    <a:pt x="3106" y="20889"/>
                    <a:pt x="3217" y="20889"/>
                  </a:cubicBezTo>
                  <a:close/>
                  <a:moveTo>
                    <a:pt x="19299" y="19447"/>
                  </a:moveTo>
                  <a:cubicBezTo>
                    <a:pt x="19299" y="19447"/>
                    <a:pt x="19299" y="19484"/>
                    <a:pt x="19299" y="19484"/>
                  </a:cubicBezTo>
                  <a:cubicBezTo>
                    <a:pt x="19225" y="19706"/>
                    <a:pt x="19114" y="19965"/>
                    <a:pt x="19040" y="20261"/>
                  </a:cubicBezTo>
                  <a:lnTo>
                    <a:pt x="18966" y="20409"/>
                  </a:lnTo>
                  <a:cubicBezTo>
                    <a:pt x="18929" y="20520"/>
                    <a:pt x="18893" y="20593"/>
                    <a:pt x="18856" y="20704"/>
                  </a:cubicBezTo>
                  <a:lnTo>
                    <a:pt x="18671" y="21148"/>
                  </a:lnTo>
                  <a:lnTo>
                    <a:pt x="18449" y="21592"/>
                  </a:lnTo>
                  <a:lnTo>
                    <a:pt x="18227" y="21998"/>
                  </a:lnTo>
                  <a:cubicBezTo>
                    <a:pt x="18079" y="22294"/>
                    <a:pt x="17931" y="22516"/>
                    <a:pt x="17783" y="22738"/>
                  </a:cubicBezTo>
                  <a:lnTo>
                    <a:pt x="18153" y="21961"/>
                  </a:lnTo>
                  <a:lnTo>
                    <a:pt x="18560" y="21074"/>
                  </a:lnTo>
                  <a:lnTo>
                    <a:pt x="18745" y="20667"/>
                  </a:lnTo>
                  <a:lnTo>
                    <a:pt x="18929" y="20224"/>
                  </a:lnTo>
                  <a:lnTo>
                    <a:pt x="19299" y="19447"/>
                  </a:lnTo>
                  <a:close/>
                  <a:moveTo>
                    <a:pt x="15754" y="25619"/>
                  </a:moveTo>
                  <a:cubicBezTo>
                    <a:pt x="15582" y="25902"/>
                    <a:pt x="15364" y="26205"/>
                    <a:pt x="15122" y="26509"/>
                  </a:cubicBezTo>
                  <a:lnTo>
                    <a:pt x="15011" y="26694"/>
                  </a:lnTo>
                  <a:cubicBezTo>
                    <a:pt x="14900" y="26842"/>
                    <a:pt x="14789" y="26989"/>
                    <a:pt x="14678" y="27100"/>
                  </a:cubicBezTo>
                  <a:lnTo>
                    <a:pt x="14197" y="27692"/>
                  </a:lnTo>
                  <a:lnTo>
                    <a:pt x="13717" y="28283"/>
                  </a:lnTo>
                  <a:lnTo>
                    <a:pt x="13199" y="28838"/>
                  </a:lnTo>
                  <a:cubicBezTo>
                    <a:pt x="12829" y="29171"/>
                    <a:pt x="12534" y="29503"/>
                    <a:pt x="12275" y="29725"/>
                  </a:cubicBezTo>
                  <a:lnTo>
                    <a:pt x="12238" y="29762"/>
                  </a:lnTo>
                  <a:lnTo>
                    <a:pt x="12238" y="29762"/>
                  </a:lnTo>
                  <a:lnTo>
                    <a:pt x="13125" y="28764"/>
                  </a:lnTo>
                  <a:lnTo>
                    <a:pt x="13606" y="28209"/>
                  </a:lnTo>
                  <a:lnTo>
                    <a:pt x="14123" y="27618"/>
                  </a:lnTo>
                  <a:lnTo>
                    <a:pt x="14604" y="27063"/>
                  </a:lnTo>
                  <a:lnTo>
                    <a:pt x="15085" y="26472"/>
                  </a:lnTo>
                  <a:lnTo>
                    <a:pt x="15754" y="25619"/>
                  </a:lnTo>
                  <a:close/>
                  <a:moveTo>
                    <a:pt x="24253" y="9465"/>
                  </a:moveTo>
                  <a:cubicBezTo>
                    <a:pt x="24253" y="10500"/>
                    <a:pt x="24142" y="11499"/>
                    <a:pt x="24031" y="12386"/>
                  </a:cubicBezTo>
                  <a:cubicBezTo>
                    <a:pt x="23847" y="13606"/>
                    <a:pt x="23588" y="14789"/>
                    <a:pt x="23292" y="15861"/>
                  </a:cubicBezTo>
                  <a:cubicBezTo>
                    <a:pt x="22701" y="18153"/>
                    <a:pt x="21813" y="20409"/>
                    <a:pt x="20667" y="22516"/>
                  </a:cubicBezTo>
                  <a:cubicBezTo>
                    <a:pt x="19484" y="24697"/>
                    <a:pt x="18079" y="26657"/>
                    <a:pt x="16489" y="28283"/>
                  </a:cubicBezTo>
                  <a:cubicBezTo>
                    <a:pt x="16305" y="28505"/>
                    <a:pt x="16083" y="28690"/>
                    <a:pt x="15861" y="28949"/>
                  </a:cubicBezTo>
                  <a:lnTo>
                    <a:pt x="15676" y="29097"/>
                  </a:lnTo>
                  <a:cubicBezTo>
                    <a:pt x="15528" y="29245"/>
                    <a:pt x="15380" y="29393"/>
                    <a:pt x="15195" y="29540"/>
                  </a:cubicBezTo>
                  <a:lnTo>
                    <a:pt x="14826" y="29873"/>
                  </a:lnTo>
                  <a:cubicBezTo>
                    <a:pt x="14493" y="30169"/>
                    <a:pt x="14160" y="30428"/>
                    <a:pt x="13828" y="30686"/>
                  </a:cubicBezTo>
                  <a:cubicBezTo>
                    <a:pt x="13125" y="31241"/>
                    <a:pt x="12312" y="31796"/>
                    <a:pt x="11461" y="32276"/>
                  </a:cubicBezTo>
                  <a:cubicBezTo>
                    <a:pt x="13199" y="30686"/>
                    <a:pt x="14604" y="29208"/>
                    <a:pt x="15787" y="27692"/>
                  </a:cubicBezTo>
                  <a:cubicBezTo>
                    <a:pt x="16563" y="26731"/>
                    <a:pt x="17303" y="25695"/>
                    <a:pt x="17820" y="24882"/>
                  </a:cubicBezTo>
                  <a:lnTo>
                    <a:pt x="18301" y="24180"/>
                  </a:lnTo>
                  <a:cubicBezTo>
                    <a:pt x="18412" y="23995"/>
                    <a:pt x="18486" y="23847"/>
                    <a:pt x="18597" y="23699"/>
                  </a:cubicBezTo>
                  <a:cubicBezTo>
                    <a:pt x="18634" y="23588"/>
                    <a:pt x="18708" y="23514"/>
                    <a:pt x="18745" y="23440"/>
                  </a:cubicBezTo>
                  <a:cubicBezTo>
                    <a:pt x="18893" y="23181"/>
                    <a:pt x="19040" y="22923"/>
                    <a:pt x="19188" y="22664"/>
                  </a:cubicBezTo>
                  <a:cubicBezTo>
                    <a:pt x="19225" y="22590"/>
                    <a:pt x="19299" y="22516"/>
                    <a:pt x="19336" y="22405"/>
                  </a:cubicBezTo>
                  <a:cubicBezTo>
                    <a:pt x="19410" y="22257"/>
                    <a:pt x="19521" y="22109"/>
                    <a:pt x="19595" y="21924"/>
                  </a:cubicBezTo>
                  <a:cubicBezTo>
                    <a:pt x="20667" y="20002"/>
                    <a:pt x="21591" y="17932"/>
                    <a:pt x="22442" y="15602"/>
                  </a:cubicBezTo>
                  <a:cubicBezTo>
                    <a:pt x="23181" y="13495"/>
                    <a:pt x="23773" y="11462"/>
                    <a:pt x="24253" y="9465"/>
                  </a:cubicBezTo>
                  <a:close/>
                  <a:moveTo>
                    <a:pt x="3328" y="32609"/>
                  </a:moveTo>
                  <a:cubicBezTo>
                    <a:pt x="3476" y="32609"/>
                    <a:pt x="3513" y="32720"/>
                    <a:pt x="3513" y="32794"/>
                  </a:cubicBezTo>
                  <a:cubicBezTo>
                    <a:pt x="3513" y="32868"/>
                    <a:pt x="3476" y="32979"/>
                    <a:pt x="3328" y="32979"/>
                  </a:cubicBezTo>
                  <a:lnTo>
                    <a:pt x="3254" y="32979"/>
                  </a:lnTo>
                  <a:cubicBezTo>
                    <a:pt x="3254" y="32979"/>
                    <a:pt x="3254" y="32942"/>
                    <a:pt x="3217" y="32942"/>
                  </a:cubicBezTo>
                  <a:cubicBezTo>
                    <a:pt x="3143" y="32905"/>
                    <a:pt x="3143" y="32794"/>
                    <a:pt x="3180" y="32720"/>
                  </a:cubicBezTo>
                  <a:cubicBezTo>
                    <a:pt x="3180" y="32683"/>
                    <a:pt x="3217" y="32609"/>
                    <a:pt x="3328" y="32609"/>
                  </a:cubicBezTo>
                  <a:close/>
                  <a:moveTo>
                    <a:pt x="8726" y="32276"/>
                  </a:moveTo>
                  <a:cubicBezTo>
                    <a:pt x="8652" y="32387"/>
                    <a:pt x="8578" y="32461"/>
                    <a:pt x="8467" y="32535"/>
                  </a:cubicBezTo>
                  <a:lnTo>
                    <a:pt x="8393" y="32572"/>
                  </a:lnTo>
                  <a:lnTo>
                    <a:pt x="8282" y="32683"/>
                  </a:lnTo>
                  <a:lnTo>
                    <a:pt x="8097" y="32794"/>
                  </a:lnTo>
                  <a:lnTo>
                    <a:pt x="7912" y="32905"/>
                  </a:lnTo>
                  <a:lnTo>
                    <a:pt x="7727" y="33053"/>
                  </a:lnTo>
                  <a:cubicBezTo>
                    <a:pt x="7616" y="33090"/>
                    <a:pt x="7506" y="33164"/>
                    <a:pt x="7395" y="33237"/>
                  </a:cubicBezTo>
                  <a:lnTo>
                    <a:pt x="7395" y="33200"/>
                  </a:lnTo>
                  <a:cubicBezTo>
                    <a:pt x="7469" y="33127"/>
                    <a:pt x="7579" y="33053"/>
                    <a:pt x="7690" y="32979"/>
                  </a:cubicBezTo>
                  <a:lnTo>
                    <a:pt x="7838" y="32831"/>
                  </a:lnTo>
                  <a:lnTo>
                    <a:pt x="8023" y="32720"/>
                  </a:lnTo>
                  <a:lnTo>
                    <a:pt x="8208" y="32572"/>
                  </a:lnTo>
                  <a:cubicBezTo>
                    <a:pt x="8245" y="32535"/>
                    <a:pt x="8319" y="32535"/>
                    <a:pt x="8356" y="32498"/>
                  </a:cubicBezTo>
                  <a:lnTo>
                    <a:pt x="8393" y="32461"/>
                  </a:lnTo>
                  <a:cubicBezTo>
                    <a:pt x="8541" y="32387"/>
                    <a:pt x="8652" y="32350"/>
                    <a:pt x="8726" y="32276"/>
                  </a:cubicBezTo>
                  <a:close/>
                  <a:moveTo>
                    <a:pt x="23477" y="1"/>
                  </a:moveTo>
                  <a:cubicBezTo>
                    <a:pt x="23329" y="38"/>
                    <a:pt x="23107" y="38"/>
                    <a:pt x="22848" y="38"/>
                  </a:cubicBezTo>
                  <a:cubicBezTo>
                    <a:pt x="22811" y="75"/>
                    <a:pt x="22774" y="75"/>
                    <a:pt x="22774" y="112"/>
                  </a:cubicBezTo>
                  <a:cubicBezTo>
                    <a:pt x="22774" y="112"/>
                    <a:pt x="22774" y="149"/>
                    <a:pt x="22774" y="186"/>
                  </a:cubicBezTo>
                  <a:cubicBezTo>
                    <a:pt x="22848" y="260"/>
                    <a:pt x="22885" y="407"/>
                    <a:pt x="22922" y="481"/>
                  </a:cubicBezTo>
                  <a:cubicBezTo>
                    <a:pt x="22996" y="629"/>
                    <a:pt x="23033" y="777"/>
                    <a:pt x="23033" y="925"/>
                  </a:cubicBezTo>
                  <a:cubicBezTo>
                    <a:pt x="23107" y="1184"/>
                    <a:pt x="23070" y="1443"/>
                    <a:pt x="22996" y="1738"/>
                  </a:cubicBezTo>
                  <a:cubicBezTo>
                    <a:pt x="22922" y="1960"/>
                    <a:pt x="22811" y="2108"/>
                    <a:pt x="22701" y="2256"/>
                  </a:cubicBezTo>
                  <a:cubicBezTo>
                    <a:pt x="22701" y="2293"/>
                    <a:pt x="22701" y="2367"/>
                    <a:pt x="22737" y="2367"/>
                  </a:cubicBezTo>
                  <a:cubicBezTo>
                    <a:pt x="22811" y="2441"/>
                    <a:pt x="22811" y="2515"/>
                    <a:pt x="22774" y="2626"/>
                  </a:cubicBezTo>
                  <a:cubicBezTo>
                    <a:pt x="22774" y="2663"/>
                    <a:pt x="22737" y="2737"/>
                    <a:pt x="22627" y="2737"/>
                  </a:cubicBezTo>
                  <a:cubicBezTo>
                    <a:pt x="22516" y="2737"/>
                    <a:pt x="22442" y="2663"/>
                    <a:pt x="22442" y="2589"/>
                  </a:cubicBezTo>
                  <a:cubicBezTo>
                    <a:pt x="22405" y="2515"/>
                    <a:pt x="22442" y="2404"/>
                    <a:pt x="22516" y="2367"/>
                  </a:cubicBezTo>
                  <a:cubicBezTo>
                    <a:pt x="22553" y="2330"/>
                    <a:pt x="22553" y="2293"/>
                    <a:pt x="22553" y="2293"/>
                  </a:cubicBezTo>
                  <a:cubicBezTo>
                    <a:pt x="22516" y="2071"/>
                    <a:pt x="22442" y="1886"/>
                    <a:pt x="22405" y="1701"/>
                  </a:cubicBezTo>
                  <a:cubicBezTo>
                    <a:pt x="22368" y="1443"/>
                    <a:pt x="22331" y="1221"/>
                    <a:pt x="22331" y="999"/>
                  </a:cubicBezTo>
                  <a:cubicBezTo>
                    <a:pt x="22331" y="888"/>
                    <a:pt x="22331" y="740"/>
                    <a:pt x="22331" y="629"/>
                  </a:cubicBezTo>
                  <a:lnTo>
                    <a:pt x="22294" y="518"/>
                  </a:lnTo>
                  <a:cubicBezTo>
                    <a:pt x="22294" y="444"/>
                    <a:pt x="22294" y="370"/>
                    <a:pt x="22294" y="297"/>
                  </a:cubicBezTo>
                  <a:lnTo>
                    <a:pt x="22294" y="186"/>
                  </a:lnTo>
                  <a:cubicBezTo>
                    <a:pt x="22294" y="186"/>
                    <a:pt x="22294" y="149"/>
                    <a:pt x="22257" y="149"/>
                  </a:cubicBezTo>
                  <a:cubicBezTo>
                    <a:pt x="22257" y="112"/>
                    <a:pt x="22220" y="112"/>
                    <a:pt x="22220" y="112"/>
                  </a:cubicBezTo>
                  <a:cubicBezTo>
                    <a:pt x="21887" y="149"/>
                    <a:pt x="21554" y="223"/>
                    <a:pt x="21222" y="260"/>
                  </a:cubicBezTo>
                  <a:cubicBezTo>
                    <a:pt x="21185" y="260"/>
                    <a:pt x="21185" y="297"/>
                    <a:pt x="21185" y="297"/>
                  </a:cubicBezTo>
                  <a:cubicBezTo>
                    <a:pt x="21148" y="334"/>
                    <a:pt x="21148" y="370"/>
                    <a:pt x="21185" y="370"/>
                  </a:cubicBezTo>
                  <a:cubicBezTo>
                    <a:pt x="21259" y="555"/>
                    <a:pt x="21370" y="814"/>
                    <a:pt x="21407" y="1073"/>
                  </a:cubicBezTo>
                  <a:cubicBezTo>
                    <a:pt x="21444" y="1332"/>
                    <a:pt x="21407" y="1591"/>
                    <a:pt x="21333" y="1849"/>
                  </a:cubicBezTo>
                  <a:cubicBezTo>
                    <a:pt x="21296" y="1997"/>
                    <a:pt x="21259" y="2108"/>
                    <a:pt x="21222" y="2219"/>
                  </a:cubicBezTo>
                  <a:cubicBezTo>
                    <a:pt x="21222" y="2219"/>
                    <a:pt x="21222" y="2256"/>
                    <a:pt x="21222" y="2256"/>
                  </a:cubicBezTo>
                  <a:cubicBezTo>
                    <a:pt x="21222" y="2293"/>
                    <a:pt x="21259" y="2293"/>
                    <a:pt x="21259" y="2293"/>
                  </a:cubicBezTo>
                  <a:cubicBezTo>
                    <a:pt x="21333" y="2330"/>
                    <a:pt x="21407" y="2404"/>
                    <a:pt x="21444" y="2478"/>
                  </a:cubicBezTo>
                  <a:cubicBezTo>
                    <a:pt x="21444" y="2515"/>
                    <a:pt x="21444" y="2589"/>
                    <a:pt x="21370" y="2663"/>
                  </a:cubicBezTo>
                  <a:cubicBezTo>
                    <a:pt x="21333" y="2700"/>
                    <a:pt x="21259" y="2737"/>
                    <a:pt x="21222" y="2737"/>
                  </a:cubicBezTo>
                  <a:cubicBezTo>
                    <a:pt x="21185" y="2737"/>
                    <a:pt x="21111" y="2700"/>
                    <a:pt x="21074" y="2663"/>
                  </a:cubicBezTo>
                  <a:cubicBezTo>
                    <a:pt x="21037" y="2626"/>
                    <a:pt x="21037" y="2552"/>
                    <a:pt x="21037" y="2515"/>
                  </a:cubicBezTo>
                  <a:cubicBezTo>
                    <a:pt x="21037" y="2515"/>
                    <a:pt x="21037" y="2478"/>
                    <a:pt x="21037" y="2478"/>
                  </a:cubicBezTo>
                  <a:cubicBezTo>
                    <a:pt x="20926" y="2256"/>
                    <a:pt x="20889" y="2034"/>
                    <a:pt x="20815" y="1849"/>
                  </a:cubicBezTo>
                  <a:cubicBezTo>
                    <a:pt x="20741" y="1591"/>
                    <a:pt x="20704" y="1369"/>
                    <a:pt x="20667" y="1184"/>
                  </a:cubicBezTo>
                  <a:cubicBezTo>
                    <a:pt x="20667" y="1110"/>
                    <a:pt x="20667" y="999"/>
                    <a:pt x="20630" y="925"/>
                  </a:cubicBezTo>
                  <a:cubicBezTo>
                    <a:pt x="20630" y="777"/>
                    <a:pt x="20630" y="666"/>
                    <a:pt x="20593" y="555"/>
                  </a:cubicBezTo>
                  <a:lnTo>
                    <a:pt x="20593" y="481"/>
                  </a:lnTo>
                  <a:cubicBezTo>
                    <a:pt x="20593" y="481"/>
                    <a:pt x="20593" y="444"/>
                    <a:pt x="20556" y="444"/>
                  </a:cubicBezTo>
                  <a:cubicBezTo>
                    <a:pt x="20556" y="407"/>
                    <a:pt x="20519" y="407"/>
                    <a:pt x="20519" y="407"/>
                  </a:cubicBezTo>
                  <a:lnTo>
                    <a:pt x="20482" y="407"/>
                  </a:lnTo>
                  <a:cubicBezTo>
                    <a:pt x="20187" y="481"/>
                    <a:pt x="19817" y="592"/>
                    <a:pt x="19484" y="666"/>
                  </a:cubicBezTo>
                  <a:cubicBezTo>
                    <a:pt x="19484" y="666"/>
                    <a:pt x="19447" y="703"/>
                    <a:pt x="19447" y="703"/>
                  </a:cubicBezTo>
                  <a:cubicBezTo>
                    <a:pt x="19447" y="740"/>
                    <a:pt x="19447" y="777"/>
                    <a:pt x="19447" y="777"/>
                  </a:cubicBezTo>
                  <a:cubicBezTo>
                    <a:pt x="19558" y="1036"/>
                    <a:pt x="19669" y="1221"/>
                    <a:pt x="19669" y="1443"/>
                  </a:cubicBezTo>
                  <a:cubicBezTo>
                    <a:pt x="19706" y="1701"/>
                    <a:pt x="19706" y="1923"/>
                    <a:pt x="19632" y="2182"/>
                  </a:cubicBezTo>
                  <a:cubicBezTo>
                    <a:pt x="19595" y="2441"/>
                    <a:pt x="19521" y="2626"/>
                    <a:pt x="19410" y="2811"/>
                  </a:cubicBezTo>
                  <a:cubicBezTo>
                    <a:pt x="19373" y="2811"/>
                    <a:pt x="19410" y="2885"/>
                    <a:pt x="19410" y="2885"/>
                  </a:cubicBezTo>
                  <a:cubicBezTo>
                    <a:pt x="19484" y="2958"/>
                    <a:pt x="19484" y="3069"/>
                    <a:pt x="19484" y="3143"/>
                  </a:cubicBezTo>
                  <a:cubicBezTo>
                    <a:pt x="19447" y="3180"/>
                    <a:pt x="19410" y="3254"/>
                    <a:pt x="19299" y="3254"/>
                  </a:cubicBezTo>
                  <a:lnTo>
                    <a:pt x="19262" y="3254"/>
                  </a:lnTo>
                  <a:cubicBezTo>
                    <a:pt x="19114" y="3254"/>
                    <a:pt x="19077" y="3106"/>
                    <a:pt x="19077" y="3069"/>
                  </a:cubicBezTo>
                  <a:cubicBezTo>
                    <a:pt x="19077" y="2958"/>
                    <a:pt x="19114" y="2848"/>
                    <a:pt x="19299" y="2848"/>
                  </a:cubicBezTo>
                  <a:cubicBezTo>
                    <a:pt x="19299" y="2848"/>
                    <a:pt x="19336" y="2848"/>
                    <a:pt x="19336" y="2811"/>
                  </a:cubicBezTo>
                  <a:cubicBezTo>
                    <a:pt x="19373" y="2811"/>
                    <a:pt x="19373" y="2774"/>
                    <a:pt x="19373" y="2737"/>
                  </a:cubicBezTo>
                  <a:cubicBezTo>
                    <a:pt x="19262" y="2552"/>
                    <a:pt x="19225" y="2367"/>
                    <a:pt x="19151" y="2182"/>
                  </a:cubicBezTo>
                  <a:cubicBezTo>
                    <a:pt x="19077" y="1997"/>
                    <a:pt x="19040" y="1775"/>
                    <a:pt x="18966" y="1591"/>
                  </a:cubicBezTo>
                  <a:cubicBezTo>
                    <a:pt x="18929" y="1443"/>
                    <a:pt x="18929" y="1332"/>
                    <a:pt x="18893" y="1221"/>
                  </a:cubicBezTo>
                  <a:cubicBezTo>
                    <a:pt x="18893" y="1147"/>
                    <a:pt x="18856" y="1073"/>
                    <a:pt x="18856" y="999"/>
                  </a:cubicBezTo>
                  <a:lnTo>
                    <a:pt x="18819" y="962"/>
                  </a:lnTo>
                  <a:cubicBezTo>
                    <a:pt x="18819" y="925"/>
                    <a:pt x="18782" y="888"/>
                    <a:pt x="18745" y="888"/>
                  </a:cubicBezTo>
                  <a:cubicBezTo>
                    <a:pt x="18449" y="999"/>
                    <a:pt x="18190" y="1073"/>
                    <a:pt x="17894" y="1184"/>
                  </a:cubicBezTo>
                  <a:lnTo>
                    <a:pt x="17746" y="1221"/>
                  </a:lnTo>
                  <a:cubicBezTo>
                    <a:pt x="17709" y="1258"/>
                    <a:pt x="17709" y="1258"/>
                    <a:pt x="17709" y="1295"/>
                  </a:cubicBezTo>
                  <a:cubicBezTo>
                    <a:pt x="17672" y="1295"/>
                    <a:pt x="17709" y="1332"/>
                    <a:pt x="17709" y="1369"/>
                  </a:cubicBezTo>
                  <a:cubicBezTo>
                    <a:pt x="17820" y="1517"/>
                    <a:pt x="17931" y="1701"/>
                    <a:pt x="17968" y="1886"/>
                  </a:cubicBezTo>
                  <a:cubicBezTo>
                    <a:pt x="18042" y="2108"/>
                    <a:pt x="18042" y="2330"/>
                    <a:pt x="18005" y="2552"/>
                  </a:cubicBezTo>
                  <a:cubicBezTo>
                    <a:pt x="18005" y="2700"/>
                    <a:pt x="17968" y="2848"/>
                    <a:pt x="17894" y="2958"/>
                  </a:cubicBezTo>
                  <a:cubicBezTo>
                    <a:pt x="17894" y="2995"/>
                    <a:pt x="17894" y="3032"/>
                    <a:pt x="17894" y="3032"/>
                  </a:cubicBezTo>
                  <a:cubicBezTo>
                    <a:pt x="17894" y="3069"/>
                    <a:pt x="17931" y="3069"/>
                    <a:pt x="17931" y="3069"/>
                  </a:cubicBezTo>
                  <a:cubicBezTo>
                    <a:pt x="18005" y="3106"/>
                    <a:pt x="18079" y="3143"/>
                    <a:pt x="18079" y="3254"/>
                  </a:cubicBezTo>
                  <a:lnTo>
                    <a:pt x="18079" y="3291"/>
                  </a:lnTo>
                  <a:cubicBezTo>
                    <a:pt x="18079" y="3439"/>
                    <a:pt x="17931" y="3476"/>
                    <a:pt x="17894" y="3476"/>
                  </a:cubicBezTo>
                  <a:cubicBezTo>
                    <a:pt x="17820" y="3476"/>
                    <a:pt x="17783" y="3476"/>
                    <a:pt x="17746" y="3439"/>
                  </a:cubicBezTo>
                  <a:cubicBezTo>
                    <a:pt x="17709" y="3402"/>
                    <a:pt x="17672" y="3365"/>
                    <a:pt x="17672" y="3291"/>
                  </a:cubicBezTo>
                  <a:lnTo>
                    <a:pt x="17672" y="3254"/>
                  </a:lnTo>
                  <a:cubicBezTo>
                    <a:pt x="17672" y="3217"/>
                    <a:pt x="17709" y="3143"/>
                    <a:pt x="17746" y="3143"/>
                  </a:cubicBezTo>
                  <a:cubicBezTo>
                    <a:pt x="17746" y="3106"/>
                    <a:pt x="17783" y="3069"/>
                    <a:pt x="17746" y="3032"/>
                  </a:cubicBezTo>
                  <a:lnTo>
                    <a:pt x="17562" y="2626"/>
                  </a:lnTo>
                  <a:cubicBezTo>
                    <a:pt x="17488" y="2478"/>
                    <a:pt x="17414" y="2293"/>
                    <a:pt x="17340" y="2182"/>
                  </a:cubicBezTo>
                  <a:lnTo>
                    <a:pt x="17081" y="1664"/>
                  </a:lnTo>
                  <a:cubicBezTo>
                    <a:pt x="17081" y="1664"/>
                    <a:pt x="17044" y="1627"/>
                    <a:pt x="17044" y="1591"/>
                  </a:cubicBezTo>
                  <a:cubicBezTo>
                    <a:pt x="17007" y="1554"/>
                    <a:pt x="17007" y="1554"/>
                    <a:pt x="16970" y="1554"/>
                  </a:cubicBezTo>
                  <a:lnTo>
                    <a:pt x="16933" y="1554"/>
                  </a:lnTo>
                  <a:cubicBezTo>
                    <a:pt x="16489" y="1738"/>
                    <a:pt x="16046" y="1923"/>
                    <a:pt x="15639" y="2145"/>
                  </a:cubicBezTo>
                  <a:cubicBezTo>
                    <a:pt x="15602" y="2145"/>
                    <a:pt x="15602" y="2182"/>
                    <a:pt x="15602" y="2182"/>
                  </a:cubicBezTo>
                  <a:cubicBezTo>
                    <a:pt x="15602" y="2219"/>
                    <a:pt x="15602" y="2256"/>
                    <a:pt x="15602" y="2256"/>
                  </a:cubicBezTo>
                  <a:cubicBezTo>
                    <a:pt x="15824" y="2478"/>
                    <a:pt x="15935" y="2737"/>
                    <a:pt x="16009" y="2958"/>
                  </a:cubicBezTo>
                  <a:cubicBezTo>
                    <a:pt x="16046" y="3217"/>
                    <a:pt x="16083" y="3513"/>
                    <a:pt x="16009" y="3772"/>
                  </a:cubicBezTo>
                  <a:cubicBezTo>
                    <a:pt x="15972" y="4031"/>
                    <a:pt x="15898" y="4215"/>
                    <a:pt x="15824" y="4400"/>
                  </a:cubicBezTo>
                  <a:cubicBezTo>
                    <a:pt x="15824" y="4400"/>
                    <a:pt x="15824" y="4437"/>
                    <a:pt x="15824" y="4437"/>
                  </a:cubicBezTo>
                  <a:cubicBezTo>
                    <a:pt x="15824" y="4474"/>
                    <a:pt x="15824" y="4474"/>
                    <a:pt x="15861" y="4511"/>
                  </a:cubicBezTo>
                  <a:cubicBezTo>
                    <a:pt x="15898" y="4511"/>
                    <a:pt x="15898" y="4548"/>
                    <a:pt x="15935" y="4585"/>
                  </a:cubicBezTo>
                  <a:lnTo>
                    <a:pt x="15972" y="4622"/>
                  </a:lnTo>
                  <a:cubicBezTo>
                    <a:pt x="16009" y="4733"/>
                    <a:pt x="15972" y="4807"/>
                    <a:pt x="15935" y="4844"/>
                  </a:cubicBezTo>
                  <a:cubicBezTo>
                    <a:pt x="15898" y="4881"/>
                    <a:pt x="15824" y="4955"/>
                    <a:pt x="15750" y="4955"/>
                  </a:cubicBezTo>
                  <a:cubicBezTo>
                    <a:pt x="15713" y="4955"/>
                    <a:pt x="15639" y="4918"/>
                    <a:pt x="15602" y="4844"/>
                  </a:cubicBezTo>
                  <a:lnTo>
                    <a:pt x="15602" y="4770"/>
                  </a:lnTo>
                  <a:cubicBezTo>
                    <a:pt x="15565" y="4733"/>
                    <a:pt x="15565" y="4659"/>
                    <a:pt x="15565" y="4622"/>
                  </a:cubicBezTo>
                  <a:cubicBezTo>
                    <a:pt x="15602" y="4585"/>
                    <a:pt x="15639" y="4511"/>
                    <a:pt x="15713" y="4511"/>
                  </a:cubicBezTo>
                  <a:cubicBezTo>
                    <a:pt x="15750" y="4474"/>
                    <a:pt x="15750" y="4437"/>
                    <a:pt x="15750" y="4400"/>
                  </a:cubicBezTo>
                  <a:lnTo>
                    <a:pt x="15528" y="3809"/>
                  </a:lnTo>
                  <a:cubicBezTo>
                    <a:pt x="15491" y="3587"/>
                    <a:pt x="15380" y="3402"/>
                    <a:pt x="15306" y="3180"/>
                  </a:cubicBezTo>
                  <a:lnTo>
                    <a:pt x="15269" y="3106"/>
                  </a:lnTo>
                  <a:cubicBezTo>
                    <a:pt x="15195" y="2921"/>
                    <a:pt x="15122" y="2774"/>
                    <a:pt x="15048" y="2589"/>
                  </a:cubicBezTo>
                  <a:lnTo>
                    <a:pt x="15011" y="2552"/>
                  </a:lnTo>
                  <a:cubicBezTo>
                    <a:pt x="15011" y="2515"/>
                    <a:pt x="14974" y="2515"/>
                    <a:pt x="14974" y="2515"/>
                  </a:cubicBezTo>
                  <a:lnTo>
                    <a:pt x="14937" y="2515"/>
                  </a:lnTo>
                  <a:cubicBezTo>
                    <a:pt x="14493" y="2737"/>
                    <a:pt x="14012" y="2995"/>
                    <a:pt x="13606" y="3291"/>
                  </a:cubicBezTo>
                  <a:cubicBezTo>
                    <a:pt x="13569" y="3291"/>
                    <a:pt x="13569" y="3328"/>
                    <a:pt x="13569" y="3328"/>
                  </a:cubicBezTo>
                  <a:cubicBezTo>
                    <a:pt x="13532" y="3365"/>
                    <a:pt x="13569" y="3402"/>
                    <a:pt x="13569" y="3402"/>
                  </a:cubicBezTo>
                  <a:cubicBezTo>
                    <a:pt x="13754" y="3624"/>
                    <a:pt x="13901" y="3883"/>
                    <a:pt x="13938" y="4142"/>
                  </a:cubicBezTo>
                  <a:cubicBezTo>
                    <a:pt x="14012" y="4363"/>
                    <a:pt x="14049" y="4585"/>
                    <a:pt x="14012" y="4844"/>
                  </a:cubicBezTo>
                  <a:cubicBezTo>
                    <a:pt x="14012" y="5029"/>
                    <a:pt x="13975" y="5177"/>
                    <a:pt x="13938" y="5325"/>
                  </a:cubicBezTo>
                  <a:cubicBezTo>
                    <a:pt x="13938" y="5325"/>
                    <a:pt x="13938" y="5362"/>
                    <a:pt x="13975" y="5399"/>
                  </a:cubicBezTo>
                  <a:cubicBezTo>
                    <a:pt x="14049" y="5435"/>
                    <a:pt x="14086" y="5546"/>
                    <a:pt x="14049" y="5620"/>
                  </a:cubicBezTo>
                  <a:cubicBezTo>
                    <a:pt x="14049" y="5694"/>
                    <a:pt x="13975" y="5768"/>
                    <a:pt x="13865" y="5768"/>
                  </a:cubicBezTo>
                  <a:cubicBezTo>
                    <a:pt x="13754" y="5768"/>
                    <a:pt x="13717" y="5694"/>
                    <a:pt x="13717" y="5657"/>
                  </a:cubicBezTo>
                  <a:cubicBezTo>
                    <a:pt x="13680" y="5546"/>
                    <a:pt x="13680" y="5472"/>
                    <a:pt x="13754" y="5399"/>
                  </a:cubicBezTo>
                  <a:cubicBezTo>
                    <a:pt x="13791" y="5399"/>
                    <a:pt x="13791" y="5362"/>
                    <a:pt x="13791" y="5325"/>
                  </a:cubicBezTo>
                  <a:cubicBezTo>
                    <a:pt x="13717" y="5177"/>
                    <a:pt x="13643" y="5066"/>
                    <a:pt x="13606" y="4918"/>
                  </a:cubicBezTo>
                  <a:cubicBezTo>
                    <a:pt x="13532" y="4770"/>
                    <a:pt x="13458" y="4659"/>
                    <a:pt x="13384" y="4511"/>
                  </a:cubicBezTo>
                  <a:lnTo>
                    <a:pt x="13310" y="4363"/>
                  </a:lnTo>
                  <a:lnTo>
                    <a:pt x="13051" y="3883"/>
                  </a:lnTo>
                  <a:cubicBezTo>
                    <a:pt x="13051" y="3846"/>
                    <a:pt x="13014" y="3846"/>
                    <a:pt x="13014" y="3809"/>
                  </a:cubicBezTo>
                  <a:lnTo>
                    <a:pt x="12977" y="3772"/>
                  </a:lnTo>
                  <a:cubicBezTo>
                    <a:pt x="12977" y="3772"/>
                    <a:pt x="12977" y="3735"/>
                    <a:pt x="12940" y="3735"/>
                  </a:cubicBezTo>
                  <a:lnTo>
                    <a:pt x="12903" y="3735"/>
                  </a:lnTo>
                  <a:cubicBezTo>
                    <a:pt x="12903" y="3735"/>
                    <a:pt x="12903" y="3735"/>
                    <a:pt x="12866" y="3772"/>
                  </a:cubicBezTo>
                  <a:cubicBezTo>
                    <a:pt x="12423" y="4068"/>
                    <a:pt x="11979" y="4363"/>
                    <a:pt x="11572" y="4696"/>
                  </a:cubicBezTo>
                  <a:cubicBezTo>
                    <a:pt x="11535" y="4733"/>
                    <a:pt x="11535" y="4733"/>
                    <a:pt x="11535" y="4770"/>
                  </a:cubicBezTo>
                  <a:cubicBezTo>
                    <a:pt x="11535" y="4770"/>
                    <a:pt x="11535" y="4807"/>
                    <a:pt x="11572" y="4807"/>
                  </a:cubicBezTo>
                  <a:lnTo>
                    <a:pt x="11572" y="4844"/>
                  </a:lnTo>
                  <a:cubicBezTo>
                    <a:pt x="11609" y="4844"/>
                    <a:pt x="11609" y="4881"/>
                    <a:pt x="11609" y="4881"/>
                  </a:cubicBezTo>
                  <a:cubicBezTo>
                    <a:pt x="11794" y="5103"/>
                    <a:pt x="11905" y="5325"/>
                    <a:pt x="11979" y="5546"/>
                  </a:cubicBezTo>
                  <a:cubicBezTo>
                    <a:pt x="12016" y="5805"/>
                    <a:pt x="12053" y="6027"/>
                    <a:pt x="12016" y="6286"/>
                  </a:cubicBezTo>
                  <a:cubicBezTo>
                    <a:pt x="12016" y="6471"/>
                    <a:pt x="11979" y="6729"/>
                    <a:pt x="11868" y="6951"/>
                  </a:cubicBezTo>
                  <a:cubicBezTo>
                    <a:pt x="11609" y="6545"/>
                    <a:pt x="11424" y="6175"/>
                    <a:pt x="11277" y="5768"/>
                  </a:cubicBezTo>
                  <a:cubicBezTo>
                    <a:pt x="11240" y="5657"/>
                    <a:pt x="11203" y="5546"/>
                    <a:pt x="11166" y="5435"/>
                  </a:cubicBezTo>
                  <a:cubicBezTo>
                    <a:pt x="11129" y="5362"/>
                    <a:pt x="11129" y="5288"/>
                    <a:pt x="11092" y="5214"/>
                  </a:cubicBezTo>
                  <a:cubicBezTo>
                    <a:pt x="11092" y="5177"/>
                    <a:pt x="11055" y="5177"/>
                    <a:pt x="11018" y="5177"/>
                  </a:cubicBezTo>
                  <a:lnTo>
                    <a:pt x="10981" y="5177"/>
                  </a:lnTo>
                  <a:cubicBezTo>
                    <a:pt x="10352" y="5694"/>
                    <a:pt x="9761" y="6212"/>
                    <a:pt x="9169" y="6803"/>
                  </a:cubicBezTo>
                  <a:cubicBezTo>
                    <a:pt x="9169" y="6803"/>
                    <a:pt x="9169" y="6840"/>
                    <a:pt x="9169" y="6877"/>
                  </a:cubicBezTo>
                  <a:cubicBezTo>
                    <a:pt x="9243" y="7062"/>
                    <a:pt x="9354" y="7284"/>
                    <a:pt x="9428" y="7543"/>
                  </a:cubicBezTo>
                  <a:cubicBezTo>
                    <a:pt x="9465" y="7765"/>
                    <a:pt x="9502" y="8023"/>
                    <a:pt x="9539" y="8282"/>
                  </a:cubicBezTo>
                  <a:cubicBezTo>
                    <a:pt x="9539" y="8467"/>
                    <a:pt x="9539" y="8689"/>
                    <a:pt x="9539" y="8911"/>
                  </a:cubicBezTo>
                  <a:cubicBezTo>
                    <a:pt x="9502" y="8948"/>
                    <a:pt x="9539" y="8985"/>
                    <a:pt x="9576" y="8985"/>
                  </a:cubicBezTo>
                  <a:cubicBezTo>
                    <a:pt x="9687" y="9022"/>
                    <a:pt x="9724" y="9133"/>
                    <a:pt x="9724" y="9206"/>
                  </a:cubicBezTo>
                  <a:cubicBezTo>
                    <a:pt x="9724" y="9243"/>
                    <a:pt x="9687" y="9354"/>
                    <a:pt x="9539" y="9354"/>
                  </a:cubicBezTo>
                  <a:cubicBezTo>
                    <a:pt x="9428" y="9354"/>
                    <a:pt x="9354" y="9280"/>
                    <a:pt x="9354" y="9243"/>
                  </a:cubicBezTo>
                  <a:cubicBezTo>
                    <a:pt x="9317" y="9170"/>
                    <a:pt x="9354" y="9059"/>
                    <a:pt x="9428" y="9022"/>
                  </a:cubicBezTo>
                  <a:cubicBezTo>
                    <a:pt x="9428" y="8985"/>
                    <a:pt x="9465" y="8985"/>
                    <a:pt x="9465" y="8948"/>
                  </a:cubicBezTo>
                  <a:cubicBezTo>
                    <a:pt x="9465" y="8948"/>
                    <a:pt x="9465" y="8911"/>
                    <a:pt x="9428" y="8911"/>
                  </a:cubicBezTo>
                  <a:cubicBezTo>
                    <a:pt x="9280" y="8726"/>
                    <a:pt x="9169" y="8578"/>
                    <a:pt x="9095" y="8430"/>
                  </a:cubicBezTo>
                  <a:cubicBezTo>
                    <a:pt x="8947" y="8208"/>
                    <a:pt x="8836" y="7986"/>
                    <a:pt x="8726" y="7765"/>
                  </a:cubicBezTo>
                  <a:cubicBezTo>
                    <a:pt x="8689" y="7691"/>
                    <a:pt x="8689" y="7580"/>
                    <a:pt x="8652" y="7506"/>
                  </a:cubicBezTo>
                  <a:cubicBezTo>
                    <a:pt x="8652" y="7469"/>
                    <a:pt x="8615" y="7432"/>
                    <a:pt x="8578" y="7432"/>
                  </a:cubicBezTo>
                  <a:cubicBezTo>
                    <a:pt x="8541" y="7432"/>
                    <a:pt x="8541" y="7432"/>
                    <a:pt x="8504" y="7469"/>
                  </a:cubicBezTo>
                  <a:cubicBezTo>
                    <a:pt x="8023" y="7986"/>
                    <a:pt x="7506" y="8578"/>
                    <a:pt x="7025" y="9170"/>
                  </a:cubicBezTo>
                  <a:cubicBezTo>
                    <a:pt x="7025" y="9170"/>
                    <a:pt x="7025" y="9243"/>
                    <a:pt x="7062" y="9243"/>
                  </a:cubicBezTo>
                  <a:cubicBezTo>
                    <a:pt x="7210" y="9428"/>
                    <a:pt x="7321" y="9539"/>
                    <a:pt x="7432" y="9687"/>
                  </a:cubicBezTo>
                  <a:cubicBezTo>
                    <a:pt x="7543" y="9835"/>
                    <a:pt x="7616" y="10020"/>
                    <a:pt x="7727" y="10205"/>
                  </a:cubicBezTo>
                  <a:lnTo>
                    <a:pt x="7727" y="10242"/>
                  </a:lnTo>
                  <a:cubicBezTo>
                    <a:pt x="7764" y="10353"/>
                    <a:pt x="7838" y="10427"/>
                    <a:pt x="7838" y="10537"/>
                  </a:cubicBezTo>
                  <a:lnTo>
                    <a:pt x="7875" y="10574"/>
                  </a:lnTo>
                  <a:cubicBezTo>
                    <a:pt x="7875" y="10648"/>
                    <a:pt x="7912" y="10722"/>
                    <a:pt x="7912" y="10796"/>
                  </a:cubicBezTo>
                  <a:cubicBezTo>
                    <a:pt x="7875" y="10796"/>
                    <a:pt x="7838" y="10759"/>
                    <a:pt x="7801" y="10759"/>
                  </a:cubicBezTo>
                  <a:cubicBezTo>
                    <a:pt x="7653" y="10685"/>
                    <a:pt x="7506" y="10611"/>
                    <a:pt x="7395" y="10537"/>
                  </a:cubicBezTo>
                  <a:cubicBezTo>
                    <a:pt x="7173" y="10427"/>
                    <a:pt x="7025" y="10279"/>
                    <a:pt x="6877" y="10131"/>
                  </a:cubicBezTo>
                  <a:cubicBezTo>
                    <a:pt x="6766" y="10057"/>
                    <a:pt x="6692" y="9909"/>
                    <a:pt x="6618" y="9835"/>
                  </a:cubicBezTo>
                  <a:cubicBezTo>
                    <a:pt x="6618" y="9798"/>
                    <a:pt x="6581" y="9798"/>
                    <a:pt x="6581" y="9798"/>
                  </a:cubicBezTo>
                  <a:cubicBezTo>
                    <a:pt x="6544" y="9798"/>
                    <a:pt x="6507" y="9798"/>
                    <a:pt x="6507" y="9835"/>
                  </a:cubicBezTo>
                  <a:cubicBezTo>
                    <a:pt x="6359" y="10020"/>
                    <a:pt x="6249" y="10205"/>
                    <a:pt x="6101" y="10390"/>
                  </a:cubicBezTo>
                  <a:cubicBezTo>
                    <a:pt x="5879" y="10685"/>
                    <a:pt x="5620" y="11018"/>
                    <a:pt x="5361" y="11425"/>
                  </a:cubicBezTo>
                  <a:cubicBezTo>
                    <a:pt x="5361" y="11425"/>
                    <a:pt x="5361" y="11462"/>
                    <a:pt x="5361" y="11499"/>
                  </a:cubicBezTo>
                  <a:cubicBezTo>
                    <a:pt x="5398" y="11536"/>
                    <a:pt x="5435" y="11610"/>
                    <a:pt x="5472" y="11647"/>
                  </a:cubicBezTo>
                  <a:cubicBezTo>
                    <a:pt x="5583" y="11794"/>
                    <a:pt x="5731" y="11979"/>
                    <a:pt x="5842" y="12127"/>
                  </a:cubicBezTo>
                  <a:cubicBezTo>
                    <a:pt x="5916" y="12275"/>
                    <a:pt x="5990" y="12386"/>
                    <a:pt x="6064" y="12497"/>
                  </a:cubicBezTo>
                  <a:lnTo>
                    <a:pt x="6175" y="12682"/>
                  </a:lnTo>
                  <a:lnTo>
                    <a:pt x="6507" y="13236"/>
                  </a:lnTo>
                  <a:cubicBezTo>
                    <a:pt x="6249" y="13199"/>
                    <a:pt x="6027" y="13125"/>
                    <a:pt x="5842" y="13014"/>
                  </a:cubicBezTo>
                  <a:cubicBezTo>
                    <a:pt x="5657" y="12904"/>
                    <a:pt x="5472" y="12756"/>
                    <a:pt x="5287" y="12571"/>
                  </a:cubicBezTo>
                  <a:cubicBezTo>
                    <a:pt x="5176" y="12460"/>
                    <a:pt x="5102" y="12349"/>
                    <a:pt x="4992" y="12164"/>
                  </a:cubicBezTo>
                  <a:cubicBezTo>
                    <a:pt x="4992" y="12164"/>
                    <a:pt x="4955" y="12127"/>
                    <a:pt x="4955" y="12127"/>
                  </a:cubicBezTo>
                  <a:cubicBezTo>
                    <a:pt x="4918" y="12127"/>
                    <a:pt x="4881" y="12164"/>
                    <a:pt x="4881" y="12164"/>
                  </a:cubicBezTo>
                  <a:cubicBezTo>
                    <a:pt x="4400" y="12904"/>
                    <a:pt x="3919" y="13680"/>
                    <a:pt x="3513" y="14419"/>
                  </a:cubicBezTo>
                  <a:cubicBezTo>
                    <a:pt x="3513" y="14456"/>
                    <a:pt x="3513" y="14493"/>
                    <a:pt x="3513" y="14493"/>
                  </a:cubicBezTo>
                  <a:cubicBezTo>
                    <a:pt x="3550" y="14567"/>
                    <a:pt x="3587" y="14641"/>
                    <a:pt x="3624" y="14715"/>
                  </a:cubicBezTo>
                  <a:cubicBezTo>
                    <a:pt x="3698" y="14789"/>
                    <a:pt x="3772" y="14900"/>
                    <a:pt x="3808" y="15011"/>
                  </a:cubicBezTo>
                  <a:lnTo>
                    <a:pt x="3845" y="15048"/>
                  </a:lnTo>
                  <a:cubicBezTo>
                    <a:pt x="3919" y="15233"/>
                    <a:pt x="4030" y="15381"/>
                    <a:pt x="4141" y="15565"/>
                  </a:cubicBezTo>
                  <a:cubicBezTo>
                    <a:pt x="4215" y="15676"/>
                    <a:pt x="4289" y="15824"/>
                    <a:pt x="4400" y="15972"/>
                  </a:cubicBezTo>
                  <a:lnTo>
                    <a:pt x="4474" y="16083"/>
                  </a:lnTo>
                  <a:cubicBezTo>
                    <a:pt x="4252" y="16083"/>
                    <a:pt x="4067" y="16009"/>
                    <a:pt x="3808" y="15898"/>
                  </a:cubicBezTo>
                  <a:cubicBezTo>
                    <a:pt x="3587" y="15750"/>
                    <a:pt x="3402" y="15602"/>
                    <a:pt x="3254" y="15418"/>
                  </a:cubicBezTo>
                  <a:lnTo>
                    <a:pt x="3143" y="15307"/>
                  </a:lnTo>
                  <a:cubicBezTo>
                    <a:pt x="3143" y="15270"/>
                    <a:pt x="3106" y="15270"/>
                    <a:pt x="3106" y="15270"/>
                  </a:cubicBezTo>
                  <a:lnTo>
                    <a:pt x="3069" y="15270"/>
                  </a:lnTo>
                  <a:cubicBezTo>
                    <a:pt x="3069" y="15270"/>
                    <a:pt x="3032" y="15307"/>
                    <a:pt x="3032" y="15307"/>
                  </a:cubicBezTo>
                  <a:cubicBezTo>
                    <a:pt x="2736" y="15898"/>
                    <a:pt x="2441" y="16453"/>
                    <a:pt x="2182" y="17007"/>
                  </a:cubicBezTo>
                  <a:cubicBezTo>
                    <a:pt x="2182" y="17044"/>
                    <a:pt x="2219" y="17118"/>
                    <a:pt x="2256" y="17155"/>
                  </a:cubicBezTo>
                  <a:cubicBezTo>
                    <a:pt x="2404" y="17266"/>
                    <a:pt x="2588" y="17377"/>
                    <a:pt x="2736" y="17562"/>
                  </a:cubicBezTo>
                  <a:cubicBezTo>
                    <a:pt x="2884" y="17710"/>
                    <a:pt x="3032" y="17858"/>
                    <a:pt x="3180" y="18042"/>
                  </a:cubicBezTo>
                  <a:cubicBezTo>
                    <a:pt x="3254" y="18116"/>
                    <a:pt x="3328" y="18190"/>
                    <a:pt x="3402" y="18301"/>
                  </a:cubicBezTo>
                  <a:lnTo>
                    <a:pt x="3513" y="18301"/>
                  </a:lnTo>
                  <a:cubicBezTo>
                    <a:pt x="3661" y="18301"/>
                    <a:pt x="3698" y="18412"/>
                    <a:pt x="3698" y="18486"/>
                  </a:cubicBezTo>
                  <a:cubicBezTo>
                    <a:pt x="3698" y="18560"/>
                    <a:pt x="3661" y="18708"/>
                    <a:pt x="3513" y="18708"/>
                  </a:cubicBezTo>
                  <a:cubicBezTo>
                    <a:pt x="3402" y="18708"/>
                    <a:pt x="3365" y="18597"/>
                    <a:pt x="3365" y="18560"/>
                  </a:cubicBezTo>
                  <a:cubicBezTo>
                    <a:pt x="3328" y="18523"/>
                    <a:pt x="3328" y="18523"/>
                    <a:pt x="3291" y="18523"/>
                  </a:cubicBezTo>
                  <a:cubicBezTo>
                    <a:pt x="3180" y="18486"/>
                    <a:pt x="3069" y="18449"/>
                    <a:pt x="2921" y="18412"/>
                  </a:cubicBezTo>
                  <a:cubicBezTo>
                    <a:pt x="2662" y="18301"/>
                    <a:pt x="2441" y="18227"/>
                    <a:pt x="2293" y="18079"/>
                  </a:cubicBezTo>
                  <a:cubicBezTo>
                    <a:pt x="2182" y="18042"/>
                    <a:pt x="2071" y="17932"/>
                    <a:pt x="1960" y="17821"/>
                  </a:cubicBezTo>
                  <a:cubicBezTo>
                    <a:pt x="1960" y="17821"/>
                    <a:pt x="1923" y="17784"/>
                    <a:pt x="1886" y="17784"/>
                  </a:cubicBezTo>
                  <a:cubicBezTo>
                    <a:pt x="1849" y="17821"/>
                    <a:pt x="1849" y="17821"/>
                    <a:pt x="1849" y="17858"/>
                  </a:cubicBezTo>
                  <a:cubicBezTo>
                    <a:pt x="1590" y="18449"/>
                    <a:pt x="1368" y="19041"/>
                    <a:pt x="1184" y="19595"/>
                  </a:cubicBezTo>
                  <a:cubicBezTo>
                    <a:pt x="1147" y="19632"/>
                    <a:pt x="1221" y="19706"/>
                    <a:pt x="1257" y="19706"/>
                  </a:cubicBezTo>
                  <a:lnTo>
                    <a:pt x="1294" y="19743"/>
                  </a:lnTo>
                  <a:cubicBezTo>
                    <a:pt x="1479" y="19817"/>
                    <a:pt x="1701" y="19891"/>
                    <a:pt x="1886" y="20002"/>
                  </a:cubicBezTo>
                  <a:cubicBezTo>
                    <a:pt x="2071" y="20113"/>
                    <a:pt x="2256" y="20261"/>
                    <a:pt x="2441" y="20409"/>
                  </a:cubicBezTo>
                  <a:cubicBezTo>
                    <a:pt x="2625" y="20520"/>
                    <a:pt x="2810" y="20667"/>
                    <a:pt x="2958" y="20852"/>
                  </a:cubicBezTo>
                  <a:cubicBezTo>
                    <a:pt x="2884" y="20889"/>
                    <a:pt x="2810" y="20889"/>
                    <a:pt x="2699" y="20889"/>
                  </a:cubicBezTo>
                  <a:cubicBezTo>
                    <a:pt x="2551" y="20889"/>
                    <a:pt x="2367" y="20852"/>
                    <a:pt x="2256" y="20852"/>
                  </a:cubicBezTo>
                  <a:cubicBezTo>
                    <a:pt x="2034" y="20815"/>
                    <a:pt x="1775" y="20741"/>
                    <a:pt x="1553" y="20667"/>
                  </a:cubicBezTo>
                  <a:cubicBezTo>
                    <a:pt x="1405" y="20593"/>
                    <a:pt x="1257" y="20483"/>
                    <a:pt x="1036" y="20335"/>
                  </a:cubicBezTo>
                  <a:lnTo>
                    <a:pt x="962" y="20335"/>
                  </a:lnTo>
                  <a:cubicBezTo>
                    <a:pt x="962" y="20335"/>
                    <a:pt x="925" y="20372"/>
                    <a:pt x="925" y="20409"/>
                  </a:cubicBezTo>
                  <a:cubicBezTo>
                    <a:pt x="703" y="21111"/>
                    <a:pt x="518" y="21814"/>
                    <a:pt x="370" y="22479"/>
                  </a:cubicBezTo>
                  <a:cubicBezTo>
                    <a:pt x="370" y="22516"/>
                    <a:pt x="407" y="22553"/>
                    <a:pt x="444" y="22590"/>
                  </a:cubicBezTo>
                  <a:cubicBezTo>
                    <a:pt x="592" y="22627"/>
                    <a:pt x="740" y="22701"/>
                    <a:pt x="888" y="22775"/>
                  </a:cubicBezTo>
                  <a:cubicBezTo>
                    <a:pt x="1221" y="22923"/>
                    <a:pt x="1553" y="23107"/>
                    <a:pt x="1849" y="23292"/>
                  </a:cubicBezTo>
                  <a:lnTo>
                    <a:pt x="1886" y="23292"/>
                  </a:lnTo>
                  <a:cubicBezTo>
                    <a:pt x="1923" y="23292"/>
                    <a:pt x="1923" y="23292"/>
                    <a:pt x="1960" y="23255"/>
                  </a:cubicBezTo>
                  <a:cubicBezTo>
                    <a:pt x="1997" y="23218"/>
                    <a:pt x="2034" y="23218"/>
                    <a:pt x="2108" y="23218"/>
                  </a:cubicBezTo>
                  <a:cubicBezTo>
                    <a:pt x="2256" y="23218"/>
                    <a:pt x="2293" y="23329"/>
                    <a:pt x="2293" y="23403"/>
                  </a:cubicBezTo>
                  <a:cubicBezTo>
                    <a:pt x="2293" y="23477"/>
                    <a:pt x="2219" y="23588"/>
                    <a:pt x="2108" y="23588"/>
                  </a:cubicBezTo>
                  <a:cubicBezTo>
                    <a:pt x="1960" y="23588"/>
                    <a:pt x="1923" y="23514"/>
                    <a:pt x="1923" y="23477"/>
                  </a:cubicBezTo>
                  <a:cubicBezTo>
                    <a:pt x="1923" y="23440"/>
                    <a:pt x="1849" y="23403"/>
                    <a:pt x="1812" y="23403"/>
                  </a:cubicBezTo>
                  <a:cubicBezTo>
                    <a:pt x="1701" y="23403"/>
                    <a:pt x="1590" y="23403"/>
                    <a:pt x="1442" y="23366"/>
                  </a:cubicBezTo>
                  <a:cubicBezTo>
                    <a:pt x="1184" y="23329"/>
                    <a:pt x="925" y="23255"/>
                    <a:pt x="740" y="23181"/>
                  </a:cubicBezTo>
                  <a:cubicBezTo>
                    <a:pt x="629" y="23144"/>
                    <a:pt x="518" y="23071"/>
                    <a:pt x="407" y="22997"/>
                  </a:cubicBezTo>
                  <a:lnTo>
                    <a:pt x="333" y="22997"/>
                  </a:lnTo>
                  <a:cubicBezTo>
                    <a:pt x="296" y="22997"/>
                    <a:pt x="296" y="23034"/>
                    <a:pt x="296" y="23071"/>
                  </a:cubicBezTo>
                  <a:cubicBezTo>
                    <a:pt x="185" y="23736"/>
                    <a:pt x="74" y="24401"/>
                    <a:pt x="37" y="25030"/>
                  </a:cubicBezTo>
                  <a:cubicBezTo>
                    <a:pt x="37" y="25067"/>
                    <a:pt x="74" y="25104"/>
                    <a:pt x="111" y="25104"/>
                  </a:cubicBezTo>
                  <a:lnTo>
                    <a:pt x="703" y="25289"/>
                  </a:lnTo>
                  <a:cubicBezTo>
                    <a:pt x="925" y="25363"/>
                    <a:pt x="1184" y="25437"/>
                    <a:pt x="1405" y="25511"/>
                  </a:cubicBezTo>
                  <a:cubicBezTo>
                    <a:pt x="1590" y="25585"/>
                    <a:pt x="1775" y="25621"/>
                    <a:pt x="1960" y="25658"/>
                  </a:cubicBezTo>
                  <a:cubicBezTo>
                    <a:pt x="1997" y="25658"/>
                    <a:pt x="2034" y="25658"/>
                    <a:pt x="2034" y="25621"/>
                  </a:cubicBezTo>
                  <a:cubicBezTo>
                    <a:pt x="2034" y="25548"/>
                    <a:pt x="2108" y="25511"/>
                    <a:pt x="2219" y="25511"/>
                  </a:cubicBezTo>
                  <a:cubicBezTo>
                    <a:pt x="2367" y="25511"/>
                    <a:pt x="2404" y="25621"/>
                    <a:pt x="2404" y="25695"/>
                  </a:cubicBezTo>
                  <a:cubicBezTo>
                    <a:pt x="2404" y="25769"/>
                    <a:pt x="2367" y="25880"/>
                    <a:pt x="2219" y="25880"/>
                  </a:cubicBezTo>
                  <a:cubicBezTo>
                    <a:pt x="2071" y="25880"/>
                    <a:pt x="2034" y="25806"/>
                    <a:pt x="2034" y="25769"/>
                  </a:cubicBezTo>
                  <a:cubicBezTo>
                    <a:pt x="2034" y="25732"/>
                    <a:pt x="1997" y="25732"/>
                    <a:pt x="1997" y="25732"/>
                  </a:cubicBezTo>
                  <a:cubicBezTo>
                    <a:pt x="1997" y="25732"/>
                    <a:pt x="1960" y="25695"/>
                    <a:pt x="1960" y="25695"/>
                  </a:cubicBezTo>
                  <a:cubicBezTo>
                    <a:pt x="1960" y="25695"/>
                    <a:pt x="1923" y="25695"/>
                    <a:pt x="1923" y="25732"/>
                  </a:cubicBezTo>
                  <a:cubicBezTo>
                    <a:pt x="1775" y="25769"/>
                    <a:pt x="1590" y="25806"/>
                    <a:pt x="1331" y="25806"/>
                  </a:cubicBezTo>
                  <a:cubicBezTo>
                    <a:pt x="1073" y="25806"/>
                    <a:pt x="814" y="25769"/>
                    <a:pt x="555" y="25695"/>
                  </a:cubicBezTo>
                  <a:cubicBezTo>
                    <a:pt x="444" y="25658"/>
                    <a:pt x="296" y="25585"/>
                    <a:pt x="111" y="25511"/>
                  </a:cubicBezTo>
                  <a:lnTo>
                    <a:pt x="37" y="25511"/>
                  </a:lnTo>
                  <a:cubicBezTo>
                    <a:pt x="37" y="25548"/>
                    <a:pt x="0" y="25548"/>
                    <a:pt x="0" y="25585"/>
                  </a:cubicBezTo>
                  <a:cubicBezTo>
                    <a:pt x="0" y="26250"/>
                    <a:pt x="0" y="26915"/>
                    <a:pt x="74" y="27544"/>
                  </a:cubicBezTo>
                  <a:cubicBezTo>
                    <a:pt x="74" y="27581"/>
                    <a:pt x="111" y="27618"/>
                    <a:pt x="148" y="27618"/>
                  </a:cubicBezTo>
                  <a:cubicBezTo>
                    <a:pt x="296" y="27655"/>
                    <a:pt x="444" y="27692"/>
                    <a:pt x="592" y="27729"/>
                  </a:cubicBezTo>
                  <a:cubicBezTo>
                    <a:pt x="888" y="27803"/>
                    <a:pt x="1257" y="27877"/>
                    <a:pt x="1664" y="27988"/>
                  </a:cubicBezTo>
                  <a:cubicBezTo>
                    <a:pt x="1664" y="27988"/>
                    <a:pt x="1701" y="27988"/>
                    <a:pt x="1701" y="27951"/>
                  </a:cubicBezTo>
                  <a:cubicBezTo>
                    <a:pt x="1738" y="27951"/>
                    <a:pt x="1738" y="27914"/>
                    <a:pt x="1738" y="27914"/>
                  </a:cubicBezTo>
                  <a:cubicBezTo>
                    <a:pt x="1738" y="27803"/>
                    <a:pt x="1812" y="27729"/>
                    <a:pt x="1923" y="27729"/>
                  </a:cubicBezTo>
                  <a:cubicBezTo>
                    <a:pt x="2071" y="27729"/>
                    <a:pt x="2108" y="27840"/>
                    <a:pt x="2108" y="27914"/>
                  </a:cubicBezTo>
                  <a:cubicBezTo>
                    <a:pt x="2108" y="27988"/>
                    <a:pt x="2071" y="28136"/>
                    <a:pt x="1923" y="28136"/>
                  </a:cubicBezTo>
                  <a:cubicBezTo>
                    <a:pt x="1849" y="28136"/>
                    <a:pt x="1812" y="28099"/>
                    <a:pt x="1775" y="28062"/>
                  </a:cubicBezTo>
                  <a:cubicBezTo>
                    <a:pt x="1775" y="28025"/>
                    <a:pt x="1738" y="28025"/>
                    <a:pt x="1738" y="28025"/>
                  </a:cubicBezTo>
                  <a:lnTo>
                    <a:pt x="1701" y="28025"/>
                  </a:lnTo>
                  <a:cubicBezTo>
                    <a:pt x="1553" y="28099"/>
                    <a:pt x="1405" y="28136"/>
                    <a:pt x="1221" y="28136"/>
                  </a:cubicBezTo>
                  <a:cubicBezTo>
                    <a:pt x="1110" y="28172"/>
                    <a:pt x="999" y="28172"/>
                    <a:pt x="888" y="28172"/>
                  </a:cubicBezTo>
                  <a:cubicBezTo>
                    <a:pt x="777" y="28172"/>
                    <a:pt x="629" y="28172"/>
                    <a:pt x="518" y="28136"/>
                  </a:cubicBezTo>
                  <a:cubicBezTo>
                    <a:pt x="444" y="28136"/>
                    <a:pt x="333" y="28136"/>
                    <a:pt x="222" y="28099"/>
                  </a:cubicBezTo>
                  <a:lnTo>
                    <a:pt x="148" y="28099"/>
                  </a:lnTo>
                  <a:cubicBezTo>
                    <a:pt x="148" y="28136"/>
                    <a:pt x="111" y="28136"/>
                    <a:pt x="111" y="28172"/>
                  </a:cubicBezTo>
                  <a:cubicBezTo>
                    <a:pt x="148" y="28357"/>
                    <a:pt x="185" y="28542"/>
                    <a:pt x="222" y="28727"/>
                  </a:cubicBezTo>
                  <a:cubicBezTo>
                    <a:pt x="259" y="28912"/>
                    <a:pt x="296" y="29134"/>
                    <a:pt x="333" y="29319"/>
                  </a:cubicBezTo>
                  <a:cubicBezTo>
                    <a:pt x="333" y="29356"/>
                    <a:pt x="370" y="29356"/>
                    <a:pt x="407" y="29356"/>
                  </a:cubicBezTo>
                  <a:cubicBezTo>
                    <a:pt x="555" y="29393"/>
                    <a:pt x="740" y="29429"/>
                    <a:pt x="925" y="29429"/>
                  </a:cubicBezTo>
                  <a:lnTo>
                    <a:pt x="1664" y="29577"/>
                  </a:lnTo>
                  <a:cubicBezTo>
                    <a:pt x="1775" y="29614"/>
                    <a:pt x="1886" y="29614"/>
                    <a:pt x="1997" y="29651"/>
                  </a:cubicBezTo>
                  <a:cubicBezTo>
                    <a:pt x="2034" y="29651"/>
                    <a:pt x="2034" y="29651"/>
                    <a:pt x="2071" y="29614"/>
                  </a:cubicBezTo>
                  <a:cubicBezTo>
                    <a:pt x="2071" y="29614"/>
                    <a:pt x="2071" y="29577"/>
                    <a:pt x="2071" y="29577"/>
                  </a:cubicBezTo>
                  <a:cubicBezTo>
                    <a:pt x="2108" y="29466"/>
                    <a:pt x="2219" y="29429"/>
                    <a:pt x="2293" y="29429"/>
                  </a:cubicBezTo>
                  <a:cubicBezTo>
                    <a:pt x="2367" y="29429"/>
                    <a:pt x="2478" y="29466"/>
                    <a:pt x="2478" y="29614"/>
                  </a:cubicBezTo>
                  <a:lnTo>
                    <a:pt x="2478" y="29651"/>
                  </a:lnTo>
                  <a:cubicBezTo>
                    <a:pt x="2478" y="29762"/>
                    <a:pt x="2367" y="29836"/>
                    <a:pt x="2293" y="29836"/>
                  </a:cubicBezTo>
                  <a:cubicBezTo>
                    <a:pt x="2219" y="29836"/>
                    <a:pt x="2145" y="29799"/>
                    <a:pt x="2108" y="29762"/>
                  </a:cubicBezTo>
                  <a:cubicBezTo>
                    <a:pt x="2108" y="29725"/>
                    <a:pt x="2071" y="29725"/>
                    <a:pt x="2071" y="29725"/>
                  </a:cubicBezTo>
                  <a:lnTo>
                    <a:pt x="2034" y="29725"/>
                  </a:lnTo>
                  <a:cubicBezTo>
                    <a:pt x="1886" y="29799"/>
                    <a:pt x="1738" y="29799"/>
                    <a:pt x="1627" y="29836"/>
                  </a:cubicBezTo>
                  <a:cubicBezTo>
                    <a:pt x="1442" y="29873"/>
                    <a:pt x="1294" y="29873"/>
                    <a:pt x="1110" y="29873"/>
                  </a:cubicBezTo>
                  <a:lnTo>
                    <a:pt x="888" y="29873"/>
                  </a:lnTo>
                  <a:cubicBezTo>
                    <a:pt x="777" y="29873"/>
                    <a:pt x="666" y="29836"/>
                    <a:pt x="555" y="29836"/>
                  </a:cubicBezTo>
                  <a:lnTo>
                    <a:pt x="481" y="29836"/>
                  </a:lnTo>
                  <a:cubicBezTo>
                    <a:pt x="481" y="29873"/>
                    <a:pt x="481" y="29910"/>
                    <a:pt x="481" y="29910"/>
                  </a:cubicBezTo>
                  <a:cubicBezTo>
                    <a:pt x="592" y="30354"/>
                    <a:pt x="740" y="30834"/>
                    <a:pt x="888" y="31241"/>
                  </a:cubicBezTo>
                  <a:cubicBezTo>
                    <a:pt x="925" y="31278"/>
                    <a:pt x="925" y="31315"/>
                    <a:pt x="962" y="31315"/>
                  </a:cubicBezTo>
                  <a:lnTo>
                    <a:pt x="1110" y="31315"/>
                  </a:lnTo>
                  <a:cubicBezTo>
                    <a:pt x="1516" y="31352"/>
                    <a:pt x="1886" y="31389"/>
                    <a:pt x="2256" y="31426"/>
                  </a:cubicBezTo>
                  <a:lnTo>
                    <a:pt x="2293" y="31426"/>
                  </a:lnTo>
                  <a:cubicBezTo>
                    <a:pt x="2330" y="31426"/>
                    <a:pt x="2330" y="31389"/>
                    <a:pt x="2330" y="31389"/>
                  </a:cubicBezTo>
                  <a:cubicBezTo>
                    <a:pt x="2330" y="31315"/>
                    <a:pt x="2367" y="31204"/>
                    <a:pt x="2515" y="31204"/>
                  </a:cubicBezTo>
                  <a:cubicBezTo>
                    <a:pt x="2662" y="31204"/>
                    <a:pt x="2699" y="31315"/>
                    <a:pt x="2699" y="31389"/>
                  </a:cubicBezTo>
                  <a:cubicBezTo>
                    <a:pt x="2699" y="31463"/>
                    <a:pt x="2662" y="31574"/>
                    <a:pt x="2515" y="31574"/>
                  </a:cubicBezTo>
                  <a:cubicBezTo>
                    <a:pt x="2478" y="31574"/>
                    <a:pt x="2441" y="31574"/>
                    <a:pt x="2404" y="31537"/>
                  </a:cubicBezTo>
                  <a:lnTo>
                    <a:pt x="2330" y="31537"/>
                  </a:lnTo>
                  <a:cubicBezTo>
                    <a:pt x="1997" y="31648"/>
                    <a:pt x="1664" y="31722"/>
                    <a:pt x="1221" y="31722"/>
                  </a:cubicBezTo>
                  <a:cubicBezTo>
                    <a:pt x="1184" y="31722"/>
                    <a:pt x="1184" y="31759"/>
                    <a:pt x="1147" y="31759"/>
                  </a:cubicBezTo>
                  <a:cubicBezTo>
                    <a:pt x="1147" y="31796"/>
                    <a:pt x="1147" y="31833"/>
                    <a:pt x="1147" y="31833"/>
                  </a:cubicBezTo>
                  <a:cubicBezTo>
                    <a:pt x="1221" y="31980"/>
                    <a:pt x="1257" y="32091"/>
                    <a:pt x="1331" y="32202"/>
                  </a:cubicBezTo>
                  <a:cubicBezTo>
                    <a:pt x="1331" y="32239"/>
                    <a:pt x="1368" y="32239"/>
                    <a:pt x="1405" y="32239"/>
                  </a:cubicBezTo>
                  <a:cubicBezTo>
                    <a:pt x="1516" y="32239"/>
                    <a:pt x="1627" y="32202"/>
                    <a:pt x="1775" y="32202"/>
                  </a:cubicBezTo>
                  <a:lnTo>
                    <a:pt x="2588" y="32202"/>
                  </a:lnTo>
                  <a:cubicBezTo>
                    <a:pt x="2588" y="32165"/>
                    <a:pt x="2588" y="32165"/>
                    <a:pt x="2588" y="32128"/>
                  </a:cubicBezTo>
                  <a:cubicBezTo>
                    <a:pt x="2588" y="32054"/>
                    <a:pt x="2625" y="32017"/>
                    <a:pt x="2662" y="31980"/>
                  </a:cubicBezTo>
                  <a:cubicBezTo>
                    <a:pt x="2699" y="31943"/>
                    <a:pt x="2736" y="31907"/>
                    <a:pt x="2773" y="31907"/>
                  </a:cubicBezTo>
                  <a:cubicBezTo>
                    <a:pt x="2921" y="31907"/>
                    <a:pt x="2995" y="32054"/>
                    <a:pt x="2995" y="32128"/>
                  </a:cubicBezTo>
                  <a:cubicBezTo>
                    <a:pt x="2995" y="32202"/>
                    <a:pt x="2921" y="32313"/>
                    <a:pt x="2773" y="32313"/>
                  </a:cubicBezTo>
                  <a:lnTo>
                    <a:pt x="2699" y="32313"/>
                  </a:lnTo>
                  <a:cubicBezTo>
                    <a:pt x="2699" y="32276"/>
                    <a:pt x="2699" y="32276"/>
                    <a:pt x="2699" y="32276"/>
                  </a:cubicBezTo>
                  <a:cubicBezTo>
                    <a:pt x="2662" y="32276"/>
                    <a:pt x="2662" y="32313"/>
                    <a:pt x="2662" y="32313"/>
                  </a:cubicBezTo>
                  <a:cubicBezTo>
                    <a:pt x="2404" y="32424"/>
                    <a:pt x="2182" y="32498"/>
                    <a:pt x="1849" y="32609"/>
                  </a:cubicBezTo>
                  <a:cubicBezTo>
                    <a:pt x="1775" y="32609"/>
                    <a:pt x="1738" y="32609"/>
                    <a:pt x="1701" y="32646"/>
                  </a:cubicBezTo>
                  <a:lnTo>
                    <a:pt x="1664" y="32646"/>
                  </a:lnTo>
                  <a:cubicBezTo>
                    <a:pt x="1627" y="32646"/>
                    <a:pt x="1627" y="32683"/>
                    <a:pt x="1590" y="32683"/>
                  </a:cubicBezTo>
                  <a:cubicBezTo>
                    <a:pt x="1590" y="32720"/>
                    <a:pt x="1590" y="32720"/>
                    <a:pt x="1627" y="32757"/>
                  </a:cubicBezTo>
                  <a:cubicBezTo>
                    <a:pt x="1738" y="32979"/>
                    <a:pt x="1886" y="33200"/>
                    <a:pt x="2034" y="33459"/>
                  </a:cubicBezTo>
                  <a:lnTo>
                    <a:pt x="2256" y="33459"/>
                  </a:lnTo>
                  <a:cubicBezTo>
                    <a:pt x="2404" y="33422"/>
                    <a:pt x="2551" y="33348"/>
                    <a:pt x="2773" y="33311"/>
                  </a:cubicBezTo>
                  <a:cubicBezTo>
                    <a:pt x="2884" y="33237"/>
                    <a:pt x="3032" y="33200"/>
                    <a:pt x="3180" y="33127"/>
                  </a:cubicBezTo>
                  <a:lnTo>
                    <a:pt x="3180" y="33127"/>
                  </a:lnTo>
                  <a:cubicBezTo>
                    <a:pt x="3143" y="33237"/>
                    <a:pt x="3032" y="33385"/>
                    <a:pt x="2884" y="33496"/>
                  </a:cubicBezTo>
                  <a:cubicBezTo>
                    <a:pt x="2773" y="33607"/>
                    <a:pt x="2588" y="33718"/>
                    <a:pt x="2404" y="33792"/>
                  </a:cubicBezTo>
                  <a:cubicBezTo>
                    <a:pt x="2367" y="33829"/>
                    <a:pt x="2367" y="33829"/>
                    <a:pt x="2367" y="33866"/>
                  </a:cubicBezTo>
                  <a:cubicBezTo>
                    <a:pt x="2367" y="33866"/>
                    <a:pt x="2367" y="33903"/>
                    <a:pt x="2367" y="33940"/>
                  </a:cubicBezTo>
                  <a:cubicBezTo>
                    <a:pt x="2551" y="34162"/>
                    <a:pt x="2736" y="34384"/>
                    <a:pt x="2921" y="34605"/>
                  </a:cubicBezTo>
                  <a:cubicBezTo>
                    <a:pt x="2921" y="34642"/>
                    <a:pt x="2958" y="34642"/>
                    <a:pt x="2995" y="34642"/>
                  </a:cubicBezTo>
                  <a:lnTo>
                    <a:pt x="3291" y="34531"/>
                  </a:lnTo>
                  <a:cubicBezTo>
                    <a:pt x="3587" y="34457"/>
                    <a:pt x="3882" y="34347"/>
                    <a:pt x="4252" y="34199"/>
                  </a:cubicBezTo>
                  <a:cubicBezTo>
                    <a:pt x="4252" y="34162"/>
                    <a:pt x="4289" y="34162"/>
                    <a:pt x="4289" y="34125"/>
                  </a:cubicBezTo>
                  <a:cubicBezTo>
                    <a:pt x="4289" y="34051"/>
                    <a:pt x="4289" y="33977"/>
                    <a:pt x="4326" y="33940"/>
                  </a:cubicBezTo>
                  <a:cubicBezTo>
                    <a:pt x="4363" y="33903"/>
                    <a:pt x="4400" y="33866"/>
                    <a:pt x="4474" y="33866"/>
                  </a:cubicBezTo>
                  <a:cubicBezTo>
                    <a:pt x="4622" y="33866"/>
                    <a:pt x="4659" y="34014"/>
                    <a:pt x="4659" y="34088"/>
                  </a:cubicBezTo>
                  <a:cubicBezTo>
                    <a:pt x="4659" y="34162"/>
                    <a:pt x="4622" y="34273"/>
                    <a:pt x="4474" y="34273"/>
                  </a:cubicBezTo>
                  <a:cubicBezTo>
                    <a:pt x="4400" y="34273"/>
                    <a:pt x="4363" y="34273"/>
                    <a:pt x="4363" y="34236"/>
                  </a:cubicBezTo>
                  <a:cubicBezTo>
                    <a:pt x="4326" y="34199"/>
                    <a:pt x="4326" y="34199"/>
                    <a:pt x="4289" y="34199"/>
                  </a:cubicBezTo>
                  <a:cubicBezTo>
                    <a:pt x="4252" y="34199"/>
                    <a:pt x="4252" y="34236"/>
                    <a:pt x="4215" y="34236"/>
                  </a:cubicBezTo>
                  <a:cubicBezTo>
                    <a:pt x="4178" y="34347"/>
                    <a:pt x="4067" y="34457"/>
                    <a:pt x="3956" y="34531"/>
                  </a:cubicBezTo>
                  <a:cubicBezTo>
                    <a:pt x="3808" y="34679"/>
                    <a:pt x="3661" y="34827"/>
                    <a:pt x="3476" y="34901"/>
                  </a:cubicBezTo>
                  <a:cubicBezTo>
                    <a:pt x="3439" y="34901"/>
                    <a:pt x="3439" y="34938"/>
                    <a:pt x="3402" y="34938"/>
                  </a:cubicBezTo>
                  <a:lnTo>
                    <a:pt x="3365" y="34938"/>
                  </a:lnTo>
                  <a:cubicBezTo>
                    <a:pt x="3328" y="34975"/>
                    <a:pt x="3328" y="34975"/>
                    <a:pt x="3328" y="35012"/>
                  </a:cubicBezTo>
                  <a:cubicBezTo>
                    <a:pt x="3328" y="35012"/>
                    <a:pt x="3328" y="35049"/>
                    <a:pt x="3328" y="35086"/>
                  </a:cubicBezTo>
                  <a:cubicBezTo>
                    <a:pt x="3476" y="35234"/>
                    <a:pt x="3624" y="35382"/>
                    <a:pt x="3772" y="35530"/>
                  </a:cubicBezTo>
                  <a:lnTo>
                    <a:pt x="3845" y="35530"/>
                  </a:lnTo>
                  <a:cubicBezTo>
                    <a:pt x="3919" y="35530"/>
                    <a:pt x="4141" y="35456"/>
                    <a:pt x="4141" y="35456"/>
                  </a:cubicBezTo>
                  <a:cubicBezTo>
                    <a:pt x="4215" y="35419"/>
                    <a:pt x="4289" y="35419"/>
                    <a:pt x="4363" y="35382"/>
                  </a:cubicBezTo>
                  <a:lnTo>
                    <a:pt x="4437" y="35382"/>
                  </a:lnTo>
                  <a:cubicBezTo>
                    <a:pt x="4511" y="35345"/>
                    <a:pt x="4585" y="35308"/>
                    <a:pt x="4659" y="35271"/>
                  </a:cubicBezTo>
                  <a:lnTo>
                    <a:pt x="4659" y="35271"/>
                  </a:lnTo>
                  <a:cubicBezTo>
                    <a:pt x="4622" y="35567"/>
                    <a:pt x="4400" y="35751"/>
                    <a:pt x="4252" y="35825"/>
                  </a:cubicBezTo>
                  <a:cubicBezTo>
                    <a:pt x="4252" y="35825"/>
                    <a:pt x="4252" y="35862"/>
                    <a:pt x="4215" y="35862"/>
                  </a:cubicBezTo>
                  <a:cubicBezTo>
                    <a:pt x="4215" y="35899"/>
                    <a:pt x="4252" y="35936"/>
                    <a:pt x="4252" y="35936"/>
                  </a:cubicBezTo>
                  <a:cubicBezTo>
                    <a:pt x="4400" y="36047"/>
                    <a:pt x="4548" y="36158"/>
                    <a:pt x="4696" y="36269"/>
                  </a:cubicBezTo>
                  <a:cubicBezTo>
                    <a:pt x="4696" y="36306"/>
                    <a:pt x="4696" y="36306"/>
                    <a:pt x="4733" y="36306"/>
                  </a:cubicBezTo>
                  <a:cubicBezTo>
                    <a:pt x="4807" y="36269"/>
                    <a:pt x="4844" y="36269"/>
                    <a:pt x="4881" y="36269"/>
                  </a:cubicBezTo>
                  <a:cubicBezTo>
                    <a:pt x="4955" y="36232"/>
                    <a:pt x="5029" y="36195"/>
                    <a:pt x="5102" y="36195"/>
                  </a:cubicBezTo>
                  <a:cubicBezTo>
                    <a:pt x="5250" y="36158"/>
                    <a:pt x="5435" y="36121"/>
                    <a:pt x="5620" y="36047"/>
                  </a:cubicBezTo>
                  <a:lnTo>
                    <a:pt x="5620" y="36047"/>
                  </a:lnTo>
                  <a:cubicBezTo>
                    <a:pt x="5583" y="36232"/>
                    <a:pt x="5472" y="36417"/>
                    <a:pt x="5287" y="36528"/>
                  </a:cubicBezTo>
                  <a:cubicBezTo>
                    <a:pt x="5287" y="36565"/>
                    <a:pt x="5250" y="36602"/>
                    <a:pt x="5287" y="36639"/>
                  </a:cubicBezTo>
                  <a:cubicBezTo>
                    <a:pt x="5287" y="36676"/>
                    <a:pt x="5324" y="36676"/>
                    <a:pt x="5324" y="36676"/>
                  </a:cubicBezTo>
                  <a:cubicBezTo>
                    <a:pt x="5509" y="36676"/>
                    <a:pt x="5657" y="36713"/>
                    <a:pt x="5805" y="36713"/>
                  </a:cubicBezTo>
                  <a:cubicBezTo>
                    <a:pt x="8282" y="36713"/>
                    <a:pt x="9095" y="35308"/>
                    <a:pt x="9132" y="35308"/>
                  </a:cubicBezTo>
                  <a:lnTo>
                    <a:pt x="9206" y="35160"/>
                  </a:lnTo>
                  <a:lnTo>
                    <a:pt x="9354" y="35086"/>
                  </a:lnTo>
                  <a:cubicBezTo>
                    <a:pt x="17746" y="30576"/>
                    <a:pt x="21702" y="23588"/>
                    <a:pt x="23551" y="18523"/>
                  </a:cubicBezTo>
                  <a:cubicBezTo>
                    <a:pt x="25584" y="12978"/>
                    <a:pt x="25584" y="8504"/>
                    <a:pt x="25584" y="8467"/>
                  </a:cubicBezTo>
                  <a:lnTo>
                    <a:pt x="25584" y="8430"/>
                  </a:lnTo>
                  <a:lnTo>
                    <a:pt x="25584" y="8356"/>
                  </a:lnTo>
                  <a:cubicBezTo>
                    <a:pt x="25843" y="6619"/>
                    <a:pt x="25732" y="4918"/>
                    <a:pt x="25251" y="3254"/>
                  </a:cubicBezTo>
                  <a:cubicBezTo>
                    <a:pt x="25251" y="3254"/>
                    <a:pt x="25215" y="3217"/>
                    <a:pt x="25215" y="3217"/>
                  </a:cubicBezTo>
                  <a:lnTo>
                    <a:pt x="25104" y="3217"/>
                  </a:lnTo>
                  <a:lnTo>
                    <a:pt x="25104" y="3254"/>
                  </a:lnTo>
                  <a:cubicBezTo>
                    <a:pt x="25067" y="3254"/>
                    <a:pt x="25067" y="3291"/>
                    <a:pt x="25030" y="3291"/>
                  </a:cubicBezTo>
                  <a:cubicBezTo>
                    <a:pt x="24919" y="3365"/>
                    <a:pt x="24808" y="3439"/>
                    <a:pt x="24697" y="3476"/>
                  </a:cubicBezTo>
                  <a:lnTo>
                    <a:pt x="24660" y="3439"/>
                  </a:lnTo>
                  <a:cubicBezTo>
                    <a:pt x="24586" y="3180"/>
                    <a:pt x="24549" y="2995"/>
                    <a:pt x="24586" y="2774"/>
                  </a:cubicBezTo>
                  <a:cubicBezTo>
                    <a:pt x="24586" y="2700"/>
                    <a:pt x="24660" y="2626"/>
                    <a:pt x="24697" y="2589"/>
                  </a:cubicBezTo>
                  <a:lnTo>
                    <a:pt x="24734" y="2515"/>
                  </a:lnTo>
                  <a:cubicBezTo>
                    <a:pt x="24771" y="2478"/>
                    <a:pt x="24771" y="2441"/>
                    <a:pt x="24808" y="2404"/>
                  </a:cubicBezTo>
                  <a:cubicBezTo>
                    <a:pt x="24845" y="2404"/>
                    <a:pt x="24845" y="2367"/>
                    <a:pt x="24882" y="2367"/>
                  </a:cubicBezTo>
                  <a:cubicBezTo>
                    <a:pt x="24919" y="2330"/>
                    <a:pt x="24919" y="2293"/>
                    <a:pt x="24882" y="2256"/>
                  </a:cubicBezTo>
                  <a:cubicBezTo>
                    <a:pt x="24734" y="1886"/>
                    <a:pt x="24586" y="1554"/>
                    <a:pt x="24401" y="1221"/>
                  </a:cubicBezTo>
                  <a:cubicBezTo>
                    <a:pt x="24401" y="1184"/>
                    <a:pt x="24364" y="1184"/>
                    <a:pt x="24327" y="1184"/>
                  </a:cubicBezTo>
                  <a:cubicBezTo>
                    <a:pt x="24290" y="1184"/>
                    <a:pt x="24253" y="1221"/>
                    <a:pt x="24253" y="1258"/>
                  </a:cubicBezTo>
                  <a:cubicBezTo>
                    <a:pt x="24290" y="1369"/>
                    <a:pt x="24290" y="1443"/>
                    <a:pt x="24253" y="1480"/>
                  </a:cubicBezTo>
                  <a:cubicBezTo>
                    <a:pt x="24253" y="1627"/>
                    <a:pt x="24179" y="1775"/>
                    <a:pt x="24105" y="1886"/>
                  </a:cubicBezTo>
                  <a:cubicBezTo>
                    <a:pt x="24031" y="1997"/>
                    <a:pt x="23921" y="2108"/>
                    <a:pt x="23810" y="2182"/>
                  </a:cubicBezTo>
                  <a:lnTo>
                    <a:pt x="23773" y="2145"/>
                  </a:lnTo>
                  <a:cubicBezTo>
                    <a:pt x="23625" y="1886"/>
                    <a:pt x="23551" y="1664"/>
                    <a:pt x="23551" y="1406"/>
                  </a:cubicBezTo>
                  <a:cubicBezTo>
                    <a:pt x="23551" y="1332"/>
                    <a:pt x="23551" y="1258"/>
                    <a:pt x="23588" y="1147"/>
                  </a:cubicBezTo>
                  <a:lnTo>
                    <a:pt x="23625" y="1036"/>
                  </a:lnTo>
                  <a:cubicBezTo>
                    <a:pt x="23625" y="999"/>
                    <a:pt x="23662" y="962"/>
                    <a:pt x="23662" y="925"/>
                  </a:cubicBezTo>
                  <a:cubicBezTo>
                    <a:pt x="23662" y="888"/>
                    <a:pt x="23699" y="851"/>
                    <a:pt x="23699" y="814"/>
                  </a:cubicBezTo>
                  <a:cubicBezTo>
                    <a:pt x="23736" y="777"/>
                    <a:pt x="23736" y="777"/>
                    <a:pt x="23736" y="740"/>
                  </a:cubicBezTo>
                  <a:cubicBezTo>
                    <a:pt x="23773" y="666"/>
                    <a:pt x="23810" y="592"/>
                    <a:pt x="23810" y="518"/>
                  </a:cubicBezTo>
                  <a:cubicBezTo>
                    <a:pt x="23810" y="407"/>
                    <a:pt x="23810" y="334"/>
                    <a:pt x="23773" y="297"/>
                  </a:cubicBezTo>
                  <a:cubicBezTo>
                    <a:pt x="23736" y="186"/>
                    <a:pt x="23625" y="112"/>
                    <a:pt x="23551" y="38"/>
                  </a:cubicBezTo>
                  <a:lnTo>
                    <a:pt x="23514" y="38"/>
                  </a:lnTo>
                  <a:cubicBezTo>
                    <a:pt x="23514" y="1"/>
                    <a:pt x="23514" y="1"/>
                    <a:pt x="2347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1" name="Google Shape;1291;p64"/>
            <p:cNvSpPr/>
            <p:nvPr/>
          </p:nvSpPr>
          <p:spPr>
            <a:xfrm>
              <a:off x="5660775" y="3614075"/>
              <a:ext cx="1450200" cy="1409925"/>
            </a:xfrm>
            <a:custGeom>
              <a:rect b="b" l="l" r="r" t="t"/>
              <a:pathLst>
                <a:path extrusionOk="0" h="56397" w="58008">
                  <a:moveTo>
                    <a:pt x="20815" y="1754"/>
                  </a:moveTo>
                  <a:cubicBezTo>
                    <a:pt x="20741" y="2012"/>
                    <a:pt x="20630" y="2271"/>
                    <a:pt x="20519" y="2604"/>
                  </a:cubicBezTo>
                  <a:cubicBezTo>
                    <a:pt x="20482" y="2715"/>
                    <a:pt x="20408" y="2826"/>
                    <a:pt x="20371" y="2937"/>
                  </a:cubicBezTo>
                  <a:cubicBezTo>
                    <a:pt x="20223" y="2863"/>
                    <a:pt x="20076" y="2789"/>
                    <a:pt x="19928" y="2752"/>
                  </a:cubicBezTo>
                  <a:cubicBezTo>
                    <a:pt x="19819" y="2709"/>
                    <a:pt x="19698" y="2691"/>
                    <a:pt x="19580" y="2691"/>
                  </a:cubicBezTo>
                  <a:cubicBezTo>
                    <a:pt x="19496" y="2691"/>
                    <a:pt x="19413" y="2700"/>
                    <a:pt x="19336" y="2715"/>
                  </a:cubicBezTo>
                  <a:cubicBezTo>
                    <a:pt x="19558" y="2345"/>
                    <a:pt x="20002" y="1754"/>
                    <a:pt x="20815" y="1754"/>
                  </a:cubicBezTo>
                  <a:close/>
                  <a:moveTo>
                    <a:pt x="50170" y="18058"/>
                  </a:moveTo>
                  <a:cubicBezTo>
                    <a:pt x="50168" y="18058"/>
                    <a:pt x="49983" y="18095"/>
                    <a:pt x="49689" y="18169"/>
                  </a:cubicBezTo>
                  <a:cubicBezTo>
                    <a:pt x="49541" y="18206"/>
                    <a:pt x="49393" y="18280"/>
                    <a:pt x="49172" y="18317"/>
                  </a:cubicBezTo>
                  <a:cubicBezTo>
                    <a:pt x="48987" y="18390"/>
                    <a:pt x="48765" y="18464"/>
                    <a:pt x="48506" y="18538"/>
                  </a:cubicBezTo>
                  <a:cubicBezTo>
                    <a:pt x="48025" y="18686"/>
                    <a:pt x="47471" y="18908"/>
                    <a:pt x="46842" y="19167"/>
                  </a:cubicBezTo>
                  <a:cubicBezTo>
                    <a:pt x="46251" y="19426"/>
                    <a:pt x="45622" y="19684"/>
                    <a:pt x="45031" y="20017"/>
                  </a:cubicBezTo>
                  <a:cubicBezTo>
                    <a:pt x="44402" y="20313"/>
                    <a:pt x="43811" y="20646"/>
                    <a:pt x="43256" y="21015"/>
                  </a:cubicBezTo>
                  <a:cubicBezTo>
                    <a:pt x="42739" y="21348"/>
                    <a:pt x="42221" y="21681"/>
                    <a:pt x="41814" y="21977"/>
                  </a:cubicBezTo>
                  <a:cubicBezTo>
                    <a:pt x="41593" y="22125"/>
                    <a:pt x="41408" y="22272"/>
                    <a:pt x="41223" y="22383"/>
                  </a:cubicBezTo>
                  <a:cubicBezTo>
                    <a:pt x="41075" y="22531"/>
                    <a:pt x="40927" y="22642"/>
                    <a:pt x="40816" y="22716"/>
                  </a:cubicBezTo>
                  <a:cubicBezTo>
                    <a:pt x="40557" y="22901"/>
                    <a:pt x="40446" y="23012"/>
                    <a:pt x="40446" y="23012"/>
                  </a:cubicBezTo>
                  <a:cubicBezTo>
                    <a:pt x="40446" y="23012"/>
                    <a:pt x="40557" y="22901"/>
                    <a:pt x="40779" y="22716"/>
                  </a:cubicBezTo>
                  <a:cubicBezTo>
                    <a:pt x="40890" y="22605"/>
                    <a:pt x="41038" y="22494"/>
                    <a:pt x="41186" y="22346"/>
                  </a:cubicBezTo>
                  <a:cubicBezTo>
                    <a:pt x="41371" y="22235"/>
                    <a:pt x="41556" y="22088"/>
                    <a:pt x="41740" y="21903"/>
                  </a:cubicBezTo>
                  <a:cubicBezTo>
                    <a:pt x="42184" y="21607"/>
                    <a:pt x="42665" y="21237"/>
                    <a:pt x="43219" y="20904"/>
                  </a:cubicBezTo>
                  <a:cubicBezTo>
                    <a:pt x="43737" y="20572"/>
                    <a:pt x="44365" y="20202"/>
                    <a:pt x="44957" y="19906"/>
                  </a:cubicBezTo>
                  <a:cubicBezTo>
                    <a:pt x="45585" y="19574"/>
                    <a:pt x="46214" y="19278"/>
                    <a:pt x="46805" y="19056"/>
                  </a:cubicBezTo>
                  <a:cubicBezTo>
                    <a:pt x="47397" y="18834"/>
                    <a:pt x="47988" y="18612"/>
                    <a:pt x="48469" y="18464"/>
                  </a:cubicBezTo>
                  <a:cubicBezTo>
                    <a:pt x="48728" y="18390"/>
                    <a:pt x="48950" y="18317"/>
                    <a:pt x="49172" y="18280"/>
                  </a:cubicBezTo>
                  <a:cubicBezTo>
                    <a:pt x="49356" y="18206"/>
                    <a:pt x="49541" y="18169"/>
                    <a:pt x="49689" y="18132"/>
                  </a:cubicBezTo>
                  <a:cubicBezTo>
                    <a:pt x="49983" y="18095"/>
                    <a:pt x="50168" y="18058"/>
                    <a:pt x="50170" y="18058"/>
                  </a:cubicBezTo>
                  <a:close/>
                  <a:moveTo>
                    <a:pt x="11831" y="22494"/>
                  </a:moveTo>
                  <a:lnTo>
                    <a:pt x="11831" y="22494"/>
                  </a:lnTo>
                  <a:cubicBezTo>
                    <a:pt x="11831" y="22495"/>
                    <a:pt x="11794" y="22532"/>
                    <a:pt x="11720" y="22679"/>
                  </a:cubicBezTo>
                  <a:cubicBezTo>
                    <a:pt x="11646" y="22790"/>
                    <a:pt x="11535" y="22975"/>
                    <a:pt x="11424" y="23197"/>
                  </a:cubicBezTo>
                  <a:cubicBezTo>
                    <a:pt x="11277" y="23382"/>
                    <a:pt x="11129" y="23640"/>
                    <a:pt x="10944" y="23899"/>
                  </a:cubicBezTo>
                  <a:cubicBezTo>
                    <a:pt x="10796" y="24158"/>
                    <a:pt x="10611" y="24454"/>
                    <a:pt x="10426" y="24712"/>
                  </a:cubicBezTo>
                  <a:cubicBezTo>
                    <a:pt x="10241" y="25008"/>
                    <a:pt x="10057" y="25267"/>
                    <a:pt x="9872" y="25526"/>
                  </a:cubicBezTo>
                  <a:cubicBezTo>
                    <a:pt x="9724" y="25785"/>
                    <a:pt x="9539" y="26006"/>
                    <a:pt x="9391" y="26228"/>
                  </a:cubicBezTo>
                  <a:cubicBezTo>
                    <a:pt x="9243" y="26413"/>
                    <a:pt x="9132" y="26598"/>
                    <a:pt x="9058" y="26709"/>
                  </a:cubicBezTo>
                  <a:cubicBezTo>
                    <a:pt x="8947" y="26820"/>
                    <a:pt x="8910" y="26894"/>
                    <a:pt x="8910" y="26894"/>
                  </a:cubicBezTo>
                  <a:cubicBezTo>
                    <a:pt x="8910" y="26894"/>
                    <a:pt x="8947" y="26820"/>
                    <a:pt x="9021" y="26672"/>
                  </a:cubicBezTo>
                  <a:cubicBezTo>
                    <a:pt x="9095" y="26561"/>
                    <a:pt x="9206" y="26376"/>
                    <a:pt x="9354" y="26154"/>
                  </a:cubicBezTo>
                  <a:cubicBezTo>
                    <a:pt x="9465" y="25969"/>
                    <a:pt x="9613" y="25711"/>
                    <a:pt x="9798" y="25452"/>
                  </a:cubicBezTo>
                  <a:cubicBezTo>
                    <a:pt x="9946" y="25193"/>
                    <a:pt x="10130" y="24897"/>
                    <a:pt x="10315" y="24639"/>
                  </a:cubicBezTo>
                  <a:cubicBezTo>
                    <a:pt x="10500" y="24380"/>
                    <a:pt x="10685" y="24084"/>
                    <a:pt x="10870" y="23825"/>
                  </a:cubicBezTo>
                  <a:cubicBezTo>
                    <a:pt x="11018" y="23566"/>
                    <a:pt x="11203" y="23345"/>
                    <a:pt x="11351" y="23160"/>
                  </a:cubicBezTo>
                  <a:cubicBezTo>
                    <a:pt x="11498" y="22938"/>
                    <a:pt x="11609" y="22753"/>
                    <a:pt x="11683" y="22642"/>
                  </a:cubicBezTo>
                  <a:cubicBezTo>
                    <a:pt x="11793" y="22532"/>
                    <a:pt x="11831" y="22495"/>
                    <a:pt x="11831" y="22494"/>
                  </a:cubicBezTo>
                  <a:close/>
                  <a:moveTo>
                    <a:pt x="37785" y="25822"/>
                  </a:moveTo>
                  <a:lnTo>
                    <a:pt x="37785" y="25822"/>
                  </a:lnTo>
                  <a:cubicBezTo>
                    <a:pt x="37784" y="25823"/>
                    <a:pt x="37710" y="25897"/>
                    <a:pt x="37600" y="26043"/>
                  </a:cubicBezTo>
                  <a:cubicBezTo>
                    <a:pt x="37452" y="26191"/>
                    <a:pt x="37267" y="26376"/>
                    <a:pt x="37045" y="26635"/>
                  </a:cubicBezTo>
                  <a:cubicBezTo>
                    <a:pt x="36823" y="26894"/>
                    <a:pt x="36565" y="27189"/>
                    <a:pt x="36306" y="27522"/>
                  </a:cubicBezTo>
                  <a:cubicBezTo>
                    <a:pt x="36047" y="27855"/>
                    <a:pt x="35788" y="28188"/>
                    <a:pt x="35529" y="28557"/>
                  </a:cubicBezTo>
                  <a:cubicBezTo>
                    <a:pt x="35271" y="28927"/>
                    <a:pt x="35012" y="29297"/>
                    <a:pt x="34790" y="29630"/>
                  </a:cubicBezTo>
                  <a:cubicBezTo>
                    <a:pt x="34568" y="29962"/>
                    <a:pt x="34346" y="30295"/>
                    <a:pt x="34161" y="30591"/>
                  </a:cubicBezTo>
                  <a:cubicBezTo>
                    <a:pt x="33977" y="30887"/>
                    <a:pt x="33866" y="31108"/>
                    <a:pt x="33755" y="31293"/>
                  </a:cubicBezTo>
                  <a:cubicBezTo>
                    <a:pt x="33644" y="31478"/>
                    <a:pt x="33607" y="31552"/>
                    <a:pt x="33607" y="31552"/>
                  </a:cubicBezTo>
                  <a:cubicBezTo>
                    <a:pt x="33607" y="31552"/>
                    <a:pt x="33644" y="31441"/>
                    <a:pt x="33718" y="31293"/>
                  </a:cubicBezTo>
                  <a:cubicBezTo>
                    <a:pt x="33829" y="31108"/>
                    <a:pt x="33940" y="30850"/>
                    <a:pt x="34088" y="30554"/>
                  </a:cubicBezTo>
                  <a:cubicBezTo>
                    <a:pt x="34272" y="30258"/>
                    <a:pt x="34457" y="29925"/>
                    <a:pt x="34679" y="29556"/>
                  </a:cubicBezTo>
                  <a:cubicBezTo>
                    <a:pt x="34901" y="29223"/>
                    <a:pt x="35160" y="28853"/>
                    <a:pt x="35418" y="28483"/>
                  </a:cubicBezTo>
                  <a:cubicBezTo>
                    <a:pt x="35677" y="28114"/>
                    <a:pt x="35973" y="27781"/>
                    <a:pt x="36232" y="27448"/>
                  </a:cubicBezTo>
                  <a:cubicBezTo>
                    <a:pt x="36491" y="27116"/>
                    <a:pt x="36749" y="26820"/>
                    <a:pt x="37008" y="26598"/>
                  </a:cubicBezTo>
                  <a:cubicBezTo>
                    <a:pt x="37230" y="26339"/>
                    <a:pt x="37415" y="26154"/>
                    <a:pt x="37563" y="26006"/>
                  </a:cubicBezTo>
                  <a:cubicBezTo>
                    <a:pt x="37710" y="25896"/>
                    <a:pt x="37784" y="25823"/>
                    <a:pt x="37785" y="25822"/>
                  </a:cubicBezTo>
                  <a:close/>
                  <a:moveTo>
                    <a:pt x="31019" y="31996"/>
                  </a:moveTo>
                  <a:cubicBezTo>
                    <a:pt x="31056" y="31996"/>
                    <a:pt x="31130" y="31996"/>
                    <a:pt x="31204" y="32033"/>
                  </a:cubicBezTo>
                  <a:cubicBezTo>
                    <a:pt x="31278" y="32033"/>
                    <a:pt x="31352" y="32070"/>
                    <a:pt x="31389" y="32070"/>
                  </a:cubicBezTo>
                  <a:cubicBezTo>
                    <a:pt x="31463" y="32070"/>
                    <a:pt x="31537" y="32107"/>
                    <a:pt x="31610" y="32107"/>
                  </a:cubicBezTo>
                  <a:cubicBezTo>
                    <a:pt x="31684" y="32144"/>
                    <a:pt x="31721" y="32144"/>
                    <a:pt x="31758" y="32181"/>
                  </a:cubicBezTo>
                  <a:cubicBezTo>
                    <a:pt x="31832" y="32181"/>
                    <a:pt x="31869" y="32218"/>
                    <a:pt x="31906" y="32218"/>
                  </a:cubicBezTo>
                  <a:cubicBezTo>
                    <a:pt x="31906" y="32218"/>
                    <a:pt x="31943" y="32254"/>
                    <a:pt x="31943" y="32254"/>
                  </a:cubicBezTo>
                  <a:lnTo>
                    <a:pt x="31573" y="32254"/>
                  </a:lnTo>
                  <a:cubicBezTo>
                    <a:pt x="31500" y="32218"/>
                    <a:pt x="31426" y="32218"/>
                    <a:pt x="31352" y="32218"/>
                  </a:cubicBezTo>
                  <a:cubicBezTo>
                    <a:pt x="31315" y="32181"/>
                    <a:pt x="31241" y="32181"/>
                    <a:pt x="31167" y="32144"/>
                  </a:cubicBezTo>
                  <a:cubicBezTo>
                    <a:pt x="31093" y="32144"/>
                    <a:pt x="31056" y="32107"/>
                    <a:pt x="30982" y="32070"/>
                  </a:cubicBezTo>
                  <a:cubicBezTo>
                    <a:pt x="30945" y="32070"/>
                    <a:pt x="30908" y="32033"/>
                    <a:pt x="30871" y="32033"/>
                  </a:cubicBezTo>
                  <a:lnTo>
                    <a:pt x="30834" y="31996"/>
                  </a:lnTo>
                  <a:close/>
                  <a:moveTo>
                    <a:pt x="33163" y="32402"/>
                  </a:moveTo>
                  <a:cubicBezTo>
                    <a:pt x="33200" y="32439"/>
                    <a:pt x="33237" y="32476"/>
                    <a:pt x="33311" y="32513"/>
                  </a:cubicBezTo>
                  <a:cubicBezTo>
                    <a:pt x="33385" y="32550"/>
                    <a:pt x="33459" y="32587"/>
                    <a:pt x="33533" y="32661"/>
                  </a:cubicBezTo>
                  <a:cubicBezTo>
                    <a:pt x="33644" y="32735"/>
                    <a:pt x="33718" y="32772"/>
                    <a:pt x="33792" y="32846"/>
                  </a:cubicBezTo>
                  <a:cubicBezTo>
                    <a:pt x="33866" y="32920"/>
                    <a:pt x="33940" y="33031"/>
                    <a:pt x="34014" y="33105"/>
                  </a:cubicBezTo>
                  <a:cubicBezTo>
                    <a:pt x="34051" y="33179"/>
                    <a:pt x="34124" y="33253"/>
                    <a:pt x="34161" y="33290"/>
                  </a:cubicBezTo>
                  <a:cubicBezTo>
                    <a:pt x="34198" y="33364"/>
                    <a:pt x="34235" y="33438"/>
                    <a:pt x="34272" y="33475"/>
                  </a:cubicBezTo>
                  <a:cubicBezTo>
                    <a:pt x="34235" y="33438"/>
                    <a:pt x="34161" y="33401"/>
                    <a:pt x="34124" y="33364"/>
                  </a:cubicBezTo>
                  <a:cubicBezTo>
                    <a:pt x="34051" y="33290"/>
                    <a:pt x="33977" y="33253"/>
                    <a:pt x="33903" y="33179"/>
                  </a:cubicBezTo>
                  <a:cubicBezTo>
                    <a:pt x="33866" y="33105"/>
                    <a:pt x="33792" y="33031"/>
                    <a:pt x="33681" y="32957"/>
                  </a:cubicBezTo>
                  <a:cubicBezTo>
                    <a:pt x="33607" y="32883"/>
                    <a:pt x="33533" y="32809"/>
                    <a:pt x="33459" y="32772"/>
                  </a:cubicBezTo>
                  <a:cubicBezTo>
                    <a:pt x="33385" y="32698"/>
                    <a:pt x="33348" y="32624"/>
                    <a:pt x="33274" y="32587"/>
                  </a:cubicBezTo>
                  <a:cubicBezTo>
                    <a:pt x="33237" y="32513"/>
                    <a:pt x="33163" y="32476"/>
                    <a:pt x="33126" y="32439"/>
                  </a:cubicBezTo>
                  <a:lnTo>
                    <a:pt x="33089" y="32402"/>
                  </a:lnTo>
                  <a:close/>
                  <a:moveTo>
                    <a:pt x="19077" y="3269"/>
                  </a:moveTo>
                  <a:cubicBezTo>
                    <a:pt x="19114" y="3306"/>
                    <a:pt x="19151" y="3306"/>
                    <a:pt x="19188" y="3306"/>
                  </a:cubicBezTo>
                  <a:cubicBezTo>
                    <a:pt x="19410" y="3380"/>
                    <a:pt x="19595" y="3454"/>
                    <a:pt x="19817" y="3454"/>
                  </a:cubicBezTo>
                  <a:cubicBezTo>
                    <a:pt x="19928" y="3454"/>
                    <a:pt x="20076" y="3454"/>
                    <a:pt x="20187" y="3417"/>
                  </a:cubicBezTo>
                  <a:lnTo>
                    <a:pt x="20187" y="3417"/>
                  </a:lnTo>
                  <a:cubicBezTo>
                    <a:pt x="20076" y="3713"/>
                    <a:pt x="19965" y="4009"/>
                    <a:pt x="19854" y="4342"/>
                  </a:cubicBezTo>
                  <a:lnTo>
                    <a:pt x="19817" y="4342"/>
                  </a:lnTo>
                  <a:cubicBezTo>
                    <a:pt x="19632" y="4231"/>
                    <a:pt x="19447" y="4157"/>
                    <a:pt x="19225" y="4157"/>
                  </a:cubicBezTo>
                  <a:cubicBezTo>
                    <a:pt x="19003" y="4157"/>
                    <a:pt x="18819" y="4194"/>
                    <a:pt x="18597" y="4231"/>
                  </a:cubicBezTo>
                  <a:cubicBezTo>
                    <a:pt x="18523" y="4268"/>
                    <a:pt x="18412" y="4305"/>
                    <a:pt x="18338" y="4342"/>
                  </a:cubicBezTo>
                  <a:cubicBezTo>
                    <a:pt x="18301" y="4194"/>
                    <a:pt x="18227" y="4120"/>
                    <a:pt x="18079" y="4120"/>
                  </a:cubicBezTo>
                  <a:cubicBezTo>
                    <a:pt x="17709" y="4120"/>
                    <a:pt x="17709" y="4637"/>
                    <a:pt x="18079" y="4637"/>
                  </a:cubicBezTo>
                  <a:lnTo>
                    <a:pt x="18116" y="4637"/>
                  </a:lnTo>
                  <a:cubicBezTo>
                    <a:pt x="18301" y="4711"/>
                    <a:pt x="18449" y="4748"/>
                    <a:pt x="18597" y="4785"/>
                  </a:cubicBezTo>
                  <a:cubicBezTo>
                    <a:pt x="18782" y="4822"/>
                    <a:pt x="19003" y="4859"/>
                    <a:pt x="19151" y="4896"/>
                  </a:cubicBezTo>
                  <a:cubicBezTo>
                    <a:pt x="19225" y="4915"/>
                    <a:pt x="19308" y="4924"/>
                    <a:pt x="19392" y="4924"/>
                  </a:cubicBezTo>
                  <a:cubicBezTo>
                    <a:pt x="19475" y="4924"/>
                    <a:pt x="19558" y="4915"/>
                    <a:pt x="19632" y="4896"/>
                  </a:cubicBezTo>
                  <a:lnTo>
                    <a:pt x="19632" y="4896"/>
                  </a:lnTo>
                  <a:cubicBezTo>
                    <a:pt x="19521" y="5192"/>
                    <a:pt x="19410" y="5525"/>
                    <a:pt x="19262" y="5857"/>
                  </a:cubicBezTo>
                  <a:cubicBezTo>
                    <a:pt x="19225" y="5820"/>
                    <a:pt x="19188" y="5783"/>
                    <a:pt x="19151" y="5783"/>
                  </a:cubicBezTo>
                  <a:cubicBezTo>
                    <a:pt x="18966" y="5673"/>
                    <a:pt x="18782" y="5636"/>
                    <a:pt x="18597" y="5599"/>
                  </a:cubicBezTo>
                  <a:cubicBezTo>
                    <a:pt x="18474" y="5599"/>
                    <a:pt x="18350" y="5582"/>
                    <a:pt x="18216" y="5582"/>
                  </a:cubicBezTo>
                  <a:cubicBezTo>
                    <a:pt x="18149" y="5582"/>
                    <a:pt x="18079" y="5586"/>
                    <a:pt x="18005" y="5599"/>
                  </a:cubicBezTo>
                  <a:cubicBezTo>
                    <a:pt x="17857" y="5636"/>
                    <a:pt x="17673" y="5673"/>
                    <a:pt x="17488" y="5746"/>
                  </a:cubicBezTo>
                  <a:cubicBezTo>
                    <a:pt x="17229" y="5820"/>
                    <a:pt x="17229" y="6301"/>
                    <a:pt x="17562" y="6301"/>
                  </a:cubicBezTo>
                  <a:cubicBezTo>
                    <a:pt x="17709" y="6301"/>
                    <a:pt x="17783" y="6190"/>
                    <a:pt x="17820" y="6079"/>
                  </a:cubicBezTo>
                  <a:cubicBezTo>
                    <a:pt x="17857" y="6116"/>
                    <a:pt x="17894" y="6116"/>
                    <a:pt x="17931" y="6153"/>
                  </a:cubicBezTo>
                  <a:cubicBezTo>
                    <a:pt x="18116" y="6227"/>
                    <a:pt x="18301" y="6264"/>
                    <a:pt x="18449" y="6338"/>
                  </a:cubicBezTo>
                  <a:cubicBezTo>
                    <a:pt x="18580" y="6364"/>
                    <a:pt x="18710" y="6390"/>
                    <a:pt x="18841" y="6390"/>
                  </a:cubicBezTo>
                  <a:cubicBezTo>
                    <a:pt x="18895" y="6390"/>
                    <a:pt x="18949" y="6386"/>
                    <a:pt x="19003" y="6375"/>
                  </a:cubicBezTo>
                  <a:lnTo>
                    <a:pt x="19077" y="6375"/>
                  </a:lnTo>
                  <a:cubicBezTo>
                    <a:pt x="18966" y="6671"/>
                    <a:pt x="18819" y="6967"/>
                    <a:pt x="18708" y="7262"/>
                  </a:cubicBezTo>
                  <a:cubicBezTo>
                    <a:pt x="18560" y="7188"/>
                    <a:pt x="18375" y="7151"/>
                    <a:pt x="18190" y="7151"/>
                  </a:cubicBezTo>
                  <a:cubicBezTo>
                    <a:pt x="18144" y="7145"/>
                    <a:pt x="18098" y="7142"/>
                    <a:pt x="18053" y="7142"/>
                  </a:cubicBezTo>
                  <a:cubicBezTo>
                    <a:pt x="17840" y="7142"/>
                    <a:pt x="17627" y="7208"/>
                    <a:pt x="17414" y="7299"/>
                  </a:cubicBezTo>
                  <a:cubicBezTo>
                    <a:pt x="17377" y="7262"/>
                    <a:pt x="17340" y="7225"/>
                    <a:pt x="17266" y="7225"/>
                  </a:cubicBezTo>
                  <a:cubicBezTo>
                    <a:pt x="16896" y="7225"/>
                    <a:pt x="16896" y="7780"/>
                    <a:pt x="17266" y="7780"/>
                  </a:cubicBezTo>
                  <a:cubicBezTo>
                    <a:pt x="17340" y="7780"/>
                    <a:pt x="17414" y="7743"/>
                    <a:pt x="17451" y="7669"/>
                  </a:cubicBezTo>
                  <a:cubicBezTo>
                    <a:pt x="17525" y="7669"/>
                    <a:pt x="17599" y="7706"/>
                    <a:pt x="17636" y="7706"/>
                  </a:cubicBezTo>
                  <a:lnTo>
                    <a:pt x="18079" y="7817"/>
                  </a:lnTo>
                  <a:cubicBezTo>
                    <a:pt x="18190" y="7854"/>
                    <a:pt x="18301" y="7891"/>
                    <a:pt x="18449" y="7928"/>
                  </a:cubicBezTo>
                  <a:cubicBezTo>
                    <a:pt x="18227" y="8482"/>
                    <a:pt x="18005" y="9037"/>
                    <a:pt x="17746" y="9591"/>
                  </a:cubicBezTo>
                  <a:cubicBezTo>
                    <a:pt x="17673" y="9554"/>
                    <a:pt x="17562" y="9517"/>
                    <a:pt x="17488" y="9481"/>
                  </a:cubicBezTo>
                  <a:lnTo>
                    <a:pt x="17118" y="9259"/>
                  </a:lnTo>
                  <a:cubicBezTo>
                    <a:pt x="17044" y="9222"/>
                    <a:pt x="16970" y="9185"/>
                    <a:pt x="16859" y="9148"/>
                  </a:cubicBezTo>
                  <a:cubicBezTo>
                    <a:pt x="16859" y="9000"/>
                    <a:pt x="16785" y="8852"/>
                    <a:pt x="16600" y="8852"/>
                  </a:cubicBezTo>
                  <a:cubicBezTo>
                    <a:pt x="16268" y="8852"/>
                    <a:pt x="16268" y="9407"/>
                    <a:pt x="16600" y="9407"/>
                  </a:cubicBezTo>
                  <a:lnTo>
                    <a:pt x="16637" y="9407"/>
                  </a:lnTo>
                  <a:cubicBezTo>
                    <a:pt x="16674" y="9481"/>
                    <a:pt x="16711" y="9554"/>
                    <a:pt x="16748" y="9628"/>
                  </a:cubicBezTo>
                  <a:cubicBezTo>
                    <a:pt x="16822" y="9776"/>
                    <a:pt x="16933" y="9924"/>
                    <a:pt x="17081" y="10035"/>
                  </a:cubicBezTo>
                  <a:cubicBezTo>
                    <a:pt x="17192" y="10146"/>
                    <a:pt x="17340" y="10220"/>
                    <a:pt x="17451" y="10294"/>
                  </a:cubicBezTo>
                  <a:cubicBezTo>
                    <a:pt x="17229" y="10774"/>
                    <a:pt x="17044" y="11255"/>
                    <a:pt x="16785" y="11736"/>
                  </a:cubicBezTo>
                  <a:cubicBezTo>
                    <a:pt x="16748" y="11699"/>
                    <a:pt x="16711" y="11662"/>
                    <a:pt x="16637" y="11588"/>
                  </a:cubicBezTo>
                  <a:cubicBezTo>
                    <a:pt x="16526" y="11514"/>
                    <a:pt x="16416" y="11403"/>
                    <a:pt x="16268" y="11292"/>
                  </a:cubicBezTo>
                  <a:lnTo>
                    <a:pt x="16046" y="11107"/>
                  </a:lnTo>
                  <a:cubicBezTo>
                    <a:pt x="16157" y="10959"/>
                    <a:pt x="16083" y="10701"/>
                    <a:pt x="15824" y="10701"/>
                  </a:cubicBezTo>
                  <a:cubicBezTo>
                    <a:pt x="15491" y="10701"/>
                    <a:pt x="15491" y="11144"/>
                    <a:pt x="15787" y="11218"/>
                  </a:cubicBezTo>
                  <a:cubicBezTo>
                    <a:pt x="15787" y="11366"/>
                    <a:pt x="15787" y="11477"/>
                    <a:pt x="15824" y="11625"/>
                  </a:cubicBezTo>
                  <a:cubicBezTo>
                    <a:pt x="15898" y="11773"/>
                    <a:pt x="16009" y="11958"/>
                    <a:pt x="16120" y="12105"/>
                  </a:cubicBezTo>
                  <a:cubicBezTo>
                    <a:pt x="16231" y="12216"/>
                    <a:pt x="16342" y="12327"/>
                    <a:pt x="16489" y="12438"/>
                  </a:cubicBezTo>
                  <a:cubicBezTo>
                    <a:pt x="16157" y="13215"/>
                    <a:pt x="15750" y="13991"/>
                    <a:pt x="15380" y="14804"/>
                  </a:cubicBezTo>
                  <a:cubicBezTo>
                    <a:pt x="15343" y="14730"/>
                    <a:pt x="15306" y="14693"/>
                    <a:pt x="15269" y="14656"/>
                  </a:cubicBezTo>
                  <a:cubicBezTo>
                    <a:pt x="15122" y="14435"/>
                    <a:pt x="15011" y="14213"/>
                    <a:pt x="14900" y="14028"/>
                  </a:cubicBezTo>
                  <a:cubicBezTo>
                    <a:pt x="14752" y="13843"/>
                    <a:pt x="14604" y="13695"/>
                    <a:pt x="14456" y="13510"/>
                  </a:cubicBezTo>
                  <a:cubicBezTo>
                    <a:pt x="14345" y="13399"/>
                    <a:pt x="14271" y="13325"/>
                    <a:pt x="14160" y="13178"/>
                  </a:cubicBezTo>
                  <a:cubicBezTo>
                    <a:pt x="14234" y="13141"/>
                    <a:pt x="14271" y="13104"/>
                    <a:pt x="14271" y="13067"/>
                  </a:cubicBezTo>
                  <a:cubicBezTo>
                    <a:pt x="14408" y="12849"/>
                    <a:pt x="14222" y="12651"/>
                    <a:pt x="14041" y="12651"/>
                  </a:cubicBezTo>
                  <a:cubicBezTo>
                    <a:pt x="13977" y="12651"/>
                    <a:pt x="13913" y="12676"/>
                    <a:pt x="13865" y="12734"/>
                  </a:cubicBezTo>
                  <a:cubicBezTo>
                    <a:pt x="13680" y="12808"/>
                    <a:pt x="13606" y="13141"/>
                    <a:pt x="13865" y="13215"/>
                  </a:cubicBezTo>
                  <a:cubicBezTo>
                    <a:pt x="13828" y="13399"/>
                    <a:pt x="13865" y="13621"/>
                    <a:pt x="13901" y="13806"/>
                  </a:cubicBezTo>
                  <a:cubicBezTo>
                    <a:pt x="14012" y="14065"/>
                    <a:pt x="14160" y="14324"/>
                    <a:pt x="14345" y="14509"/>
                  </a:cubicBezTo>
                  <a:cubicBezTo>
                    <a:pt x="14530" y="14693"/>
                    <a:pt x="14789" y="14804"/>
                    <a:pt x="15048" y="14915"/>
                  </a:cubicBezTo>
                  <a:cubicBezTo>
                    <a:pt x="15122" y="14952"/>
                    <a:pt x="15195" y="14989"/>
                    <a:pt x="15269" y="15026"/>
                  </a:cubicBezTo>
                  <a:cubicBezTo>
                    <a:pt x="14826" y="15876"/>
                    <a:pt x="14382" y="16764"/>
                    <a:pt x="13938" y="17614"/>
                  </a:cubicBezTo>
                  <a:cubicBezTo>
                    <a:pt x="13901" y="17577"/>
                    <a:pt x="13828" y="17503"/>
                    <a:pt x="13791" y="17429"/>
                  </a:cubicBezTo>
                  <a:cubicBezTo>
                    <a:pt x="13717" y="17244"/>
                    <a:pt x="13643" y="17096"/>
                    <a:pt x="13532" y="16949"/>
                  </a:cubicBezTo>
                  <a:lnTo>
                    <a:pt x="13236" y="16505"/>
                  </a:lnTo>
                  <a:cubicBezTo>
                    <a:pt x="13162" y="16394"/>
                    <a:pt x="13088" y="16283"/>
                    <a:pt x="13014" y="16209"/>
                  </a:cubicBezTo>
                  <a:cubicBezTo>
                    <a:pt x="13310" y="16135"/>
                    <a:pt x="13273" y="15655"/>
                    <a:pt x="12940" y="15655"/>
                  </a:cubicBezTo>
                  <a:lnTo>
                    <a:pt x="12755" y="15655"/>
                  </a:lnTo>
                  <a:cubicBezTo>
                    <a:pt x="12460" y="15655"/>
                    <a:pt x="12423" y="16135"/>
                    <a:pt x="12718" y="16209"/>
                  </a:cubicBezTo>
                  <a:cubicBezTo>
                    <a:pt x="12681" y="16357"/>
                    <a:pt x="12644" y="16542"/>
                    <a:pt x="12681" y="16690"/>
                  </a:cubicBezTo>
                  <a:cubicBezTo>
                    <a:pt x="12718" y="16912"/>
                    <a:pt x="12792" y="17170"/>
                    <a:pt x="12940" y="17355"/>
                  </a:cubicBezTo>
                  <a:cubicBezTo>
                    <a:pt x="13088" y="17577"/>
                    <a:pt x="13310" y="17688"/>
                    <a:pt x="13532" y="17799"/>
                  </a:cubicBezTo>
                  <a:cubicBezTo>
                    <a:pt x="13606" y="17836"/>
                    <a:pt x="13680" y="17873"/>
                    <a:pt x="13791" y="17910"/>
                  </a:cubicBezTo>
                  <a:cubicBezTo>
                    <a:pt x="13421" y="18538"/>
                    <a:pt x="13088" y="19204"/>
                    <a:pt x="12681" y="19832"/>
                  </a:cubicBezTo>
                  <a:cubicBezTo>
                    <a:pt x="12644" y="19795"/>
                    <a:pt x="12571" y="19721"/>
                    <a:pt x="12534" y="19684"/>
                  </a:cubicBezTo>
                  <a:cubicBezTo>
                    <a:pt x="12386" y="19537"/>
                    <a:pt x="12312" y="19352"/>
                    <a:pt x="12201" y="19241"/>
                  </a:cubicBezTo>
                  <a:cubicBezTo>
                    <a:pt x="12127" y="19130"/>
                    <a:pt x="12016" y="19019"/>
                    <a:pt x="11905" y="18908"/>
                  </a:cubicBezTo>
                  <a:cubicBezTo>
                    <a:pt x="11831" y="18797"/>
                    <a:pt x="11757" y="18686"/>
                    <a:pt x="11683" y="18575"/>
                  </a:cubicBezTo>
                  <a:cubicBezTo>
                    <a:pt x="11720" y="18538"/>
                    <a:pt x="11720" y="18501"/>
                    <a:pt x="11720" y="18464"/>
                  </a:cubicBezTo>
                  <a:cubicBezTo>
                    <a:pt x="11831" y="18317"/>
                    <a:pt x="11757" y="18132"/>
                    <a:pt x="11646" y="18058"/>
                  </a:cubicBezTo>
                  <a:cubicBezTo>
                    <a:pt x="11605" y="18037"/>
                    <a:pt x="11564" y="18028"/>
                    <a:pt x="11523" y="18028"/>
                  </a:cubicBezTo>
                  <a:cubicBezTo>
                    <a:pt x="11419" y="18028"/>
                    <a:pt x="11320" y="18089"/>
                    <a:pt x="11240" y="18169"/>
                  </a:cubicBezTo>
                  <a:cubicBezTo>
                    <a:pt x="11166" y="18280"/>
                    <a:pt x="11166" y="18427"/>
                    <a:pt x="11203" y="18575"/>
                  </a:cubicBezTo>
                  <a:cubicBezTo>
                    <a:pt x="11203" y="18649"/>
                    <a:pt x="11277" y="18723"/>
                    <a:pt x="11387" y="18760"/>
                  </a:cubicBezTo>
                  <a:cubicBezTo>
                    <a:pt x="11351" y="18871"/>
                    <a:pt x="11351" y="18982"/>
                    <a:pt x="11351" y="19093"/>
                  </a:cubicBezTo>
                  <a:cubicBezTo>
                    <a:pt x="11387" y="19315"/>
                    <a:pt x="11498" y="19574"/>
                    <a:pt x="11683" y="19721"/>
                  </a:cubicBezTo>
                  <a:cubicBezTo>
                    <a:pt x="11831" y="19906"/>
                    <a:pt x="12053" y="20017"/>
                    <a:pt x="12312" y="20054"/>
                  </a:cubicBezTo>
                  <a:cubicBezTo>
                    <a:pt x="12386" y="20091"/>
                    <a:pt x="12460" y="20091"/>
                    <a:pt x="12571" y="20091"/>
                  </a:cubicBezTo>
                  <a:cubicBezTo>
                    <a:pt x="12016" y="21015"/>
                    <a:pt x="11461" y="21940"/>
                    <a:pt x="10907" y="22864"/>
                  </a:cubicBezTo>
                  <a:cubicBezTo>
                    <a:pt x="10833" y="22716"/>
                    <a:pt x="10796" y="22531"/>
                    <a:pt x="10759" y="22383"/>
                  </a:cubicBezTo>
                  <a:cubicBezTo>
                    <a:pt x="10685" y="22198"/>
                    <a:pt x="10611" y="22014"/>
                    <a:pt x="10537" y="21829"/>
                  </a:cubicBezTo>
                  <a:cubicBezTo>
                    <a:pt x="10500" y="21755"/>
                    <a:pt x="10500" y="21681"/>
                    <a:pt x="10463" y="21570"/>
                  </a:cubicBezTo>
                  <a:cubicBezTo>
                    <a:pt x="10611" y="21496"/>
                    <a:pt x="10648" y="21237"/>
                    <a:pt x="10463" y="21126"/>
                  </a:cubicBezTo>
                  <a:cubicBezTo>
                    <a:pt x="10426" y="21126"/>
                    <a:pt x="10389" y="21089"/>
                    <a:pt x="10352" y="21089"/>
                  </a:cubicBezTo>
                  <a:cubicBezTo>
                    <a:pt x="10311" y="21069"/>
                    <a:pt x="10270" y="21060"/>
                    <a:pt x="10231" y="21060"/>
                  </a:cubicBezTo>
                  <a:cubicBezTo>
                    <a:pt x="9987" y="21060"/>
                    <a:pt x="9807" y="21411"/>
                    <a:pt x="10094" y="21570"/>
                  </a:cubicBezTo>
                  <a:cubicBezTo>
                    <a:pt x="10094" y="21570"/>
                    <a:pt x="10130" y="21570"/>
                    <a:pt x="10167" y="21607"/>
                  </a:cubicBezTo>
                  <a:cubicBezTo>
                    <a:pt x="10130" y="21718"/>
                    <a:pt x="10130" y="21829"/>
                    <a:pt x="10130" y="21940"/>
                  </a:cubicBezTo>
                  <a:cubicBezTo>
                    <a:pt x="10167" y="22051"/>
                    <a:pt x="10167" y="22161"/>
                    <a:pt x="10204" y="22272"/>
                  </a:cubicBezTo>
                  <a:cubicBezTo>
                    <a:pt x="10241" y="22383"/>
                    <a:pt x="10278" y="22457"/>
                    <a:pt x="10352" y="22568"/>
                  </a:cubicBezTo>
                  <a:cubicBezTo>
                    <a:pt x="10463" y="22753"/>
                    <a:pt x="10648" y="22901"/>
                    <a:pt x="10796" y="23012"/>
                  </a:cubicBezTo>
                  <a:cubicBezTo>
                    <a:pt x="10315" y="23788"/>
                    <a:pt x="9798" y="24528"/>
                    <a:pt x="9280" y="25304"/>
                  </a:cubicBezTo>
                  <a:cubicBezTo>
                    <a:pt x="9280" y="25267"/>
                    <a:pt x="9280" y="25267"/>
                    <a:pt x="9280" y="25267"/>
                  </a:cubicBezTo>
                  <a:cubicBezTo>
                    <a:pt x="9169" y="25045"/>
                    <a:pt x="9169" y="24786"/>
                    <a:pt x="9169" y="24602"/>
                  </a:cubicBezTo>
                  <a:cubicBezTo>
                    <a:pt x="9132" y="24380"/>
                    <a:pt x="9095" y="24158"/>
                    <a:pt x="9058" y="23936"/>
                  </a:cubicBezTo>
                  <a:cubicBezTo>
                    <a:pt x="9021" y="23825"/>
                    <a:pt x="9021" y="23714"/>
                    <a:pt x="8984" y="23603"/>
                  </a:cubicBezTo>
                  <a:cubicBezTo>
                    <a:pt x="9243" y="23529"/>
                    <a:pt x="9206" y="23049"/>
                    <a:pt x="8910" y="23049"/>
                  </a:cubicBezTo>
                  <a:cubicBezTo>
                    <a:pt x="8615" y="23049"/>
                    <a:pt x="8578" y="23382"/>
                    <a:pt x="8689" y="23529"/>
                  </a:cubicBezTo>
                  <a:cubicBezTo>
                    <a:pt x="8689" y="23566"/>
                    <a:pt x="8689" y="23566"/>
                    <a:pt x="8689" y="23603"/>
                  </a:cubicBezTo>
                  <a:cubicBezTo>
                    <a:pt x="8652" y="23714"/>
                    <a:pt x="8615" y="23825"/>
                    <a:pt x="8615" y="23973"/>
                  </a:cubicBezTo>
                  <a:cubicBezTo>
                    <a:pt x="8615" y="24084"/>
                    <a:pt x="8615" y="24195"/>
                    <a:pt x="8615" y="24343"/>
                  </a:cubicBezTo>
                  <a:cubicBezTo>
                    <a:pt x="8615" y="24454"/>
                    <a:pt x="8652" y="24602"/>
                    <a:pt x="8689" y="24712"/>
                  </a:cubicBezTo>
                  <a:cubicBezTo>
                    <a:pt x="8800" y="24934"/>
                    <a:pt x="8947" y="25156"/>
                    <a:pt x="9095" y="25341"/>
                  </a:cubicBezTo>
                  <a:cubicBezTo>
                    <a:pt x="9132" y="25378"/>
                    <a:pt x="9132" y="25415"/>
                    <a:pt x="9169" y="25452"/>
                  </a:cubicBezTo>
                  <a:cubicBezTo>
                    <a:pt x="8763" y="26043"/>
                    <a:pt x="8356" y="26598"/>
                    <a:pt x="7912" y="27189"/>
                  </a:cubicBezTo>
                  <a:cubicBezTo>
                    <a:pt x="7875" y="27153"/>
                    <a:pt x="7875" y="27116"/>
                    <a:pt x="7838" y="27079"/>
                  </a:cubicBezTo>
                  <a:cubicBezTo>
                    <a:pt x="7727" y="26894"/>
                    <a:pt x="7727" y="26635"/>
                    <a:pt x="7727" y="26413"/>
                  </a:cubicBezTo>
                  <a:cubicBezTo>
                    <a:pt x="7690" y="26191"/>
                    <a:pt x="7653" y="25969"/>
                    <a:pt x="7580" y="25748"/>
                  </a:cubicBezTo>
                  <a:cubicBezTo>
                    <a:pt x="7543" y="25637"/>
                    <a:pt x="7543" y="25526"/>
                    <a:pt x="7506" y="25415"/>
                  </a:cubicBezTo>
                  <a:cubicBezTo>
                    <a:pt x="7506" y="25415"/>
                    <a:pt x="7469" y="25378"/>
                    <a:pt x="7469" y="25378"/>
                  </a:cubicBezTo>
                  <a:cubicBezTo>
                    <a:pt x="7727" y="25304"/>
                    <a:pt x="7690" y="24860"/>
                    <a:pt x="7395" y="24860"/>
                  </a:cubicBezTo>
                  <a:cubicBezTo>
                    <a:pt x="7099" y="24860"/>
                    <a:pt x="7062" y="25193"/>
                    <a:pt x="7210" y="25341"/>
                  </a:cubicBezTo>
                  <a:cubicBezTo>
                    <a:pt x="7173" y="25489"/>
                    <a:pt x="7173" y="25637"/>
                    <a:pt x="7173" y="25822"/>
                  </a:cubicBezTo>
                  <a:cubicBezTo>
                    <a:pt x="7173" y="26043"/>
                    <a:pt x="7173" y="26302"/>
                    <a:pt x="7284" y="26524"/>
                  </a:cubicBezTo>
                  <a:cubicBezTo>
                    <a:pt x="7395" y="26783"/>
                    <a:pt x="7580" y="26968"/>
                    <a:pt x="7690" y="27153"/>
                  </a:cubicBezTo>
                  <a:lnTo>
                    <a:pt x="7801" y="27337"/>
                  </a:lnTo>
                  <a:cubicBezTo>
                    <a:pt x="7358" y="27892"/>
                    <a:pt x="6951" y="28446"/>
                    <a:pt x="6507" y="28964"/>
                  </a:cubicBezTo>
                  <a:cubicBezTo>
                    <a:pt x="6470" y="28853"/>
                    <a:pt x="6470" y="28742"/>
                    <a:pt x="6470" y="28594"/>
                  </a:cubicBezTo>
                  <a:cubicBezTo>
                    <a:pt x="6470" y="28410"/>
                    <a:pt x="6396" y="28225"/>
                    <a:pt x="6359" y="28040"/>
                  </a:cubicBezTo>
                  <a:cubicBezTo>
                    <a:pt x="6322" y="27929"/>
                    <a:pt x="6286" y="27818"/>
                    <a:pt x="6249" y="27707"/>
                  </a:cubicBezTo>
                  <a:cubicBezTo>
                    <a:pt x="6396" y="27559"/>
                    <a:pt x="6322" y="27226"/>
                    <a:pt x="6064" y="27226"/>
                  </a:cubicBezTo>
                  <a:cubicBezTo>
                    <a:pt x="5731" y="27226"/>
                    <a:pt x="5694" y="27670"/>
                    <a:pt x="5953" y="27744"/>
                  </a:cubicBezTo>
                  <a:cubicBezTo>
                    <a:pt x="5916" y="27855"/>
                    <a:pt x="5916" y="27966"/>
                    <a:pt x="5916" y="28077"/>
                  </a:cubicBezTo>
                  <a:cubicBezTo>
                    <a:pt x="5916" y="28299"/>
                    <a:pt x="5953" y="28520"/>
                    <a:pt x="6027" y="28742"/>
                  </a:cubicBezTo>
                  <a:cubicBezTo>
                    <a:pt x="6101" y="28890"/>
                    <a:pt x="6212" y="29038"/>
                    <a:pt x="6322" y="29149"/>
                  </a:cubicBezTo>
                  <a:cubicBezTo>
                    <a:pt x="5990" y="29556"/>
                    <a:pt x="5657" y="29925"/>
                    <a:pt x="5324" y="30295"/>
                  </a:cubicBezTo>
                  <a:cubicBezTo>
                    <a:pt x="5324" y="30147"/>
                    <a:pt x="5287" y="30036"/>
                    <a:pt x="5287" y="29888"/>
                  </a:cubicBezTo>
                  <a:cubicBezTo>
                    <a:pt x="5250" y="29740"/>
                    <a:pt x="5213" y="29593"/>
                    <a:pt x="5176" y="29445"/>
                  </a:cubicBezTo>
                  <a:cubicBezTo>
                    <a:pt x="5176" y="29408"/>
                    <a:pt x="5176" y="29371"/>
                    <a:pt x="5176" y="29371"/>
                  </a:cubicBezTo>
                  <a:cubicBezTo>
                    <a:pt x="5435" y="29297"/>
                    <a:pt x="5435" y="28816"/>
                    <a:pt x="5102" y="28816"/>
                  </a:cubicBezTo>
                  <a:cubicBezTo>
                    <a:pt x="4844" y="28816"/>
                    <a:pt x="4770" y="29075"/>
                    <a:pt x="4844" y="29223"/>
                  </a:cubicBezTo>
                  <a:cubicBezTo>
                    <a:pt x="4844" y="29297"/>
                    <a:pt x="4807" y="29371"/>
                    <a:pt x="4807" y="29445"/>
                  </a:cubicBezTo>
                  <a:cubicBezTo>
                    <a:pt x="4733" y="29630"/>
                    <a:pt x="4770" y="29814"/>
                    <a:pt x="4807" y="29999"/>
                  </a:cubicBezTo>
                  <a:cubicBezTo>
                    <a:pt x="4844" y="30184"/>
                    <a:pt x="4955" y="30369"/>
                    <a:pt x="5065" y="30480"/>
                  </a:cubicBezTo>
                  <a:lnTo>
                    <a:pt x="5139" y="30517"/>
                  </a:lnTo>
                  <a:cubicBezTo>
                    <a:pt x="4807" y="30887"/>
                    <a:pt x="4474" y="31219"/>
                    <a:pt x="4141" y="31552"/>
                  </a:cubicBezTo>
                  <a:cubicBezTo>
                    <a:pt x="4141" y="31478"/>
                    <a:pt x="4141" y="31367"/>
                    <a:pt x="4141" y="31256"/>
                  </a:cubicBezTo>
                  <a:cubicBezTo>
                    <a:pt x="4104" y="31071"/>
                    <a:pt x="4067" y="30887"/>
                    <a:pt x="4030" y="30665"/>
                  </a:cubicBezTo>
                  <a:cubicBezTo>
                    <a:pt x="3993" y="30554"/>
                    <a:pt x="3993" y="30443"/>
                    <a:pt x="3956" y="30332"/>
                  </a:cubicBezTo>
                  <a:cubicBezTo>
                    <a:pt x="4289" y="30332"/>
                    <a:pt x="4289" y="29777"/>
                    <a:pt x="3956" y="29777"/>
                  </a:cubicBezTo>
                  <a:cubicBezTo>
                    <a:pt x="3698" y="29777"/>
                    <a:pt x="3624" y="30036"/>
                    <a:pt x="3735" y="30221"/>
                  </a:cubicBezTo>
                  <a:cubicBezTo>
                    <a:pt x="3661" y="30369"/>
                    <a:pt x="3624" y="30517"/>
                    <a:pt x="3587" y="30702"/>
                  </a:cubicBezTo>
                  <a:cubicBezTo>
                    <a:pt x="3587" y="30924"/>
                    <a:pt x="3587" y="31182"/>
                    <a:pt x="3698" y="31367"/>
                  </a:cubicBezTo>
                  <a:cubicBezTo>
                    <a:pt x="3772" y="31515"/>
                    <a:pt x="3845" y="31663"/>
                    <a:pt x="3956" y="31774"/>
                  </a:cubicBezTo>
                  <a:cubicBezTo>
                    <a:pt x="3661" y="32070"/>
                    <a:pt x="3402" y="32328"/>
                    <a:pt x="3106" y="32587"/>
                  </a:cubicBezTo>
                  <a:cubicBezTo>
                    <a:pt x="3106" y="32439"/>
                    <a:pt x="3106" y="32291"/>
                    <a:pt x="3106" y="32144"/>
                  </a:cubicBezTo>
                  <a:cubicBezTo>
                    <a:pt x="3106" y="31959"/>
                    <a:pt x="3069" y="31774"/>
                    <a:pt x="3069" y="31589"/>
                  </a:cubicBezTo>
                  <a:cubicBezTo>
                    <a:pt x="3069" y="31515"/>
                    <a:pt x="3032" y="31404"/>
                    <a:pt x="3032" y="31330"/>
                  </a:cubicBezTo>
                  <a:cubicBezTo>
                    <a:pt x="3032" y="31256"/>
                    <a:pt x="3032" y="31182"/>
                    <a:pt x="2995" y="31145"/>
                  </a:cubicBezTo>
                  <a:cubicBezTo>
                    <a:pt x="3291" y="31071"/>
                    <a:pt x="3291" y="30591"/>
                    <a:pt x="2958" y="30591"/>
                  </a:cubicBezTo>
                  <a:cubicBezTo>
                    <a:pt x="2625" y="30591"/>
                    <a:pt x="2588" y="31034"/>
                    <a:pt x="2847" y="31108"/>
                  </a:cubicBezTo>
                  <a:cubicBezTo>
                    <a:pt x="2773" y="31256"/>
                    <a:pt x="2699" y="31404"/>
                    <a:pt x="2662" y="31552"/>
                  </a:cubicBezTo>
                  <a:cubicBezTo>
                    <a:pt x="2625" y="31774"/>
                    <a:pt x="2588" y="31959"/>
                    <a:pt x="2625" y="32181"/>
                  </a:cubicBezTo>
                  <a:cubicBezTo>
                    <a:pt x="2662" y="32402"/>
                    <a:pt x="2773" y="32587"/>
                    <a:pt x="2884" y="32772"/>
                  </a:cubicBezTo>
                  <a:cubicBezTo>
                    <a:pt x="2884" y="32772"/>
                    <a:pt x="2884" y="32772"/>
                    <a:pt x="2884" y="32809"/>
                  </a:cubicBezTo>
                  <a:cubicBezTo>
                    <a:pt x="2699" y="32957"/>
                    <a:pt x="2515" y="33142"/>
                    <a:pt x="2330" y="33327"/>
                  </a:cubicBezTo>
                  <a:cubicBezTo>
                    <a:pt x="2367" y="33216"/>
                    <a:pt x="2367" y="33105"/>
                    <a:pt x="2367" y="33031"/>
                  </a:cubicBezTo>
                  <a:cubicBezTo>
                    <a:pt x="2404" y="32846"/>
                    <a:pt x="2404" y="32661"/>
                    <a:pt x="2404" y="32439"/>
                  </a:cubicBezTo>
                  <a:cubicBezTo>
                    <a:pt x="2404" y="32254"/>
                    <a:pt x="2404" y="32070"/>
                    <a:pt x="2330" y="31848"/>
                  </a:cubicBezTo>
                  <a:lnTo>
                    <a:pt x="2293" y="31811"/>
                  </a:lnTo>
                  <a:cubicBezTo>
                    <a:pt x="2145" y="31996"/>
                    <a:pt x="2071" y="32181"/>
                    <a:pt x="1997" y="32402"/>
                  </a:cubicBezTo>
                  <a:cubicBezTo>
                    <a:pt x="1923" y="32587"/>
                    <a:pt x="1886" y="32809"/>
                    <a:pt x="1886" y="32994"/>
                  </a:cubicBezTo>
                  <a:cubicBezTo>
                    <a:pt x="1923" y="33216"/>
                    <a:pt x="1960" y="33401"/>
                    <a:pt x="2071" y="33548"/>
                  </a:cubicBezTo>
                  <a:cubicBezTo>
                    <a:pt x="2034" y="33585"/>
                    <a:pt x="1997" y="33622"/>
                    <a:pt x="1960" y="33659"/>
                  </a:cubicBezTo>
                  <a:cubicBezTo>
                    <a:pt x="1775" y="33216"/>
                    <a:pt x="1701" y="32550"/>
                    <a:pt x="2256" y="31811"/>
                  </a:cubicBezTo>
                  <a:lnTo>
                    <a:pt x="2441" y="31589"/>
                  </a:lnTo>
                  <a:lnTo>
                    <a:pt x="2404" y="31293"/>
                  </a:lnTo>
                  <a:cubicBezTo>
                    <a:pt x="1073" y="21163"/>
                    <a:pt x="7912" y="6782"/>
                    <a:pt x="18745" y="3417"/>
                  </a:cubicBezTo>
                  <a:lnTo>
                    <a:pt x="19040" y="3343"/>
                  </a:lnTo>
                  <a:lnTo>
                    <a:pt x="19077" y="3269"/>
                  </a:lnTo>
                  <a:close/>
                  <a:moveTo>
                    <a:pt x="5583" y="31108"/>
                  </a:moveTo>
                  <a:cubicBezTo>
                    <a:pt x="5583" y="31108"/>
                    <a:pt x="5546" y="31182"/>
                    <a:pt x="5472" y="31256"/>
                  </a:cubicBezTo>
                  <a:cubicBezTo>
                    <a:pt x="5361" y="31367"/>
                    <a:pt x="5250" y="31515"/>
                    <a:pt x="5102" y="31700"/>
                  </a:cubicBezTo>
                  <a:cubicBezTo>
                    <a:pt x="4918" y="31848"/>
                    <a:pt x="4770" y="32070"/>
                    <a:pt x="4548" y="32254"/>
                  </a:cubicBezTo>
                  <a:cubicBezTo>
                    <a:pt x="4363" y="32476"/>
                    <a:pt x="4141" y="32698"/>
                    <a:pt x="3919" y="32920"/>
                  </a:cubicBezTo>
                  <a:cubicBezTo>
                    <a:pt x="3698" y="33105"/>
                    <a:pt x="3476" y="33327"/>
                    <a:pt x="3254" y="33511"/>
                  </a:cubicBezTo>
                  <a:cubicBezTo>
                    <a:pt x="3069" y="33733"/>
                    <a:pt x="2847" y="33881"/>
                    <a:pt x="2662" y="34066"/>
                  </a:cubicBezTo>
                  <a:cubicBezTo>
                    <a:pt x="2515" y="34214"/>
                    <a:pt x="2367" y="34325"/>
                    <a:pt x="2256" y="34399"/>
                  </a:cubicBezTo>
                  <a:cubicBezTo>
                    <a:pt x="2145" y="34510"/>
                    <a:pt x="2071" y="34547"/>
                    <a:pt x="2071" y="34547"/>
                  </a:cubicBezTo>
                  <a:cubicBezTo>
                    <a:pt x="2071" y="34547"/>
                    <a:pt x="2145" y="34473"/>
                    <a:pt x="2219" y="34399"/>
                  </a:cubicBezTo>
                  <a:lnTo>
                    <a:pt x="2625" y="33992"/>
                  </a:lnTo>
                  <a:cubicBezTo>
                    <a:pt x="2810" y="33844"/>
                    <a:pt x="2995" y="33659"/>
                    <a:pt x="3180" y="33438"/>
                  </a:cubicBezTo>
                  <a:cubicBezTo>
                    <a:pt x="3402" y="33253"/>
                    <a:pt x="3624" y="33031"/>
                    <a:pt x="3808" y="32809"/>
                  </a:cubicBezTo>
                  <a:cubicBezTo>
                    <a:pt x="4067" y="32587"/>
                    <a:pt x="4252" y="32365"/>
                    <a:pt x="4474" y="32181"/>
                  </a:cubicBezTo>
                  <a:cubicBezTo>
                    <a:pt x="4696" y="31996"/>
                    <a:pt x="4881" y="31811"/>
                    <a:pt x="5029" y="31626"/>
                  </a:cubicBezTo>
                  <a:cubicBezTo>
                    <a:pt x="5213" y="31478"/>
                    <a:pt x="5361" y="31330"/>
                    <a:pt x="5435" y="31256"/>
                  </a:cubicBezTo>
                  <a:cubicBezTo>
                    <a:pt x="5546" y="31145"/>
                    <a:pt x="5583" y="31108"/>
                    <a:pt x="5583" y="31108"/>
                  </a:cubicBezTo>
                  <a:close/>
                  <a:moveTo>
                    <a:pt x="29392" y="34325"/>
                  </a:moveTo>
                  <a:cubicBezTo>
                    <a:pt x="29429" y="34325"/>
                    <a:pt x="29466" y="34325"/>
                    <a:pt x="29503" y="34362"/>
                  </a:cubicBezTo>
                  <a:cubicBezTo>
                    <a:pt x="29577" y="34362"/>
                    <a:pt x="29614" y="34362"/>
                    <a:pt x="29688" y="34399"/>
                  </a:cubicBezTo>
                  <a:cubicBezTo>
                    <a:pt x="29725" y="34399"/>
                    <a:pt x="29799" y="34399"/>
                    <a:pt x="29836" y="34436"/>
                  </a:cubicBezTo>
                  <a:cubicBezTo>
                    <a:pt x="29910" y="34436"/>
                    <a:pt x="29947" y="34473"/>
                    <a:pt x="30021" y="34473"/>
                  </a:cubicBezTo>
                  <a:cubicBezTo>
                    <a:pt x="30058" y="34510"/>
                    <a:pt x="30095" y="34510"/>
                    <a:pt x="30169" y="34547"/>
                  </a:cubicBezTo>
                  <a:cubicBezTo>
                    <a:pt x="30206" y="34547"/>
                    <a:pt x="30243" y="34584"/>
                    <a:pt x="30243" y="34584"/>
                  </a:cubicBezTo>
                  <a:cubicBezTo>
                    <a:pt x="30280" y="34621"/>
                    <a:pt x="30280" y="34621"/>
                    <a:pt x="30280" y="34621"/>
                  </a:cubicBezTo>
                  <a:lnTo>
                    <a:pt x="29984" y="34621"/>
                  </a:lnTo>
                  <a:cubicBezTo>
                    <a:pt x="29910" y="34584"/>
                    <a:pt x="29873" y="34584"/>
                    <a:pt x="29799" y="34547"/>
                  </a:cubicBezTo>
                  <a:cubicBezTo>
                    <a:pt x="29762" y="34547"/>
                    <a:pt x="29688" y="34510"/>
                    <a:pt x="29651" y="34510"/>
                  </a:cubicBezTo>
                  <a:cubicBezTo>
                    <a:pt x="29577" y="34473"/>
                    <a:pt x="29540" y="34436"/>
                    <a:pt x="29503" y="34436"/>
                  </a:cubicBezTo>
                  <a:cubicBezTo>
                    <a:pt x="29466" y="34399"/>
                    <a:pt x="29429" y="34362"/>
                    <a:pt x="29392" y="34362"/>
                  </a:cubicBezTo>
                  <a:cubicBezTo>
                    <a:pt x="29355" y="34325"/>
                    <a:pt x="29355" y="34325"/>
                    <a:pt x="29355" y="34325"/>
                  </a:cubicBezTo>
                  <a:close/>
                  <a:moveTo>
                    <a:pt x="31795" y="35101"/>
                  </a:moveTo>
                  <a:cubicBezTo>
                    <a:pt x="31795" y="35101"/>
                    <a:pt x="31832" y="35101"/>
                    <a:pt x="31869" y="35138"/>
                  </a:cubicBezTo>
                  <a:cubicBezTo>
                    <a:pt x="31906" y="35138"/>
                    <a:pt x="31943" y="35175"/>
                    <a:pt x="32017" y="35175"/>
                  </a:cubicBezTo>
                  <a:cubicBezTo>
                    <a:pt x="32091" y="35212"/>
                    <a:pt x="32165" y="35249"/>
                    <a:pt x="32239" y="35323"/>
                  </a:cubicBezTo>
                  <a:cubicBezTo>
                    <a:pt x="32350" y="35360"/>
                    <a:pt x="32424" y="35397"/>
                    <a:pt x="32498" y="35471"/>
                  </a:cubicBezTo>
                  <a:cubicBezTo>
                    <a:pt x="32572" y="35508"/>
                    <a:pt x="32646" y="35582"/>
                    <a:pt x="32720" y="35656"/>
                  </a:cubicBezTo>
                  <a:cubicBezTo>
                    <a:pt x="32794" y="35693"/>
                    <a:pt x="32831" y="35767"/>
                    <a:pt x="32904" y="35841"/>
                  </a:cubicBezTo>
                  <a:cubicBezTo>
                    <a:pt x="32941" y="35878"/>
                    <a:pt x="32978" y="35952"/>
                    <a:pt x="33015" y="35989"/>
                  </a:cubicBezTo>
                  <a:cubicBezTo>
                    <a:pt x="33015" y="35989"/>
                    <a:pt x="33052" y="36025"/>
                    <a:pt x="33052" y="36025"/>
                  </a:cubicBezTo>
                  <a:cubicBezTo>
                    <a:pt x="33052" y="36025"/>
                    <a:pt x="33015" y="36025"/>
                    <a:pt x="32978" y="35989"/>
                  </a:cubicBezTo>
                  <a:cubicBezTo>
                    <a:pt x="32941" y="35952"/>
                    <a:pt x="32904" y="35915"/>
                    <a:pt x="32831" y="35878"/>
                  </a:cubicBezTo>
                  <a:cubicBezTo>
                    <a:pt x="32794" y="35841"/>
                    <a:pt x="32720" y="35804"/>
                    <a:pt x="32646" y="35730"/>
                  </a:cubicBezTo>
                  <a:cubicBezTo>
                    <a:pt x="32572" y="35693"/>
                    <a:pt x="32498" y="35619"/>
                    <a:pt x="32424" y="35582"/>
                  </a:cubicBezTo>
                  <a:cubicBezTo>
                    <a:pt x="32350" y="35508"/>
                    <a:pt x="32276" y="35471"/>
                    <a:pt x="32202" y="35397"/>
                  </a:cubicBezTo>
                  <a:cubicBezTo>
                    <a:pt x="32128" y="35360"/>
                    <a:pt x="32054" y="35286"/>
                    <a:pt x="31980" y="35249"/>
                  </a:cubicBezTo>
                  <a:cubicBezTo>
                    <a:pt x="31943" y="35212"/>
                    <a:pt x="31869" y="35175"/>
                    <a:pt x="31832" y="35138"/>
                  </a:cubicBezTo>
                  <a:cubicBezTo>
                    <a:pt x="31832" y="35138"/>
                    <a:pt x="31795" y="35101"/>
                    <a:pt x="31795" y="35101"/>
                  </a:cubicBezTo>
                  <a:close/>
                  <a:moveTo>
                    <a:pt x="28616" y="37430"/>
                  </a:moveTo>
                  <a:cubicBezTo>
                    <a:pt x="28653" y="37467"/>
                    <a:pt x="28690" y="37467"/>
                    <a:pt x="28727" y="37504"/>
                  </a:cubicBezTo>
                  <a:cubicBezTo>
                    <a:pt x="28764" y="37504"/>
                    <a:pt x="28838" y="37541"/>
                    <a:pt x="28875" y="37541"/>
                  </a:cubicBezTo>
                  <a:cubicBezTo>
                    <a:pt x="28949" y="37578"/>
                    <a:pt x="28986" y="37578"/>
                    <a:pt x="29059" y="37615"/>
                  </a:cubicBezTo>
                  <a:cubicBezTo>
                    <a:pt x="29133" y="37652"/>
                    <a:pt x="29170" y="37652"/>
                    <a:pt x="29244" y="37652"/>
                  </a:cubicBezTo>
                  <a:cubicBezTo>
                    <a:pt x="29318" y="37689"/>
                    <a:pt x="29355" y="37689"/>
                    <a:pt x="29392" y="37726"/>
                  </a:cubicBezTo>
                  <a:lnTo>
                    <a:pt x="29577" y="37726"/>
                  </a:lnTo>
                  <a:cubicBezTo>
                    <a:pt x="29577" y="37726"/>
                    <a:pt x="29540" y="37763"/>
                    <a:pt x="29540" y="37763"/>
                  </a:cubicBezTo>
                  <a:lnTo>
                    <a:pt x="29392" y="37763"/>
                  </a:lnTo>
                  <a:cubicBezTo>
                    <a:pt x="29374" y="37782"/>
                    <a:pt x="29346" y="37791"/>
                    <a:pt x="29314" y="37791"/>
                  </a:cubicBezTo>
                  <a:cubicBezTo>
                    <a:pt x="29281" y="37791"/>
                    <a:pt x="29244" y="37782"/>
                    <a:pt x="29207" y="37763"/>
                  </a:cubicBezTo>
                  <a:cubicBezTo>
                    <a:pt x="29170" y="37763"/>
                    <a:pt x="29096" y="37763"/>
                    <a:pt x="29023" y="37726"/>
                  </a:cubicBezTo>
                  <a:cubicBezTo>
                    <a:pt x="28949" y="37726"/>
                    <a:pt x="28875" y="37689"/>
                    <a:pt x="28838" y="37652"/>
                  </a:cubicBezTo>
                  <a:cubicBezTo>
                    <a:pt x="28764" y="37615"/>
                    <a:pt x="28727" y="37578"/>
                    <a:pt x="28690" y="37541"/>
                  </a:cubicBezTo>
                  <a:cubicBezTo>
                    <a:pt x="28653" y="37504"/>
                    <a:pt x="28616" y="37467"/>
                    <a:pt x="28579" y="37467"/>
                  </a:cubicBezTo>
                  <a:cubicBezTo>
                    <a:pt x="28579" y="37430"/>
                    <a:pt x="28579" y="37430"/>
                    <a:pt x="28579" y="37430"/>
                  </a:cubicBezTo>
                  <a:close/>
                  <a:moveTo>
                    <a:pt x="30797" y="37837"/>
                  </a:moveTo>
                  <a:cubicBezTo>
                    <a:pt x="30834" y="37837"/>
                    <a:pt x="30908" y="37874"/>
                    <a:pt x="30982" y="37874"/>
                  </a:cubicBezTo>
                  <a:cubicBezTo>
                    <a:pt x="31093" y="37911"/>
                    <a:pt x="31204" y="37911"/>
                    <a:pt x="31315" y="37948"/>
                  </a:cubicBezTo>
                  <a:cubicBezTo>
                    <a:pt x="31426" y="37985"/>
                    <a:pt x="31537" y="38022"/>
                    <a:pt x="31647" y="38059"/>
                  </a:cubicBezTo>
                  <a:cubicBezTo>
                    <a:pt x="31758" y="38096"/>
                    <a:pt x="31869" y="38133"/>
                    <a:pt x="31943" y="38207"/>
                  </a:cubicBezTo>
                  <a:cubicBezTo>
                    <a:pt x="32054" y="38244"/>
                    <a:pt x="32128" y="38318"/>
                    <a:pt x="32202" y="38355"/>
                  </a:cubicBezTo>
                  <a:cubicBezTo>
                    <a:pt x="32276" y="38392"/>
                    <a:pt x="32350" y="38466"/>
                    <a:pt x="32387" y="38466"/>
                  </a:cubicBezTo>
                  <a:cubicBezTo>
                    <a:pt x="32424" y="38503"/>
                    <a:pt x="32461" y="38540"/>
                    <a:pt x="32461" y="38540"/>
                  </a:cubicBezTo>
                  <a:cubicBezTo>
                    <a:pt x="32461" y="38540"/>
                    <a:pt x="32424" y="38503"/>
                    <a:pt x="32387" y="38503"/>
                  </a:cubicBezTo>
                  <a:cubicBezTo>
                    <a:pt x="32313" y="38466"/>
                    <a:pt x="32276" y="38466"/>
                    <a:pt x="32165" y="38429"/>
                  </a:cubicBezTo>
                  <a:cubicBezTo>
                    <a:pt x="32091" y="38392"/>
                    <a:pt x="32017" y="38355"/>
                    <a:pt x="31906" y="38318"/>
                  </a:cubicBezTo>
                  <a:cubicBezTo>
                    <a:pt x="31795" y="38244"/>
                    <a:pt x="31684" y="38207"/>
                    <a:pt x="31573" y="38170"/>
                  </a:cubicBezTo>
                  <a:cubicBezTo>
                    <a:pt x="31463" y="38133"/>
                    <a:pt x="31352" y="38096"/>
                    <a:pt x="31278" y="38059"/>
                  </a:cubicBezTo>
                  <a:cubicBezTo>
                    <a:pt x="31167" y="38022"/>
                    <a:pt x="31056" y="37985"/>
                    <a:pt x="30982" y="37948"/>
                  </a:cubicBezTo>
                  <a:cubicBezTo>
                    <a:pt x="30908" y="37911"/>
                    <a:pt x="30834" y="37911"/>
                    <a:pt x="30760" y="37874"/>
                  </a:cubicBezTo>
                  <a:cubicBezTo>
                    <a:pt x="30723" y="37837"/>
                    <a:pt x="30686" y="37837"/>
                    <a:pt x="30686" y="37837"/>
                  </a:cubicBezTo>
                  <a:close/>
                  <a:moveTo>
                    <a:pt x="30021" y="40943"/>
                  </a:moveTo>
                  <a:cubicBezTo>
                    <a:pt x="30021" y="40943"/>
                    <a:pt x="30021" y="41017"/>
                    <a:pt x="29984" y="41127"/>
                  </a:cubicBezTo>
                  <a:cubicBezTo>
                    <a:pt x="29947" y="41238"/>
                    <a:pt x="29947" y="41423"/>
                    <a:pt x="29910" y="41645"/>
                  </a:cubicBezTo>
                  <a:cubicBezTo>
                    <a:pt x="29873" y="41867"/>
                    <a:pt x="29873" y="42126"/>
                    <a:pt x="29836" y="42384"/>
                  </a:cubicBezTo>
                  <a:cubicBezTo>
                    <a:pt x="29799" y="42643"/>
                    <a:pt x="29762" y="42939"/>
                    <a:pt x="29762" y="43198"/>
                  </a:cubicBezTo>
                  <a:cubicBezTo>
                    <a:pt x="29762" y="43494"/>
                    <a:pt x="29725" y="43789"/>
                    <a:pt x="29725" y="44048"/>
                  </a:cubicBezTo>
                  <a:cubicBezTo>
                    <a:pt x="29725" y="44307"/>
                    <a:pt x="29725" y="44566"/>
                    <a:pt x="29725" y="44788"/>
                  </a:cubicBezTo>
                  <a:cubicBezTo>
                    <a:pt x="29725" y="45009"/>
                    <a:pt x="29762" y="45194"/>
                    <a:pt x="29762" y="45305"/>
                  </a:cubicBezTo>
                  <a:cubicBezTo>
                    <a:pt x="29762" y="45453"/>
                    <a:pt x="29762" y="45527"/>
                    <a:pt x="29762" y="45527"/>
                  </a:cubicBezTo>
                  <a:cubicBezTo>
                    <a:pt x="29762" y="45527"/>
                    <a:pt x="29725" y="45453"/>
                    <a:pt x="29725" y="45305"/>
                  </a:cubicBezTo>
                  <a:cubicBezTo>
                    <a:pt x="29688" y="45194"/>
                    <a:pt x="29688" y="45009"/>
                    <a:pt x="29651" y="44788"/>
                  </a:cubicBezTo>
                  <a:cubicBezTo>
                    <a:pt x="29651" y="44566"/>
                    <a:pt x="29614" y="44344"/>
                    <a:pt x="29614" y="44048"/>
                  </a:cubicBezTo>
                  <a:cubicBezTo>
                    <a:pt x="29614" y="43789"/>
                    <a:pt x="29614" y="43494"/>
                    <a:pt x="29614" y="43198"/>
                  </a:cubicBezTo>
                  <a:cubicBezTo>
                    <a:pt x="29651" y="42939"/>
                    <a:pt x="29688" y="42643"/>
                    <a:pt x="29688" y="42347"/>
                  </a:cubicBezTo>
                  <a:cubicBezTo>
                    <a:pt x="29725" y="42089"/>
                    <a:pt x="29799" y="41830"/>
                    <a:pt x="29836" y="41645"/>
                  </a:cubicBezTo>
                  <a:cubicBezTo>
                    <a:pt x="29873" y="41423"/>
                    <a:pt x="29910" y="41238"/>
                    <a:pt x="29947" y="41127"/>
                  </a:cubicBezTo>
                  <a:cubicBezTo>
                    <a:pt x="29984" y="41017"/>
                    <a:pt x="30021" y="40943"/>
                    <a:pt x="30021" y="40943"/>
                  </a:cubicBezTo>
                  <a:close/>
                  <a:moveTo>
                    <a:pt x="30095" y="47487"/>
                  </a:moveTo>
                  <a:cubicBezTo>
                    <a:pt x="30132" y="47672"/>
                    <a:pt x="30206" y="47930"/>
                    <a:pt x="30316" y="48226"/>
                  </a:cubicBezTo>
                  <a:cubicBezTo>
                    <a:pt x="30390" y="48559"/>
                    <a:pt x="30538" y="48891"/>
                    <a:pt x="30686" y="49261"/>
                  </a:cubicBezTo>
                  <a:cubicBezTo>
                    <a:pt x="30797" y="49668"/>
                    <a:pt x="30982" y="50037"/>
                    <a:pt x="31167" y="50444"/>
                  </a:cubicBezTo>
                  <a:cubicBezTo>
                    <a:pt x="31315" y="50851"/>
                    <a:pt x="31537" y="51220"/>
                    <a:pt x="31721" y="51553"/>
                  </a:cubicBezTo>
                  <a:cubicBezTo>
                    <a:pt x="31906" y="51923"/>
                    <a:pt x="32091" y="52256"/>
                    <a:pt x="32276" y="52514"/>
                  </a:cubicBezTo>
                  <a:cubicBezTo>
                    <a:pt x="32461" y="52810"/>
                    <a:pt x="32572" y="53032"/>
                    <a:pt x="32683" y="53180"/>
                  </a:cubicBezTo>
                  <a:cubicBezTo>
                    <a:pt x="32572" y="53032"/>
                    <a:pt x="32387" y="52847"/>
                    <a:pt x="32202" y="52551"/>
                  </a:cubicBezTo>
                  <a:cubicBezTo>
                    <a:pt x="32017" y="52293"/>
                    <a:pt x="31832" y="51960"/>
                    <a:pt x="31610" y="51627"/>
                  </a:cubicBezTo>
                  <a:cubicBezTo>
                    <a:pt x="31426" y="51257"/>
                    <a:pt x="31241" y="50888"/>
                    <a:pt x="31056" y="50481"/>
                  </a:cubicBezTo>
                  <a:cubicBezTo>
                    <a:pt x="30871" y="50111"/>
                    <a:pt x="30686" y="49705"/>
                    <a:pt x="30575" y="49298"/>
                  </a:cubicBezTo>
                  <a:cubicBezTo>
                    <a:pt x="30427" y="48928"/>
                    <a:pt x="30316" y="48559"/>
                    <a:pt x="30243" y="48263"/>
                  </a:cubicBezTo>
                  <a:cubicBezTo>
                    <a:pt x="30169" y="47930"/>
                    <a:pt x="30132" y="47672"/>
                    <a:pt x="30095" y="47487"/>
                  </a:cubicBezTo>
                  <a:close/>
                  <a:moveTo>
                    <a:pt x="53756" y="18058"/>
                  </a:moveTo>
                  <a:cubicBezTo>
                    <a:pt x="53830" y="18132"/>
                    <a:pt x="53941" y="18206"/>
                    <a:pt x="53978" y="18280"/>
                  </a:cubicBezTo>
                  <a:cubicBezTo>
                    <a:pt x="54015" y="18353"/>
                    <a:pt x="54015" y="18427"/>
                    <a:pt x="54015" y="18464"/>
                  </a:cubicBezTo>
                  <a:cubicBezTo>
                    <a:pt x="54015" y="18538"/>
                    <a:pt x="53978" y="18612"/>
                    <a:pt x="53941" y="18686"/>
                  </a:cubicBezTo>
                  <a:cubicBezTo>
                    <a:pt x="53941" y="18760"/>
                    <a:pt x="53867" y="18797"/>
                    <a:pt x="53867" y="18871"/>
                  </a:cubicBezTo>
                  <a:cubicBezTo>
                    <a:pt x="53830" y="18945"/>
                    <a:pt x="53830" y="18982"/>
                    <a:pt x="53793" y="19056"/>
                  </a:cubicBezTo>
                  <a:cubicBezTo>
                    <a:pt x="53793" y="19167"/>
                    <a:pt x="53719" y="19278"/>
                    <a:pt x="53756" y="19389"/>
                  </a:cubicBezTo>
                  <a:cubicBezTo>
                    <a:pt x="53756" y="19647"/>
                    <a:pt x="53830" y="19869"/>
                    <a:pt x="54015" y="20202"/>
                  </a:cubicBezTo>
                  <a:lnTo>
                    <a:pt x="54089" y="20239"/>
                  </a:lnTo>
                  <a:cubicBezTo>
                    <a:pt x="54237" y="20128"/>
                    <a:pt x="54347" y="20017"/>
                    <a:pt x="54458" y="19869"/>
                  </a:cubicBezTo>
                  <a:cubicBezTo>
                    <a:pt x="54532" y="19758"/>
                    <a:pt x="54569" y="19610"/>
                    <a:pt x="54606" y="19463"/>
                  </a:cubicBezTo>
                  <a:cubicBezTo>
                    <a:pt x="54643" y="19389"/>
                    <a:pt x="54606" y="19315"/>
                    <a:pt x="54606" y="19241"/>
                  </a:cubicBezTo>
                  <a:lnTo>
                    <a:pt x="54606" y="19241"/>
                  </a:lnTo>
                  <a:cubicBezTo>
                    <a:pt x="54791" y="19537"/>
                    <a:pt x="54939" y="19869"/>
                    <a:pt x="55087" y="20276"/>
                  </a:cubicBezTo>
                  <a:cubicBezTo>
                    <a:pt x="55050" y="20276"/>
                    <a:pt x="55050" y="20313"/>
                    <a:pt x="55013" y="20350"/>
                  </a:cubicBezTo>
                  <a:cubicBezTo>
                    <a:pt x="54976" y="20387"/>
                    <a:pt x="54976" y="20424"/>
                    <a:pt x="54939" y="20461"/>
                  </a:cubicBezTo>
                  <a:cubicBezTo>
                    <a:pt x="54865" y="20535"/>
                    <a:pt x="54791" y="20646"/>
                    <a:pt x="54791" y="20720"/>
                  </a:cubicBezTo>
                  <a:cubicBezTo>
                    <a:pt x="54791" y="20941"/>
                    <a:pt x="54791" y="21163"/>
                    <a:pt x="54939" y="21496"/>
                  </a:cubicBezTo>
                  <a:lnTo>
                    <a:pt x="55013" y="21533"/>
                  </a:lnTo>
                  <a:cubicBezTo>
                    <a:pt x="55161" y="21496"/>
                    <a:pt x="55309" y="21422"/>
                    <a:pt x="55420" y="21348"/>
                  </a:cubicBezTo>
                  <a:cubicBezTo>
                    <a:pt x="55420" y="21311"/>
                    <a:pt x="55457" y="21311"/>
                    <a:pt x="55494" y="21274"/>
                  </a:cubicBezTo>
                  <a:cubicBezTo>
                    <a:pt x="55900" y="22642"/>
                    <a:pt x="56122" y="24343"/>
                    <a:pt x="55789" y="26339"/>
                  </a:cubicBezTo>
                  <a:lnTo>
                    <a:pt x="55789" y="26376"/>
                  </a:lnTo>
                  <a:lnTo>
                    <a:pt x="55789" y="26450"/>
                  </a:lnTo>
                  <a:cubicBezTo>
                    <a:pt x="55789" y="26487"/>
                    <a:pt x="55789" y="30961"/>
                    <a:pt x="53756" y="36469"/>
                  </a:cubicBezTo>
                  <a:cubicBezTo>
                    <a:pt x="51944" y="41534"/>
                    <a:pt x="47988" y="48485"/>
                    <a:pt x="39596" y="52995"/>
                  </a:cubicBezTo>
                  <a:lnTo>
                    <a:pt x="39411" y="53069"/>
                  </a:lnTo>
                  <a:lnTo>
                    <a:pt x="39337" y="53254"/>
                  </a:lnTo>
                  <a:cubicBezTo>
                    <a:pt x="39337" y="53254"/>
                    <a:pt x="38516" y="54600"/>
                    <a:pt x="36100" y="54600"/>
                  </a:cubicBezTo>
                  <a:cubicBezTo>
                    <a:pt x="35953" y="54600"/>
                    <a:pt x="35800" y="54595"/>
                    <a:pt x="35640" y="54585"/>
                  </a:cubicBezTo>
                  <a:cubicBezTo>
                    <a:pt x="35825" y="54437"/>
                    <a:pt x="35973" y="54215"/>
                    <a:pt x="35973" y="53956"/>
                  </a:cubicBezTo>
                  <a:lnTo>
                    <a:pt x="35936" y="53919"/>
                  </a:lnTo>
                  <a:cubicBezTo>
                    <a:pt x="35714" y="53993"/>
                    <a:pt x="35529" y="54067"/>
                    <a:pt x="35381" y="54104"/>
                  </a:cubicBezTo>
                  <a:cubicBezTo>
                    <a:pt x="35271" y="54104"/>
                    <a:pt x="35123" y="54141"/>
                    <a:pt x="35012" y="54178"/>
                  </a:cubicBezTo>
                  <a:cubicBezTo>
                    <a:pt x="34864" y="54067"/>
                    <a:pt x="34716" y="53956"/>
                    <a:pt x="34605" y="53845"/>
                  </a:cubicBezTo>
                  <a:cubicBezTo>
                    <a:pt x="34827" y="53697"/>
                    <a:pt x="35049" y="53439"/>
                    <a:pt x="35049" y="53143"/>
                  </a:cubicBezTo>
                  <a:lnTo>
                    <a:pt x="34975" y="53143"/>
                  </a:lnTo>
                  <a:cubicBezTo>
                    <a:pt x="34864" y="53217"/>
                    <a:pt x="34753" y="53254"/>
                    <a:pt x="34642" y="53291"/>
                  </a:cubicBezTo>
                  <a:cubicBezTo>
                    <a:pt x="34531" y="53328"/>
                    <a:pt x="34420" y="53328"/>
                    <a:pt x="34309" y="53365"/>
                  </a:cubicBezTo>
                  <a:cubicBezTo>
                    <a:pt x="34235" y="53402"/>
                    <a:pt x="34198" y="53402"/>
                    <a:pt x="34124" y="53439"/>
                  </a:cubicBezTo>
                  <a:cubicBezTo>
                    <a:pt x="33977" y="53291"/>
                    <a:pt x="33829" y="53143"/>
                    <a:pt x="33681" y="52995"/>
                  </a:cubicBezTo>
                  <a:cubicBezTo>
                    <a:pt x="33718" y="52958"/>
                    <a:pt x="33755" y="52958"/>
                    <a:pt x="33792" y="52958"/>
                  </a:cubicBezTo>
                  <a:cubicBezTo>
                    <a:pt x="33977" y="52847"/>
                    <a:pt x="34161" y="52736"/>
                    <a:pt x="34309" y="52588"/>
                  </a:cubicBezTo>
                  <a:cubicBezTo>
                    <a:pt x="34420" y="52477"/>
                    <a:pt x="34531" y="52367"/>
                    <a:pt x="34605" y="52256"/>
                  </a:cubicBezTo>
                  <a:cubicBezTo>
                    <a:pt x="34642" y="52293"/>
                    <a:pt x="34679" y="52293"/>
                    <a:pt x="34753" y="52293"/>
                  </a:cubicBezTo>
                  <a:cubicBezTo>
                    <a:pt x="35123" y="52293"/>
                    <a:pt x="35123" y="51775"/>
                    <a:pt x="34753" y="51775"/>
                  </a:cubicBezTo>
                  <a:cubicBezTo>
                    <a:pt x="34568" y="51775"/>
                    <a:pt x="34494" y="51923"/>
                    <a:pt x="34494" y="52071"/>
                  </a:cubicBezTo>
                  <a:cubicBezTo>
                    <a:pt x="34161" y="52219"/>
                    <a:pt x="33866" y="52330"/>
                    <a:pt x="33570" y="52440"/>
                  </a:cubicBezTo>
                  <a:lnTo>
                    <a:pt x="33274" y="52514"/>
                  </a:lnTo>
                  <a:cubicBezTo>
                    <a:pt x="33089" y="52293"/>
                    <a:pt x="32904" y="52071"/>
                    <a:pt x="32720" y="51849"/>
                  </a:cubicBezTo>
                  <a:cubicBezTo>
                    <a:pt x="32904" y="51738"/>
                    <a:pt x="33089" y="51627"/>
                    <a:pt x="33237" y="51516"/>
                  </a:cubicBezTo>
                  <a:cubicBezTo>
                    <a:pt x="33385" y="51368"/>
                    <a:pt x="33533" y="51220"/>
                    <a:pt x="33607" y="51036"/>
                  </a:cubicBezTo>
                  <a:lnTo>
                    <a:pt x="33644" y="51036"/>
                  </a:lnTo>
                  <a:cubicBezTo>
                    <a:pt x="34014" y="51036"/>
                    <a:pt x="34014" y="50481"/>
                    <a:pt x="33644" y="50481"/>
                  </a:cubicBezTo>
                  <a:cubicBezTo>
                    <a:pt x="33385" y="50481"/>
                    <a:pt x="33311" y="50851"/>
                    <a:pt x="33496" y="50999"/>
                  </a:cubicBezTo>
                  <a:cubicBezTo>
                    <a:pt x="33348" y="51073"/>
                    <a:pt x="33200" y="51110"/>
                    <a:pt x="33052" y="51183"/>
                  </a:cubicBezTo>
                  <a:cubicBezTo>
                    <a:pt x="32867" y="51220"/>
                    <a:pt x="32683" y="51294"/>
                    <a:pt x="32498" y="51331"/>
                  </a:cubicBezTo>
                  <a:cubicBezTo>
                    <a:pt x="32461" y="51331"/>
                    <a:pt x="32424" y="51331"/>
                    <a:pt x="32387" y="51368"/>
                  </a:cubicBezTo>
                  <a:cubicBezTo>
                    <a:pt x="32239" y="51147"/>
                    <a:pt x="32091" y="50925"/>
                    <a:pt x="31943" y="50666"/>
                  </a:cubicBezTo>
                  <a:cubicBezTo>
                    <a:pt x="32017" y="50666"/>
                    <a:pt x="32091" y="50666"/>
                    <a:pt x="32128" y="50629"/>
                  </a:cubicBezTo>
                  <a:cubicBezTo>
                    <a:pt x="32424" y="50555"/>
                    <a:pt x="32683" y="50481"/>
                    <a:pt x="32978" y="50333"/>
                  </a:cubicBezTo>
                  <a:lnTo>
                    <a:pt x="33052" y="50333"/>
                  </a:lnTo>
                  <a:cubicBezTo>
                    <a:pt x="33422" y="50333"/>
                    <a:pt x="33422" y="49816"/>
                    <a:pt x="33052" y="49816"/>
                  </a:cubicBezTo>
                  <a:cubicBezTo>
                    <a:pt x="32867" y="49816"/>
                    <a:pt x="32794" y="49963"/>
                    <a:pt x="32794" y="50074"/>
                  </a:cubicBezTo>
                  <a:cubicBezTo>
                    <a:pt x="32535" y="50074"/>
                    <a:pt x="32313" y="50074"/>
                    <a:pt x="32054" y="50111"/>
                  </a:cubicBezTo>
                  <a:cubicBezTo>
                    <a:pt x="31906" y="50111"/>
                    <a:pt x="31795" y="50111"/>
                    <a:pt x="31684" y="50148"/>
                  </a:cubicBezTo>
                  <a:cubicBezTo>
                    <a:pt x="31610" y="50000"/>
                    <a:pt x="31573" y="49890"/>
                    <a:pt x="31500" y="49779"/>
                  </a:cubicBezTo>
                  <a:cubicBezTo>
                    <a:pt x="31869" y="49742"/>
                    <a:pt x="32276" y="49705"/>
                    <a:pt x="32609" y="49557"/>
                  </a:cubicBezTo>
                  <a:cubicBezTo>
                    <a:pt x="32683" y="49594"/>
                    <a:pt x="32720" y="49631"/>
                    <a:pt x="32794" y="49631"/>
                  </a:cubicBezTo>
                  <a:cubicBezTo>
                    <a:pt x="33163" y="49631"/>
                    <a:pt x="33163" y="49076"/>
                    <a:pt x="32794" y="49076"/>
                  </a:cubicBezTo>
                  <a:cubicBezTo>
                    <a:pt x="32646" y="49076"/>
                    <a:pt x="32535" y="49187"/>
                    <a:pt x="32535" y="49335"/>
                  </a:cubicBezTo>
                  <a:cubicBezTo>
                    <a:pt x="32165" y="49261"/>
                    <a:pt x="31758" y="49224"/>
                    <a:pt x="31389" y="49187"/>
                  </a:cubicBezTo>
                  <a:lnTo>
                    <a:pt x="31241" y="49187"/>
                  </a:lnTo>
                  <a:cubicBezTo>
                    <a:pt x="31093" y="48743"/>
                    <a:pt x="30945" y="48300"/>
                    <a:pt x="30834" y="47856"/>
                  </a:cubicBezTo>
                  <a:cubicBezTo>
                    <a:pt x="30945" y="47856"/>
                    <a:pt x="31056" y="47893"/>
                    <a:pt x="31167" y="47893"/>
                  </a:cubicBezTo>
                  <a:cubicBezTo>
                    <a:pt x="31426" y="47893"/>
                    <a:pt x="31647" y="47893"/>
                    <a:pt x="31906" y="47856"/>
                  </a:cubicBezTo>
                  <a:cubicBezTo>
                    <a:pt x="32054" y="47856"/>
                    <a:pt x="32202" y="47819"/>
                    <a:pt x="32350" y="47782"/>
                  </a:cubicBezTo>
                  <a:cubicBezTo>
                    <a:pt x="32405" y="47837"/>
                    <a:pt x="32486" y="47867"/>
                    <a:pt x="32565" y="47867"/>
                  </a:cubicBezTo>
                  <a:cubicBezTo>
                    <a:pt x="32699" y="47867"/>
                    <a:pt x="32831" y="47783"/>
                    <a:pt x="32831" y="47597"/>
                  </a:cubicBezTo>
                  <a:lnTo>
                    <a:pt x="32831" y="47560"/>
                  </a:lnTo>
                  <a:cubicBezTo>
                    <a:pt x="32831" y="47389"/>
                    <a:pt x="32703" y="47306"/>
                    <a:pt x="32569" y="47306"/>
                  </a:cubicBezTo>
                  <a:cubicBezTo>
                    <a:pt x="32443" y="47306"/>
                    <a:pt x="32312" y="47380"/>
                    <a:pt x="32276" y="47523"/>
                  </a:cubicBezTo>
                  <a:cubicBezTo>
                    <a:pt x="32165" y="47486"/>
                    <a:pt x="32054" y="47486"/>
                    <a:pt x="31943" y="47449"/>
                  </a:cubicBezTo>
                  <a:lnTo>
                    <a:pt x="31204" y="47339"/>
                  </a:lnTo>
                  <a:cubicBezTo>
                    <a:pt x="31056" y="47302"/>
                    <a:pt x="30871" y="47265"/>
                    <a:pt x="30686" y="47265"/>
                  </a:cubicBezTo>
                  <a:cubicBezTo>
                    <a:pt x="30649" y="47043"/>
                    <a:pt x="30612" y="46858"/>
                    <a:pt x="30575" y="46673"/>
                  </a:cubicBezTo>
                  <a:cubicBezTo>
                    <a:pt x="30538" y="46488"/>
                    <a:pt x="30501" y="46303"/>
                    <a:pt x="30501" y="46119"/>
                  </a:cubicBezTo>
                  <a:lnTo>
                    <a:pt x="30501" y="46119"/>
                  </a:lnTo>
                  <a:cubicBezTo>
                    <a:pt x="30575" y="46155"/>
                    <a:pt x="30686" y="46155"/>
                    <a:pt x="30797" y="46155"/>
                  </a:cubicBezTo>
                  <a:cubicBezTo>
                    <a:pt x="30908" y="46174"/>
                    <a:pt x="31028" y="46183"/>
                    <a:pt x="31148" y="46183"/>
                  </a:cubicBezTo>
                  <a:cubicBezTo>
                    <a:pt x="31268" y="46183"/>
                    <a:pt x="31389" y="46174"/>
                    <a:pt x="31500" y="46155"/>
                  </a:cubicBezTo>
                  <a:cubicBezTo>
                    <a:pt x="31684" y="46155"/>
                    <a:pt x="31832" y="46119"/>
                    <a:pt x="32017" y="46045"/>
                  </a:cubicBezTo>
                  <a:cubicBezTo>
                    <a:pt x="32054" y="46119"/>
                    <a:pt x="32128" y="46155"/>
                    <a:pt x="32202" y="46155"/>
                  </a:cubicBezTo>
                  <a:cubicBezTo>
                    <a:pt x="32572" y="46155"/>
                    <a:pt x="32572" y="45601"/>
                    <a:pt x="32202" y="45601"/>
                  </a:cubicBezTo>
                  <a:cubicBezTo>
                    <a:pt x="32054" y="45601"/>
                    <a:pt x="31943" y="45712"/>
                    <a:pt x="31943" y="45860"/>
                  </a:cubicBezTo>
                  <a:cubicBezTo>
                    <a:pt x="31573" y="45786"/>
                    <a:pt x="31241" y="45675"/>
                    <a:pt x="30908" y="45601"/>
                  </a:cubicBezTo>
                  <a:cubicBezTo>
                    <a:pt x="30723" y="45564"/>
                    <a:pt x="30575" y="45527"/>
                    <a:pt x="30427" y="45490"/>
                  </a:cubicBezTo>
                  <a:cubicBezTo>
                    <a:pt x="30353" y="44861"/>
                    <a:pt x="30353" y="44196"/>
                    <a:pt x="30353" y="43531"/>
                  </a:cubicBezTo>
                  <a:lnTo>
                    <a:pt x="30353" y="43531"/>
                  </a:lnTo>
                  <a:cubicBezTo>
                    <a:pt x="30501" y="43604"/>
                    <a:pt x="30649" y="43678"/>
                    <a:pt x="30834" y="43715"/>
                  </a:cubicBezTo>
                  <a:cubicBezTo>
                    <a:pt x="31093" y="43789"/>
                    <a:pt x="31352" y="43826"/>
                    <a:pt x="31647" y="43826"/>
                  </a:cubicBezTo>
                  <a:cubicBezTo>
                    <a:pt x="31832" y="43826"/>
                    <a:pt x="32054" y="43789"/>
                    <a:pt x="32239" y="43752"/>
                  </a:cubicBezTo>
                  <a:cubicBezTo>
                    <a:pt x="32276" y="43826"/>
                    <a:pt x="32350" y="43937"/>
                    <a:pt x="32461" y="43937"/>
                  </a:cubicBezTo>
                  <a:cubicBezTo>
                    <a:pt x="32831" y="43937"/>
                    <a:pt x="32831" y="43383"/>
                    <a:pt x="32461" y="43383"/>
                  </a:cubicBezTo>
                  <a:cubicBezTo>
                    <a:pt x="32350" y="43383"/>
                    <a:pt x="32276" y="43457"/>
                    <a:pt x="32239" y="43531"/>
                  </a:cubicBezTo>
                  <a:cubicBezTo>
                    <a:pt x="32054" y="43494"/>
                    <a:pt x="31869" y="43457"/>
                    <a:pt x="31721" y="43383"/>
                  </a:cubicBezTo>
                  <a:cubicBezTo>
                    <a:pt x="31463" y="43309"/>
                    <a:pt x="31241" y="43235"/>
                    <a:pt x="30982" y="43161"/>
                  </a:cubicBezTo>
                  <a:lnTo>
                    <a:pt x="30390" y="42976"/>
                  </a:lnTo>
                  <a:cubicBezTo>
                    <a:pt x="30427" y="42347"/>
                    <a:pt x="30538" y="41682"/>
                    <a:pt x="30649" y="41017"/>
                  </a:cubicBezTo>
                  <a:cubicBezTo>
                    <a:pt x="30760" y="41090"/>
                    <a:pt x="30871" y="41127"/>
                    <a:pt x="30982" y="41201"/>
                  </a:cubicBezTo>
                  <a:cubicBezTo>
                    <a:pt x="31204" y="41275"/>
                    <a:pt x="31463" y="41349"/>
                    <a:pt x="31684" y="41386"/>
                  </a:cubicBezTo>
                  <a:cubicBezTo>
                    <a:pt x="31832" y="41423"/>
                    <a:pt x="31980" y="41423"/>
                    <a:pt x="32128" y="41423"/>
                  </a:cubicBezTo>
                  <a:cubicBezTo>
                    <a:pt x="32128" y="41534"/>
                    <a:pt x="32239" y="41608"/>
                    <a:pt x="32350" y="41608"/>
                  </a:cubicBezTo>
                  <a:cubicBezTo>
                    <a:pt x="32720" y="41608"/>
                    <a:pt x="32720" y="41054"/>
                    <a:pt x="32350" y="41054"/>
                  </a:cubicBezTo>
                  <a:cubicBezTo>
                    <a:pt x="32276" y="41054"/>
                    <a:pt x="32202" y="41090"/>
                    <a:pt x="32165" y="41164"/>
                  </a:cubicBezTo>
                  <a:cubicBezTo>
                    <a:pt x="31832" y="40980"/>
                    <a:pt x="31537" y="40795"/>
                    <a:pt x="31204" y="40647"/>
                  </a:cubicBezTo>
                  <a:cubicBezTo>
                    <a:pt x="31056" y="40573"/>
                    <a:pt x="30908" y="40499"/>
                    <a:pt x="30723" y="40462"/>
                  </a:cubicBezTo>
                  <a:cubicBezTo>
                    <a:pt x="30871" y="39760"/>
                    <a:pt x="31056" y="39057"/>
                    <a:pt x="31278" y="38355"/>
                  </a:cubicBezTo>
                  <a:cubicBezTo>
                    <a:pt x="31426" y="38466"/>
                    <a:pt x="31610" y="38576"/>
                    <a:pt x="31795" y="38650"/>
                  </a:cubicBezTo>
                  <a:cubicBezTo>
                    <a:pt x="32054" y="38761"/>
                    <a:pt x="32276" y="38835"/>
                    <a:pt x="32535" y="38872"/>
                  </a:cubicBezTo>
                  <a:cubicBezTo>
                    <a:pt x="32684" y="38894"/>
                    <a:pt x="32834" y="38915"/>
                    <a:pt x="32983" y="38915"/>
                  </a:cubicBezTo>
                  <a:cubicBezTo>
                    <a:pt x="33092" y="38915"/>
                    <a:pt x="33202" y="38903"/>
                    <a:pt x="33311" y="38872"/>
                  </a:cubicBezTo>
                  <a:lnTo>
                    <a:pt x="33348" y="38798"/>
                  </a:lnTo>
                  <a:cubicBezTo>
                    <a:pt x="33163" y="38613"/>
                    <a:pt x="32978" y="38429"/>
                    <a:pt x="32794" y="38281"/>
                  </a:cubicBezTo>
                  <a:cubicBezTo>
                    <a:pt x="32572" y="38133"/>
                    <a:pt x="32387" y="38022"/>
                    <a:pt x="32202" y="37874"/>
                  </a:cubicBezTo>
                  <a:cubicBezTo>
                    <a:pt x="31980" y="37763"/>
                    <a:pt x="31758" y="37689"/>
                    <a:pt x="31537" y="37578"/>
                  </a:cubicBezTo>
                  <a:lnTo>
                    <a:pt x="31500" y="37578"/>
                  </a:lnTo>
                  <a:cubicBezTo>
                    <a:pt x="31721" y="36987"/>
                    <a:pt x="31943" y="36395"/>
                    <a:pt x="32165" y="35804"/>
                  </a:cubicBezTo>
                  <a:cubicBezTo>
                    <a:pt x="32276" y="35915"/>
                    <a:pt x="32387" y="36025"/>
                    <a:pt x="32498" y="36099"/>
                  </a:cubicBezTo>
                  <a:cubicBezTo>
                    <a:pt x="32720" y="36247"/>
                    <a:pt x="32941" y="36358"/>
                    <a:pt x="33163" y="36432"/>
                  </a:cubicBezTo>
                  <a:cubicBezTo>
                    <a:pt x="33274" y="36469"/>
                    <a:pt x="33422" y="36506"/>
                    <a:pt x="33533" y="36506"/>
                  </a:cubicBezTo>
                  <a:cubicBezTo>
                    <a:pt x="33570" y="36617"/>
                    <a:pt x="33644" y="36728"/>
                    <a:pt x="33792" y="36728"/>
                  </a:cubicBezTo>
                  <a:cubicBezTo>
                    <a:pt x="34161" y="36728"/>
                    <a:pt x="34161" y="36173"/>
                    <a:pt x="33792" y="36173"/>
                  </a:cubicBezTo>
                  <a:lnTo>
                    <a:pt x="33718" y="36173"/>
                  </a:lnTo>
                  <a:cubicBezTo>
                    <a:pt x="33644" y="36099"/>
                    <a:pt x="33570" y="35989"/>
                    <a:pt x="33496" y="35915"/>
                  </a:cubicBezTo>
                  <a:cubicBezTo>
                    <a:pt x="33348" y="35730"/>
                    <a:pt x="33200" y="35582"/>
                    <a:pt x="33052" y="35434"/>
                  </a:cubicBezTo>
                  <a:cubicBezTo>
                    <a:pt x="32904" y="35286"/>
                    <a:pt x="32720" y="35138"/>
                    <a:pt x="32572" y="35027"/>
                  </a:cubicBezTo>
                  <a:cubicBezTo>
                    <a:pt x="32535" y="34990"/>
                    <a:pt x="32535" y="34990"/>
                    <a:pt x="32535" y="34990"/>
                  </a:cubicBezTo>
                  <a:cubicBezTo>
                    <a:pt x="32794" y="34436"/>
                    <a:pt x="33052" y="33844"/>
                    <a:pt x="33348" y="33290"/>
                  </a:cubicBezTo>
                  <a:cubicBezTo>
                    <a:pt x="33385" y="33327"/>
                    <a:pt x="33422" y="33364"/>
                    <a:pt x="33459" y="33401"/>
                  </a:cubicBezTo>
                  <a:cubicBezTo>
                    <a:pt x="33607" y="33622"/>
                    <a:pt x="33829" y="33770"/>
                    <a:pt x="34051" y="33918"/>
                  </a:cubicBezTo>
                  <a:cubicBezTo>
                    <a:pt x="34272" y="34029"/>
                    <a:pt x="34494" y="34103"/>
                    <a:pt x="34753" y="34103"/>
                  </a:cubicBezTo>
                  <a:lnTo>
                    <a:pt x="34716" y="34103"/>
                  </a:lnTo>
                  <a:lnTo>
                    <a:pt x="34716" y="34140"/>
                  </a:lnTo>
                  <a:cubicBezTo>
                    <a:pt x="34516" y="34340"/>
                    <a:pt x="34692" y="34630"/>
                    <a:pt x="34902" y="34630"/>
                  </a:cubicBezTo>
                  <a:cubicBezTo>
                    <a:pt x="34963" y="34630"/>
                    <a:pt x="35027" y="34605"/>
                    <a:pt x="35086" y="34547"/>
                  </a:cubicBezTo>
                  <a:lnTo>
                    <a:pt x="35123" y="34510"/>
                  </a:lnTo>
                  <a:cubicBezTo>
                    <a:pt x="35314" y="34318"/>
                    <a:pt x="35147" y="34044"/>
                    <a:pt x="34932" y="34044"/>
                  </a:cubicBezTo>
                  <a:cubicBezTo>
                    <a:pt x="34898" y="34044"/>
                    <a:pt x="34862" y="34051"/>
                    <a:pt x="34827" y="34066"/>
                  </a:cubicBezTo>
                  <a:cubicBezTo>
                    <a:pt x="34716" y="33844"/>
                    <a:pt x="34568" y="33659"/>
                    <a:pt x="34457" y="33438"/>
                  </a:cubicBezTo>
                  <a:cubicBezTo>
                    <a:pt x="34346" y="33253"/>
                    <a:pt x="34235" y="33105"/>
                    <a:pt x="34161" y="32920"/>
                  </a:cubicBezTo>
                  <a:cubicBezTo>
                    <a:pt x="34051" y="32735"/>
                    <a:pt x="33940" y="32587"/>
                    <a:pt x="33829" y="32402"/>
                  </a:cubicBezTo>
                  <a:cubicBezTo>
                    <a:pt x="34272" y="31663"/>
                    <a:pt x="34716" y="30887"/>
                    <a:pt x="35197" y="30147"/>
                  </a:cubicBezTo>
                  <a:cubicBezTo>
                    <a:pt x="35271" y="30295"/>
                    <a:pt x="35381" y="30443"/>
                    <a:pt x="35492" y="30591"/>
                  </a:cubicBezTo>
                  <a:cubicBezTo>
                    <a:pt x="35677" y="30739"/>
                    <a:pt x="35862" y="30924"/>
                    <a:pt x="36084" y="31034"/>
                  </a:cubicBezTo>
                  <a:cubicBezTo>
                    <a:pt x="36306" y="31145"/>
                    <a:pt x="36528" y="31256"/>
                    <a:pt x="36823" y="31256"/>
                  </a:cubicBezTo>
                  <a:lnTo>
                    <a:pt x="36860" y="31182"/>
                  </a:lnTo>
                  <a:lnTo>
                    <a:pt x="36491" y="30591"/>
                  </a:lnTo>
                  <a:cubicBezTo>
                    <a:pt x="36380" y="30406"/>
                    <a:pt x="36306" y="30221"/>
                    <a:pt x="36158" y="30036"/>
                  </a:cubicBezTo>
                  <a:cubicBezTo>
                    <a:pt x="36047" y="29851"/>
                    <a:pt x="35936" y="29704"/>
                    <a:pt x="35788" y="29556"/>
                  </a:cubicBezTo>
                  <a:cubicBezTo>
                    <a:pt x="35751" y="29482"/>
                    <a:pt x="35714" y="29445"/>
                    <a:pt x="35714" y="29408"/>
                  </a:cubicBezTo>
                  <a:cubicBezTo>
                    <a:pt x="35936" y="29075"/>
                    <a:pt x="36158" y="28705"/>
                    <a:pt x="36417" y="28373"/>
                  </a:cubicBezTo>
                  <a:cubicBezTo>
                    <a:pt x="36565" y="28188"/>
                    <a:pt x="36675" y="28003"/>
                    <a:pt x="36823" y="27818"/>
                  </a:cubicBezTo>
                  <a:cubicBezTo>
                    <a:pt x="36897" y="27929"/>
                    <a:pt x="37008" y="28040"/>
                    <a:pt x="37082" y="28151"/>
                  </a:cubicBezTo>
                  <a:cubicBezTo>
                    <a:pt x="37230" y="28299"/>
                    <a:pt x="37415" y="28446"/>
                    <a:pt x="37600" y="28557"/>
                  </a:cubicBezTo>
                  <a:cubicBezTo>
                    <a:pt x="37785" y="28668"/>
                    <a:pt x="37969" y="28742"/>
                    <a:pt x="38154" y="28853"/>
                  </a:cubicBezTo>
                  <a:lnTo>
                    <a:pt x="38228" y="28816"/>
                  </a:lnTo>
                  <a:cubicBezTo>
                    <a:pt x="38265" y="28668"/>
                    <a:pt x="38228" y="28557"/>
                    <a:pt x="38191" y="28446"/>
                  </a:cubicBezTo>
                  <a:cubicBezTo>
                    <a:pt x="38154" y="28336"/>
                    <a:pt x="38117" y="28262"/>
                    <a:pt x="38043" y="28151"/>
                  </a:cubicBezTo>
                  <a:cubicBezTo>
                    <a:pt x="37969" y="27966"/>
                    <a:pt x="37859" y="27781"/>
                    <a:pt x="37748" y="27596"/>
                  </a:cubicBezTo>
                  <a:cubicBezTo>
                    <a:pt x="37637" y="27448"/>
                    <a:pt x="37489" y="27300"/>
                    <a:pt x="37341" y="27153"/>
                  </a:cubicBezTo>
                  <a:cubicBezTo>
                    <a:pt x="37859" y="26561"/>
                    <a:pt x="38339" y="26006"/>
                    <a:pt x="38820" y="25452"/>
                  </a:cubicBezTo>
                  <a:cubicBezTo>
                    <a:pt x="38857" y="25563"/>
                    <a:pt x="38894" y="25674"/>
                    <a:pt x="38931" y="25748"/>
                  </a:cubicBezTo>
                  <a:cubicBezTo>
                    <a:pt x="39005" y="25969"/>
                    <a:pt x="39152" y="26191"/>
                    <a:pt x="39263" y="26413"/>
                  </a:cubicBezTo>
                  <a:cubicBezTo>
                    <a:pt x="39374" y="26561"/>
                    <a:pt x="39485" y="26746"/>
                    <a:pt x="39633" y="26894"/>
                  </a:cubicBezTo>
                  <a:cubicBezTo>
                    <a:pt x="39448" y="27042"/>
                    <a:pt x="39485" y="27411"/>
                    <a:pt x="39781" y="27411"/>
                  </a:cubicBezTo>
                  <a:cubicBezTo>
                    <a:pt x="40114" y="27411"/>
                    <a:pt x="40114" y="26931"/>
                    <a:pt x="39855" y="26857"/>
                  </a:cubicBezTo>
                  <a:cubicBezTo>
                    <a:pt x="39892" y="26635"/>
                    <a:pt x="39892" y="26413"/>
                    <a:pt x="39855" y="26228"/>
                  </a:cubicBezTo>
                  <a:cubicBezTo>
                    <a:pt x="39855" y="25969"/>
                    <a:pt x="39818" y="25711"/>
                    <a:pt x="39744" y="25489"/>
                  </a:cubicBezTo>
                  <a:cubicBezTo>
                    <a:pt x="39707" y="25230"/>
                    <a:pt x="39596" y="25008"/>
                    <a:pt x="39485" y="24786"/>
                  </a:cubicBezTo>
                  <a:cubicBezTo>
                    <a:pt x="40077" y="24195"/>
                    <a:pt x="40668" y="23677"/>
                    <a:pt x="41260" y="23197"/>
                  </a:cubicBezTo>
                  <a:cubicBezTo>
                    <a:pt x="41334" y="23382"/>
                    <a:pt x="41371" y="23566"/>
                    <a:pt x="41445" y="23751"/>
                  </a:cubicBezTo>
                  <a:cubicBezTo>
                    <a:pt x="41630" y="24158"/>
                    <a:pt x="41814" y="24565"/>
                    <a:pt x="42073" y="25008"/>
                  </a:cubicBezTo>
                  <a:lnTo>
                    <a:pt x="42184" y="25008"/>
                  </a:lnTo>
                  <a:cubicBezTo>
                    <a:pt x="42295" y="24749"/>
                    <a:pt x="42332" y="24491"/>
                    <a:pt x="42369" y="24232"/>
                  </a:cubicBezTo>
                  <a:cubicBezTo>
                    <a:pt x="42369" y="23973"/>
                    <a:pt x="42369" y="23714"/>
                    <a:pt x="42295" y="23492"/>
                  </a:cubicBezTo>
                  <a:cubicBezTo>
                    <a:pt x="42221" y="23234"/>
                    <a:pt x="42110" y="23012"/>
                    <a:pt x="41925" y="22790"/>
                  </a:cubicBezTo>
                  <a:lnTo>
                    <a:pt x="41888" y="22716"/>
                  </a:lnTo>
                  <a:cubicBezTo>
                    <a:pt x="42332" y="22383"/>
                    <a:pt x="42776" y="22051"/>
                    <a:pt x="43182" y="21755"/>
                  </a:cubicBezTo>
                  <a:cubicBezTo>
                    <a:pt x="43219" y="21792"/>
                    <a:pt x="43219" y="21829"/>
                    <a:pt x="43256" y="21866"/>
                  </a:cubicBezTo>
                  <a:lnTo>
                    <a:pt x="43515" y="22346"/>
                  </a:lnTo>
                  <a:cubicBezTo>
                    <a:pt x="43589" y="22531"/>
                    <a:pt x="43700" y="22716"/>
                    <a:pt x="43774" y="22901"/>
                  </a:cubicBezTo>
                  <a:cubicBezTo>
                    <a:pt x="43848" y="23049"/>
                    <a:pt x="43922" y="23160"/>
                    <a:pt x="43996" y="23308"/>
                  </a:cubicBezTo>
                  <a:cubicBezTo>
                    <a:pt x="43811" y="23455"/>
                    <a:pt x="43848" y="23788"/>
                    <a:pt x="44144" y="23788"/>
                  </a:cubicBezTo>
                  <a:cubicBezTo>
                    <a:pt x="44439" y="23788"/>
                    <a:pt x="44476" y="23418"/>
                    <a:pt x="44291" y="23308"/>
                  </a:cubicBezTo>
                  <a:cubicBezTo>
                    <a:pt x="44328" y="23123"/>
                    <a:pt x="44365" y="22975"/>
                    <a:pt x="44365" y="22827"/>
                  </a:cubicBezTo>
                  <a:cubicBezTo>
                    <a:pt x="44365" y="22568"/>
                    <a:pt x="44365" y="22309"/>
                    <a:pt x="44291" y="22051"/>
                  </a:cubicBezTo>
                  <a:cubicBezTo>
                    <a:pt x="44217" y="21792"/>
                    <a:pt x="44070" y="21533"/>
                    <a:pt x="43885" y="21311"/>
                  </a:cubicBezTo>
                  <a:cubicBezTo>
                    <a:pt x="44328" y="21015"/>
                    <a:pt x="44772" y="20794"/>
                    <a:pt x="45216" y="20535"/>
                  </a:cubicBezTo>
                  <a:lnTo>
                    <a:pt x="45253" y="20609"/>
                  </a:lnTo>
                  <a:cubicBezTo>
                    <a:pt x="45327" y="20794"/>
                    <a:pt x="45401" y="20978"/>
                    <a:pt x="45511" y="21163"/>
                  </a:cubicBezTo>
                  <a:cubicBezTo>
                    <a:pt x="45585" y="21385"/>
                    <a:pt x="45659" y="21570"/>
                    <a:pt x="45733" y="21792"/>
                  </a:cubicBezTo>
                  <a:lnTo>
                    <a:pt x="45918" y="22383"/>
                  </a:lnTo>
                  <a:cubicBezTo>
                    <a:pt x="45807" y="22457"/>
                    <a:pt x="45696" y="22605"/>
                    <a:pt x="45770" y="22790"/>
                  </a:cubicBezTo>
                  <a:cubicBezTo>
                    <a:pt x="45807" y="22790"/>
                    <a:pt x="45807" y="22827"/>
                    <a:pt x="45807" y="22827"/>
                  </a:cubicBezTo>
                  <a:cubicBezTo>
                    <a:pt x="45865" y="22931"/>
                    <a:pt x="45949" y="22974"/>
                    <a:pt x="46032" y="22974"/>
                  </a:cubicBezTo>
                  <a:cubicBezTo>
                    <a:pt x="46212" y="22974"/>
                    <a:pt x="46389" y="22771"/>
                    <a:pt x="46288" y="22568"/>
                  </a:cubicBezTo>
                  <a:cubicBezTo>
                    <a:pt x="46288" y="22531"/>
                    <a:pt x="46251" y="22531"/>
                    <a:pt x="46251" y="22494"/>
                  </a:cubicBezTo>
                  <a:cubicBezTo>
                    <a:pt x="46214" y="22457"/>
                    <a:pt x="46177" y="22420"/>
                    <a:pt x="46140" y="22383"/>
                  </a:cubicBezTo>
                  <a:cubicBezTo>
                    <a:pt x="46251" y="22198"/>
                    <a:pt x="46325" y="21977"/>
                    <a:pt x="46362" y="21755"/>
                  </a:cubicBezTo>
                  <a:cubicBezTo>
                    <a:pt x="46399" y="21496"/>
                    <a:pt x="46399" y="21200"/>
                    <a:pt x="46325" y="20904"/>
                  </a:cubicBezTo>
                  <a:cubicBezTo>
                    <a:pt x="46251" y="20646"/>
                    <a:pt x="46103" y="20387"/>
                    <a:pt x="45955" y="20165"/>
                  </a:cubicBezTo>
                  <a:cubicBezTo>
                    <a:pt x="46399" y="19943"/>
                    <a:pt x="46805" y="19758"/>
                    <a:pt x="47249" y="19610"/>
                  </a:cubicBezTo>
                  <a:cubicBezTo>
                    <a:pt x="47249" y="19610"/>
                    <a:pt x="47249" y="19647"/>
                    <a:pt x="47286" y="19684"/>
                  </a:cubicBezTo>
                  <a:lnTo>
                    <a:pt x="47508" y="20128"/>
                  </a:lnTo>
                  <a:cubicBezTo>
                    <a:pt x="47619" y="20276"/>
                    <a:pt x="47693" y="20424"/>
                    <a:pt x="47767" y="20609"/>
                  </a:cubicBezTo>
                  <a:lnTo>
                    <a:pt x="47952" y="21052"/>
                  </a:lnTo>
                  <a:cubicBezTo>
                    <a:pt x="47915" y="21089"/>
                    <a:pt x="47878" y="21163"/>
                    <a:pt x="47878" y="21237"/>
                  </a:cubicBezTo>
                  <a:lnTo>
                    <a:pt x="47878" y="21274"/>
                  </a:lnTo>
                  <a:cubicBezTo>
                    <a:pt x="47878" y="21441"/>
                    <a:pt x="48016" y="21524"/>
                    <a:pt x="48155" y="21524"/>
                  </a:cubicBezTo>
                  <a:cubicBezTo>
                    <a:pt x="48294" y="21524"/>
                    <a:pt x="48432" y="21441"/>
                    <a:pt x="48432" y="21274"/>
                  </a:cubicBezTo>
                  <a:lnTo>
                    <a:pt x="48432" y="21237"/>
                  </a:lnTo>
                  <a:cubicBezTo>
                    <a:pt x="48432" y="21089"/>
                    <a:pt x="48358" y="21015"/>
                    <a:pt x="48247" y="20978"/>
                  </a:cubicBezTo>
                  <a:cubicBezTo>
                    <a:pt x="48321" y="20831"/>
                    <a:pt x="48358" y="20683"/>
                    <a:pt x="48358" y="20535"/>
                  </a:cubicBezTo>
                  <a:cubicBezTo>
                    <a:pt x="48395" y="20313"/>
                    <a:pt x="48395" y="20054"/>
                    <a:pt x="48321" y="19832"/>
                  </a:cubicBezTo>
                  <a:cubicBezTo>
                    <a:pt x="48247" y="19647"/>
                    <a:pt x="48173" y="19463"/>
                    <a:pt x="48062" y="19278"/>
                  </a:cubicBezTo>
                  <a:lnTo>
                    <a:pt x="48210" y="19241"/>
                  </a:lnTo>
                  <a:cubicBezTo>
                    <a:pt x="48469" y="19130"/>
                    <a:pt x="48765" y="19019"/>
                    <a:pt x="49024" y="18945"/>
                  </a:cubicBezTo>
                  <a:cubicBezTo>
                    <a:pt x="49024" y="18982"/>
                    <a:pt x="49061" y="18982"/>
                    <a:pt x="49061" y="18982"/>
                  </a:cubicBezTo>
                  <a:cubicBezTo>
                    <a:pt x="49098" y="19167"/>
                    <a:pt x="49135" y="19389"/>
                    <a:pt x="49172" y="19574"/>
                  </a:cubicBezTo>
                  <a:cubicBezTo>
                    <a:pt x="49245" y="19795"/>
                    <a:pt x="49282" y="19980"/>
                    <a:pt x="49356" y="20202"/>
                  </a:cubicBezTo>
                  <a:cubicBezTo>
                    <a:pt x="49430" y="20387"/>
                    <a:pt x="49504" y="20572"/>
                    <a:pt x="49578" y="20757"/>
                  </a:cubicBezTo>
                  <a:lnTo>
                    <a:pt x="49541" y="20757"/>
                  </a:lnTo>
                  <a:cubicBezTo>
                    <a:pt x="49209" y="20757"/>
                    <a:pt x="49209" y="21311"/>
                    <a:pt x="49541" y="21311"/>
                  </a:cubicBezTo>
                  <a:lnTo>
                    <a:pt x="49578" y="21311"/>
                  </a:lnTo>
                  <a:cubicBezTo>
                    <a:pt x="49874" y="21311"/>
                    <a:pt x="49911" y="20978"/>
                    <a:pt x="49763" y="20831"/>
                  </a:cubicBezTo>
                  <a:cubicBezTo>
                    <a:pt x="49874" y="20609"/>
                    <a:pt x="49948" y="20387"/>
                    <a:pt x="50022" y="20165"/>
                  </a:cubicBezTo>
                  <a:cubicBezTo>
                    <a:pt x="50059" y="19943"/>
                    <a:pt x="50059" y="19684"/>
                    <a:pt x="50059" y="19426"/>
                  </a:cubicBezTo>
                  <a:cubicBezTo>
                    <a:pt x="50022" y="19167"/>
                    <a:pt x="49911" y="18945"/>
                    <a:pt x="49800" y="18723"/>
                  </a:cubicBezTo>
                  <a:cubicBezTo>
                    <a:pt x="50170" y="18649"/>
                    <a:pt x="50503" y="18538"/>
                    <a:pt x="50798" y="18464"/>
                  </a:cubicBezTo>
                  <a:cubicBezTo>
                    <a:pt x="50798" y="18501"/>
                    <a:pt x="50798" y="18538"/>
                    <a:pt x="50835" y="18538"/>
                  </a:cubicBezTo>
                  <a:cubicBezTo>
                    <a:pt x="50872" y="18760"/>
                    <a:pt x="50872" y="18982"/>
                    <a:pt x="50909" y="19167"/>
                  </a:cubicBezTo>
                  <a:cubicBezTo>
                    <a:pt x="50909" y="19389"/>
                    <a:pt x="50983" y="19610"/>
                    <a:pt x="51020" y="19832"/>
                  </a:cubicBezTo>
                  <a:cubicBezTo>
                    <a:pt x="51094" y="20054"/>
                    <a:pt x="51131" y="20239"/>
                    <a:pt x="51242" y="20498"/>
                  </a:cubicBezTo>
                  <a:cubicBezTo>
                    <a:pt x="51215" y="20634"/>
                    <a:pt x="51367" y="20789"/>
                    <a:pt x="51523" y="20789"/>
                  </a:cubicBezTo>
                  <a:cubicBezTo>
                    <a:pt x="51579" y="20789"/>
                    <a:pt x="51636" y="20769"/>
                    <a:pt x="51686" y="20720"/>
                  </a:cubicBezTo>
                  <a:lnTo>
                    <a:pt x="51723" y="20683"/>
                  </a:lnTo>
                  <a:cubicBezTo>
                    <a:pt x="51907" y="20498"/>
                    <a:pt x="51760" y="20239"/>
                    <a:pt x="51575" y="20202"/>
                  </a:cubicBezTo>
                  <a:cubicBezTo>
                    <a:pt x="51649" y="20091"/>
                    <a:pt x="51686" y="19980"/>
                    <a:pt x="51723" y="19869"/>
                  </a:cubicBezTo>
                  <a:cubicBezTo>
                    <a:pt x="51760" y="19610"/>
                    <a:pt x="51796" y="19352"/>
                    <a:pt x="51760" y="19056"/>
                  </a:cubicBezTo>
                  <a:cubicBezTo>
                    <a:pt x="51723" y="18797"/>
                    <a:pt x="51649" y="18575"/>
                    <a:pt x="51538" y="18353"/>
                  </a:cubicBezTo>
                  <a:cubicBezTo>
                    <a:pt x="51870" y="18280"/>
                    <a:pt x="52203" y="18206"/>
                    <a:pt x="52499" y="18169"/>
                  </a:cubicBezTo>
                  <a:lnTo>
                    <a:pt x="52499" y="18280"/>
                  </a:lnTo>
                  <a:cubicBezTo>
                    <a:pt x="52499" y="18390"/>
                    <a:pt x="52499" y="18501"/>
                    <a:pt x="52536" y="18649"/>
                  </a:cubicBezTo>
                  <a:cubicBezTo>
                    <a:pt x="52536" y="18760"/>
                    <a:pt x="52536" y="18871"/>
                    <a:pt x="52536" y="18982"/>
                  </a:cubicBezTo>
                  <a:cubicBezTo>
                    <a:pt x="52536" y="19204"/>
                    <a:pt x="52573" y="19463"/>
                    <a:pt x="52610" y="19684"/>
                  </a:cubicBezTo>
                  <a:cubicBezTo>
                    <a:pt x="52647" y="19869"/>
                    <a:pt x="52721" y="20091"/>
                    <a:pt x="52758" y="20276"/>
                  </a:cubicBezTo>
                  <a:cubicBezTo>
                    <a:pt x="52573" y="20424"/>
                    <a:pt x="52610" y="20794"/>
                    <a:pt x="52906" y="20794"/>
                  </a:cubicBezTo>
                  <a:cubicBezTo>
                    <a:pt x="53201" y="20794"/>
                    <a:pt x="53238" y="20461"/>
                    <a:pt x="53053" y="20313"/>
                  </a:cubicBezTo>
                  <a:cubicBezTo>
                    <a:pt x="53201" y="20128"/>
                    <a:pt x="53275" y="19943"/>
                    <a:pt x="53349" y="19758"/>
                  </a:cubicBezTo>
                  <a:cubicBezTo>
                    <a:pt x="53423" y="19463"/>
                    <a:pt x="53460" y="19167"/>
                    <a:pt x="53386" y="18871"/>
                  </a:cubicBezTo>
                  <a:cubicBezTo>
                    <a:pt x="53386" y="18723"/>
                    <a:pt x="53349" y="18612"/>
                    <a:pt x="53275" y="18464"/>
                  </a:cubicBezTo>
                  <a:cubicBezTo>
                    <a:pt x="53238" y="18353"/>
                    <a:pt x="53201" y="18243"/>
                    <a:pt x="53127" y="18132"/>
                  </a:cubicBezTo>
                  <a:cubicBezTo>
                    <a:pt x="53386" y="18095"/>
                    <a:pt x="53608" y="18095"/>
                    <a:pt x="53756" y="18058"/>
                  </a:cubicBezTo>
                  <a:close/>
                  <a:moveTo>
                    <a:pt x="24082" y="1342"/>
                  </a:moveTo>
                  <a:cubicBezTo>
                    <a:pt x="24405" y="1342"/>
                    <a:pt x="24732" y="1394"/>
                    <a:pt x="25030" y="1532"/>
                  </a:cubicBezTo>
                  <a:lnTo>
                    <a:pt x="25215" y="1643"/>
                  </a:lnTo>
                  <a:lnTo>
                    <a:pt x="25399" y="1606"/>
                  </a:lnTo>
                  <a:cubicBezTo>
                    <a:pt x="26542" y="1475"/>
                    <a:pt x="27678" y="1411"/>
                    <a:pt x="28803" y="1411"/>
                  </a:cubicBezTo>
                  <a:cubicBezTo>
                    <a:pt x="39763" y="1411"/>
                    <a:pt x="49624" y="7472"/>
                    <a:pt x="53312" y="16727"/>
                  </a:cubicBezTo>
                  <a:cubicBezTo>
                    <a:pt x="53127" y="16727"/>
                    <a:pt x="52869" y="16764"/>
                    <a:pt x="52610" y="16801"/>
                  </a:cubicBezTo>
                  <a:cubicBezTo>
                    <a:pt x="52610" y="16616"/>
                    <a:pt x="52573" y="16431"/>
                    <a:pt x="52462" y="16283"/>
                  </a:cubicBezTo>
                  <a:cubicBezTo>
                    <a:pt x="52388" y="16135"/>
                    <a:pt x="52240" y="15987"/>
                    <a:pt x="52092" y="15839"/>
                  </a:cubicBezTo>
                  <a:cubicBezTo>
                    <a:pt x="52018" y="15803"/>
                    <a:pt x="51981" y="15766"/>
                    <a:pt x="51907" y="15729"/>
                  </a:cubicBezTo>
                  <a:cubicBezTo>
                    <a:pt x="51944" y="15544"/>
                    <a:pt x="51870" y="15359"/>
                    <a:pt x="51649" y="15359"/>
                  </a:cubicBezTo>
                  <a:cubicBezTo>
                    <a:pt x="51353" y="15359"/>
                    <a:pt x="51316" y="15766"/>
                    <a:pt x="51538" y="15876"/>
                  </a:cubicBezTo>
                  <a:cubicBezTo>
                    <a:pt x="51575" y="15987"/>
                    <a:pt x="51612" y="16098"/>
                    <a:pt x="51612" y="16172"/>
                  </a:cubicBezTo>
                  <a:cubicBezTo>
                    <a:pt x="51686" y="16357"/>
                    <a:pt x="51760" y="16505"/>
                    <a:pt x="51833" y="16653"/>
                  </a:cubicBezTo>
                  <a:cubicBezTo>
                    <a:pt x="51870" y="16727"/>
                    <a:pt x="51944" y="16801"/>
                    <a:pt x="51981" y="16875"/>
                  </a:cubicBezTo>
                  <a:cubicBezTo>
                    <a:pt x="51649" y="16912"/>
                    <a:pt x="51279" y="16986"/>
                    <a:pt x="50909" y="17060"/>
                  </a:cubicBezTo>
                  <a:cubicBezTo>
                    <a:pt x="50872" y="16875"/>
                    <a:pt x="50872" y="16653"/>
                    <a:pt x="50798" y="16468"/>
                  </a:cubicBezTo>
                  <a:cubicBezTo>
                    <a:pt x="50724" y="16246"/>
                    <a:pt x="50576" y="16061"/>
                    <a:pt x="50429" y="15913"/>
                  </a:cubicBezTo>
                  <a:cubicBezTo>
                    <a:pt x="50281" y="15803"/>
                    <a:pt x="50170" y="15692"/>
                    <a:pt x="49985" y="15618"/>
                  </a:cubicBezTo>
                  <a:lnTo>
                    <a:pt x="50022" y="15618"/>
                  </a:lnTo>
                  <a:cubicBezTo>
                    <a:pt x="50222" y="15417"/>
                    <a:pt x="50024" y="15128"/>
                    <a:pt x="49821" y="15128"/>
                  </a:cubicBezTo>
                  <a:cubicBezTo>
                    <a:pt x="49762" y="15128"/>
                    <a:pt x="49702" y="15153"/>
                    <a:pt x="49652" y="15211"/>
                  </a:cubicBezTo>
                  <a:lnTo>
                    <a:pt x="49615" y="15248"/>
                  </a:lnTo>
                  <a:cubicBezTo>
                    <a:pt x="49430" y="15433"/>
                    <a:pt x="49578" y="15692"/>
                    <a:pt x="49763" y="15729"/>
                  </a:cubicBezTo>
                  <a:cubicBezTo>
                    <a:pt x="49800" y="15803"/>
                    <a:pt x="49800" y="15876"/>
                    <a:pt x="49837" y="15950"/>
                  </a:cubicBezTo>
                  <a:cubicBezTo>
                    <a:pt x="49837" y="16061"/>
                    <a:pt x="49874" y="16172"/>
                    <a:pt x="49911" y="16246"/>
                  </a:cubicBezTo>
                  <a:cubicBezTo>
                    <a:pt x="49985" y="16431"/>
                    <a:pt x="50059" y="16616"/>
                    <a:pt x="50170" y="16801"/>
                  </a:cubicBezTo>
                  <a:cubicBezTo>
                    <a:pt x="50244" y="16912"/>
                    <a:pt x="50392" y="17023"/>
                    <a:pt x="50503" y="17133"/>
                  </a:cubicBezTo>
                  <a:cubicBezTo>
                    <a:pt x="50022" y="17244"/>
                    <a:pt x="49504" y="17392"/>
                    <a:pt x="48987" y="17540"/>
                  </a:cubicBezTo>
                  <a:cubicBezTo>
                    <a:pt x="48987" y="17540"/>
                    <a:pt x="48987" y="17503"/>
                    <a:pt x="48987" y="17503"/>
                  </a:cubicBezTo>
                  <a:cubicBezTo>
                    <a:pt x="48876" y="17281"/>
                    <a:pt x="48876" y="16986"/>
                    <a:pt x="48802" y="16727"/>
                  </a:cubicBezTo>
                  <a:cubicBezTo>
                    <a:pt x="48691" y="16505"/>
                    <a:pt x="48506" y="16283"/>
                    <a:pt x="48321" y="16135"/>
                  </a:cubicBezTo>
                  <a:cubicBezTo>
                    <a:pt x="48173" y="15987"/>
                    <a:pt x="47988" y="15876"/>
                    <a:pt x="47804" y="15803"/>
                  </a:cubicBezTo>
                  <a:cubicBezTo>
                    <a:pt x="47804" y="15655"/>
                    <a:pt x="47730" y="15470"/>
                    <a:pt x="47545" y="15470"/>
                  </a:cubicBezTo>
                  <a:cubicBezTo>
                    <a:pt x="47175" y="15470"/>
                    <a:pt x="47175" y="16024"/>
                    <a:pt x="47545" y="16024"/>
                  </a:cubicBezTo>
                  <a:lnTo>
                    <a:pt x="47619" y="16024"/>
                  </a:lnTo>
                  <a:cubicBezTo>
                    <a:pt x="47619" y="16098"/>
                    <a:pt x="47656" y="16135"/>
                    <a:pt x="47656" y="16209"/>
                  </a:cubicBezTo>
                  <a:cubicBezTo>
                    <a:pt x="47693" y="16320"/>
                    <a:pt x="47767" y="16431"/>
                    <a:pt x="47804" y="16542"/>
                  </a:cubicBezTo>
                  <a:cubicBezTo>
                    <a:pt x="47952" y="16727"/>
                    <a:pt x="48025" y="16949"/>
                    <a:pt x="48210" y="17096"/>
                  </a:cubicBezTo>
                  <a:cubicBezTo>
                    <a:pt x="48395" y="17281"/>
                    <a:pt x="48617" y="17392"/>
                    <a:pt x="48728" y="17614"/>
                  </a:cubicBezTo>
                  <a:cubicBezTo>
                    <a:pt x="48210" y="17762"/>
                    <a:pt x="47693" y="17947"/>
                    <a:pt x="47138" y="18169"/>
                  </a:cubicBezTo>
                  <a:cubicBezTo>
                    <a:pt x="47101" y="18058"/>
                    <a:pt x="47027" y="17947"/>
                    <a:pt x="47027" y="17799"/>
                  </a:cubicBezTo>
                  <a:cubicBezTo>
                    <a:pt x="46990" y="17651"/>
                    <a:pt x="46953" y="17503"/>
                    <a:pt x="46916" y="17355"/>
                  </a:cubicBezTo>
                  <a:cubicBezTo>
                    <a:pt x="46879" y="17207"/>
                    <a:pt x="46805" y="17096"/>
                    <a:pt x="46731" y="16949"/>
                  </a:cubicBezTo>
                  <a:cubicBezTo>
                    <a:pt x="46658" y="16838"/>
                    <a:pt x="46547" y="16764"/>
                    <a:pt x="46436" y="16653"/>
                  </a:cubicBezTo>
                  <a:cubicBezTo>
                    <a:pt x="46251" y="16505"/>
                    <a:pt x="46029" y="16431"/>
                    <a:pt x="45807" y="16357"/>
                  </a:cubicBezTo>
                  <a:lnTo>
                    <a:pt x="45844" y="16357"/>
                  </a:lnTo>
                  <a:cubicBezTo>
                    <a:pt x="45918" y="16209"/>
                    <a:pt x="45881" y="16024"/>
                    <a:pt x="45733" y="15950"/>
                  </a:cubicBezTo>
                  <a:cubicBezTo>
                    <a:pt x="45702" y="15930"/>
                    <a:pt x="45668" y="15921"/>
                    <a:pt x="45633" y="15921"/>
                  </a:cubicBezTo>
                  <a:cubicBezTo>
                    <a:pt x="45543" y="15921"/>
                    <a:pt x="45444" y="15981"/>
                    <a:pt x="45364" y="16061"/>
                  </a:cubicBezTo>
                  <a:cubicBezTo>
                    <a:pt x="45364" y="16098"/>
                    <a:pt x="45327" y="16135"/>
                    <a:pt x="45290" y="16172"/>
                  </a:cubicBezTo>
                  <a:cubicBezTo>
                    <a:pt x="45216" y="16283"/>
                    <a:pt x="45290" y="16468"/>
                    <a:pt x="45401" y="16542"/>
                  </a:cubicBezTo>
                  <a:cubicBezTo>
                    <a:pt x="45438" y="16560"/>
                    <a:pt x="45474" y="16570"/>
                    <a:pt x="45511" y="16570"/>
                  </a:cubicBezTo>
                  <a:cubicBezTo>
                    <a:pt x="45548" y="16570"/>
                    <a:pt x="45585" y="16560"/>
                    <a:pt x="45622" y="16542"/>
                  </a:cubicBezTo>
                  <a:cubicBezTo>
                    <a:pt x="45733" y="16764"/>
                    <a:pt x="45844" y="16949"/>
                    <a:pt x="45955" y="17133"/>
                  </a:cubicBezTo>
                  <a:cubicBezTo>
                    <a:pt x="46066" y="17318"/>
                    <a:pt x="46214" y="17503"/>
                    <a:pt x="46436" y="17688"/>
                  </a:cubicBezTo>
                  <a:cubicBezTo>
                    <a:pt x="46658" y="17836"/>
                    <a:pt x="46842" y="18021"/>
                    <a:pt x="46916" y="18280"/>
                  </a:cubicBezTo>
                  <a:cubicBezTo>
                    <a:pt x="46288" y="18501"/>
                    <a:pt x="45659" y="18797"/>
                    <a:pt x="44994" y="19130"/>
                  </a:cubicBezTo>
                  <a:cubicBezTo>
                    <a:pt x="44957" y="19093"/>
                    <a:pt x="44957" y="19056"/>
                    <a:pt x="44920" y="19019"/>
                  </a:cubicBezTo>
                  <a:cubicBezTo>
                    <a:pt x="44809" y="18797"/>
                    <a:pt x="44772" y="18464"/>
                    <a:pt x="44661" y="18206"/>
                  </a:cubicBezTo>
                  <a:cubicBezTo>
                    <a:pt x="44550" y="17910"/>
                    <a:pt x="44328" y="17725"/>
                    <a:pt x="44070" y="17540"/>
                  </a:cubicBezTo>
                  <a:cubicBezTo>
                    <a:pt x="43922" y="17429"/>
                    <a:pt x="43737" y="17355"/>
                    <a:pt x="43552" y="17318"/>
                  </a:cubicBezTo>
                  <a:cubicBezTo>
                    <a:pt x="43626" y="17133"/>
                    <a:pt x="43552" y="16912"/>
                    <a:pt x="43330" y="16912"/>
                  </a:cubicBezTo>
                  <a:lnTo>
                    <a:pt x="43293" y="16912"/>
                  </a:lnTo>
                  <a:cubicBezTo>
                    <a:pt x="42960" y="16912"/>
                    <a:pt x="42924" y="17429"/>
                    <a:pt x="43256" y="17466"/>
                  </a:cubicBezTo>
                  <a:cubicBezTo>
                    <a:pt x="43367" y="17688"/>
                    <a:pt x="43515" y="17836"/>
                    <a:pt x="43626" y="18021"/>
                  </a:cubicBezTo>
                  <a:cubicBezTo>
                    <a:pt x="43774" y="18206"/>
                    <a:pt x="43922" y="18427"/>
                    <a:pt x="44107" y="18575"/>
                  </a:cubicBezTo>
                  <a:cubicBezTo>
                    <a:pt x="44328" y="18760"/>
                    <a:pt x="44587" y="18908"/>
                    <a:pt x="44698" y="19130"/>
                  </a:cubicBezTo>
                  <a:cubicBezTo>
                    <a:pt x="44735" y="19167"/>
                    <a:pt x="44735" y="19204"/>
                    <a:pt x="44772" y="19278"/>
                  </a:cubicBezTo>
                  <a:cubicBezTo>
                    <a:pt x="44144" y="19574"/>
                    <a:pt x="43515" y="19943"/>
                    <a:pt x="42850" y="20387"/>
                  </a:cubicBezTo>
                  <a:cubicBezTo>
                    <a:pt x="42850" y="20350"/>
                    <a:pt x="42813" y="20313"/>
                    <a:pt x="42776" y="20313"/>
                  </a:cubicBezTo>
                  <a:cubicBezTo>
                    <a:pt x="42665" y="20202"/>
                    <a:pt x="42591" y="20091"/>
                    <a:pt x="42517" y="19943"/>
                  </a:cubicBezTo>
                  <a:cubicBezTo>
                    <a:pt x="42406" y="19795"/>
                    <a:pt x="42369" y="19647"/>
                    <a:pt x="42295" y="19500"/>
                  </a:cubicBezTo>
                  <a:cubicBezTo>
                    <a:pt x="42221" y="19352"/>
                    <a:pt x="42110" y="19241"/>
                    <a:pt x="41999" y="19130"/>
                  </a:cubicBezTo>
                  <a:cubicBezTo>
                    <a:pt x="41888" y="19019"/>
                    <a:pt x="41777" y="18908"/>
                    <a:pt x="41630" y="18834"/>
                  </a:cubicBezTo>
                  <a:cubicBezTo>
                    <a:pt x="41408" y="18686"/>
                    <a:pt x="41186" y="18575"/>
                    <a:pt x="40890" y="18538"/>
                  </a:cubicBezTo>
                  <a:cubicBezTo>
                    <a:pt x="40971" y="18376"/>
                    <a:pt x="40816" y="18195"/>
                    <a:pt x="40640" y="18195"/>
                  </a:cubicBezTo>
                  <a:cubicBezTo>
                    <a:pt x="40574" y="18195"/>
                    <a:pt x="40506" y="18220"/>
                    <a:pt x="40446" y="18280"/>
                  </a:cubicBezTo>
                  <a:lnTo>
                    <a:pt x="40409" y="18280"/>
                  </a:lnTo>
                  <a:cubicBezTo>
                    <a:pt x="40226" y="18494"/>
                    <a:pt x="40423" y="18760"/>
                    <a:pt x="40622" y="18760"/>
                  </a:cubicBezTo>
                  <a:cubicBezTo>
                    <a:pt x="40663" y="18760"/>
                    <a:pt x="40704" y="18748"/>
                    <a:pt x="40742" y="18723"/>
                  </a:cubicBezTo>
                  <a:cubicBezTo>
                    <a:pt x="40890" y="18982"/>
                    <a:pt x="41038" y="19167"/>
                    <a:pt x="41223" y="19352"/>
                  </a:cubicBezTo>
                  <a:cubicBezTo>
                    <a:pt x="41297" y="19463"/>
                    <a:pt x="41408" y="19574"/>
                    <a:pt x="41519" y="19647"/>
                  </a:cubicBezTo>
                  <a:cubicBezTo>
                    <a:pt x="41630" y="19758"/>
                    <a:pt x="41740" y="19832"/>
                    <a:pt x="41888" y="19906"/>
                  </a:cubicBezTo>
                  <a:cubicBezTo>
                    <a:pt x="42036" y="19980"/>
                    <a:pt x="42147" y="20054"/>
                    <a:pt x="42295" y="20128"/>
                  </a:cubicBezTo>
                  <a:cubicBezTo>
                    <a:pt x="42406" y="20239"/>
                    <a:pt x="42480" y="20350"/>
                    <a:pt x="42591" y="20461"/>
                  </a:cubicBezTo>
                  <a:cubicBezTo>
                    <a:pt x="42591" y="20498"/>
                    <a:pt x="42591" y="20498"/>
                    <a:pt x="42628" y="20535"/>
                  </a:cubicBezTo>
                  <a:cubicBezTo>
                    <a:pt x="41999" y="20941"/>
                    <a:pt x="41371" y="21385"/>
                    <a:pt x="40742" y="21903"/>
                  </a:cubicBezTo>
                  <a:cubicBezTo>
                    <a:pt x="40594" y="21755"/>
                    <a:pt x="40446" y="21496"/>
                    <a:pt x="40299" y="21311"/>
                  </a:cubicBezTo>
                  <a:cubicBezTo>
                    <a:pt x="40151" y="21126"/>
                    <a:pt x="39929" y="21052"/>
                    <a:pt x="39707" y="20941"/>
                  </a:cubicBezTo>
                  <a:cubicBezTo>
                    <a:pt x="39559" y="20904"/>
                    <a:pt x="39411" y="20831"/>
                    <a:pt x="39226" y="20831"/>
                  </a:cubicBezTo>
                  <a:cubicBezTo>
                    <a:pt x="39300" y="20683"/>
                    <a:pt x="39226" y="20424"/>
                    <a:pt x="39005" y="20424"/>
                  </a:cubicBezTo>
                  <a:lnTo>
                    <a:pt x="38968" y="20424"/>
                  </a:lnTo>
                  <a:cubicBezTo>
                    <a:pt x="38635" y="20424"/>
                    <a:pt x="38635" y="20904"/>
                    <a:pt x="38931" y="20941"/>
                  </a:cubicBezTo>
                  <a:cubicBezTo>
                    <a:pt x="39042" y="21163"/>
                    <a:pt x="39189" y="21348"/>
                    <a:pt x="39337" y="21496"/>
                  </a:cubicBezTo>
                  <a:cubicBezTo>
                    <a:pt x="39522" y="21644"/>
                    <a:pt x="39707" y="21792"/>
                    <a:pt x="39929" y="21903"/>
                  </a:cubicBezTo>
                  <a:cubicBezTo>
                    <a:pt x="40114" y="21977"/>
                    <a:pt x="40336" y="22014"/>
                    <a:pt x="40520" y="22088"/>
                  </a:cubicBezTo>
                  <a:cubicBezTo>
                    <a:pt x="39892" y="22605"/>
                    <a:pt x="39263" y="23197"/>
                    <a:pt x="38598" y="23825"/>
                  </a:cubicBezTo>
                  <a:cubicBezTo>
                    <a:pt x="38524" y="23751"/>
                    <a:pt x="38413" y="23714"/>
                    <a:pt x="38339" y="23677"/>
                  </a:cubicBezTo>
                  <a:cubicBezTo>
                    <a:pt x="38117" y="23529"/>
                    <a:pt x="37932" y="23308"/>
                    <a:pt x="37674" y="23123"/>
                  </a:cubicBezTo>
                  <a:cubicBezTo>
                    <a:pt x="37452" y="22938"/>
                    <a:pt x="37193" y="22864"/>
                    <a:pt x="36934" y="22790"/>
                  </a:cubicBezTo>
                  <a:cubicBezTo>
                    <a:pt x="36823" y="22771"/>
                    <a:pt x="36712" y="22762"/>
                    <a:pt x="36602" y="22762"/>
                  </a:cubicBezTo>
                  <a:cubicBezTo>
                    <a:pt x="36491" y="22762"/>
                    <a:pt x="36380" y="22771"/>
                    <a:pt x="36269" y="22790"/>
                  </a:cubicBezTo>
                  <a:cubicBezTo>
                    <a:pt x="36269" y="22642"/>
                    <a:pt x="36158" y="22494"/>
                    <a:pt x="35973" y="22494"/>
                  </a:cubicBezTo>
                  <a:cubicBezTo>
                    <a:pt x="35640" y="22494"/>
                    <a:pt x="35640" y="23049"/>
                    <a:pt x="35973" y="23049"/>
                  </a:cubicBezTo>
                  <a:cubicBezTo>
                    <a:pt x="36047" y="23049"/>
                    <a:pt x="36084" y="23049"/>
                    <a:pt x="36121" y="23012"/>
                  </a:cubicBezTo>
                  <a:cubicBezTo>
                    <a:pt x="36195" y="23086"/>
                    <a:pt x="36269" y="23160"/>
                    <a:pt x="36343" y="23197"/>
                  </a:cubicBezTo>
                  <a:cubicBezTo>
                    <a:pt x="36454" y="23271"/>
                    <a:pt x="36565" y="23345"/>
                    <a:pt x="36675" y="23418"/>
                  </a:cubicBezTo>
                  <a:cubicBezTo>
                    <a:pt x="36934" y="23566"/>
                    <a:pt x="37156" y="23677"/>
                    <a:pt x="37415" y="23714"/>
                  </a:cubicBezTo>
                  <a:cubicBezTo>
                    <a:pt x="37711" y="23751"/>
                    <a:pt x="38006" y="23751"/>
                    <a:pt x="38228" y="23899"/>
                  </a:cubicBezTo>
                  <a:cubicBezTo>
                    <a:pt x="38302" y="23936"/>
                    <a:pt x="38339" y="23973"/>
                    <a:pt x="38413" y="24010"/>
                  </a:cubicBezTo>
                  <a:cubicBezTo>
                    <a:pt x="37637" y="24786"/>
                    <a:pt x="36897" y="25600"/>
                    <a:pt x="36158" y="26561"/>
                  </a:cubicBezTo>
                  <a:cubicBezTo>
                    <a:pt x="36158" y="26524"/>
                    <a:pt x="36121" y="26524"/>
                    <a:pt x="36121" y="26524"/>
                  </a:cubicBezTo>
                  <a:cubicBezTo>
                    <a:pt x="35899" y="26450"/>
                    <a:pt x="35751" y="26191"/>
                    <a:pt x="35640" y="26006"/>
                  </a:cubicBezTo>
                  <a:cubicBezTo>
                    <a:pt x="35492" y="25822"/>
                    <a:pt x="35308" y="25711"/>
                    <a:pt x="35123" y="25563"/>
                  </a:cubicBezTo>
                  <a:cubicBezTo>
                    <a:pt x="34975" y="25489"/>
                    <a:pt x="34827" y="25415"/>
                    <a:pt x="34679" y="25341"/>
                  </a:cubicBezTo>
                  <a:lnTo>
                    <a:pt x="34716" y="25341"/>
                  </a:lnTo>
                  <a:cubicBezTo>
                    <a:pt x="35019" y="25240"/>
                    <a:pt x="34924" y="24772"/>
                    <a:pt x="34653" y="24772"/>
                  </a:cubicBezTo>
                  <a:cubicBezTo>
                    <a:pt x="34627" y="24772"/>
                    <a:pt x="34598" y="24776"/>
                    <a:pt x="34568" y="24786"/>
                  </a:cubicBezTo>
                  <a:cubicBezTo>
                    <a:pt x="34531" y="24823"/>
                    <a:pt x="34494" y="24823"/>
                    <a:pt x="34494" y="24823"/>
                  </a:cubicBezTo>
                  <a:cubicBezTo>
                    <a:pt x="34272" y="24897"/>
                    <a:pt x="34235" y="25156"/>
                    <a:pt x="34346" y="25304"/>
                  </a:cubicBezTo>
                  <a:cubicBezTo>
                    <a:pt x="34383" y="25600"/>
                    <a:pt x="34494" y="25859"/>
                    <a:pt x="34642" y="26043"/>
                  </a:cubicBezTo>
                  <a:cubicBezTo>
                    <a:pt x="34790" y="26265"/>
                    <a:pt x="35012" y="26450"/>
                    <a:pt x="35271" y="26524"/>
                  </a:cubicBezTo>
                  <a:cubicBezTo>
                    <a:pt x="35529" y="26598"/>
                    <a:pt x="35788" y="26635"/>
                    <a:pt x="36010" y="26746"/>
                  </a:cubicBezTo>
                  <a:cubicBezTo>
                    <a:pt x="35788" y="27005"/>
                    <a:pt x="35603" y="27300"/>
                    <a:pt x="35381" y="27559"/>
                  </a:cubicBezTo>
                  <a:cubicBezTo>
                    <a:pt x="35012" y="28077"/>
                    <a:pt x="34679" y="28557"/>
                    <a:pt x="34346" y="29038"/>
                  </a:cubicBezTo>
                  <a:cubicBezTo>
                    <a:pt x="34161" y="29001"/>
                    <a:pt x="33940" y="28853"/>
                    <a:pt x="33792" y="28705"/>
                  </a:cubicBezTo>
                  <a:cubicBezTo>
                    <a:pt x="33607" y="28520"/>
                    <a:pt x="33385" y="28446"/>
                    <a:pt x="33163" y="28373"/>
                  </a:cubicBezTo>
                  <a:cubicBezTo>
                    <a:pt x="33052" y="28299"/>
                    <a:pt x="32941" y="28262"/>
                    <a:pt x="32794" y="28225"/>
                  </a:cubicBezTo>
                  <a:cubicBezTo>
                    <a:pt x="32720" y="28188"/>
                    <a:pt x="32609" y="28151"/>
                    <a:pt x="32535" y="28151"/>
                  </a:cubicBezTo>
                  <a:cubicBezTo>
                    <a:pt x="32535" y="28096"/>
                    <a:pt x="32555" y="28040"/>
                    <a:pt x="32550" y="27985"/>
                  </a:cubicBezTo>
                  <a:lnTo>
                    <a:pt x="32550" y="27985"/>
                  </a:lnTo>
                  <a:cubicBezTo>
                    <a:pt x="32638" y="27873"/>
                    <a:pt x="32566" y="27703"/>
                    <a:pt x="32461" y="27633"/>
                  </a:cubicBezTo>
                  <a:cubicBezTo>
                    <a:pt x="32419" y="27612"/>
                    <a:pt x="32378" y="27603"/>
                    <a:pt x="32339" y="27603"/>
                  </a:cubicBezTo>
                  <a:cubicBezTo>
                    <a:pt x="32236" y="27603"/>
                    <a:pt x="32144" y="27664"/>
                    <a:pt x="32091" y="27744"/>
                  </a:cubicBezTo>
                  <a:cubicBezTo>
                    <a:pt x="32017" y="27855"/>
                    <a:pt x="32017" y="27966"/>
                    <a:pt x="32017" y="28077"/>
                  </a:cubicBezTo>
                  <a:cubicBezTo>
                    <a:pt x="32048" y="28199"/>
                    <a:pt x="32180" y="28271"/>
                    <a:pt x="32287" y="28271"/>
                  </a:cubicBezTo>
                  <a:cubicBezTo>
                    <a:pt x="32310" y="28271"/>
                    <a:pt x="32331" y="28268"/>
                    <a:pt x="32350" y="28262"/>
                  </a:cubicBezTo>
                  <a:lnTo>
                    <a:pt x="32387" y="28262"/>
                  </a:lnTo>
                  <a:cubicBezTo>
                    <a:pt x="32461" y="28520"/>
                    <a:pt x="32609" y="28742"/>
                    <a:pt x="32794" y="28890"/>
                  </a:cubicBezTo>
                  <a:cubicBezTo>
                    <a:pt x="33015" y="29112"/>
                    <a:pt x="33274" y="29260"/>
                    <a:pt x="33570" y="29297"/>
                  </a:cubicBezTo>
                  <a:cubicBezTo>
                    <a:pt x="33718" y="29297"/>
                    <a:pt x="33849" y="29280"/>
                    <a:pt x="33986" y="29280"/>
                  </a:cubicBezTo>
                  <a:cubicBezTo>
                    <a:pt x="34055" y="29280"/>
                    <a:pt x="34124" y="29285"/>
                    <a:pt x="34198" y="29297"/>
                  </a:cubicBezTo>
                  <a:cubicBezTo>
                    <a:pt x="33607" y="30147"/>
                    <a:pt x="33089" y="31034"/>
                    <a:pt x="32609" y="31922"/>
                  </a:cubicBezTo>
                  <a:cubicBezTo>
                    <a:pt x="32572" y="31922"/>
                    <a:pt x="32498" y="31922"/>
                    <a:pt x="32461" y="31959"/>
                  </a:cubicBezTo>
                  <a:cubicBezTo>
                    <a:pt x="32415" y="31965"/>
                    <a:pt x="32368" y="31968"/>
                    <a:pt x="32320" y="31968"/>
                  </a:cubicBezTo>
                  <a:cubicBezTo>
                    <a:pt x="32098" y="31968"/>
                    <a:pt x="31860" y="31902"/>
                    <a:pt x="31647" y="31811"/>
                  </a:cubicBezTo>
                  <a:cubicBezTo>
                    <a:pt x="31389" y="31700"/>
                    <a:pt x="31167" y="31737"/>
                    <a:pt x="30908" y="31700"/>
                  </a:cubicBezTo>
                  <a:lnTo>
                    <a:pt x="30353" y="31663"/>
                  </a:lnTo>
                  <a:cubicBezTo>
                    <a:pt x="30390" y="31515"/>
                    <a:pt x="30280" y="31293"/>
                    <a:pt x="30095" y="31293"/>
                  </a:cubicBezTo>
                  <a:cubicBezTo>
                    <a:pt x="29725" y="31293"/>
                    <a:pt x="29725" y="31848"/>
                    <a:pt x="30095" y="31848"/>
                  </a:cubicBezTo>
                  <a:lnTo>
                    <a:pt x="30132" y="31848"/>
                  </a:lnTo>
                  <a:cubicBezTo>
                    <a:pt x="30280" y="32070"/>
                    <a:pt x="30501" y="32254"/>
                    <a:pt x="30760" y="32328"/>
                  </a:cubicBezTo>
                  <a:cubicBezTo>
                    <a:pt x="30933" y="32427"/>
                    <a:pt x="31138" y="32476"/>
                    <a:pt x="31343" y="32476"/>
                  </a:cubicBezTo>
                  <a:cubicBezTo>
                    <a:pt x="31446" y="32476"/>
                    <a:pt x="31549" y="32464"/>
                    <a:pt x="31647" y="32439"/>
                  </a:cubicBezTo>
                  <a:cubicBezTo>
                    <a:pt x="31943" y="32365"/>
                    <a:pt x="32165" y="32218"/>
                    <a:pt x="32461" y="32218"/>
                  </a:cubicBezTo>
                  <a:cubicBezTo>
                    <a:pt x="32017" y="33031"/>
                    <a:pt x="31610" y="33844"/>
                    <a:pt x="31241" y="34658"/>
                  </a:cubicBezTo>
                  <a:lnTo>
                    <a:pt x="31056" y="34658"/>
                  </a:lnTo>
                  <a:cubicBezTo>
                    <a:pt x="30797" y="34621"/>
                    <a:pt x="30575" y="34473"/>
                    <a:pt x="30353" y="34325"/>
                  </a:cubicBezTo>
                  <a:cubicBezTo>
                    <a:pt x="30132" y="34177"/>
                    <a:pt x="29873" y="34103"/>
                    <a:pt x="29614" y="34066"/>
                  </a:cubicBezTo>
                  <a:cubicBezTo>
                    <a:pt x="29466" y="34029"/>
                    <a:pt x="29281" y="33992"/>
                    <a:pt x="29096" y="33992"/>
                  </a:cubicBezTo>
                  <a:cubicBezTo>
                    <a:pt x="29133" y="33807"/>
                    <a:pt x="29059" y="33622"/>
                    <a:pt x="28838" y="33622"/>
                  </a:cubicBezTo>
                  <a:cubicBezTo>
                    <a:pt x="28505" y="33622"/>
                    <a:pt x="28505" y="34177"/>
                    <a:pt x="28838" y="34177"/>
                  </a:cubicBezTo>
                  <a:cubicBezTo>
                    <a:pt x="28986" y="34399"/>
                    <a:pt x="29170" y="34547"/>
                    <a:pt x="29355" y="34658"/>
                  </a:cubicBezTo>
                  <a:cubicBezTo>
                    <a:pt x="29614" y="34805"/>
                    <a:pt x="29873" y="34916"/>
                    <a:pt x="30169" y="34916"/>
                  </a:cubicBezTo>
                  <a:cubicBezTo>
                    <a:pt x="30366" y="34916"/>
                    <a:pt x="30563" y="34884"/>
                    <a:pt x="30760" y="34884"/>
                  </a:cubicBezTo>
                  <a:cubicBezTo>
                    <a:pt x="30859" y="34884"/>
                    <a:pt x="30957" y="34892"/>
                    <a:pt x="31056" y="34916"/>
                  </a:cubicBezTo>
                  <a:lnTo>
                    <a:pt x="31130" y="34916"/>
                  </a:lnTo>
                  <a:cubicBezTo>
                    <a:pt x="30760" y="35804"/>
                    <a:pt x="30427" y="36654"/>
                    <a:pt x="30169" y="37541"/>
                  </a:cubicBezTo>
                  <a:lnTo>
                    <a:pt x="30021" y="37541"/>
                  </a:lnTo>
                  <a:cubicBezTo>
                    <a:pt x="29762" y="37541"/>
                    <a:pt x="29540" y="37393"/>
                    <a:pt x="29318" y="37283"/>
                  </a:cubicBezTo>
                  <a:cubicBezTo>
                    <a:pt x="29059" y="37209"/>
                    <a:pt x="28838" y="37172"/>
                    <a:pt x="28616" y="37135"/>
                  </a:cubicBezTo>
                  <a:cubicBezTo>
                    <a:pt x="28431" y="37135"/>
                    <a:pt x="28283" y="37098"/>
                    <a:pt x="28098" y="37098"/>
                  </a:cubicBezTo>
                  <a:cubicBezTo>
                    <a:pt x="28125" y="36913"/>
                    <a:pt x="27982" y="36748"/>
                    <a:pt x="27831" y="36748"/>
                  </a:cubicBezTo>
                  <a:cubicBezTo>
                    <a:pt x="27770" y="36748"/>
                    <a:pt x="27708" y="36775"/>
                    <a:pt x="27655" y="36839"/>
                  </a:cubicBezTo>
                  <a:lnTo>
                    <a:pt x="27618" y="36876"/>
                  </a:lnTo>
                  <a:cubicBezTo>
                    <a:pt x="27420" y="37074"/>
                    <a:pt x="27605" y="37331"/>
                    <a:pt x="27831" y="37331"/>
                  </a:cubicBezTo>
                  <a:cubicBezTo>
                    <a:pt x="27858" y="37331"/>
                    <a:pt x="27886" y="37327"/>
                    <a:pt x="27913" y="37319"/>
                  </a:cubicBezTo>
                  <a:cubicBezTo>
                    <a:pt x="27950" y="37393"/>
                    <a:pt x="27987" y="37430"/>
                    <a:pt x="28061" y="37504"/>
                  </a:cubicBezTo>
                  <a:cubicBezTo>
                    <a:pt x="28172" y="37615"/>
                    <a:pt x="28283" y="37689"/>
                    <a:pt x="28394" y="37763"/>
                  </a:cubicBezTo>
                  <a:cubicBezTo>
                    <a:pt x="28618" y="37859"/>
                    <a:pt x="28870" y="37955"/>
                    <a:pt x="29102" y="37955"/>
                  </a:cubicBezTo>
                  <a:cubicBezTo>
                    <a:pt x="29137" y="37955"/>
                    <a:pt x="29173" y="37953"/>
                    <a:pt x="29207" y="37948"/>
                  </a:cubicBezTo>
                  <a:cubicBezTo>
                    <a:pt x="29503" y="37911"/>
                    <a:pt x="29799" y="37800"/>
                    <a:pt x="30058" y="37763"/>
                  </a:cubicBezTo>
                  <a:lnTo>
                    <a:pt x="30095" y="37763"/>
                  </a:lnTo>
                  <a:cubicBezTo>
                    <a:pt x="29799" y="38650"/>
                    <a:pt x="29614" y="39501"/>
                    <a:pt x="29429" y="40351"/>
                  </a:cubicBezTo>
                  <a:cubicBezTo>
                    <a:pt x="29355" y="40351"/>
                    <a:pt x="29281" y="40388"/>
                    <a:pt x="29207" y="40388"/>
                  </a:cubicBezTo>
                  <a:cubicBezTo>
                    <a:pt x="29170" y="40395"/>
                    <a:pt x="29132" y="40398"/>
                    <a:pt x="29092" y="40398"/>
                  </a:cubicBezTo>
                  <a:cubicBezTo>
                    <a:pt x="28934" y="40398"/>
                    <a:pt x="28756" y="40351"/>
                    <a:pt x="28579" y="40351"/>
                  </a:cubicBezTo>
                  <a:cubicBezTo>
                    <a:pt x="28357" y="40314"/>
                    <a:pt x="28172" y="40314"/>
                    <a:pt x="27950" y="40314"/>
                  </a:cubicBezTo>
                  <a:lnTo>
                    <a:pt x="27618" y="40314"/>
                  </a:lnTo>
                  <a:cubicBezTo>
                    <a:pt x="27655" y="40166"/>
                    <a:pt x="27544" y="40018"/>
                    <a:pt x="27359" y="40018"/>
                  </a:cubicBezTo>
                  <a:cubicBezTo>
                    <a:pt x="27026" y="40018"/>
                    <a:pt x="27026" y="40573"/>
                    <a:pt x="27359" y="40573"/>
                  </a:cubicBezTo>
                  <a:cubicBezTo>
                    <a:pt x="27396" y="40573"/>
                    <a:pt x="27433" y="40536"/>
                    <a:pt x="27470" y="40536"/>
                  </a:cubicBezTo>
                  <a:cubicBezTo>
                    <a:pt x="27618" y="40610"/>
                    <a:pt x="27729" y="40684"/>
                    <a:pt x="27876" y="40721"/>
                  </a:cubicBezTo>
                  <a:cubicBezTo>
                    <a:pt x="28039" y="40775"/>
                    <a:pt x="28221" y="40809"/>
                    <a:pt x="28394" y="40809"/>
                  </a:cubicBezTo>
                  <a:cubicBezTo>
                    <a:pt x="28457" y="40809"/>
                    <a:pt x="28519" y="40805"/>
                    <a:pt x="28579" y="40795"/>
                  </a:cubicBezTo>
                  <a:cubicBezTo>
                    <a:pt x="28838" y="40758"/>
                    <a:pt x="29059" y="40647"/>
                    <a:pt x="29281" y="40573"/>
                  </a:cubicBezTo>
                  <a:cubicBezTo>
                    <a:pt x="29318" y="40573"/>
                    <a:pt x="29355" y="40536"/>
                    <a:pt x="29392" y="40536"/>
                  </a:cubicBezTo>
                  <a:cubicBezTo>
                    <a:pt x="29244" y="41349"/>
                    <a:pt x="29133" y="42126"/>
                    <a:pt x="29096" y="42902"/>
                  </a:cubicBezTo>
                  <a:cubicBezTo>
                    <a:pt x="28986" y="42939"/>
                    <a:pt x="28875" y="42976"/>
                    <a:pt x="28764" y="43013"/>
                  </a:cubicBezTo>
                  <a:cubicBezTo>
                    <a:pt x="28690" y="43025"/>
                    <a:pt x="28608" y="43029"/>
                    <a:pt x="28523" y="43029"/>
                  </a:cubicBezTo>
                  <a:cubicBezTo>
                    <a:pt x="28353" y="43029"/>
                    <a:pt x="28172" y="43013"/>
                    <a:pt x="28024" y="43013"/>
                  </a:cubicBezTo>
                  <a:cubicBezTo>
                    <a:pt x="27766" y="43013"/>
                    <a:pt x="27507" y="43050"/>
                    <a:pt x="27285" y="43087"/>
                  </a:cubicBezTo>
                  <a:cubicBezTo>
                    <a:pt x="27174" y="43087"/>
                    <a:pt x="27063" y="43087"/>
                    <a:pt x="26952" y="43124"/>
                  </a:cubicBezTo>
                  <a:cubicBezTo>
                    <a:pt x="26915" y="43013"/>
                    <a:pt x="26841" y="42939"/>
                    <a:pt x="26730" y="42939"/>
                  </a:cubicBezTo>
                  <a:cubicBezTo>
                    <a:pt x="26361" y="42939"/>
                    <a:pt x="26361" y="43494"/>
                    <a:pt x="26730" y="43494"/>
                  </a:cubicBezTo>
                  <a:cubicBezTo>
                    <a:pt x="26804" y="43494"/>
                    <a:pt x="26841" y="43457"/>
                    <a:pt x="26915" y="43420"/>
                  </a:cubicBezTo>
                  <a:cubicBezTo>
                    <a:pt x="27026" y="43457"/>
                    <a:pt x="27137" y="43494"/>
                    <a:pt x="27248" y="43494"/>
                  </a:cubicBezTo>
                  <a:cubicBezTo>
                    <a:pt x="27370" y="43509"/>
                    <a:pt x="27487" y="43518"/>
                    <a:pt x="27599" y="43518"/>
                  </a:cubicBezTo>
                  <a:cubicBezTo>
                    <a:pt x="27758" y="43518"/>
                    <a:pt x="27910" y="43500"/>
                    <a:pt x="28061" y="43457"/>
                  </a:cubicBezTo>
                  <a:cubicBezTo>
                    <a:pt x="28320" y="43420"/>
                    <a:pt x="28579" y="43272"/>
                    <a:pt x="28838" y="43161"/>
                  </a:cubicBezTo>
                  <a:cubicBezTo>
                    <a:pt x="28912" y="43161"/>
                    <a:pt x="28986" y="43124"/>
                    <a:pt x="29096" y="43087"/>
                  </a:cubicBezTo>
                  <a:lnTo>
                    <a:pt x="29096" y="43087"/>
                  </a:lnTo>
                  <a:cubicBezTo>
                    <a:pt x="29023" y="43937"/>
                    <a:pt x="29059" y="44788"/>
                    <a:pt x="29133" y="45601"/>
                  </a:cubicBezTo>
                  <a:cubicBezTo>
                    <a:pt x="29023" y="45638"/>
                    <a:pt x="28949" y="45712"/>
                    <a:pt x="28838" y="45749"/>
                  </a:cubicBezTo>
                  <a:cubicBezTo>
                    <a:pt x="28686" y="45792"/>
                    <a:pt x="28534" y="45810"/>
                    <a:pt x="28375" y="45810"/>
                  </a:cubicBezTo>
                  <a:cubicBezTo>
                    <a:pt x="28263" y="45810"/>
                    <a:pt x="28147" y="45801"/>
                    <a:pt x="28024" y="45786"/>
                  </a:cubicBezTo>
                  <a:cubicBezTo>
                    <a:pt x="27766" y="45786"/>
                    <a:pt x="27544" y="45823"/>
                    <a:pt x="27285" y="45823"/>
                  </a:cubicBezTo>
                  <a:cubicBezTo>
                    <a:pt x="27137" y="45860"/>
                    <a:pt x="26989" y="45860"/>
                    <a:pt x="26841" y="45860"/>
                  </a:cubicBezTo>
                  <a:cubicBezTo>
                    <a:pt x="26804" y="45860"/>
                    <a:pt x="26767" y="45823"/>
                    <a:pt x="26693" y="45823"/>
                  </a:cubicBezTo>
                  <a:cubicBezTo>
                    <a:pt x="26582" y="45823"/>
                    <a:pt x="26509" y="45860"/>
                    <a:pt x="26472" y="45934"/>
                  </a:cubicBezTo>
                  <a:lnTo>
                    <a:pt x="26472" y="45971"/>
                  </a:lnTo>
                  <a:cubicBezTo>
                    <a:pt x="26398" y="46119"/>
                    <a:pt x="26472" y="46377"/>
                    <a:pt x="26693" y="46377"/>
                  </a:cubicBezTo>
                  <a:cubicBezTo>
                    <a:pt x="26841" y="46377"/>
                    <a:pt x="26915" y="46303"/>
                    <a:pt x="26952" y="46192"/>
                  </a:cubicBezTo>
                  <a:cubicBezTo>
                    <a:pt x="27063" y="46229"/>
                    <a:pt x="27174" y="46266"/>
                    <a:pt x="27285" y="46266"/>
                  </a:cubicBezTo>
                  <a:cubicBezTo>
                    <a:pt x="27380" y="46280"/>
                    <a:pt x="27479" y="46288"/>
                    <a:pt x="27580" y="46288"/>
                  </a:cubicBezTo>
                  <a:cubicBezTo>
                    <a:pt x="27755" y="46288"/>
                    <a:pt x="27934" y="46263"/>
                    <a:pt x="28098" y="46192"/>
                  </a:cubicBezTo>
                  <a:cubicBezTo>
                    <a:pt x="28394" y="46082"/>
                    <a:pt x="28616" y="45971"/>
                    <a:pt x="28912" y="45897"/>
                  </a:cubicBezTo>
                  <a:cubicBezTo>
                    <a:pt x="28986" y="45860"/>
                    <a:pt x="29059" y="45860"/>
                    <a:pt x="29133" y="45823"/>
                  </a:cubicBezTo>
                  <a:cubicBezTo>
                    <a:pt x="29170" y="46192"/>
                    <a:pt x="29244" y="46525"/>
                    <a:pt x="29281" y="46858"/>
                  </a:cubicBezTo>
                  <a:cubicBezTo>
                    <a:pt x="29318" y="47080"/>
                    <a:pt x="29355" y="47265"/>
                    <a:pt x="29392" y="47486"/>
                  </a:cubicBezTo>
                  <a:cubicBezTo>
                    <a:pt x="29281" y="47560"/>
                    <a:pt x="29170" y="47671"/>
                    <a:pt x="29023" y="47745"/>
                  </a:cubicBezTo>
                  <a:cubicBezTo>
                    <a:pt x="28801" y="47856"/>
                    <a:pt x="28468" y="47893"/>
                    <a:pt x="28209" y="47893"/>
                  </a:cubicBezTo>
                  <a:cubicBezTo>
                    <a:pt x="27913" y="47893"/>
                    <a:pt x="27655" y="47930"/>
                    <a:pt x="27396" y="47967"/>
                  </a:cubicBezTo>
                  <a:cubicBezTo>
                    <a:pt x="27248" y="47967"/>
                    <a:pt x="27100" y="47967"/>
                    <a:pt x="26915" y="48004"/>
                  </a:cubicBezTo>
                  <a:cubicBezTo>
                    <a:pt x="26915" y="47856"/>
                    <a:pt x="26841" y="47708"/>
                    <a:pt x="26656" y="47708"/>
                  </a:cubicBezTo>
                  <a:cubicBezTo>
                    <a:pt x="26324" y="47708"/>
                    <a:pt x="26324" y="48263"/>
                    <a:pt x="26656" y="48263"/>
                  </a:cubicBezTo>
                  <a:cubicBezTo>
                    <a:pt x="26693" y="48263"/>
                    <a:pt x="26730" y="48263"/>
                    <a:pt x="26767" y="48226"/>
                  </a:cubicBezTo>
                  <a:cubicBezTo>
                    <a:pt x="26952" y="48300"/>
                    <a:pt x="27174" y="48374"/>
                    <a:pt x="27359" y="48411"/>
                  </a:cubicBezTo>
                  <a:cubicBezTo>
                    <a:pt x="27442" y="48420"/>
                    <a:pt x="27523" y="48425"/>
                    <a:pt x="27602" y="48425"/>
                  </a:cubicBezTo>
                  <a:cubicBezTo>
                    <a:pt x="27839" y="48425"/>
                    <a:pt x="28061" y="48383"/>
                    <a:pt x="28283" y="48300"/>
                  </a:cubicBezTo>
                  <a:cubicBezTo>
                    <a:pt x="28579" y="48189"/>
                    <a:pt x="28838" y="48004"/>
                    <a:pt x="29096" y="47893"/>
                  </a:cubicBezTo>
                  <a:cubicBezTo>
                    <a:pt x="29244" y="47819"/>
                    <a:pt x="29355" y="47782"/>
                    <a:pt x="29466" y="47708"/>
                  </a:cubicBezTo>
                  <a:cubicBezTo>
                    <a:pt x="29614" y="48300"/>
                    <a:pt x="29762" y="48891"/>
                    <a:pt x="29984" y="49446"/>
                  </a:cubicBezTo>
                  <a:lnTo>
                    <a:pt x="29947" y="49446"/>
                  </a:lnTo>
                  <a:cubicBezTo>
                    <a:pt x="29725" y="49594"/>
                    <a:pt x="29503" y="49705"/>
                    <a:pt x="29281" y="49779"/>
                  </a:cubicBezTo>
                  <a:cubicBezTo>
                    <a:pt x="29206" y="49789"/>
                    <a:pt x="29130" y="49794"/>
                    <a:pt x="29055" y="49794"/>
                  </a:cubicBezTo>
                  <a:cubicBezTo>
                    <a:pt x="28874" y="49794"/>
                    <a:pt x="28699" y="49768"/>
                    <a:pt x="28542" y="49742"/>
                  </a:cubicBezTo>
                  <a:cubicBezTo>
                    <a:pt x="28283" y="49742"/>
                    <a:pt x="28061" y="49779"/>
                    <a:pt x="27802" y="49816"/>
                  </a:cubicBezTo>
                  <a:cubicBezTo>
                    <a:pt x="27692" y="49816"/>
                    <a:pt x="27581" y="49816"/>
                    <a:pt x="27470" y="49853"/>
                  </a:cubicBezTo>
                  <a:cubicBezTo>
                    <a:pt x="27433" y="49705"/>
                    <a:pt x="27359" y="49631"/>
                    <a:pt x="27211" y="49631"/>
                  </a:cubicBezTo>
                  <a:cubicBezTo>
                    <a:pt x="26878" y="49631"/>
                    <a:pt x="26878" y="50185"/>
                    <a:pt x="27211" y="50185"/>
                  </a:cubicBezTo>
                  <a:cubicBezTo>
                    <a:pt x="27285" y="50185"/>
                    <a:pt x="27322" y="50148"/>
                    <a:pt x="27359" y="50111"/>
                  </a:cubicBezTo>
                  <a:cubicBezTo>
                    <a:pt x="27396" y="50111"/>
                    <a:pt x="27396" y="50111"/>
                    <a:pt x="27433" y="50148"/>
                  </a:cubicBezTo>
                  <a:cubicBezTo>
                    <a:pt x="27544" y="50185"/>
                    <a:pt x="27655" y="50185"/>
                    <a:pt x="27802" y="50222"/>
                  </a:cubicBezTo>
                  <a:cubicBezTo>
                    <a:pt x="27952" y="50244"/>
                    <a:pt x="28101" y="50265"/>
                    <a:pt x="28251" y="50265"/>
                  </a:cubicBezTo>
                  <a:cubicBezTo>
                    <a:pt x="28360" y="50265"/>
                    <a:pt x="28469" y="50254"/>
                    <a:pt x="28579" y="50222"/>
                  </a:cubicBezTo>
                  <a:cubicBezTo>
                    <a:pt x="28838" y="50148"/>
                    <a:pt x="29059" y="50000"/>
                    <a:pt x="29318" y="49926"/>
                  </a:cubicBezTo>
                  <a:cubicBezTo>
                    <a:pt x="29540" y="49853"/>
                    <a:pt x="29799" y="49779"/>
                    <a:pt x="30058" y="49742"/>
                  </a:cubicBezTo>
                  <a:lnTo>
                    <a:pt x="30095" y="49742"/>
                  </a:lnTo>
                  <a:cubicBezTo>
                    <a:pt x="30243" y="50074"/>
                    <a:pt x="30390" y="50444"/>
                    <a:pt x="30575" y="50777"/>
                  </a:cubicBezTo>
                  <a:cubicBezTo>
                    <a:pt x="30501" y="50888"/>
                    <a:pt x="30464" y="50962"/>
                    <a:pt x="30390" y="51036"/>
                  </a:cubicBezTo>
                  <a:cubicBezTo>
                    <a:pt x="30280" y="51147"/>
                    <a:pt x="30169" y="51220"/>
                    <a:pt x="30058" y="51294"/>
                  </a:cubicBezTo>
                  <a:cubicBezTo>
                    <a:pt x="29947" y="51368"/>
                    <a:pt x="29799" y="51442"/>
                    <a:pt x="29651" y="51479"/>
                  </a:cubicBezTo>
                  <a:cubicBezTo>
                    <a:pt x="29392" y="51516"/>
                    <a:pt x="29133" y="51627"/>
                    <a:pt x="28875" y="51701"/>
                  </a:cubicBezTo>
                  <a:cubicBezTo>
                    <a:pt x="28727" y="51775"/>
                    <a:pt x="28542" y="51849"/>
                    <a:pt x="28357" y="51923"/>
                  </a:cubicBezTo>
                  <a:cubicBezTo>
                    <a:pt x="28316" y="51855"/>
                    <a:pt x="28241" y="51822"/>
                    <a:pt x="28162" y="51822"/>
                  </a:cubicBezTo>
                  <a:cubicBezTo>
                    <a:pt x="28025" y="51822"/>
                    <a:pt x="27876" y="51920"/>
                    <a:pt x="27876" y="52108"/>
                  </a:cubicBezTo>
                  <a:lnTo>
                    <a:pt x="27876" y="52145"/>
                  </a:lnTo>
                  <a:cubicBezTo>
                    <a:pt x="27876" y="52334"/>
                    <a:pt x="28013" y="52427"/>
                    <a:pt x="28150" y="52427"/>
                  </a:cubicBezTo>
                  <a:cubicBezTo>
                    <a:pt x="28281" y="52427"/>
                    <a:pt x="28413" y="52344"/>
                    <a:pt x="28431" y="52182"/>
                  </a:cubicBezTo>
                  <a:cubicBezTo>
                    <a:pt x="28485" y="52193"/>
                    <a:pt x="28542" y="52197"/>
                    <a:pt x="28601" y="52197"/>
                  </a:cubicBezTo>
                  <a:cubicBezTo>
                    <a:pt x="28743" y="52197"/>
                    <a:pt x="28892" y="52171"/>
                    <a:pt x="29023" y="52145"/>
                  </a:cubicBezTo>
                  <a:cubicBezTo>
                    <a:pt x="29170" y="52145"/>
                    <a:pt x="29318" y="52071"/>
                    <a:pt x="29466" y="52034"/>
                  </a:cubicBezTo>
                  <a:cubicBezTo>
                    <a:pt x="29577" y="51960"/>
                    <a:pt x="29725" y="51849"/>
                    <a:pt x="29836" y="51738"/>
                  </a:cubicBezTo>
                  <a:cubicBezTo>
                    <a:pt x="29947" y="51664"/>
                    <a:pt x="30058" y="51553"/>
                    <a:pt x="30169" y="51442"/>
                  </a:cubicBezTo>
                  <a:cubicBezTo>
                    <a:pt x="30280" y="51368"/>
                    <a:pt x="30390" y="51294"/>
                    <a:pt x="30501" y="51183"/>
                  </a:cubicBezTo>
                  <a:lnTo>
                    <a:pt x="30723" y="51073"/>
                  </a:lnTo>
                  <a:cubicBezTo>
                    <a:pt x="30871" y="51368"/>
                    <a:pt x="31056" y="51664"/>
                    <a:pt x="31241" y="51960"/>
                  </a:cubicBezTo>
                  <a:cubicBezTo>
                    <a:pt x="31167" y="52108"/>
                    <a:pt x="31093" y="52293"/>
                    <a:pt x="30982" y="52440"/>
                  </a:cubicBezTo>
                  <a:cubicBezTo>
                    <a:pt x="30908" y="52551"/>
                    <a:pt x="30797" y="52662"/>
                    <a:pt x="30686" y="52736"/>
                  </a:cubicBezTo>
                  <a:cubicBezTo>
                    <a:pt x="30575" y="52773"/>
                    <a:pt x="30427" y="52810"/>
                    <a:pt x="30316" y="52847"/>
                  </a:cubicBezTo>
                  <a:cubicBezTo>
                    <a:pt x="30243" y="52847"/>
                    <a:pt x="30169" y="52847"/>
                    <a:pt x="30095" y="52884"/>
                  </a:cubicBezTo>
                  <a:lnTo>
                    <a:pt x="29910" y="52884"/>
                  </a:lnTo>
                  <a:cubicBezTo>
                    <a:pt x="29873" y="52884"/>
                    <a:pt x="29799" y="52921"/>
                    <a:pt x="29725" y="52921"/>
                  </a:cubicBezTo>
                  <a:lnTo>
                    <a:pt x="29540" y="52958"/>
                  </a:lnTo>
                  <a:cubicBezTo>
                    <a:pt x="29429" y="52958"/>
                    <a:pt x="29281" y="52958"/>
                    <a:pt x="29133" y="52995"/>
                  </a:cubicBezTo>
                  <a:cubicBezTo>
                    <a:pt x="29023" y="52995"/>
                    <a:pt x="28875" y="52995"/>
                    <a:pt x="28727" y="53032"/>
                  </a:cubicBezTo>
                  <a:cubicBezTo>
                    <a:pt x="28690" y="52921"/>
                    <a:pt x="28616" y="52847"/>
                    <a:pt x="28468" y="52847"/>
                  </a:cubicBezTo>
                  <a:cubicBezTo>
                    <a:pt x="28135" y="52847"/>
                    <a:pt x="28135" y="53402"/>
                    <a:pt x="28468" y="53402"/>
                  </a:cubicBezTo>
                  <a:cubicBezTo>
                    <a:pt x="28653" y="53402"/>
                    <a:pt x="28764" y="53254"/>
                    <a:pt x="28727" y="53106"/>
                  </a:cubicBezTo>
                  <a:lnTo>
                    <a:pt x="28727" y="53106"/>
                  </a:lnTo>
                  <a:cubicBezTo>
                    <a:pt x="28838" y="53180"/>
                    <a:pt x="28986" y="53254"/>
                    <a:pt x="29096" y="53291"/>
                  </a:cubicBezTo>
                  <a:cubicBezTo>
                    <a:pt x="29244" y="53328"/>
                    <a:pt x="29392" y="53402"/>
                    <a:pt x="29540" y="53402"/>
                  </a:cubicBezTo>
                  <a:cubicBezTo>
                    <a:pt x="29596" y="53408"/>
                    <a:pt x="29651" y="53411"/>
                    <a:pt x="29706" y="53411"/>
                  </a:cubicBezTo>
                  <a:cubicBezTo>
                    <a:pt x="29981" y="53411"/>
                    <a:pt x="30243" y="53334"/>
                    <a:pt x="30427" y="53180"/>
                  </a:cubicBezTo>
                  <a:cubicBezTo>
                    <a:pt x="30575" y="53069"/>
                    <a:pt x="30686" y="52958"/>
                    <a:pt x="30797" y="52884"/>
                  </a:cubicBezTo>
                  <a:cubicBezTo>
                    <a:pt x="30871" y="52810"/>
                    <a:pt x="30908" y="52773"/>
                    <a:pt x="30982" y="52736"/>
                  </a:cubicBezTo>
                  <a:cubicBezTo>
                    <a:pt x="31019" y="52662"/>
                    <a:pt x="31093" y="52625"/>
                    <a:pt x="31130" y="52588"/>
                  </a:cubicBezTo>
                  <a:cubicBezTo>
                    <a:pt x="31241" y="52477"/>
                    <a:pt x="31352" y="52404"/>
                    <a:pt x="31463" y="52293"/>
                  </a:cubicBezTo>
                  <a:cubicBezTo>
                    <a:pt x="31684" y="52625"/>
                    <a:pt x="31943" y="52958"/>
                    <a:pt x="32202" y="53291"/>
                  </a:cubicBezTo>
                  <a:cubicBezTo>
                    <a:pt x="32165" y="53365"/>
                    <a:pt x="32128" y="53439"/>
                    <a:pt x="32054" y="53476"/>
                  </a:cubicBezTo>
                  <a:cubicBezTo>
                    <a:pt x="31906" y="53661"/>
                    <a:pt x="31647" y="53771"/>
                    <a:pt x="31389" y="53808"/>
                  </a:cubicBezTo>
                  <a:cubicBezTo>
                    <a:pt x="31278" y="53808"/>
                    <a:pt x="31130" y="53845"/>
                    <a:pt x="31019" y="53845"/>
                  </a:cubicBezTo>
                  <a:cubicBezTo>
                    <a:pt x="30908" y="53882"/>
                    <a:pt x="30797" y="53919"/>
                    <a:pt x="30649" y="53956"/>
                  </a:cubicBezTo>
                  <a:cubicBezTo>
                    <a:pt x="30538" y="53993"/>
                    <a:pt x="30427" y="53993"/>
                    <a:pt x="30280" y="54030"/>
                  </a:cubicBezTo>
                  <a:cubicBezTo>
                    <a:pt x="30280" y="54067"/>
                    <a:pt x="30280" y="54067"/>
                    <a:pt x="30243" y="54067"/>
                  </a:cubicBezTo>
                  <a:cubicBezTo>
                    <a:pt x="30243" y="53919"/>
                    <a:pt x="30169" y="53808"/>
                    <a:pt x="29984" y="53808"/>
                  </a:cubicBezTo>
                  <a:cubicBezTo>
                    <a:pt x="29651" y="53808"/>
                    <a:pt x="29651" y="54363"/>
                    <a:pt x="29984" y="54363"/>
                  </a:cubicBezTo>
                  <a:cubicBezTo>
                    <a:pt x="30058" y="54363"/>
                    <a:pt x="30095" y="54326"/>
                    <a:pt x="30132" y="54326"/>
                  </a:cubicBezTo>
                  <a:cubicBezTo>
                    <a:pt x="30206" y="54326"/>
                    <a:pt x="30243" y="54363"/>
                    <a:pt x="30316" y="54363"/>
                  </a:cubicBezTo>
                  <a:cubicBezTo>
                    <a:pt x="30427" y="54363"/>
                    <a:pt x="30575" y="54400"/>
                    <a:pt x="30723" y="54400"/>
                  </a:cubicBezTo>
                  <a:cubicBezTo>
                    <a:pt x="31019" y="54400"/>
                    <a:pt x="31315" y="54326"/>
                    <a:pt x="31537" y="54141"/>
                  </a:cubicBezTo>
                  <a:cubicBezTo>
                    <a:pt x="31758" y="53956"/>
                    <a:pt x="31980" y="53771"/>
                    <a:pt x="32202" y="53624"/>
                  </a:cubicBezTo>
                  <a:cubicBezTo>
                    <a:pt x="32239" y="53550"/>
                    <a:pt x="32313" y="53513"/>
                    <a:pt x="32387" y="53476"/>
                  </a:cubicBezTo>
                  <a:cubicBezTo>
                    <a:pt x="32646" y="53771"/>
                    <a:pt x="32941" y="54067"/>
                    <a:pt x="33237" y="54363"/>
                  </a:cubicBezTo>
                  <a:cubicBezTo>
                    <a:pt x="33163" y="54437"/>
                    <a:pt x="33089" y="54437"/>
                    <a:pt x="33015" y="54474"/>
                  </a:cubicBezTo>
                  <a:cubicBezTo>
                    <a:pt x="32794" y="54548"/>
                    <a:pt x="32683" y="54659"/>
                    <a:pt x="32535" y="54770"/>
                  </a:cubicBezTo>
                  <a:cubicBezTo>
                    <a:pt x="32424" y="54844"/>
                    <a:pt x="32350" y="54918"/>
                    <a:pt x="32239" y="54991"/>
                  </a:cubicBezTo>
                  <a:cubicBezTo>
                    <a:pt x="31832" y="54991"/>
                    <a:pt x="31426" y="54918"/>
                    <a:pt x="31019" y="54770"/>
                  </a:cubicBezTo>
                  <a:lnTo>
                    <a:pt x="30908" y="54733"/>
                  </a:lnTo>
                  <a:lnTo>
                    <a:pt x="30834" y="54733"/>
                  </a:lnTo>
                  <a:cubicBezTo>
                    <a:pt x="19410" y="54104"/>
                    <a:pt x="10389" y="50925"/>
                    <a:pt x="3439" y="37541"/>
                  </a:cubicBezTo>
                  <a:lnTo>
                    <a:pt x="3365" y="37430"/>
                  </a:lnTo>
                  <a:lnTo>
                    <a:pt x="3254" y="37356"/>
                  </a:lnTo>
                  <a:cubicBezTo>
                    <a:pt x="3217" y="37319"/>
                    <a:pt x="2404" y="36580"/>
                    <a:pt x="2478" y="35138"/>
                  </a:cubicBezTo>
                  <a:lnTo>
                    <a:pt x="2478" y="35138"/>
                  </a:lnTo>
                  <a:cubicBezTo>
                    <a:pt x="2515" y="35286"/>
                    <a:pt x="2551" y="35434"/>
                    <a:pt x="2588" y="35582"/>
                  </a:cubicBezTo>
                  <a:cubicBezTo>
                    <a:pt x="2699" y="35841"/>
                    <a:pt x="2884" y="36025"/>
                    <a:pt x="3069" y="36210"/>
                  </a:cubicBezTo>
                  <a:cubicBezTo>
                    <a:pt x="3254" y="36395"/>
                    <a:pt x="3513" y="36543"/>
                    <a:pt x="3772" y="36580"/>
                  </a:cubicBezTo>
                  <a:lnTo>
                    <a:pt x="3808" y="36543"/>
                  </a:lnTo>
                  <a:cubicBezTo>
                    <a:pt x="3513" y="36099"/>
                    <a:pt x="3328" y="35730"/>
                    <a:pt x="3143" y="35360"/>
                  </a:cubicBezTo>
                  <a:cubicBezTo>
                    <a:pt x="3069" y="35138"/>
                    <a:pt x="2958" y="34953"/>
                    <a:pt x="2884" y="34732"/>
                  </a:cubicBezTo>
                  <a:cubicBezTo>
                    <a:pt x="2884" y="34732"/>
                    <a:pt x="2884" y="34695"/>
                    <a:pt x="2847" y="34695"/>
                  </a:cubicBezTo>
                  <a:cubicBezTo>
                    <a:pt x="3032" y="34547"/>
                    <a:pt x="3180" y="34399"/>
                    <a:pt x="3328" y="34251"/>
                  </a:cubicBezTo>
                  <a:cubicBezTo>
                    <a:pt x="3402" y="34436"/>
                    <a:pt x="3439" y="34584"/>
                    <a:pt x="3550" y="34732"/>
                  </a:cubicBezTo>
                  <a:cubicBezTo>
                    <a:pt x="3661" y="34953"/>
                    <a:pt x="3808" y="35175"/>
                    <a:pt x="4030" y="35323"/>
                  </a:cubicBezTo>
                  <a:cubicBezTo>
                    <a:pt x="4215" y="35508"/>
                    <a:pt x="4437" y="35656"/>
                    <a:pt x="4659" y="35730"/>
                  </a:cubicBezTo>
                  <a:cubicBezTo>
                    <a:pt x="4474" y="35989"/>
                    <a:pt x="4585" y="36395"/>
                    <a:pt x="4992" y="36395"/>
                  </a:cubicBezTo>
                  <a:cubicBezTo>
                    <a:pt x="5509" y="36395"/>
                    <a:pt x="5509" y="35582"/>
                    <a:pt x="4992" y="35582"/>
                  </a:cubicBezTo>
                  <a:cubicBezTo>
                    <a:pt x="4881" y="35582"/>
                    <a:pt x="4770" y="35619"/>
                    <a:pt x="4733" y="35693"/>
                  </a:cubicBezTo>
                  <a:cubicBezTo>
                    <a:pt x="4622" y="35471"/>
                    <a:pt x="4511" y="35249"/>
                    <a:pt x="4400" y="35064"/>
                  </a:cubicBezTo>
                  <a:cubicBezTo>
                    <a:pt x="4289" y="34842"/>
                    <a:pt x="4178" y="34658"/>
                    <a:pt x="4067" y="34436"/>
                  </a:cubicBezTo>
                  <a:cubicBezTo>
                    <a:pt x="3956" y="34251"/>
                    <a:pt x="3845" y="34103"/>
                    <a:pt x="3735" y="33918"/>
                  </a:cubicBezTo>
                  <a:cubicBezTo>
                    <a:pt x="3956" y="33696"/>
                    <a:pt x="4178" y="33475"/>
                    <a:pt x="4400" y="33290"/>
                  </a:cubicBezTo>
                  <a:cubicBezTo>
                    <a:pt x="4474" y="33475"/>
                    <a:pt x="4548" y="33659"/>
                    <a:pt x="4659" y="33807"/>
                  </a:cubicBezTo>
                  <a:cubicBezTo>
                    <a:pt x="4770" y="33992"/>
                    <a:pt x="4918" y="34177"/>
                    <a:pt x="5102" y="34325"/>
                  </a:cubicBezTo>
                  <a:cubicBezTo>
                    <a:pt x="5287" y="34473"/>
                    <a:pt x="5472" y="34584"/>
                    <a:pt x="5694" y="34658"/>
                  </a:cubicBezTo>
                  <a:lnTo>
                    <a:pt x="5731" y="34621"/>
                  </a:lnTo>
                  <a:cubicBezTo>
                    <a:pt x="5620" y="34399"/>
                    <a:pt x="5509" y="34214"/>
                    <a:pt x="5435" y="34029"/>
                  </a:cubicBezTo>
                  <a:lnTo>
                    <a:pt x="5139" y="33511"/>
                  </a:lnTo>
                  <a:cubicBezTo>
                    <a:pt x="5065" y="33364"/>
                    <a:pt x="4955" y="33179"/>
                    <a:pt x="4881" y="32994"/>
                  </a:cubicBezTo>
                  <a:cubicBezTo>
                    <a:pt x="4844" y="32957"/>
                    <a:pt x="4844" y="32920"/>
                    <a:pt x="4807" y="32883"/>
                  </a:cubicBezTo>
                  <a:cubicBezTo>
                    <a:pt x="5065" y="32624"/>
                    <a:pt x="5324" y="32365"/>
                    <a:pt x="5583" y="32070"/>
                  </a:cubicBezTo>
                  <a:cubicBezTo>
                    <a:pt x="5620" y="32144"/>
                    <a:pt x="5657" y="32218"/>
                    <a:pt x="5694" y="32291"/>
                  </a:cubicBezTo>
                  <a:cubicBezTo>
                    <a:pt x="5805" y="32550"/>
                    <a:pt x="5990" y="32735"/>
                    <a:pt x="6175" y="32883"/>
                  </a:cubicBezTo>
                  <a:cubicBezTo>
                    <a:pt x="6359" y="33031"/>
                    <a:pt x="6581" y="33179"/>
                    <a:pt x="6840" y="33253"/>
                  </a:cubicBezTo>
                  <a:lnTo>
                    <a:pt x="6877" y="33179"/>
                  </a:lnTo>
                  <a:cubicBezTo>
                    <a:pt x="6766" y="32957"/>
                    <a:pt x="6655" y="32772"/>
                    <a:pt x="6544" y="32587"/>
                  </a:cubicBezTo>
                  <a:cubicBezTo>
                    <a:pt x="6433" y="32365"/>
                    <a:pt x="6322" y="32181"/>
                    <a:pt x="6212" y="31996"/>
                  </a:cubicBezTo>
                  <a:cubicBezTo>
                    <a:pt x="6101" y="31885"/>
                    <a:pt x="6064" y="31774"/>
                    <a:pt x="5990" y="31663"/>
                  </a:cubicBezTo>
                  <a:cubicBezTo>
                    <a:pt x="6322" y="31293"/>
                    <a:pt x="6655" y="30887"/>
                    <a:pt x="6988" y="30517"/>
                  </a:cubicBezTo>
                  <a:cubicBezTo>
                    <a:pt x="7099" y="30665"/>
                    <a:pt x="7247" y="30776"/>
                    <a:pt x="7395" y="30887"/>
                  </a:cubicBezTo>
                  <a:cubicBezTo>
                    <a:pt x="7543" y="30997"/>
                    <a:pt x="7727" y="31108"/>
                    <a:pt x="7912" y="31182"/>
                  </a:cubicBezTo>
                  <a:cubicBezTo>
                    <a:pt x="8134" y="31256"/>
                    <a:pt x="8319" y="31330"/>
                    <a:pt x="8541" y="31330"/>
                  </a:cubicBezTo>
                  <a:lnTo>
                    <a:pt x="8541" y="31256"/>
                  </a:lnTo>
                  <a:cubicBezTo>
                    <a:pt x="8282" y="30961"/>
                    <a:pt x="8023" y="30702"/>
                    <a:pt x="7764" y="30443"/>
                  </a:cubicBezTo>
                  <a:cubicBezTo>
                    <a:pt x="7616" y="30332"/>
                    <a:pt x="7469" y="30221"/>
                    <a:pt x="7358" y="30110"/>
                  </a:cubicBezTo>
                  <a:cubicBezTo>
                    <a:pt x="7764" y="29593"/>
                    <a:pt x="8208" y="29075"/>
                    <a:pt x="8615" y="28520"/>
                  </a:cubicBezTo>
                  <a:cubicBezTo>
                    <a:pt x="8763" y="28668"/>
                    <a:pt x="8873" y="28742"/>
                    <a:pt x="9021" y="28853"/>
                  </a:cubicBezTo>
                  <a:cubicBezTo>
                    <a:pt x="9243" y="28964"/>
                    <a:pt x="9465" y="29038"/>
                    <a:pt x="9687" y="29075"/>
                  </a:cubicBezTo>
                  <a:cubicBezTo>
                    <a:pt x="9844" y="29101"/>
                    <a:pt x="10001" y="29127"/>
                    <a:pt x="10157" y="29127"/>
                  </a:cubicBezTo>
                  <a:cubicBezTo>
                    <a:pt x="10222" y="29127"/>
                    <a:pt x="10287" y="29123"/>
                    <a:pt x="10352" y="29112"/>
                  </a:cubicBezTo>
                  <a:cubicBezTo>
                    <a:pt x="10352" y="29223"/>
                    <a:pt x="10426" y="29371"/>
                    <a:pt x="10611" y="29371"/>
                  </a:cubicBezTo>
                  <a:cubicBezTo>
                    <a:pt x="10944" y="29371"/>
                    <a:pt x="10944" y="28816"/>
                    <a:pt x="10611" y="28816"/>
                  </a:cubicBezTo>
                  <a:cubicBezTo>
                    <a:pt x="10463" y="28816"/>
                    <a:pt x="10389" y="28890"/>
                    <a:pt x="10352" y="29001"/>
                  </a:cubicBezTo>
                  <a:cubicBezTo>
                    <a:pt x="9983" y="28779"/>
                    <a:pt x="9650" y="28557"/>
                    <a:pt x="9354" y="28336"/>
                  </a:cubicBezTo>
                  <a:cubicBezTo>
                    <a:pt x="9206" y="28262"/>
                    <a:pt x="9095" y="28188"/>
                    <a:pt x="8984" y="28077"/>
                  </a:cubicBezTo>
                  <a:cubicBezTo>
                    <a:pt x="9391" y="27522"/>
                    <a:pt x="9798" y="26968"/>
                    <a:pt x="10204" y="26413"/>
                  </a:cubicBezTo>
                  <a:cubicBezTo>
                    <a:pt x="10426" y="26524"/>
                    <a:pt x="10648" y="26635"/>
                    <a:pt x="10870" y="26672"/>
                  </a:cubicBezTo>
                  <a:cubicBezTo>
                    <a:pt x="11129" y="26746"/>
                    <a:pt x="11387" y="26783"/>
                    <a:pt x="11646" y="26783"/>
                  </a:cubicBezTo>
                  <a:cubicBezTo>
                    <a:pt x="11706" y="26793"/>
                    <a:pt x="11765" y="26797"/>
                    <a:pt x="11825" y="26797"/>
                  </a:cubicBezTo>
                  <a:cubicBezTo>
                    <a:pt x="11987" y="26797"/>
                    <a:pt x="12149" y="26763"/>
                    <a:pt x="12312" y="26709"/>
                  </a:cubicBezTo>
                  <a:cubicBezTo>
                    <a:pt x="12349" y="26783"/>
                    <a:pt x="12423" y="26857"/>
                    <a:pt x="12534" y="26857"/>
                  </a:cubicBezTo>
                  <a:cubicBezTo>
                    <a:pt x="12866" y="26857"/>
                    <a:pt x="12866" y="26302"/>
                    <a:pt x="12534" y="26302"/>
                  </a:cubicBezTo>
                  <a:cubicBezTo>
                    <a:pt x="12349" y="26302"/>
                    <a:pt x="12275" y="26450"/>
                    <a:pt x="12275" y="26598"/>
                  </a:cubicBezTo>
                  <a:cubicBezTo>
                    <a:pt x="11868" y="26413"/>
                    <a:pt x="11461" y="26265"/>
                    <a:pt x="11055" y="26117"/>
                  </a:cubicBezTo>
                  <a:cubicBezTo>
                    <a:pt x="10870" y="26043"/>
                    <a:pt x="10685" y="26006"/>
                    <a:pt x="10537" y="25969"/>
                  </a:cubicBezTo>
                  <a:cubicBezTo>
                    <a:pt x="11018" y="25230"/>
                    <a:pt x="11535" y="24491"/>
                    <a:pt x="12016" y="23714"/>
                  </a:cubicBezTo>
                  <a:cubicBezTo>
                    <a:pt x="12201" y="23751"/>
                    <a:pt x="12386" y="23788"/>
                    <a:pt x="12608" y="23825"/>
                  </a:cubicBezTo>
                  <a:cubicBezTo>
                    <a:pt x="12977" y="23899"/>
                    <a:pt x="13347" y="23936"/>
                    <a:pt x="13717" y="23973"/>
                  </a:cubicBezTo>
                  <a:cubicBezTo>
                    <a:pt x="13717" y="24121"/>
                    <a:pt x="13828" y="24232"/>
                    <a:pt x="13975" y="24232"/>
                  </a:cubicBezTo>
                  <a:cubicBezTo>
                    <a:pt x="14345" y="24232"/>
                    <a:pt x="14345" y="23714"/>
                    <a:pt x="13975" y="23714"/>
                  </a:cubicBezTo>
                  <a:cubicBezTo>
                    <a:pt x="13865" y="23714"/>
                    <a:pt x="13791" y="23751"/>
                    <a:pt x="13754" y="23825"/>
                  </a:cubicBezTo>
                  <a:cubicBezTo>
                    <a:pt x="13643" y="23677"/>
                    <a:pt x="13495" y="23603"/>
                    <a:pt x="13347" y="23492"/>
                  </a:cubicBezTo>
                  <a:cubicBezTo>
                    <a:pt x="13125" y="23382"/>
                    <a:pt x="12940" y="23308"/>
                    <a:pt x="12718" y="23271"/>
                  </a:cubicBezTo>
                  <a:cubicBezTo>
                    <a:pt x="12571" y="23234"/>
                    <a:pt x="12460" y="23197"/>
                    <a:pt x="12312" y="23197"/>
                  </a:cubicBezTo>
                  <a:cubicBezTo>
                    <a:pt x="12866" y="22309"/>
                    <a:pt x="13421" y="21385"/>
                    <a:pt x="13975" y="20424"/>
                  </a:cubicBezTo>
                  <a:cubicBezTo>
                    <a:pt x="14049" y="20461"/>
                    <a:pt x="14123" y="20461"/>
                    <a:pt x="14160" y="20498"/>
                  </a:cubicBezTo>
                  <a:lnTo>
                    <a:pt x="14567" y="20609"/>
                  </a:lnTo>
                  <a:cubicBezTo>
                    <a:pt x="14789" y="20683"/>
                    <a:pt x="15048" y="20720"/>
                    <a:pt x="15343" y="20720"/>
                  </a:cubicBezTo>
                  <a:cubicBezTo>
                    <a:pt x="15565" y="20757"/>
                    <a:pt x="15824" y="20757"/>
                    <a:pt x="16120" y="20757"/>
                  </a:cubicBezTo>
                  <a:cubicBezTo>
                    <a:pt x="16120" y="20868"/>
                    <a:pt x="16231" y="20941"/>
                    <a:pt x="16342" y="20941"/>
                  </a:cubicBezTo>
                  <a:cubicBezTo>
                    <a:pt x="16711" y="20941"/>
                    <a:pt x="16711" y="20424"/>
                    <a:pt x="16342" y="20424"/>
                  </a:cubicBezTo>
                  <a:cubicBezTo>
                    <a:pt x="16231" y="20424"/>
                    <a:pt x="16157" y="20461"/>
                    <a:pt x="16120" y="20535"/>
                  </a:cubicBezTo>
                  <a:cubicBezTo>
                    <a:pt x="15972" y="20350"/>
                    <a:pt x="15787" y="20202"/>
                    <a:pt x="15565" y="20054"/>
                  </a:cubicBezTo>
                  <a:cubicBezTo>
                    <a:pt x="15306" y="19906"/>
                    <a:pt x="15011" y="19795"/>
                    <a:pt x="14715" y="19758"/>
                  </a:cubicBezTo>
                  <a:cubicBezTo>
                    <a:pt x="14604" y="19721"/>
                    <a:pt x="14493" y="19721"/>
                    <a:pt x="14382" y="19721"/>
                  </a:cubicBezTo>
                  <a:cubicBezTo>
                    <a:pt x="14678" y="19130"/>
                    <a:pt x="15011" y="18575"/>
                    <a:pt x="15306" y="17984"/>
                  </a:cubicBezTo>
                  <a:lnTo>
                    <a:pt x="15898" y="17984"/>
                  </a:lnTo>
                  <a:cubicBezTo>
                    <a:pt x="16157" y="17984"/>
                    <a:pt x="16416" y="17984"/>
                    <a:pt x="16711" y="17947"/>
                  </a:cubicBezTo>
                  <a:cubicBezTo>
                    <a:pt x="16896" y="17947"/>
                    <a:pt x="17118" y="17910"/>
                    <a:pt x="17377" y="17873"/>
                  </a:cubicBezTo>
                  <a:cubicBezTo>
                    <a:pt x="17377" y="18035"/>
                    <a:pt x="17499" y="18118"/>
                    <a:pt x="17625" y="18118"/>
                  </a:cubicBezTo>
                  <a:cubicBezTo>
                    <a:pt x="17758" y="18118"/>
                    <a:pt x="17894" y="18026"/>
                    <a:pt x="17894" y="17836"/>
                  </a:cubicBezTo>
                  <a:lnTo>
                    <a:pt x="17894" y="17762"/>
                  </a:lnTo>
                  <a:cubicBezTo>
                    <a:pt x="17894" y="17576"/>
                    <a:pt x="17763" y="17493"/>
                    <a:pt x="17629" y="17493"/>
                  </a:cubicBezTo>
                  <a:cubicBezTo>
                    <a:pt x="17549" y="17493"/>
                    <a:pt x="17469" y="17522"/>
                    <a:pt x="17414" y="17577"/>
                  </a:cubicBezTo>
                  <a:cubicBezTo>
                    <a:pt x="17229" y="17429"/>
                    <a:pt x="17007" y="17318"/>
                    <a:pt x="16785" y="17244"/>
                  </a:cubicBezTo>
                  <a:cubicBezTo>
                    <a:pt x="16563" y="17161"/>
                    <a:pt x="16342" y="17120"/>
                    <a:pt x="16104" y="17120"/>
                  </a:cubicBezTo>
                  <a:cubicBezTo>
                    <a:pt x="16025" y="17120"/>
                    <a:pt x="15944" y="17124"/>
                    <a:pt x="15861" y="17133"/>
                  </a:cubicBezTo>
                  <a:lnTo>
                    <a:pt x="15750" y="17133"/>
                  </a:lnTo>
                  <a:cubicBezTo>
                    <a:pt x="16083" y="16505"/>
                    <a:pt x="16416" y="15839"/>
                    <a:pt x="16711" y="15211"/>
                  </a:cubicBezTo>
                  <a:cubicBezTo>
                    <a:pt x="16970" y="15174"/>
                    <a:pt x="17266" y="15174"/>
                    <a:pt x="17525" y="15137"/>
                  </a:cubicBezTo>
                  <a:cubicBezTo>
                    <a:pt x="17783" y="15063"/>
                    <a:pt x="18079" y="15026"/>
                    <a:pt x="18338" y="14952"/>
                  </a:cubicBezTo>
                  <a:cubicBezTo>
                    <a:pt x="18597" y="14878"/>
                    <a:pt x="18893" y="14804"/>
                    <a:pt x="19151" y="14693"/>
                  </a:cubicBezTo>
                  <a:cubicBezTo>
                    <a:pt x="19188" y="14804"/>
                    <a:pt x="19262" y="14915"/>
                    <a:pt x="19410" y="14915"/>
                  </a:cubicBezTo>
                  <a:cubicBezTo>
                    <a:pt x="19780" y="14915"/>
                    <a:pt x="19780" y="14361"/>
                    <a:pt x="19410" y="14361"/>
                  </a:cubicBezTo>
                  <a:cubicBezTo>
                    <a:pt x="19262" y="14361"/>
                    <a:pt x="19188" y="14472"/>
                    <a:pt x="19151" y="14546"/>
                  </a:cubicBezTo>
                  <a:cubicBezTo>
                    <a:pt x="18893" y="14398"/>
                    <a:pt x="18634" y="14324"/>
                    <a:pt x="18338" y="14250"/>
                  </a:cubicBezTo>
                  <a:cubicBezTo>
                    <a:pt x="18190" y="14231"/>
                    <a:pt x="18033" y="14222"/>
                    <a:pt x="17876" y="14222"/>
                  </a:cubicBezTo>
                  <a:cubicBezTo>
                    <a:pt x="17719" y="14222"/>
                    <a:pt x="17562" y="14231"/>
                    <a:pt x="17414" y="14250"/>
                  </a:cubicBezTo>
                  <a:cubicBezTo>
                    <a:pt x="17303" y="14250"/>
                    <a:pt x="17229" y="14287"/>
                    <a:pt x="17155" y="14287"/>
                  </a:cubicBezTo>
                  <a:cubicBezTo>
                    <a:pt x="17451" y="13658"/>
                    <a:pt x="17746" y="13030"/>
                    <a:pt x="18042" y="12401"/>
                  </a:cubicBezTo>
                  <a:lnTo>
                    <a:pt x="18153" y="12401"/>
                  </a:lnTo>
                  <a:cubicBezTo>
                    <a:pt x="18264" y="12414"/>
                    <a:pt x="18371" y="12418"/>
                    <a:pt x="18476" y="12418"/>
                  </a:cubicBezTo>
                  <a:cubicBezTo>
                    <a:pt x="18687" y="12418"/>
                    <a:pt x="18893" y="12401"/>
                    <a:pt x="19114" y="12401"/>
                  </a:cubicBezTo>
                  <a:cubicBezTo>
                    <a:pt x="19410" y="12401"/>
                    <a:pt x="19706" y="12401"/>
                    <a:pt x="20002" y="12327"/>
                  </a:cubicBezTo>
                  <a:lnTo>
                    <a:pt x="20482" y="12290"/>
                  </a:lnTo>
                  <a:lnTo>
                    <a:pt x="20889" y="12216"/>
                  </a:lnTo>
                  <a:cubicBezTo>
                    <a:pt x="20926" y="12327"/>
                    <a:pt x="21000" y="12438"/>
                    <a:pt x="21148" y="12438"/>
                  </a:cubicBezTo>
                  <a:cubicBezTo>
                    <a:pt x="21517" y="12438"/>
                    <a:pt x="21517" y="11884"/>
                    <a:pt x="21148" y="11884"/>
                  </a:cubicBezTo>
                  <a:cubicBezTo>
                    <a:pt x="21037" y="11884"/>
                    <a:pt x="20963" y="11958"/>
                    <a:pt x="20926" y="12032"/>
                  </a:cubicBezTo>
                  <a:cubicBezTo>
                    <a:pt x="20889" y="11995"/>
                    <a:pt x="20852" y="11958"/>
                    <a:pt x="20815" y="11921"/>
                  </a:cubicBezTo>
                  <a:cubicBezTo>
                    <a:pt x="20741" y="11884"/>
                    <a:pt x="20630" y="11810"/>
                    <a:pt x="20556" y="11773"/>
                  </a:cubicBezTo>
                  <a:cubicBezTo>
                    <a:pt x="20408" y="11699"/>
                    <a:pt x="20223" y="11625"/>
                    <a:pt x="20076" y="11588"/>
                  </a:cubicBezTo>
                  <a:cubicBezTo>
                    <a:pt x="19847" y="11542"/>
                    <a:pt x="19633" y="11511"/>
                    <a:pt x="19415" y="11511"/>
                  </a:cubicBezTo>
                  <a:cubicBezTo>
                    <a:pt x="19280" y="11511"/>
                    <a:pt x="19145" y="11523"/>
                    <a:pt x="19003" y="11551"/>
                  </a:cubicBezTo>
                  <a:cubicBezTo>
                    <a:pt x="18856" y="11588"/>
                    <a:pt x="18671" y="11662"/>
                    <a:pt x="18523" y="11699"/>
                  </a:cubicBezTo>
                  <a:cubicBezTo>
                    <a:pt x="18449" y="11736"/>
                    <a:pt x="18375" y="11736"/>
                    <a:pt x="18301" y="11773"/>
                  </a:cubicBezTo>
                  <a:cubicBezTo>
                    <a:pt x="18560" y="11218"/>
                    <a:pt x="18819" y="10664"/>
                    <a:pt x="19040" y="10146"/>
                  </a:cubicBezTo>
                  <a:cubicBezTo>
                    <a:pt x="19077" y="10146"/>
                    <a:pt x="19151" y="10146"/>
                    <a:pt x="19225" y="10183"/>
                  </a:cubicBezTo>
                  <a:cubicBezTo>
                    <a:pt x="19410" y="10183"/>
                    <a:pt x="19558" y="10220"/>
                    <a:pt x="19743" y="10220"/>
                  </a:cubicBezTo>
                  <a:lnTo>
                    <a:pt x="20223" y="10257"/>
                  </a:lnTo>
                  <a:cubicBezTo>
                    <a:pt x="20321" y="10268"/>
                    <a:pt x="20415" y="10272"/>
                    <a:pt x="20508" y="10272"/>
                  </a:cubicBezTo>
                  <a:cubicBezTo>
                    <a:pt x="20733" y="10272"/>
                    <a:pt x="20949" y="10246"/>
                    <a:pt x="21185" y="10220"/>
                  </a:cubicBezTo>
                  <a:cubicBezTo>
                    <a:pt x="21480" y="10183"/>
                    <a:pt x="21776" y="10109"/>
                    <a:pt x="22109" y="10035"/>
                  </a:cubicBezTo>
                  <a:cubicBezTo>
                    <a:pt x="22109" y="10072"/>
                    <a:pt x="22183" y="10072"/>
                    <a:pt x="22220" y="10072"/>
                  </a:cubicBezTo>
                  <a:cubicBezTo>
                    <a:pt x="22553" y="10072"/>
                    <a:pt x="22553" y="9517"/>
                    <a:pt x="22220" y="9517"/>
                  </a:cubicBezTo>
                  <a:cubicBezTo>
                    <a:pt x="22072" y="9517"/>
                    <a:pt x="21961" y="9628"/>
                    <a:pt x="21961" y="9739"/>
                  </a:cubicBezTo>
                  <a:cubicBezTo>
                    <a:pt x="21739" y="9591"/>
                    <a:pt x="21480" y="9517"/>
                    <a:pt x="21222" y="9444"/>
                  </a:cubicBezTo>
                  <a:cubicBezTo>
                    <a:pt x="21055" y="9407"/>
                    <a:pt x="20880" y="9388"/>
                    <a:pt x="20704" y="9388"/>
                  </a:cubicBezTo>
                  <a:cubicBezTo>
                    <a:pt x="20528" y="9388"/>
                    <a:pt x="20353" y="9407"/>
                    <a:pt x="20187" y="9444"/>
                  </a:cubicBezTo>
                  <a:cubicBezTo>
                    <a:pt x="20002" y="9444"/>
                    <a:pt x="19817" y="9481"/>
                    <a:pt x="19669" y="9554"/>
                  </a:cubicBezTo>
                  <a:cubicBezTo>
                    <a:pt x="19484" y="9591"/>
                    <a:pt x="19336" y="9665"/>
                    <a:pt x="19225" y="9739"/>
                  </a:cubicBezTo>
                  <a:cubicBezTo>
                    <a:pt x="19521" y="9000"/>
                    <a:pt x="19780" y="8334"/>
                    <a:pt x="20039" y="7669"/>
                  </a:cubicBezTo>
                  <a:lnTo>
                    <a:pt x="20076" y="7669"/>
                  </a:lnTo>
                  <a:cubicBezTo>
                    <a:pt x="20223" y="7706"/>
                    <a:pt x="20408" y="7706"/>
                    <a:pt x="20556" y="7706"/>
                  </a:cubicBezTo>
                  <a:lnTo>
                    <a:pt x="21037" y="7706"/>
                  </a:lnTo>
                  <a:cubicBezTo>
                    <a:pt x="21370" y="7706"/>
                    <a:pt x="21665" y="7669"/>
                    <a:pt x="21998" y="7632"/>
                  </a:cubicBezTo>
                  <a:cubicBezTo>
                    <a:pt x="22183" y="7595"/>
                    <a:pt x="22405" y="7558"/>
                    <a:pt x="22627" y="7484"/>
                  </a:cubicBezTo>
                  <a:cubicBezTo>
                    <a:pt x="22664" y="7558"/>
                    <a:pt x="22737" y="7632"/>
                    <a:pt x="22848" y="7632"/>
                  </a:cubicBezTo>
                  <a:lnTo>
                    <a:pt x="22959" y="7632"/>
                  </a:lnTo>
                  <a:cubicBezTo>
                    <a:pt x="23292" y="7632"/>
                    <a:pt x="23292" y="7077"/>
                    <a:pt x="22959" y="7077"/>
                  </a:cubicBezTo>
                  <a:lnTo>
                    <a:pt x="22848" y="7077"/>
                  </a:lnTo>
                  <a:cubicBezTo>
                    <a:pt x="22811" y="7077"/>
                    <a:pt x="22774" y="7114"/>
                    <a:pt x="22737" y="7114"/>
                  </a:cubicBezTo>
                  <a:cubicBezTo>
                    <a:pt x="22516" y="7003"/>
                    <a:pt x="22257" y="6930"/>
                    <a:pt x="21998" y="6856"/>
                  </a:cubicBezTo>
                  <a:cubicBezTo>
                    <a:pt x="21849" y="6822"/>
                    <a:pt x="21691" y="6804"/>
                    <a:pt x="21534" y="6804"/>
                  </a:cubicBezTo>
                  <a:cubicBezTo>
                    <a:pt x="21340" y="6804"/>
                    <a:pt x="21146" y="6832"/>
                    <a:pt x="20963" y="6893"/>
                  </a:cubicBezTo>
                  <a:cubicBezTo>
                    <a:pt x="20778" y="6930"/>
                    <a:pt x="20593" y="6967"/>
                    <a:pt x="20445" y="7003"/>
                  </a:cubicBezTo>
                  <a:cubicBezTo>
                    <a:pt x="20371" y="7040"/>
                    <a:pt x="20334" y="7077"/>
                    <a:pt x="20297" y="7077"/>
                  </a:cubicBezTo>
                  <a:cubicBezTo>
                    <a:pt x="20408" y="6782"/>
                    <a:pt x="20519" y="6486"/>
                    <a:pt x="20630" y="6153"/>
                  </a:cubicBezTo>
                  <a:lnTo>
                    <a:pt x="20667" y="6153"/>
                  </a:lnTo>
                  <a:cubicBezTo>
                    <a:pt x="20765" y="6164"/>
                    <a:pt x="20859" y="6168"/>
                    <a:pt x="20952" y="6168"/>
                  </a:cubicBezTo>
                  <a:cubicBezTo>
                    <a:pt x="21176" y="6168"/>
                    <a:pt x="21393" y="6142"/>
                    <a:pt x="21628" y="6116"/>
                  </a:cubicBezTo>
                  <a:cubicBezTo>
                    <a:pt x="21924" y="6116"/>
                    <a:pt x="22257" y="6042"/>
                    <a:pt x="22553" y="5931"/>
                  </a:cubicBezTo>
                  <a:cubicBezTo>
                    <a:pt x="22811" y="5857"/>
                    <a:pt x="23070" y="5746"/>
                    <a:pt x="23329" y="5636"/>
                  </a:cubicBezTo>
                  <a:cubicBezTo>
                    <a:pt x="23366" y="5673"/>
                    <a:pt x="23440" y="5710"/>
                    <a:pt x="23551" y="5710"/>
                  </a:cubicBezTo>
                  <a:cubicBezTo>
                    <a:pt x="23884" y="5710"/>
                    <a:pt x="23884" y="5192"/>
                    <a:pt x="23551" y="5192"/>
                  </a:cubicBezTo>
                  <a:cubicBezTo>
                    <a:pt x="23403" y="5192"/>
                    <a:pt x="23329" y="5266"/>
                    <a:pt x="23292" y="5377"/>
                  </a:cubicBezTo>
                  <a:cubicBezTo>
                    <a:pt x="23033" y="5266"/>
                    <a:pt x="22737" y="5229"/>
                    <a:pt x="22479" y="5192"/>
                  </a:cubicBezTo>
                  <a:cubicBezTo>
                    <a:pt x="22146" y="5192"/>
                    <a:pt x="21813" y="5192"/>
                    <a:pt x="21480" y="5303"/>
                  </a:cubicBezTo>
                  <a:cubicBezTo>
                    <a:pt x="21296" y="5340"/>
                    <a:pt x="21111" y="5414"/>
                    <a:pt x="20926" y="5488"/>
                  </a:cubicBezTo>
                  <a:cubicBezTo>
                    <a:pt x="21000" y="5229"/>
                    <a:pt x="21111" y="4970"/>
                    <a:pt x="21185" y="4748"/>
                  </a:cubicBezTo>
                  <a:lnTo>
                    <a:pt x="21370" y="4748"/>
                  </a:lnTo>
                  <a:cubicBezTo>
                    <a:pt x="21665" y="4748"/>
                    <a:pt x="21961" y="4711"/>
                    <a:pt x="22257" y="4711"/>
                  </a:cubicBezTo>
                  <a:cubicBezTo>
                    <a:pt x="22590" y="4674"/>
                    <a:pt x="22848" y="4637"/>
                    <a:pt x="23144" y="4563"/>
                  </a:cubicBezTo>
                  <a:cubicBezTo>
                    <a:pt x="23440" y="4489"/>
                    <a:pt x="23699" y="4416"/>
                    <a:pt x="23995" y="4305"/>
                  </a:cubicBezTo>
                  <a:cubicBezTo>
                    <a:pt x="24031" y="4342"/>
                    <a:pt x="24105" y="4342"/>
                    <a:pt x="24179" y="4342"/>
                  </a:cubicBezTo>
                  <a:cubicBezTo>
                    <a:pt x="24549" y="4342"/>
                    <a:pt x="24549" y="3824"/>
                    <a:pt x="24179" y="3824"/>
                  </a:cubicBezTo>
                  <a:cubicBezTo>
                    <a:pt x="23995" y="3824"/>
                    <a:pt x="23921" y="3935"/>
                    <a:pt x="23921" y="4083"/>
                  </a:cubicBezTo>
                  <a:cubicBezTo>
                    <a:pt x="23662" y="3935"/>
                    <a:pt x="23403" y="3861"/>
                    <a:pt x="23144" y="3824"/>
                  </a:cubicBezTo>
                  <a:cubicBezTo>
                    <a:pt x="23006" y="3809"/>
                    <a:pt x="22869" y="3800"/>
                    <a:pt x="22731" y="3800"/>
                  </a:cubicBezTo>
                  <a:cubicBezTo>
                    <a:pt x="22536" y="3800"/>
                    <a:pt x="22341" y="3818"/>
                    <a:pt x="22146" y="3861"/>
                  </a:cubicBezTo>
                  <a:cubicBezTo>
                    <a:pt x="21998" y="3898"/>
                    <a:pt x="21850" y="3935"/>
                    <a:pt x="21665" y="3972"/>
                  </a:cubicBezTo>
                  <a:cubicBezTo>
                    <a:pt x="21591" y="4009"/>
                    <a:pt x="21517" y="4046"/>
                    <a:pt x="21444" y="4046"/>
                  </a:cubicBezTo>
                  <a:cubicBezTo>
                    <a:pt x="21517" y="3861"/>
                    <a:pt x="21591" y="3639"/>
                    <a:pt x="21665" y="3454"/>
                  </a:cubicBezTo>
                  <a:lnTo>
                    <a:pt x="21998" y="3454"/>
                  </a:lnTo>
                  <a:cubicBezTo>
                    <a:pt x="22257" y="3417"/>
                    <a:pt x="22516" y="3417"/>
                    <a:pt x="22737" y="3380"/>
                  </a:cubicBezTo>
                  <a:cubicBezTo>
                    <a:pt x="22996" y="3343"/>
                    <a:pt x="23255" y="3306"/>
                    <a:pt x="23477" y="3232"/>
                  </a:cubicBezTo>
                  <a:cubicBezTo>
                    <a:pt x="23699" y="3159"/>
                    <a:pt x="23921" y="3122"/>
                    <a:pt x="24179" y="3011"/>
                  </a:cubicBezTo>
                  <a:cubicBezTo>
                    <a:pt x="24179" y="3122"/>
                    <a:pt x="24290" y="3232"/>
                    <a:pt x="24401" y="3232"/>
                  </a:cubicBezTo>
                  <a:cubicBezTo>
                    <a:pt x="24771" y="3232"/>
                    <a:pt x="24771" y="2678"/>
                    <a:pt x="24401" y="2678"/>
                  </a:cubicBezTo>
                  <a:cubicBezTo>
                    <a:pt x="24290" y="2678"/>
                    <a:pt x="24216" y="2752"/>
                    <a:pt x="24179" y="2826"/>
                  </a:cubicBezTo>
                  <a:cubicBezTo>
                    <a:pt x="23958" y="2678"/>
                    <a:pt x="23736" y="2604"/>
                    <a:pt x="23477" y="2530"/>
                  </a:cubicBezTo>
                  <a:cubicBezTo>
                    <a:pt x="23294" y="2504"/>
                    <a:pt x="23092" y="2478"/>
                    <a:pt x="22886" y="2478"/>
                  </a:cubicBezTo>
                  <a:cubicBezTo>
                    <a:pt x="22800" y="2478"/>
                    <a:pt x="22713" y="2482"/>
                    <a:pt x="22627" y="2493"/>
                  </a:cubicBezTo>
                  <a:cubicBezTo>
                    <a:pt x="22405" y="2530"/>
                    <a:pt x="22183" y="2604"/>
                    <a:pt x="21961" y="2715"/>
                  </a:cubicBezTo>
                  <a:cubicBezTo>
                    <a:pt x="22109" y="2308"/>
                    <a:pt x="22220" y="1975"/>
                    <a:pt x="22331" y="1754"/>
                  </a:cubicBezTo>
                  <a:cubicBezTo>
                    <a:pt x="22662" y="1601"/>
                    <a:pt x="23364" y="1342"/>
                    <a:pt x="24082" y="1342"/>
                  </a:cubicBezTo>
                  <a:close/>
                  <a:moveTo>
                    <a:pt x="33348" y="54585"/>
                  </a:moveTo>
                  <a:lnTo>
                    <a:pt x="33718" y="54918"/>
                  </a:lnTo>
                  <a:cubicBezTo>
                    <a:pt x="33533" y="54955"/>
                    <a:pt x="33274" y="54991"/>
                    <a:pt x="33015" y="54991"/>
                  </a:cubicBezTo>
                  <a:cubicBezTo>
                    <a:pt x="33089" y="54955"/>
                    <a:pt x="33163" y="54881"/>
                    <a:pt x="33200" y="54807"/>
                  </a:cubicBezTo>
                  <a:cubicBezTo>
                    <a:pt x="33237" y="54733"/>
                    <a:pt x="33274" y="54659"/>
                    <a:pt x="33348" y="54585"/>
                  </a:cubicBezTo>
                  <a:close/>
                  <a:moveTo>
                    <a:pt x="24034" y="0"/>
                  </a:moveTo>
                  <a:cubicBezTo>
                    <a:pt x="23041" y="0"/>
                    <a:pt x="22135" y="318"/>
                    <a:pt x="21702" y="497"/>
                  </a:cubicBezTo>
                  <a:cubicBezTo>
                    <a:pt x="21376" y="404"/>
                    <a:pt x="21071" y="363"/>
                    <a:pt x="20786" y="363"/>
                  </a:cubicBezTo>
                  <a:cubicBezTo>
                    <a:pt x="19357" y="363"/>
                    <a:pt x="18443" y="1396"/>
                    <a:pt x="18042" y="2197"/>
                  </a:cubicBezTo>
                  <a:cubicBezTo>
                    <a:pt x="13310" y="3787"/>
                    <a:pt x="8726" y="7743"/>
                    <a:pt x="5398" y="13104"/>
                  </a:cubicBezTo>
                  <a:cubicBezTo>
                    <a:pt x="1849" y="18834"/>
                    <a:pt x="296" y="25267"/>
                    <a:pt x="999" y="31182"/>
                  </a:cubicBezTo>
                  <a:cubicBezTo>
                    <a:pt x="1" y="32735"/>
                    <a:pt x="555" y="34140"/>
                    <a:pt x="1110" y="34879"/>
                  </a:cubicBezTo>
                  <a:cubicBezTo>
                    <a:pt x="962" y="36765"/>
                    <a:pt x="1923" y="37948"/>
                    <a:pt x="2256" y="38281"/>
                  </a:cubicBezTo>
                  <a:cubicBezTo>
                    <a:pt x="9909" y="52921"/>
                    <a:pt x="20408" y="55509"/>
                    <a:pt x="30649" y="56101"/>
                  </a:cubicBezTo>
                  <a:cubicBezTo>
                    <a:pt x="31315" y="56285"/>
                    <a:pt x="31980" y="56396"/>
                    <a:pt x="32609" y="56396"/>
                  </a:cubicBezTo>
                  <a:cubicBezTo>
                    <a:pt x="33866" y="56396"/>
                    <a:pt x="34938" y="56064"/>
                    <a:pt x="35345" y="55916"/>
                  </a:cubicBezTo>
                  <a:cubicBezTo>
                    <a:pt x="35617" y="55941"/>
                    <a:pt x="35876" y="55953"/>
                    <a:pt x="36124" y="55953"/>
                  </a:cubicBezTo>
                  <a:cubicBezTo>
                    <a:pt x="38764" y="55953"/>
                    <a:pt x="40004" y="54611"/>
                    <a:pt x="40409" y="54104"/>
                  </a:cubicBezTo>
                  <a:cubicBezTo>
                    <a:pt x="49098" y="49372"/>
                    <a:pt x="53164" y="42126"/>
                    <a:pt x="55087" y="36876"/>
                  </a:cubicBezTo>
                  <a:cubicBezTo>
                    <a:pt x="57046" y="31441"/>
                    <a:pt x="57157" y="27079"/>
                    <a:pt x="57157" y="26487"/>
                  </a:cubicBezTo>
                  <a:cubicBezTo>
                    <a:pt x="58008" y="21163"/>
                    <a:pt x="55420" y="17688"/>
                    <a:pt x="54902" y="17060"/>
                  </a:cubicBezTo>
                  <a:cubicBezTo>
                    <a:pt x="52906" y="11551"/>
                    <a:pt x="48876" y="6856"/>
                    <a:pt x="43441" y="3824"/>
                  </a:cubicBezTo>
                  <a:cubicBezTo>
                    <a:pt x="39047" y="1352"/>
                    <a:pt x="33921" y="64"/>
                    <a:pt x="28710" y="64"/>
                  </a:cubicBezTo>
                  <a:cubicBezTo>
                    <a:pt x="27609" y="64"/>
                    <a:pt x="26503" y="122"/>
                    <a:pt x="25399" y="238"/>
                  </a:cubicBezTo>
                  <a:cubicBezTo>
                    <a:pt x="24950" y="65"/>
                    <a:pt x="24483" y="0"/>
                    <a:pt x="2403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2" name="Google Shape;1292;p64"/>
            <p:cNvSpPr/>
            <p:nvPr/>
          </p:nvSpPr>
          <p:spPr>
            <a:xfrm>
              <a:off x="6690400" y="4284550"/>
              <a:ext cx="337400" cy="596175"/>
            </a:xfrm>
            <a:custGeom>
              <a:rect b="b" l="l" r="r" t="t"/>
              <a:pathLst>
                <a:path extrusionOk="0" h="23847" w="13496">
                  <a:moveTo>
                    <a:pt x="13458" y="1"/>
                  </a:moveTo>
                  <a:cubicBezTo>
                    <a:pt x="12941" y="2293"/>
                    <a:pt x="12275" y="4548"/>
                    <a:pt x="11499" y="6729"/>
                  </a:cubicBezTo>
                  <a:cubicBezTo>
                    <a:pt x="10685" y="8911"/>
                    <a:pt x="9761" y="11018"/>
                    <a:pt x="8652" y="13051"/>
                  </a:cubicBezTo>
                  <a:cubicBezTo>
                    <a:pt x="8541" y="13310"/>
                    <a:pt x="8393" y="13532"/>
                    <a:pt x="8245" y="13791"/>
                  </a:cubicBezTo>
                  <a:cubicBezTo>
                    <a:pt x="8097" y="14050"/>
                    <a:pt x="7950" y="14308"/>
                    <a:pt x="7802" y="14530"/>
                  </a:cubicBezTo>
                  <a:cubicBezTo>
                    <a:pt x="7654" y="14789"/>
                    <a:pt x="7506" y="15048"/>
                    <a:pt x="7358" y="15270"/>
                  </a:cubicBezTo>
                  <a:lnTo>
                    <a:pt x="6877" y="16009"/>
                  </a:lnTo>
                  <a:cubicBezTo>
                    <a:pt x="6249" y="16970"/>
                    <a:pt x="5583" y="17895"/>
                    <a:pt x="4881" y="18819"/>
                  </a:cubicBezTo>
                  <a:cubicBezTo>
                    <a:pt x="3439" y="20630"/>
                    <a:pt x="1775" y="22257"/>
                    <a:pt x="1" y="23847"/>
                  </a:cubicBezTo>
                  <a:cubicBezTo>
                    <a:pt x="1073" y="23292"/>
                    <a:pt x="2071" y="22627"/>
                    <a:pt x="2996" y="21924"/>
                  </a:cubicBezTo>
                  <a:cubicBezTo>
                    <a:pt x="3476" y="21555"/>
                    <a:pt x="3920" y="21148"/>
                    <a:pt x="4400" y="20778"/>
                  </a:cubicBezTo>
                  <a:cubicBezTo>
                    <a:pt x="4622" y="20557"/>
                    <a:pt x="4807" y="20372"/>
                    <a:pt x="5029" y="20150"/>
                  </a:cubicBezTo>
                  <a:cubicBezTo>
                    <a:pt x="5251" y="19928"/>
                    <a:pt x="5473" y="19743"/>
                    <a:pt x="5657" y="19521"/>
                  </a:cubicBezTo>
                  <a:cubicBezTo>
                    <a:pt x="7321" y="17784"/>
                    <a:pt x="8726" y="15787"/>
                    <a:pt x="9872" y="13680"/>
                  </a:cubicBezTo>
                  <a:cubicBezTo>
                    <a:pt x="11018" y="11573"/>
                    <a:pt x="11905" y="9354"/>
                    <a:pt x="12534" y="7025"/>
                  </a:cubicBezTo>
                  <a:cubicBezTo>
                    <a:pt x="12830" y="5879"/>
                    <a:pt x="13052" y="4733"/>
                    <a:pt x="13236" y="3550"/>
                  </a:cubicBezTo>
                  <a:cubicBezTo>
                    <a:pt x="13384" y="2367"/>
                    <a:pt x="13495" y="1184"/>
                    <a:pt x="1345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3" name="Google Shape;1293;p64"/>
            <p:cNvSpPr/>
            <p:nvPr/>
          </p:nvSpPr>
          <p:spPr>
            <a:xfrm>
              <a:off x="6325325" y="3669525"/>
              <a:ext cx="575850" cy="261050"/>
            </a:xfrm>
            <a:custGeom>
              <a:rect b="b" l="l" r="r" t="t"/>
              <a:pathLst>
                <a:path extrusionOk="0" h="10442" w="23034">
                  <a:moveTo>
                    <a:pt x="945" y="0"/>
                  </a:moveTo>
                  <a:cubicBezTo>
                    <a:pt x="630" y="0"/>
                    <a:pt x="315" y="6"/>
                    <a:pt x="0" y="16"/>
                  </a:cubicBezTo>
                  <a:cubicBezTo>
                    <a:pt x="2145" y="164"/>
                    <a:pt x="4326" y="460"/>
                    <a:pt x="6396" y="941"/>
                  </a:cubicBezTo>
                  <a:cubicBezTo>
                    <a:pt x="7469" y="1199"/>
                    <a:pt x="8504" y="1495"/>
                    <a:pt x="9539" y="1828"/>
                  </a:cubicBezTo>
                  <a:cubicBezTo>
                    <a:pt x="10056" y="2013"/>
                    <a:pt x="10537" y="2198"/>
                    <a:pt x="11055" y="2382"/>
                  </a:cubicBezTo>
                  <a:cubicBezTo>
                    <a:pt x="11535" y="2567"/>
                    <a:pt x="12053" y="2789"/>
                    <a:pt x="12534" y="3011"/>
                  </a:cubicBezTo>
                  <a:cubicBezTo>
                    <a:pt x="13532" y="3418"/>
                    <a:pt x="14493" y="3935"/>
                    <a:pt x="15417" y="4453"/>
                  </a:cubicBezTo>
                  <a:cubicBezTo>
                    <a:pt x="16342" y="4970"/>
                    <a:pt x="17266" y="5562"/>
                    <a:pt x="18153" y="6190"/>
                  </a:cubicBezTo>
                  <a:cubicBezTo>
                    <a:pt x="19040" y="6782"/>
                    <a:pt x="19891" y="7447"/>
                    <a:pt x="20704" y="8150"/>
                  </a:cubicBezTo>
                  <a:cubicBezTo>
                    <a:pt x="21517" y="8852"/>
                    <a:pt x="22294" y="9629"/>
                    <a:pt x="23033" y="10442"/>
                  </a:cubicBezTo>
                  <a:cubicBezTo>
                    <a:pt x="21739" y="8667"/>
                    <a:pt x="20149" y="7152"/>
                    <a:pt x="18412" y="5821"/>
                  </a:cubicBezTo>
                  <a:cubicBezTo>
                    <a:pt x="16674" y="4527"/>
                    <a:pt x="14752" y="3381"/>
                    <a:pt x="12755" y="2493"/>
                  </a:cubicBezTo>
                  <a:cubicBezTo>
                    <a:pt x="10759" y="1606"/>
                    <a:pt x="8652" y="941"/>
                    <a:pt x="6507" y="534"/>
                  </a:cubicBezTo>
                  <a:cubicBezTo>
                    <a:pt x="4673" y="186"/>
                    <a:pt x="2811" y="0"/>
                    <a:pt x="94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4" name="Google Shape;1294;p64"/>
            <p:cNvSpPr/>
            <p:nvPr/>
          </p:nvSpPr>
          <p:spPr>
            <a:xfrm>
              <a:off x="5779075" y="3937025"/>
              <a:ext cx="550900" cy="1016725"/>
            </a:xfrm>
            <a:custGeom>
              <a:rect b="b" l="l" r="r" t="t"/>
              <a:pathLst>
                <a:path extrusionOk="0" h="40669" w="22036">
                  <a:moveTo>
                    <a:pt x="17377" y="1"/>
                  </a:moveTo>
                  <a:lnTo>
                    <a:pt x="17377" y="1"/>
                  </a:lnTo>
                  <a:cubicBezTo>
                    <a:pt x="11794" y="10796"/>
                    <a:pt x="7432" y="17118"/>
                    <a:pt x="4511" y="20778"/>
                  </a:cubicBezTo>
                  <a:cubicBezTo>
                    <a:pt x="4585" y="21481"/>
                    <a:pt x="4807" y="22220"/>
                    <a:pt x="5140" y="22923"/>
                  </a:cubicBezTo>
                  <a:cubicBezTo>
                    <a:pt x="4696" y="22479"/>
                    <a:pt x="4326" y="21924"/>
                    <a:pt x="3994" y="21370"/>
                  </a:cubicBezTo>
                  <a:cubicBezTo>
                    <a:pt x="3698" y="21703"/>
                    <a:pt x="3439" y="21998"/>
                    <a:pt x="3180" y="22294"/>
                  </a:cubicBezTo>
                  <a:cubicBezTo>
                    <a:pt x="3402" y="23107"/>
                    <a:pt x="3735" y="23921"/>
                    <a:pt x="4141" y="24697"/>
                  </a:cubicBezTo>
                  <a:cubicBezTo>
                    <a:pt x="3624" y="24143"/>
                    <a:pt x="3143" y="23514"/>
                    <a:pt x="2737" y="22812"/>
                  </a:cubicBezTo>
                  <a:cubicBezTo>
                    <a:pt x="2515" y="23034"/>
                    <a:pt x="2330" y="23218"/>
                    <a:pt x="2145" y="23403"/>
                  </a:cubicBezTo>
                  <a:cubicBezTo>
                    <a:pt x="3217" y="26028"/>
                    <a:pt x="4733" y="28505"/>
                    <a:pt x="6655" y="30650"/>
                  </a:cubicBezTo>
                  <a:cubicBezTo>
                    <a:pt x="4622" y="28727"/>
                    <a:pt x="2884" y="26472"/>
                    <a:pt x="1590" y="23995"/>
                  </a:cubicBezTo>
                  <a:cubicBezTo>
                    <a:pt x="1406" y="24143"/>
                    <a:pt x="1221" y="24328"/>
                    <a:pt x="1073" y="24438"/>
                  </a:cubicBezTo>
                  <a:cubicBezTo>
                    <a:pt x="3772" y="30021"/>
                    <a:pt x="8245" y="34790"/>
                    <a:pt x="13717" y="37896"/>
                  </a:cubicBezTo>
                  <a:cubicBezTo>
                    <a:pt x="8171" y="35086"/>
                    <a:pt x="3476" y="30502"/>
                    <a:pt x="444" y="24993"/>
                  </a:cubicBezTo>
                  <a:cubicBezTo>
                    <a:pt x="149" y="25215"/>
                    <a:pt x="1" y="25289"/>
                    <a:pt x="1" y="25289"/>
                  </a:cubicBezTo>
                  <a:cubicBezTo>
                    <a:pt x="7617" y="40003"/>
                    <a:pt x="22035" y="40669"/>
                    <a:pt x="22035" y="40669"/>
                  </a:cubicBezTo>
                  <a:cubicBezTo>
                    <a:pt x="21259" y="39670"/>
                    <a:pt x="20593" y="38672"/>
                    <a:pt x="20039" y="37711"/>
                  </a:cubicBezTo>
                  <a:lnTo>
                    <a:pt x="20039" y="37711"/>
                  </a:lnTo>
                  <a:cubicBezTo>
                    <a:pt x="19965" y="38339"/>
                    <a:pt x="20039" y="38931"/>
                    <a:pt x="20187" y="39522"/>
                  </a:cubicBezTo>
                  <a:cubicBezTo>
                    <a:pt x="19743" y="38709"/>
                    <a:pt x="19484" y="37748"/>
                    <a:pt x="19484" y="36750"/>
                  </a:cubicBezTo>
                  <a:cubicBezTo>
                    <a:pt x="19152" y="36084"/>
                    <a:pt x="18856" y="35419"/>
                    <a:pt x="18597" y="34790"/>
                  </a:cubicBezTo>
                  <a:lnTo>
                    <a:pt x="18597" y="34790"/>
                  </a:lnTo>
                  <a:cubicBezTo>
                    <a:pt x="18449" y="35530"/>
                    <a:pt x="18449" y="36343"/>
                    <a:pt x="18634" y="37156"/>
                  </a:cubicBezTo>
                  <a:cubicBezTo>
                    <a:pt x="18153" y="36084"/>
                    <a:pt x="18042" y="34864"/>
                    <a:pt x="18227" y="33644"/>
                  </a:cubicBezTo>
                  <a:cubicBezTo>
                    <a:pt x="17932" y="32757"/>
                    <a:pt x="17747" y="31833"/>
                    <a:pt x="17599" y="30982"/>
                  </a:cubicBezTo>
                  <a:cubicBezTo>
                    <a:pt x="17303" y="31722"/>
                    <a:pt x="17118" y="32572"/>
                    <a:pt x="17155" y="33422"/>
                  </a:cubicBezTo>
                  <a:cubicBezTo>
                    <a:pt x="16896" y="32239"/>
                    <a:pt x="17007" y="30982"/>
                    <a:pt x="17451" y="29799"/>
                  </a:cubicBezTo>
                  <a:cubicBezTo>
                    <a:pt x="17377" y="28986"/>
                    <a:pt x="17377" y="28172"/>
                    <a:pt x="17414" y="27433"/>
                  </a:cubicBezTo>
                  <a:lnTo>
                    <a:pt x="17414" y="27433"/>
                  </a:lnTo>
                  <a:cubicBezTo>
                    <a:pt x="16712" y="28246"/>
                    <a:pt x="16268" y="29319"/>
                    <a:pt x="16120" y="30428"/>
                  </a:cubicBezTo>
                  <a:cubicBezTo>
                    <a:pt x="16046" y="28986"/>
                    <a:pt x="16527" y="27507"/>
                    <a:pt x="17488" y="26324"/>
                  </a:cubicBezTo>
                  <a:cubicBezTo>
                    <a:pt x="17562" y="25548"/>
                    <a:pt x="17673" y="24845"/>
                    <a:pt x="17821" y="24180"/>
                  </a:cubicBezTo>
                  <a:lnTo>
                    <a:pt x="17821" y="24180"/>
                  </a:lnTo>
                  <a:cubicBezTo>
                    <a:pt x="16896" y="24882"/>
                    <a:pt x="16120" y="25732"/>
                    <a:pt x="15455" y="26731"/>
                  </a:cubicBezTo>
                  <a:cubicBezTo>
                    <a:pt x="16083" y="25400"/>
                    <a:pt x="16970" y="24143"/>
                    <a:pt x="18079" y="23107"/>
                  </a:cubicBezTo>
                  <a:cubicBezTo>
                    <a:pt x="18227" y="22590"/>
                    <a:pt x="18375" y="22109"/>
                    <a:pt x="18523" y="21703"/>
                  </a:cubicBezTo>
                  <a:lnTo>
                    <a:pt x="18523" y="21703"/>
                  </a:lnTo>
                  <a:cubicBezTo>
                    <a:pt x="17562" y="22146"/>
                    <a:pt x="16638" y="22812"/>
                    <a:pt x="15972" y="23662"/>
                  </a:cubicBezTo>
                  <a:cubicBezTo>
                    <a:pt x="16638" y="22479"/>
                    <a:pt x="17636" y="21444"/>
                    <a:pt x="18893" y="20778"/>
                  </a:cubicBezTo>
                  <a:cubicBezTo>
                    <a:pt x="19078" y="20335"/>
                    <a:pt x="19226" y="20113"/>
                    <a:pt x="19226" y="20113"/>
                  </a:cubicBezTo>
                  <a:cubicBezTo>
                    <a:pt x="18819" y="19632"/>
                    <a:pt x="18486" y="19115"/>
                    <a:pt x="18190" y="18523"/>
                  </a:cubicBezTo>
                  <a:cubicBezTo>
                    <a:pt x="17932" y="19078"/>
                    <a:pt x="17710" y="19743"/>
                    <a:pt x="17673" y="20409"/>
                  </a:cubicBezTo>
                  <a:cubicBezTo>
                    <a:pt x="17488" y="19521"/>
                    <a:pt x="17525" y="18523"/>
                    <a:pt x="17821" y="17599"/>
                  </a:cubicBezTo>
                  <a:cubicBezTo>
                    <a:pt x="17562" y="16933"/>
                    <a:pt x="17340" y="16231"/>
                    <a:pt x="17155" y="15492"/>
                  </a:cubicBezTo>
                  <a:cubicBezTo>
                    <a:pt x="16859" y="16231"/>
                    <a:pt x="16675" y="17044"/>
                    <a:pt x="16564" y="17858"/>
                  </a:cubicBezTo>
                  <a:cubicBezTo>
                    <a:pt x="16453" y="16675"/>
                    <a:pt x="16564" y="15418"/>
                    <a:pt x="16933" y="14235"/>
                  </a:cubicBezTo>
                  <a:cubicBezTo>
                    <a:pt x="16785" y="13310"/>
                    <a:pt x="16675" y="12349"/>
                    <a:pt x="16638" y="11425"/>
                  </a:cubicBezTo>
                  <a:cubicBezTo>
                    <a:pt x="15861" y="12571"/>
                    <a:pt x="15344" y="13939"/>
                    <a:pt x="15270" y="15381"/>
                  </a:cubicBezTo>
                  <a:cubicBezTo>
                    <a:pt x="15159" y="13643"/>
                    <a:pt x="15602" y="11794"/>
                    <a:pt x="16564" y="10242"/>
                  </a:cubicBezTo>
                  <a:cubicBezTo>
                    <a:pt x="16564" y="9317"/>
                    <a:pt x="16564" y="8356"/>
                    <a:pt x="16601" y="7469"/>
                  </a:cubicBezTo>
                  <a:lnTo>
                    <a:pt x="16601" y="7469"/>
                  </a:lnTo>
                  <a:cubicBezTo>
                    <a:pt x="16490" y="7580"/>
                    <a:pt x="16379" y="7728"/>
                    <a:pt x="16268" y="7839"/>
                  </a:cubicBezTo>
                  <a:cubicBezTo>
                    <a:pt x="15972" y="8208"/>
                    <a:pt x="15713" y="8615"/>
                    <a:pt x="15491" y="9022"/>
                  </a:cubicBezTo>
                  <a:cubicBezTo>
                    <a:pt x="15048" y="9872"/>
                    <a:pt x="14752" y="10833"/>
                    <a:pt x="14641" y="11831"/>
                  </a:cubicBezTo>
                  <a:cubicBezTo>
                    <a:pt x="14604" y="10833"/>
                    <a:pt x="14752" y="9835"/>
                    <a:pt x="15122" y="8874"/>
                  </a:cubicBezTo>
                  <a:cubicBezTo>
                    <a:pt x="15270" y="8393"/>
                    <a:pt x="15491" y="7913"/>
                    <a:pt x="15787" y="7469"/>
                  </a:cubicBezTo>
                  <a:cubicBezTo>
                    <a:pt x="15898" y="7247"/>
                    <a:pt x="16046" y="7062"/>
                    <a:pt x="16231" y="6840"/>
                  </a:cubicBezTo>
                  <a:cubicBezTo>
                    <a:pt x="16342" y="6692"/>
                    <a:pt x="16453" y="6545"/>
                    <a:pt x="16638" y="6434"/>
                  </a:cubicBezTo>
                  <a:cubicBezTo>
                    <a:pt x="16675" y="5694"/>
                    <a:pt x="16748" y="4955"/>
                    <a:pt x="16822" y="4289"/>
                  </a:cubicBezTo>
                  <a:lnTo>
                    <a:pt x="16822" y="4289"/>
                  </a:lnTo>
                  <a:cubicBezTo>
                    <a:pt x="16638" y="4474"/>
                    <a:pt x="16490" y="4622"/>
                    <a:pt x="16342" y="4807"/>
                  </a:cubicBezTo>
                  <a:cubicBezTo>
                    <a:pt x="15935" y="5288"/>
                    <a:pt x="15528" y="5805"/>
                    <a:pt x="15196" y="6323"/>
                  </a:cubicBezTo>
                  <a:cubicBezTo>
                    <a:pt x="15418" y="5731"/>
                    <a:pt x="15676" y="5140"/>
                    <a:pt x="16009" y="4585"/>
                  </a:cubicBezTo>
                  <a:cubicBezTo>
                    <a:pt x="16157" y="4289"/>
                    <a:pt x="16305" y="3994"/>
                    <a:pt x="16490" y="3735"/>
                  </a:cubicBezTo>
                  <a:lnTo>
                    <a:pt x="16748" y="3328"/>
                  </a:lnTo>
                  <a:cubicBezTo>
                    <a:pt x="16785" y="3254"/>
                    <a:pt x="16859" y="3143"/>
                    <a:pt x="16933" y="3069"/>
                  </a:cubicBezTo>
                  <a:cubicBezTo>
                    <a:pt x="17155" y="1184"/>
                    <a:pt x="17377" y="1"/>
                    <a:pt x="1737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5" name="Google Shape;1295;p64"/>
            <p:cNvSpPr/>
            <p:nvPr/>
          </p:nvSpPr>
          <p:spPr>
            <a:xfrm>
              <a:off x="5733800" y="3771600"/>
              <a:ext cx="291150" cy="574075"/>
            </a:xfrm>
            <a:custGeom>
              <a:rect b="b" l="l" r="r" t="t"/>
              <a:pathLst>
                <a:path extrusionOk="0" h="22963" w="11646">
                  <a:moveTo>
                    <a:pt x="11646" y="0"/>
                  </a:moveTo>
                  <a:lnTo>
                    <a:pt x="11646" y="0"/>
                  </a:lnTo>
                  <a:cubicBezTo>
                    <a:pt x="6840" y="2884"/>
                    <a:pt x="481" y="10167"/>
                    <a:pt x="0" y="22959"/>
                  </a:cubicBezTo>
                  <a:cubicBezTo>
                    <a:pt x="0" y="22962"/>
                    <a:pt x="1" y="22963"/>
                    <a:pt x="3" y="22963"/>
                  </a:cubicBezTo>
                  <a:cubicBezTo>
                    <a:pt x="28" y="22963"/>
                    <a:pt x="212" y="22747"/>
                    <a:pt x="555" y="22404"/>
                  </a:cubicBezTo>
                  <a:cubicBezTo>
                    <a:pt x="740" y="18485"/>
                    <a:pt x="1775" y="14640"/>
                    <a:pt x="3475" y="11202"/>
                  </a:cubicBezTo>
                  <a:lnTo>
                    <a:pt x="3475" y="11202"/>
                  </a:lnTo>
                  <a:cubicBezTo>
                    <a:pt x="2108" y="14456"/>
                    <a:pt x="1405" y="18005"/>
                    <a:pt x="1331" y="21517"/>
                  </a:cubicBezTo>
                  <a:cubicBezTo>
                    <a:pt x="2144" y="20519"/>
                    <a:pt x="3254" y="19077"/>
                    <a:pt x="4511" y="17081"/>
                  </a:cubicBezTo>
                  <a:cubicBezTo>
                    <a:pt x="7062" y="13051"/>
                    <a:pt x="3956" y="8245"/>
                    <a:pt x="1164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6" name="Google Shape;1296;p64"/>
            <p:cNvSpPr/>
            <p:nvPr/>
          </p:nvSpPr>
          <p:spPr>
            <a:xfrm>
              <a:off x="5755050" y="4533175"/>
              <a:ext cx="9275" cy="7425"/>
            </a:xfrm>
            <a:custGeom>
              <a:rect b="b" l="l" r="r" t="t"/>
              <a:pathLst>
                <a:path extrusionOk="0" h="297" w="371">
                  <a:moveTo>
                    <a:pt x="185" y="1"/>
                  </a:moveTo>
                  <a:cubicBezTo>
                    <a:pt x="1" y="1"/>
                    <a:pt x="1" y="297"/>
                    <a:pt x="185" y="297"/>
                  </a:cubicBezTo>
                  <a:cubicBezTo>
                    <a:pt x="370" y="297"/>
                    <a:pt x="370" y="1"/>
                    <a:pt x="185" y="1"/>
                  </a:cubicBezTo>
                  <a:close/>
                </a:path>
              </a:pathLst>
            </a:custGeom>
            <a:solidFill>
              <a:srgbClr val="1212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7" name="Google Shape;1297;p64"/>
            <p:cNvSpPr/>
            <p:nvPr/>
          </p:nvSpPr>
          <p:spPr>
            <a:xfrm>
              <a:off x="5804950" y="4477725"/>
              <a:ext cx="17600" cy="13900"/>
            </a:xfrm>
            <a:custGeom>
              <a:rect b="b" l="l" r="r" t="t"/>
              <a:pathLst>
                <a:path extrusionOk="0" h="556" w="704">
                  <a:moveTo>
                    <a:pt x="334" y="1"/>
                  </a:moveTo>
                  <a:cubicBezTo>
                    <a:pt x="1" y="1"/>
                    <a:pt x="1" y="555"/>
                    <a:pt x="334" y="555"/>
                  </a:cubicBezTo>
                  <a:cubicBezTo>
                    <a:pt x="703" y="555"/>
                    <a:pt x="703" y="1"/>
                    <a:pt x="334" y="1"/>
                  </a:cubicBezTo>
                  <a:close/>
                </a:path>
              </a:pathLst>
            </a:custGeom>
            <a:solidFill>
              <a:srgbClr val="1212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8" name="Google Shape;1298;p64"/>
            <p:cNvSpPr/>
            <p:nvPr/>
          </p:nvSpPr>
          <p:spPr>
            <a:xfrm>
              <a:off x="5827150" y="4452775"/>
              <a:ext cx="17575" cy="12975"/>
            </a:xfrm>
            <a:custGeom>
              <a:rect b="b" l="l" r="r" t="t"/>
              <a:pathLst>
                <a:path extrusionOk="0" h="519" w="703">
                  <a:moveTo>
                    <a:pt x="370" y="0"/>
                  </a:moveTo>
                  <a:cubicBezTo>
                    <a:pt x="0" y="0"/>
                    <a:pt x="0" y="518"/>
                    <a:pt x="370" y="518"/>
                  </a:cubicBezTo>
                  <a:cubicBezTo>
                    <a:pt x="703" y="518"/>
                    <a:pt x="703" y="0"/>
                    <a:pt x="370" y="0"/>
                  </a:cubicBezTo>
                  <a:close/>
                </a:path>
              </a:pathLst>
            </a:custGeom>
            <a:solidFill>
              <a:srgbClr val="1212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9" name="Google Shape;1299;p64"/>
            <p:cNvSpPr/>
            <p:nvPr/>
          </p:nvSpPr>
          <p:spPr>
            <a:xfrm>
              <a:off x="5873350" y="4398250"/>
              <a:ext cx="17600" cy="13875"/>
            </a:xfrm>
            <a:custGeom>
              <a:rect b="b" l="l" r="r" t="t"/>
              <a:pathLst>
                <a:path extrusionOk="0" h="555" w="704">
                  <a:moveTo>
                    <a:pt x="334" y="0"/>
                  </a:moveTo>
                  <a:cubicBezTo>
                    <a:pt x="1" y="0"/>
                    <a:pt x="1" y="555"/>
                    <a:pt x="334" y="555"/>
                  </a:cubicBezTo>
                  <a:cubicBezTo>
                    <a:pt x="703" y="555"/>
                    <a:pt x="703" y="0"/>
                    <a:pt x="334" y="0"/>
                  </a:cubicBezTo>
                  <a:close/>
                </a:path>
              </a:pathLst>
            </a:custGeom>
            <a:solidFill>
              <a:srgbClr val="1212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0" name="Google Shape;1300;p64"/>
            <p:cNvSpPr/>
            <p:nvPr/>
          </p:nvSpPr>
          <p:spPr>
            <a:xfrm>
              <a:off x="6490775" y="4584025"/>
              <a:ext cx="17575" cy="13875"/>
            </a:xfrm>
            <a:custGeom>
              <a:rect b="b" l="l" r="r" t="t"/>
              <a:pathLst>
                <a:path extrusionOk="0" h="555" w="703">
                  <a:moveTo>
                    <a:pt x="333" y="0"/>
                  </a:moveTo>
                  <a:cubicBezTo>
                    <a:pt x="0" y="0"/>
                    <a:pt x="0" y="555"/>
                    <a:pt x="333" y="555"/>
                  </a:cubicBezTo>
                  <a:cubicBezTo>
                    <a:pt x="703" y="555"/>
                    <a:pt x="703" y="0"/>
                    <a:pt x="333" y="0"/>
                  </a:cubicBezTo>
                  <a:close/>
                </a:path>
              </a:pathLst>
            </a:custGeom>
            <a:solidFill>
              <a:srgbClr val="1212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1" name="Google Shape;1301;p64"/>
            <p:cNvSpPr/>
            <p:nvPr/>
          </p:nvSpPr>
          <p:spPr>
            <a:xfrm>
              <a:off x="6613700" y="4335625"/>
              <a:ext cx="13875" cy="13425"/>
            </a:xfrm>
            <a:custGeom>
              <a:rect b="b" l="l" r="r" t="t"/>
              <a:pathLst>
                <a:path extrusionOk="0" h="537" w="555">
                  <a:moveTo>
                    <a:pt x="278" y="0"/>
                  </a:moveTo>
                  <a:cubicBezTo>
                    <a:pt x="139" y="0"/>
                    <a:pt x="0" y="84"/>
                    <a:pt x="0" y="250"/>
                  </a:cubicBezTo>
                  <a:lnTo>
                    <a:pt x="0" y="287"/>
                  </a:lnTo>
                  <a:cubicBezTo>
                    <a:pt x="0" y="453"/>
                    <a:pt x="139" y="536"/>
                    <a:pt x="278" y="536"/>
                  </a:cubicBezTo>
                  <a:cubicBezTo>
                    <a:pt x="416" y="536"/>
                    <a:pt x="555" y="453"/>
                    <a:pt x="555" y="287"/>
                  </a:cubicBezTo>
                  <a:lnTo>
                    <a:pt x="555" y="250"/>
                  </a:lnTo>
                  <a:cubicBezTo>
                    <a:pt x="555" y="84"/>
                    <a:pt x="416" y="0"/>
                    <a:pt x="278" y="0"/>
                  </a:cubicBezTo>
                  <a:close/>
                </a:path>
              </a:pathLst>
            </a:custGeom>
            <a:solidFill>
              <a:srgbClr val="1212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2" name="Google Shape;1302;p64"/>
            <p:cNvSpPr/>
            <p:nvPr/>
          </p:nvSpPr>
          <p:spPr>
            <a:xfrm>
              <a:off x="6705750" y="4239950"/>
              <a:ext cx="20175" cy="14375"/>
            </a:xfrm>
            <a:custGeom>
              <a:rect b="b" l="l" r="r" t="t"/>
              <a:pathLst>
                <a:path extrusionOk="0" h="575" w="807">
                  <a:moveTo>
                    <a:pt x="400" y="1"/>
                  </a:moveTo>
                  <a:cubicBezTo>
                    <a:pt x="198" y="1"/>
                    <a:pt x="0" y="282"/>
                    <a:pt x="200" y="454"/>
                  </a:cubicBezTo>
                  <a:cubicBezTo>
                    <a:pt x="200" y="491"/>
                    <a:pt x="200" y="491"/>
                    <a:pt x="237" y="491"/>
                  </a:cubicBezTo>
                  <a:cubicBezTo>
                    <a:pt x="296" y="550"/>
                    <a:pt x="361" y="574"/>
                    <a:pt x="422" y="574"/>
                  </a:cubicBezTo>
                  <a:cubicBezTo>
                    <a:pt x="632" y="574"/>
                    <a:pt x="807" y="292"/>
                    <a:pt x="607" y="121"/>
                  </a:cubicBezTo>
                  <a:lnTo>
                    <a:pt x="570" y="84"/>
                  </a:lnTo>
                  <a:cubicBezTo>
                    <a:pt x="519" y="25"/>
                    <a:pt x="459" y="1"/>
                    <a:pt x="400" y="1"/>
                  </a:cubicBezTo>
                  <a:close/>
                </a:path>
              </a:pathLst>
            </a:custGeom>
            <a:solidFill>
              <a:srgbClr val="1212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3" name="Google Shape;1303;p64"/>
            <p:cNvSpPr/>
            <p:nvPr/>
          </p:nvSpPr>
          <p:spPr>
            <a:xfrm>
              <a:off x="6248600" y="3804875"/>
              <a:ext cx="60100" cy="546250"/>
            </a:xfrm>
            <a:custGeom>
              <a:rect b="b" l="l" r="r" t="t"/>
              <a:pathLst>
                <a:path extrusionOk="0" h="21850" w="2404">
                  <a:moveTo>
                    <a:pt x="2404" y="0"/>
                  </a:moveTo>
                  <a:lnTo>
                    <a:pt x="2404" y="0"/>
                  </a:lnTo>
                  <a:cubicBezTo>
                    <a:pt x="2403" y="4"/>
                    <a:pt x="2292" y="336"/>
                    <a:pt x="2071" y="887"/>
                  </a:cubicBezTo>
                  <a:cubicBezTo>
                    <a:pt x="1997" y="1183"/>
                    <a:pt x="1886" y="1516"/>
                    <a:pt x="1739" y="1922"/>
                  </a:cubicBezTo>
                  <a:cubicBezTo>
                    <a:pt x="1702" y="2144"/>
                    <a:pt x="1628" y="2366"/>
                    <a:pt x="1554" y="2588"/>
                  </a:cubicBezTo>
                  <a:cubicBezTo>
                    <a:pt x="1480" y="2810"/>
                    <a:pt x="1443" y="3032"/>
                    <a:pt x="1369" y="3290"/>
                  </a:cubicBezTo>
                  <a:cubicBezTo>
                    <a:pt x="1073" y="4289"/>
                    <a:pt x="814" y="5472"/>
                    <a:pt x="592" y="6766"/>
                  </a:cubicBezTo>
                  <a:cubicBezTo>
                    <a:pt x="518" y="7394"/>
                    <a:pt x="371" y="8060"/>
                    <a:pt x="334" y="8762"/>
                  </a:cubicBezTo>
                  <a:cubicBezTo>
                    <a:pt x="223" y="9428"/>
                    <a:pt x="186" y="10130"/>
                    <a:pt x="112" y="10832"/>
                  </a:cubicBezTo>
                  <a:cubicBezTo>
                    <a:pt x="75" y="11498"/>
                    <a:pt x="38" y="12200"/>
                    <a:pt x="38" y="12903"/>
                  </a:cubicBezTo>
                  <a:cubicBezTo>
                    <a:pt x="1" y="13568"/>
                    <a:pt x="38" y="14234"/>
                    <a:pt x="38" y="14899"/>
                  </a:cubicBezTo>
                  <a:cubicBezTo>
                    <a:pt x="112" y="16193"/>
                    <a:pt x="186" y="17413"/>
                    <a:pt x="334" y="18448"/>
                  </a:cubicBezTo>
                  <a:cubicBezTo>
                    <a:pt x="371" y="18707"/>
                    <a:pt x="408" y="18966"/>
                    <a:pt x="445" y="19188"/>
                  </a:cubicBezTo>
                  <a:cubicBezTo>
                    <a:pt x="482" y="19410"/>
                    <a:pt x="518" y="19631"/>
                    <a:pt x="555" y="19853"/>
                  </a:cubicBezTo>
                  <a:cubicBezTo>
                    <a:pt x="592" y="20260"/>
                    <a:pt x="666" y="20630"/>
                    <a:pt x="740" y="20925"/>
                  </a:cubicBezTo>
                  <a:cubicBezTo>
                    <a:pt x="851" y="21517"/>
                    <a:pt x="925" y="21850"/>
                    <a:pt x="925" y="21850"/>
                  </a:cubicBezTo>
                  <a:cubicBezTo>
                    <a:pt x="925" y="21850"/>
                    <a:pt x="888" y="21517"/>
                    <a:pt x="777" y="20925"/>
                  </a:cubicBezTo>
                  <a:cubicBezTo>
                    <a:pt x="740" y="20630"/>
                    <a:pt x="703" y="20260"/>
                    <a:pt x="629" y="19853"/>
                  </a:cubicBezTo>
                  <a:cubicBezTo>
                    <a:pt x="629" y="19631"/>
                    <a:pt x="592" y="19410"/>
                    <a:pt x="555" y="19188"/>
                  </a:cubicBezTo>
                  <a:cubicBezTo>
                    <a:pt x="555" y="18929"/>
                    <a:pt x="518" y="18707"/>
                    <a:pt x="482" y="18448"/>
                  </a:cubicBezTo>
                  <a:cubicBezTo>
                    <a:pt x="371" y="17413"/>
                    <a:pt x="334" y="16193"/>
                    <a:pt x="297" y="14899"/>
                  </a:cubicBezTo>
                  <a:cubicBezTo>
                    <a:pt x="297" y="14271"/>
                    <a:pt x="260" y="13568"/>
                    <a:pt x="297" y="12903"/>
                  </a:cubicBezTo>
                  <a:cubicBezTo>
                    <a:pt x="297" y="12237"/>
                    <a:pt x="371" y="11535"/>
                    <a:pt x="371" y="10832"/>
                  </a:cubicBezTo>
                  <a:cubicBezTo>
                    <a:pt x="445" y="10167"/>
                    <a:pt x="482" y="9464"/>
                    <a:pt x="592" y="8799"/>
                  </a:cubicBezTo>
                  <a:cubicBezTo>
                    <a:pt x="629" y="8134"/>
                    <a:pt x="740" y="7468"/>
                    <a:pt x="851" y="6803"/>
                  </a:cubicBezTo>
                  <a:cubicBezTo>
                    <a:pt x="1036" y="5546"/>
                    <a:pt x="1258" y="4363"/>
                    <a:pt x="1517" y="3327"/>
                  </a:cubicBezTo>
                  <a:cubicBezTo>
                    <a:pt x="1554" y="3106"/>
                    <a:pt x="1628" y="2847"/>
                    <a:pt x="1665" y="2625"/>
                  </a:cubicBezTo>
                  <a:cubicBezTo>
                    <a:pt x="1739" y="2403"/>
                    <a:pt x="1775" y="2181"/>
                    <a:pt x="1849" y="1959"/>
                  </a:cubicBezTo>
                  <a:cubicBezTo>
                    <a:pt x="1960" y="1553"/>
                    <a:pt x="2034" y="1220"/>
                    <a:pt x="2145" y="924"/>
                  </a:cubicBezTo>
                  <a:cubicBezTo>
                    <a:pt x="2292" y="336"/>
                    <a:pt x="2403" y="4"/>
                    <a:pt x="240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4" name="Google Shape;1304;p64"/>
            <p:cNvSpPr/>
            <p:nvPr/>
          </p:nvSpPr>
          <p:spPr>
            <a:xfrm>
              <a:off x="6275425" y="4014675"/>
              <a:ext cx="12025" cy="253275"/>
            </a:xfrm>
            <a:custGeom>
              <a:rect b="b" l="l" r="r" t="t"/>
              <a:pathLst>
                <a:path extrusionOk="0" h="10131" w="481">
                  <a:moveTo>
                    <a:pt x="333" y="0"/>
                  </a:moveTo>
                  <a:cubicBezTo>
                    <a:pt x="333" y="0"/>
                    <a:pt x="296" y="148"/>
                    <a:pt x="259" y="444"/>
                  </a:cubicBezTo>
                  <a:cubicBezTo>
                    <a:pt x="222" y="703"/>
                    <a:pt x="185" y="1109"/>
                    <a:pt x="148" y="1590"/>
                  </a:cubicBezTo>
                  <a:cubicBezTo>
                    <a:pt x="111" y="2071"/>
                    <a:pt x="74" y="2625"/>
                    <a:pt x="37" y="3217"/>
                  </a:cubicBezTo>
                  <a:cubicBezTo>
                    <a:pt x="37" y="3513"/>
                    <a:pt x="0" y="3808"/>
                    <a:pt x="0" y="4141"/>
                  </a:cubicBezTo>
                  <a:lnTo>
                    <a:pt x="0" y="5065"/>
                  </a:lnTo>
                  <a:cubicBezTo>
                    <a:pt x="0" y="5398"/>
                    <a:pt x="37" y="5731"/>
                    <a:pt x="37" y="6027"/>
                  </a:cubicBezTo>
                  <a:cubicBezTo>
                    <a:pt x="37" y="6359"/>
                    <a:pt x="74" y="6655"/>
                    <a:pt x="74" y="6951"/>
                  </a:cubicBezTo>
                  <a:cubicBezTo>
                    <a:pt x="111" y="7542"/>
                    <a:pt x="185" y="8097"/>
                    <a:pt x="222" y="8578"/>
                  </a:cubicBezTo>
                  <a:cubicBezTo>
                    <a:pt x="296" y="9058"/>
                    <a:pt x="370" y="9428"/>
                    <a:pt x="407" y="9724"/>
                  </a:cubicBezTo>
                  <a:cubicBezTo>
                    <a:pt x="444" y="9982"/>
                    <a:pt x="481" y="10130"/>
                    <a:pt x="481" y="10130"/>
                  </a:cubicBezTo>
                  <a:cubicBezTo>
                    <a:pt x="481" y="10130"/>
                    <a:pt x="481" y="9982"/>
                    <a:pt x="444" y="9724"/>
                  </a:cubicBezTo>
                  <a:cubicBezTo>
                    <a:pt x="444" y="9428"/>
                    <a:pt x="407" y="9021"/>
                    <a:pt x="407" y="8541"/>
                  </a:cubicBezTo>
                  <a:cubicBezTo>
                    <a:pt x="370" y="8097"/>
                    <a:pt x="333" y="7542"/>
                    <a:pt x="333" y="6951"/>
                  </a:cubicBezTo>
                  <a:cubicBezTo>
                    <a:pt x="296" y="6655"/>
                    <a:pt x="296" y="6322"/>
                    <a:pt x="296" y="6027"/>
                  </a:cubicBezTo>
                  <a:cubicBezTo>
                    <a:pt x="296" y="5694"/>
                    <a:pt x="296" y="5398"/>
                    <a:pt x="259" y="5065"/>
                  </a:cubicBezTo>
                  <a:cubicBezTo>
                    <a:pt x="259" y="4770"/>
                    <a:pt x="259" y="4437"/>
                    <a:pt x="259" y="4141"/>
                  </a:cubicBezTo>
                  <a:lnTo>
                    <a:pt x="259" y="3217"/>
                  </a:lnTo>
                  <a:cubicBezTo>
                    <a:pt x="296" y="2625"/>
                    <a:pt x="296" y="2071"/>
                    <a:pt x="296" y="1590"/>
                  </a:cubicBezTo>
                  <a:cubicBezTo>
                    <a:pt x="296" y="1109"/>
                    <a:pt x="296" y="703"/>
                    <a:pt x="333" y="444"/>
                  </a:cubicBezTo>
                  <a:cubicBezTo>
                    <a:pt x="333" y="148"/>
                    <a:pt x="333" y="0"/>
                    <a:pt x="33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5" name="Google Shape;1305;p64"/>
            <p:cNvSpPr/>
            <p:nvPr/>
          </p:nvSpPr>
          <p:spPr>
            <a:xfrm>
              <a:off x="6298525" y="4124650"/>
              <a:ext cx="11100" cy="146075"/>
            </a:xfrm>
            <a:custGeom>
              <a:rect b="b" l="l" r="r" t="t"/>
              <a:pathLst>
                <a:path extrusionOk="0" h="5843" w="444">
                  <a:moveTo>
                    <a:pt x="222" y="1"/>
                  </a:moveTo>
                  <a:cubicBezTo>
                    <a:pt x="222" y="1"/>
                    <a:pt x="185" y="75"/>
                    <a:pt x="185" y="223"/>
                  </a:cubicBezTo>
                  <a:cubicBezTo>
                    <a:pt x="148" y="408"/>
                    <a:pt x="111" y="629"/>
                    <a:pt x="74" y="888"/>
                  </a:cubicBezTo>
                  <a:cubicBezTo>
                    <a:pt x="37" y="1184"/>
                    <a:pt x="37" y="1480"/>
                    <a:pt x="37" y="1849"/>
                  </a:cubicBezTo>
                  <a:cubicBezTo>
                    <a:pt x="0" y="1997"/>
                    <a:pt x="0" y="2182"/>
                    <a:pt x="0" y="2367"/>
                  </a:cubicBezTo>
                  <a:cubicBezTo>
                    <a:pt x="0" y="2552"/>
                    <a:pt x="0" y="2737"/>
                    <a:pt x="37" y="2922"/>
                  </a:cubicBezTo>
                  <a:cubicBezTo>
                    <a:pt x="37" y="3106"/>
                    <a:pt x="37" y="3291"/>
                    <a:pt x="37" y="3476"/>
                  </a:cubicBezTo>
                  <a:cubicBezTo>
                    <a:pt x="74" y="3661"/>
                    <a:pt x="74" y="3846"/>
                    <a:pt x="111" y="3994"/>
                  </a:cubicBezTo>
                  <a:cubicBezTo>
                    <a:pt x="148" y="4326"/>
                    <a:pt x="185" y="4659"/>
                    <a:pt x="222" y="4918"/>
                  </a:cubicBezTo>
                  <a:cubicBezTo>
                    <a:pt x="296" y="5214"/>
                    <a:pt x="333" y="5436"/>
                    <a:pt x="370" y="5583"/>
                  </a:cubicBezTo>
                  <a:cubicBezTo>
                    <a:pt x="407" y="5731"/>
                    <a:pt x="444" y="5842"/>
                    <a:pt x="444" y="5842"/>
                  </a:cubicBezTo>
                  <a:cubicBezTo>
                    <a:pt x="444" y="5842"/>
                    <a:pt x="444" y="5731"/>
                    <a:pt x="407" y="5583"/>
                  </a:cubicBezTo>
                  <a:cubicBezTo>
                    <a:pt x="407" y="5399"/>
                    <a:pt x="407" y="5177"/>
                    <a:pt x="407" y="4918"/>
                  </a:cubicBezTo>
                  <a:cubicBezTo>
                    <a:pt x="370" y="4622"/>
                    <a:pt x="370" y="4326"/>
                    <a:pt x="333" y="3994"/>
                  </a:cubicBezTo>
                  <a:cubicBezTo>
                    <a:pt x="333" y="3809"/>
                    <a:pt x="333" y="3624"/>
                    <a:pt x="333" y="3476"/>
                  </a:cubicBezTo>
                  <a:cubicBezTo>
                    <a:pt x="296" y="3291"/>
                    <a:pt x="296" y="3106"/>
                    <a:pt x="296" y="2922"/>
                  </a:cubicBezTo>
                  <a:cubicBezTo>
                    <a:pt x="296" y="2737"/>
                    <a:pt x="296" y="2552"/>
                    <a:pt x="296" y="2367"/>
                  </a:cubicBezTo>
                  <a:cubicBezTo>
                    <a:pt x="259" y="2182"/>
                    <a:pt x="259" y="1997"/>
                    <a:pt x="259" y="1849"/>
                  </a:cubicBezTo>
                  <a:cubicBezTo>
                    <a:pt x="259" y="1517"/>
                    <a:pt x="259" y="1184"/>
                    <a:pt x="222" y="888"/>
                  </a:cubicBezTo>
                  <a:cubicBezTo>
                    <a:pt x="222" y="629"/>
                    <a:pt x="222" y="408"/>
                    <a:pt x="222" y="223"/>
                  </a:cubicBezTo>
                  <a:cubicBezTo>
                    <a:pt x="222" y="75"/>
                    <a:pt x="222" y="1"/>
                    <a:pt x="22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6" name="Google Shape;1306;p64"/>
            <p:cNvSpPr/>
            <p:nvPr/>
          </p:nvSpPr>
          <p:spPr>
            <a:xfrm>
              <a:off x="6329025" y="4165325"/>
              <a:ext cx="6500" cy="105400"/>
            </a:xfrm>
            <a:custGeom>
              <a:rect b="b" l="l" r="r" t="t"/>
              <a:pathLst>
                <a:path extrusionOk="0" h="4216" w="260">
                  <a:moveTo>
                    <a:pt x="74" y="1"/>
                  </a:moveTo>
                  <a:cubicBezTo>
                    <a:pt x="74" y="1"/>
                    <a:pt x="74" y="75"/>
                    <a:pt x="37" y="185"/>
                  </a:cubicBezTo>
                  <a:cubicBezTo>
                    <a:pt x="37" y="296"/>
                    <a:pt x="37" y="481"/>
                    <a:pt x="0" y="666"/>
                  </a:cubicBezTo>
                  <a:cubicBezTo>
                    <a:pt x="0" y="851"/>
                    <a:pt x="0" y="1110"/>
                    <a:pt x="0" y="1332"/>
                  </a:cubicBezTo>
                  <a:cubicBezTo>
                    <a:pt x="0" y="1479"/>
                    <a:pt x="0" y="1590"/>
                    <a:pt x="0" y="1701"/>
                  </a:cubicBezTo>
                  <a:cubicBezTo>
                    <a:pt x="0" y="1849"/>
                    <a:pt x="0" y="1960"/>
                    <a:pt x="0" y="2108"/>
                  </a:cubicBezTo>
                  <a:cubicBezTo>
                    <a:pt x="0" y="2256"/>
                    <a:pt x="0" y="2367"/>
                    <a:pt x="0" y="2515"/>
                  </a:cubicBezTo>
                  <a:cubicBezTo>
                    <a:pt x="0" y="2625"/>
                    <a:pt x="0" y="2773"/>
                    <a:pt x="37" y="2884"/>
                  </a:cubicBezTo>
                  <a:cubicBezTo>
                    <a:pt x="37" y="3143"/>
                    <a:pt x="37" y="3365"/>
                    <a:pt x="74" y="3550"/>
                  </a:cubicBezTo>
                  <a:cubicBezTo>
                    <a:pt x="111" y="3772"/>
                    <a:pt x="111" y="3919"/>
                    <a:pt x="148" y="4030"/>
                  </a:cubicBezTo>
                  <a:cubicBezTo>
                    <a:pt x="148" y="4141"/>
                    <a:pt x="185" y="4215"/>
                    <a:pt x="185" y="4215"/>
                  </a:cubicBezTo>
                  <a:cubicBezTo>
                    <a:pt x="185" y="4215"/>
                    <a:pt x="185" y="4141"/>
                    <a:pt x="185" y="4030"/>
                  </a:cubicBezTo>
                  <a:cubicBezTo>
                    <a:pt x="185" y="3919"/>
                    <a:pt x="222" y="3735"/>
                    <a:pt x="222" y="3550"/>
                  </a:cubicBezTo>
                  <a:cubicBezTo>
                    <a:pt x="259" y="3365"/>
                    <a:pt x="259" y="3143"/>
                    <a:pt x="259" y="2884"/>
                  </a:cubicBezTo>
                  <a:cubicBezTo>
                    <a:pt x="259" y="2773"/>
                    <a:pt x="259" y="2625"/>
                    <a:pt x="259" y="2515"/>
                  </a:cubicBezTo>
                  <a:cubicBezTo>
                    <a:pt x="259" y="2367"/>
                    <a:pt x="259" y="2256"/>
                    <a:pt x="259" y="2108"/>
                  </a:cubicBezTo>
                  <a:cubicBezTo>
                    <a:pt x="259" y="1997"/>
                    <a:pt x="259" y="1849"/>
                    <a:pt x="259" y="1701"/>
                  </a:cubicBezTo>
                  <a:cubicBezTo>
                    <a:pt x="259" y="1590"/>
                    <a:pt x="222" y="1479"/>
                    <a:pt x="222" y="1332"/>
                  </a:cubicBezTo>
                  <a:cubicBezTo>
                    <a:pt x="222" y="1110"/>
                    <a:pt x="185" y="851"/>
                    <a:pt x="185" y="666"/>
                  </a:cubicBezTo>
                  <a:cubicBezTo>
                    <a:pt x="148" y="481"/>
                    <a:pt x="111" y="296"/>
                    <a:pt x="111" y="185"/>
                  </a:cubicBezTo>
                  <a:cubicBezTo>
                    <a:pt x="74" y="75"/>
                    <a:pt x="74" y="1"/>
                    <a:pt x="7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7" name="Google Shape;1307;p64"/>
            <p:cNvSpPr/>
            <p:nvPr/>
          </p:nvSpPr>
          <p:spPr>
            <a:xfrm>
              <a:off x="6347500" y="4197675"/>
              <a:ext cx="8350" cy="80425"/>
            </a:xfrm>
            <a:custGeom>
              <a:rect b="b" l="l" r="r" t="t"/>
              <a:pathLst>
                <a:path extrusionOk="0" h="3217" w="334">
                  <a:moveTo>
                    <a:pt x="112" y="1"/>
                  </a:moveTo>
                  <a:cubicBezTo>
                    <a:pt x="112" y="1"/>
                    <a:pt x="112" y="38"/>
                    <a:pt x="75" y="148"/>
                  </a:cubicBezTo>
                  <a:cubicBezTo>
                    <a:pt x="75" y="222"/>
                    <a:pt x="38" y="333"/>
                    <a:pt x="38" y="518"/>
                  </a:cubicBezTo>
                  <a:cubicBezTo>
                    <a:pt x="1" y="666"/>
                    <a:pt x="1" y="814"/>
                    <a:pt x="1" y="1036"/>
                  </a:cubicBezTo>
                  <a:lnTo>
                    <a:pt x="1" y="1295"/>
                  </a:lnTo>
                  <a:cubicBezTo>
                    <a:pt x="1" y="1405"/>
                    <a:pt x="1" y="1516"/>
                    <a:pt x="1" y="1627"/>
                  </a:cubicBezTo>
                  <a:cubicBezTo>
                    <a:pt x="1" y="1701"/>
                    <a:pt x="1" y="1812"/>
                    <a:pt x="38" y="1923"/>
                  </a:cubicBezTo>
                  <a:cubicBezTo>
                    <a:pt x="38" y="1997"/>
                    <a:pt x="38" y="2108"/>
                    <a:pt x="75" y="2182"/>
                  </a:cubicBezTo>
                  <a:cubicBezTo>
                    <a:pt x="75" y="2404"/>
                    <a:pt x="112" y="2552"/>
                    <a:pt x="149" y="2699"/>
                  </a:cubicBezTo>
                  <a:cubicBezTo>
                    <a:pt x="186" y="2847"/>
                    <a:pt x="223" y="2995"/>
                    <a:pt x="260" y="3069"/>
                  </a:cubicBezTo>
                  <a:cubicBezTo>
                    <a:pt x="297" y="3143"/>
                    <a:pt x="297" y="3217"/>
                    <a:pt x="297" y="3217"/>
                  </a:cubicBezTo>
                  <a:cubicBezTo>
                    <a:pt x="297" y="3217"/>
                    <a:pt x="297" y="3143"/>
                    <a:pt x="297" y="3069"/>
                  </a:cubicBezTo>
                  <a:cubicBezTo>
                    <a:pt x="297" y="2958"/>
                    <a:pt x="333" y="2847"/>
                    <a:pt x="297" y="2699"/>
                  </a:cubicBezTo>
                  <a:cubicBezTo>
                    <a:pt x="297" y="2552"/>
                    <a:pt x="297" y="2367"/>
                    <a:pt x="297" y="2182"/>
                  </a:cubicBezTo>
                  <a:cubicBezTo>
                    <a:pt x="297" y="2071"/>
                    <a:pt x="297" y="1997"/>
                    <a:pt x="297" y="1886"/>
                  </a:cubicBezTo>
                  <a:cubicBezTo>
                    <a:pt x="297" y="1775"/>
                    <a:pt x="297" y="1701"/>
                    <a:pt x="260" y="1590"/>
                  </a:cubicBezTo>
                  <a:cubicBezTo>
                    <a:pt x="260" y="1479"/>
                    <a:pt x="260" y="1405"/>
                    <a:pt x="260" y="1295"/>
                  </a:cubicBezTo>
                  <a:cubicBezTo>
                    <a:pt x="260" y="1184"/>
                    <a:pt x="260" y="1110"/>
                    <a:pt x="223" y="999"/>
                  </a:cubicBezTo>
                  <a:cubicBezTo>
                    <a:pt x="223" y="814"/>
                    <a:pt x="186" y="666"/>
                    <a:pt x="186" y="518"/>
                  </a:cubicBezTo>
                  <a:cubicBezTo>
                    <a:pt x="149" y="370"/>
                    <a:pt x="149" y="222"/>
                    <a:pt x="149" y="148"/>
                  </a:cubicBezTo>
                  <a:cubicBezTo>
                    <a:pt x="112" y="38"/>
                    <a:pt x="112" y="1"/>
                    <a:pt x="11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8" name="Google Shape;1308;p64"/>
            <p:cNvSpPr/>
            <p:nvPr/>
          </p:nvSpPr>
          <p:spPr>
            <a:xfrm>
              <a:off x="6369700" y="4218000"/>
              <a:ext cx="6475" cy="32375"/>
            </a:xfrm>
            <a:custGeom>
              <a:rect b="b" l="l" r="r" t="t"/>
              <a:pathLst>
                <a:path extrusionOk="0" h="1295" w="259">
                  <a:moveTo>
                    <a:pt x="222" y="1"/>
                  </a:moveTo>
                  <a:cubicBezTo>
                    <a:pt x="222" y="1"/>
                    <a:pt x="222" y="38"/>
                    <a:pt x="185" y="38"/>
                  </a:cubicBezTo>
                  <a:cubicBezTo>
                    <a:pt x="185" y="75"/>
                    <a:pt x="148" y="149"/>
                    <a:pt x="111" y="186"/>
                  </a:cubicBezTo>
                  <a:cubicBezTo>
                    <a:pt x="74" y="260"/>
                    <a:pt x="37" y="334"/>
                    <a:pt x="37" y="408"/>
                  </a:cubicBezTo>
                  <a:cubicBezTo>
                    <a:pt x="37" y="445"/>
                    <a:pt x="37" y="482"/>
                    <a:pt x="0" y="518"/>
                  </a:cubicBezTo>
                  <a:lnTo>
                    <a:pt x="0" y="629"/>
                  </a:lnTo>
                  <a:lnTo>
                    <a:pt x="0" y="777"/>
                  </a:lnTo>
                  <a:cubicBezTo>
                    <a:pt x="0" y="814"/>
                    <a:pt x="0" y="851"/>
                    <a:pt x="0" y="888"/>
                  </a:cubicBezTo>
                  <a:cubicBezTo>
                    <a:pt x="0" y="962"/>
                    <a:pt x="37" y="1036"/>
                    <a:pt x="37" y="1110"/>
                  </a:cubicBezTo>
                  <a:cubicBezTo>
                    <a:pt x="74" y="1147"/>
                    <a:pt x="111" y="1221"/>
                    <a:pt x="111" y="1221"/>
                  </a:cubicBezTo>
                  <a:cubicBezTo>
                    <a:pt x="148" y="1258"/>
                    <a:pt x="148" y="1295"/>
                    <a:pt x="148" y="1295"/>
                  </a:cubicBezTo>
                  <a:cubicBezTo>
                    <a:pt x="148" y="1295"/>
                    <a:pt x="148" y="1258"/>
                    <a:pt x="185" y="1221"/>
                  </a:cubicBezTo>
                  <a:cubicBezTo>
                    <a:pt x="185" y="1184"/>
                    <a:pt x="185" y="1147"/>
                    <a:pt x="222" y="1073"/>
                  </a:cubicBezTo>
                  <a:cubicBezTo>
                    <a:pt x="222" y="1036"/>
                    <a:pt x="259" y="962"/>
                    <a:pt x="259" y="888"/>
                  </a:cubicBezTo>
                  <a:cubicBezTo>
                    <a:pt x="259" y="851"/>
                    <a:pt x="259" y="814"/>
                    <a:pt x="259" y="777"/>
                  </a:cubicBezTo>
                  <a:lnTo>
                    <a:pt x="259" y="666"/>
                  </a:lnTo>
                  <a:lnTo>
                    <a:pt x="259" y="555"/>
                  </a:lnTo>
                  <a:lnTo>
                    <a:pt x="259" y="408"/>
                  </a:lnTo>
                  <a:cubicBezTo>
                    <a:pt x="259" y="334"/>
                    <a:pt x="259" y="260"/>
                    <a:pt x="259" y="223"/>
                  </a:cubicBezTo>
                  <a:cubicBezTo>
                    <a:pt x="259" y="149"/>
                    <a:pt x="259" y="112"/>
                    <a:pt x="222" y="75"/>
                  </a:cubicBezTo>
                  <a:cubicBezTo>
                    <a:pt x="222" y="38"/>
                    <a:pt x="222" y="1"/>
                    <a:pt x="22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9" name="Google Shape;1309;p64"/>
            <p:cNvSpPr/>
            <p:nvPr/>
          </p:nvSpPr>
          <p:spPr>
            <a:xfrm>
              <a:off x="6595200" y="4865000"/>
              <a:ext cx="49950" cy="35150"/>
            </a:xfrm>
            <a:custGeom>
              <a:rect b="b" l="l" r="r" t="t"/>
              <a:pathLst>
                <a:path extrusionOk="0" h="1406" w="1998">
                  <a:moveTo>
                    <a:pt x="1997" y="0"/>
                  </a:moveTo>
                  <a:cubicBezTo>
                    <a:pt x="1997" y="1"/>
                    <a:pt x="1960" y="37"/>
                    <a:pt x="1886" y="37"/>
                  </a:cubicBezTo>
                  <a:cubicBezTo>
                    <a:pt x="1849" y="74"/>
                    <a:pt x="1739" y="111"/>
                    <a:pt x="1628" y="148"/>
                  </a:cubicBezTo>
                  <a:cubicBezTo>
                    <a:pt x="1554" y="222"/>
                    <a:pt x="1406" y="259"/>
                    <a:pt x="1295" y="333"/>
                  </a:cubicBezTo>
                  <a:cubicBezTo>
                    <a:pt x="1258" y="370"/>
                    <a:pt x="1184" y="407"/>
                    <a:pt x="1110" y="444"/>
                  </a:cubicBezTo>
                  <a:cubicBezTo>
                    <a:pt x="1073" y="518"/>
                    <a:pt x="999" y="555"/>
                    <a:pt x="925" y="592"/>
                  </a:cubicBezTo>
                  <a:cubicBezTo>
                    <a:pt x="851" y="629"/>
                    <a:pt x="814" y="666"/>
                    <a:pt x="740" y="740"/>
                  </a:cubicBezTo>
                  <a:cubicBezTo>
                    <a:pt x="666" y="777"/>
                    <a:pt x="629" y="814"/>
                    <a:pt x="555" y="851"/>
                  </a:cubicBezTo>
                  <a:cubicBezTo>
                    <a:pt x="445" y="962"/>
                    <a:pt x="371" y="1036"/>
                    <a:pt x="260" y="1110"/>
                  </a:cubicBezTo>
                  <a:cubicBezTo>
                    <a:pt x="186" y="1183"/>
                    <a:pt x="112" y="1257"/>
                    <a:pt x="75" y="1294"/>
                  </a:cubicBezTo>
                  <a:cubicBezTo>
                    <a:pt x="38" y="1368"/>
                    <a:pt x="1" y="1405"/>
                    <a:pt x="1" y="1405"/>
                  </a:cubicBezTo>
                  <a:cubicBezTo>
                    <a:pt x="1" y="1405"/>
                    <a:pt x="38" y="1368"/>
                    <a:pt x="112" y="1368"/>
                  </a:cubicBezTo>
                  <a:cubicBezTo>
                    <a:pt x="186" y="1331"/>
                    <a:pt x="260" y="1294"/>
                    <a:pt x="371" y="1257"/>
                  </a:cubicBezTo>
                  <a:cubicBezTo>
                    <a:pt x="482" y="1183"/>
                    <a:pt x="592" y="1146"/>
                    <a:pt x="703" y="1073"/>
                  </a:cubicBezTo>
                  <a:cubicBezTo>
                    <a:pt x="777" y="1036"/>
                    <a:pt x="851" y="999"/>
                    <a:pt x="888" y="925"/>
                  </a:cubicBezTo>
                  <a:cubicBezTo>
                    <a:pt x="962" y="888"/>
                    <a:pt x="1036" y="851"/>
                    <a:pt x="1073" y="814"/>
                  </a:cubicBezTo>
                  <a:cubicBezTo>
                    <a:pt x="1147" y="777"/>
                    <a:pt x="1221" y="740"/>
                    <a:pt x="1258" y="666"/>
                  </a:cubicBezTo>
                  <a:cubicBezTo>
                    <a:pt x="1332" y="629"/>
                    <a:pt x="1369" y="592"/>
                    <a:pt x="1443" y="555"/>
                  </a:cubicBezTo>
                  <a:cubicBezTo>
                    <a:pt x="1554" y="444"/>
                    <a:pt x="1665" y="370"/>
                    <a:pt x="1739" y="296"/>
                  </a:cubicBezTo>
                  <a:cubicBezTo>
                    <a:pt x="1812" y="222"/>
                    <a:pt x="1886" y="148"/>
                    <a:pt x="1923" y="111"/>
                  </a:cubicBezTo>
                  <a:cubicBezTo>
                    <a:pt x="1960" y="38"/>
                    <a:pt x="1997" y="1"/>
                    <a:pt x="199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0" name="Google Shape;1310;p64"/>
            <p:cNvSpPr/>
            <p:nvPr/>
          </p:nvSpPr>
          <p:spPr>
            <a:xfrm>
              <a:off x="6701500" y="4673675"/>
              <a:ext cx="132200" cy="156225"/>
            </a:xfrm>
            <a:custGeom>
              <a:rect b="b" l="l" r="r" t="t"/>
              <a:pathLst>
                <a:path extrusionOk="0" h="6249" w="5288">
                  <a:moveTo>
                    <a:pt x="5287" y="0"/>
                  </a:moveTo>
                  <a:cubicBezTo>
                    <a:pt x="5287" y="1"/>
                    <a:pt x="5213" y="75"/>
                    <a:pt x="5066" y="259"/>
                  </a:cubicBezTo>
                  <a:cubicBezTo>
                    <a:pt x="4918" y="444"/>
                    <a:pt x="4733" y="703"/>
                    <a:pt x="4511" y="999"/>
                  </a:cubicBezTo>
                  <a:cubicBezTo>
                    <a:pt x="4252" y="1294"/>
                    <a:pt x="3993" y="1664"/>
                    <a:pt x="3698" y="2034"/>
                  </a:cubicBezTo>
                  <a:cubicBezTo>
                    <a:pt x="3513" y="2219"/>
                    <a:pt x="3365" y="2404"/>
                    <a:pt x="3217" y="2588"/>
                  </a:cubicBezTo>
                  <a:cubicBezTo>
                    <a:pt x="3069" y="2810"/>
                    <a:pt x="2884" y="2995"/>
                    <a:pt x="2736" y="3180"/>
                  </a:cubicBezTo>
                  <a:cubicBezTo>
                    <a:pt x="2552" y="3365"/>
                    <a:pt x="2404" y="3587"/>
                    <a:pt x="2219" y="3771"/>
                  </a:cubicBezTo>
                  <a:cubicBezTo>
                    <a:pt x="2071" y="3956"/>
                    <a:pt x="1923" y="4141"/>
                    <a:pt x="1738" y="4326"/>
                  </a:cubicBezTo>
                  <a:cubicBezTo>
                    <a:pt x="1442" y="4659"/>
                    <a:pt x="1147" y="4992"/>
                    <a:pt x="888" y="5287"/>
                  </a:cubicBezTo>
                  <a:cubicBezTo>
                    <a:pt x="629" y="5583"/>
                    <a:pt x="407" y="5805"/>
                    <a:pt x="259" y="5990"/>
                  </a:cubicBezTo>
                  <a:cubicBezTo>
                    <a:pt x="111" y="6138"/>
                    <a:pt x="1" y="6249"/>
                    <a:pt x="1" y="6249"/>
                  </a:cubicBezTo>
                  <a:cubicBezTo>
                    <a:pt x="1" y="6249"/>
                    <a:pt x="111" y="6175"/>
                    <a:pt x="296" y="6027"/>
                  </a:cubicBezTo>
                  <a:cubicBezTo>
                    <a:pt x="481" y="5879"/>
                    <a:pt x="703" y="5657"/>
                    <a:pt x="999" y="5398"/>
                  </a:cubicBezTo>
                  <a:cubicBezTo>
                    <a:pt x="1295" y="5139"/>
                    <a:pt x="1590" y="4844"/>
                    <a:pt x="1923" y="4474"/>
                  </a:cubicBezTo>
                  <a:cubicBezTo>
                    <a:pt x="2108" y="4326"/>
                    <a:pt x="2256" y="4141"/>
                    <a:pt x="2441" y="3956"/>
                  </a:cubicBezTo>
                  <a:cubicBezTo>
                    <a:pt x="2588" y="3735"/>
                    <a:pt x="2773" y="3550"/>
                    <a:pt x="2921" y="3365"/>
                  </a:cubicBezTo>
                  <a:lnTo>
                    <a:pt x="3439" y="2773"/>
                  </a:lnTo>
                  <a:cubicBezTo>
                    <a:pt x="3587" y="2551"/>
                    <a:pt x="3735" y="2367"/>
                    <a:pt x="3882" y="2182"/>
                  </a:cubicBezTo>
                  <a:cubicBezTo>
                    <a:pt x="4178" y="1775"/>
                    <a:pt x="4437" y="1405"/>
                    <a:pt x="4622" y="1110"/>
                  </a:cubicBezTo>
                  <a:cubicBezTo>
                    <a:pt x="4844" y="777"/>
                    <a:pt x="4992" y="481"/>
                    <a:pt x="5102" y="296"/>
                  </a:cubicBezTo>
                  <a:cubicBezTo>
                    <a:pt x="5213" y="111"/>
                    <a:pt x="5287" y="1"/>
                    <a:pt x="528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1" name="Google Shape;1311;p64"/>
            <p:cNvSpPr/>
            <p:nvPr/>
          </p:nvSpPr>
          <p:spPr>
            <a:xfrm>
              <a:off x="6853075" y="4531325"/>
              <a:ext cx="54550" cy="118350"/>
            </a:xfrm>
            <a:custGeom>
              <a:rect b="b" l="l" r="r" t="t"/>
              <a:pathLst>
                <a:path extrusionOk="0" h="4734" w="2182">
                  <a:moveTo>
                    <a:pt x="2182" y="1"/>
                  </a:moveTo>
                  <a:cubicBezTo>
                    <a:pt x="2182" y="2"/>
                    <a:pt x="2145" y="76"/>
                    <a:pt x="2071" y="186"/>
                  </a:cubicBezTo>
                  <a:cubicBezTo>
                    <a:pt x="2034" y="334"/>
                    <a:pt x="1923" y="519"/>
                    <a:pt x="1849" y="740"/>
                  </a:cubicBezTo>
                  <a:cubicBezTo>
                    <a:pt x="1738" y="962"/>
                    <a:pt x="1627" y="1221"/>
                    <a:pt x="1480" y="1480"/>
                  </a:cubicBezTo>
                  <a:cubicBezTo>
                    <a:pt x="1443" y="1628"/>
                    <a:pt x="1369" y="1776"/>
                    <a:pt x="1295" y="1923"/>
                  </a:cubicBezTo>
                  <a:cubicBezTo>
                    <a:pt x="1221" y="2071"/>
                    <a:pt x="1184" y="2219"/>
                    <a:pt x="1110" y="2367"/>
                  </a:cubicBezTo>
                  <a:cubicBezTo>
                    <a:pt x="1036" y="2515"/>
                    <a:pt x="962" y="2663"/>
                    <a:pt x="888" y="2811"/>
                  </a:cubicBezTo>
                  <a:cubicBezTo>
                    <a:pt x="814" y="2959"/>
                    <a:pt x="777" y="3107"/>
                    <a:pt x="703" y="3217"/>
                  </a:cubicBezTo>
                  <a:cubicBezTo>
                    <a:pt x="555" y="3513"/>
                    <a:pt x="444" y="3772"/>
                    <a:pt x="333" y="3994"/>
                  </a:cubicBezTo>
                  <a:cubicBezTo>
                    <a:pt x="223" y="4216"/>
                    <a:pt x="149" y="4400"/>
                    <a:pt x="75" y="4511"/>
                  </a:cubicBezTo>
                  <a:cubicBezTo>
                    <a:pt x="38" y="4659"/>
                    <a:pt x="1" y="4733"/>
                    <a:pt x="1" y="4733"/>
                  </a:cubicBezTo>
                  <a:cubicBezTo>
                    <a:pt x="1" y="4733"/>
                    <a:pt x="38" y="4659"/>
                    <a:pt x="112" y="4548"/>
                  </a:cubicBezTo>
                  <a:cubicBezTo>
                    <a:pt x="223" y="4437"/>
                    <a:pt x="333" y="4253"/>
                    <a:pt x="481" y="4068"/>
                  </a:cubicBezTo>
                  <a:cubicBezTo>
                    <a:pt x="592" y="3846"/>
                    <a:pt x="740" y="3624"/>
                    <a:pt x="925" y="3328"/>
                  </a:cubicBezTo>
                  <a:cubicBezTo>
                    <a:pt x="999" y="3217"/>
                    <a:pt x="1073" y="3070"/>
                    <a:pt x="1147" y="2922"/>
                  </a:cubicBezTo>
                  <a:cubicBezTo>
                    <a:pt x="1184" y="2774"/>
                    <a:pt x="1258" y="2626"/>
                    <a:pt x="1332" y="2478"/>
                  </a:cubicBezTo>
                  <a:cubicBezTo>
                    <a:pt x="1406" y="2330"/>
                    <a:pt x="1480" y="2182"/>
                    <a:pt x="1553" y="2034"/>
                  </a:cubicBezTo>
                  <a:cubicBezTo>
                    <a:pt x="1590" y="1886"/>
                    <a:pt x="1664" y="1739"/>
                    <a:pt x="1701" y="1591"/>
                  </a:cubicBezTo>
                  <a:cubicBezTo>
                    <a:pt x="1812" y="1295"/>
                    <a:pt x="1923" y="1036"/>
                    <a:pt x="1997" y="777"/>
                  </a:cubicBezTo>
                  <a:cubicBezTo>
                    <a:pt x="2034" y="556"/>
                    <a:pt x="2108" y="334"/>
                    <a:pt x="2145" y="223"/>
                  </a:cubicBezTo>
                  <a:cubicBezTo>
                    <a:pt x="2145" y="76"/>
                    <a:pt x="2182" y="2"/>
                    <a:pt x="218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2" name="Google Shape;1312;p64"/>
            <p:cNvSpPr/>
            <p:nvPr/>
          </p:nvSpPr>
          <p:spPr>
            <a:xfrm>
              <a:off x="6601675" y="3756800"/>
              <a:ext cx="214450" cy="132200"/>
            </a:xfrm>
            <a:custGeom>
              <a:rect b="b" l="l" r="r" t="t"/>
              <a:pathLst>
                <a:path extrusionOk="0" h="5288" w="8578">
                  <a:moveTo>
                    <a:pt x="1" y="1"/>
                  </a:moveTo>
                  <a:cubicBezTo>
                    <a:pt x="1" y="1"/>
                    <a:pt x="149" y="74"/>
                    <a:pt x="407" y="148"/>
                  </a:cubicBezTo>
                  <a:cubicBezTo>
                    <a:pt x="666" y="259"/>
                    <a:pt x="1036" y="407"/>
                    <a:pt x="1480" y="629"/>
                  </a:cubicBezTo>
                  <a:cubicBezTo>
                    <a:pt x="1923" y="814"/>
                    <a:pt x="2404" y="1036"/>
                    <a:pt x="2921" y="1331"/>
                  </a:cubicBezTo>
                  <a:cubicBezTo>
                    <a:pt x="3180" y="1442"/>
                    <a:pt x="3476" y="1590"/>
                    <a:pt x="3735" y="1738"/>
                  </a:cubicBezTo>
                  <a:cubicBezTo>
                    <a:pt x="3994" y="1886"/>
                    <a:pt x="4289" y="2071"/>
                    <a:pt x="4548" y="2219"/>
                  </a:cubicBezTo>
                  <a:cubicBezTo>
                    <a:pt x="4807" y="2404"/>
                    <a:pt x="5103" y="2551"/>
                    <a:pt x="5361" y="2736"/>
                  </a:cubicBezTo>
                  <a:cubicBezTo>
                    <a:pt x="5620" y="2921"/>
                    <a:pt x="5842" y="3106"/>
                    <a:pt x="6101" y="3254"/>
                  </a:cubicBezTo>
                  <a:cubicBezTo>
                    <a:pt x="6581" y="3624"/>
                    <a:pt x="7025" y="3956"/>
                    <a:pt x="7395" y="4252"/>
                  </a:cubicBezTo>
                  <a:cubicBezTo>
                    <a:pt x="7765" y="4548"/>
                    <a:pt x="8060" y="4807"/>
                    <a:pt x="8245" y="5029"/>
                  </a:cubicBezTo>
                  <a:cubicBezTo>
                    <a:pt x="8467" y="5213"/>
                    <a:pt x="8578" y="5287"/>
                    <a:pt x="8578" y="5287"/>
                  </a:cubicBezTo>
                  <a:cubicBezTo>
                    <a:pt x="8578" y="5287"/>
                    <a:pt x="8467" y="5176"/>
                    <a:pt x="8282" y="4992"/>
                  </a:cubicBezTo>
                  <a:cubicBezTo>
                    <a:pt x="8134" y="4770"/>
                    <a:pt x="7838" y="4474"/>
                    <a:pt x="7506" y="4141"/>
                  </a:cubicBezTo>
                  <a:cubicBezTo>
                    <a:pt x="7136" y="3808"/>
                    <a:pt x="6729" y="3439"/>
                    <a:pt x="6249" y="3069"/>
                  </a:cubicBezTo>
                  <a:cubicBezTo>
                    <a:pt x="6027" y="2884"/>
                    <a:pt x="5768" y="2699"/>
                    <a:pt x="5509" y="2515"/>
                  </a:cubicBezTo>
                  <a:cubicBezTo>
                    <a:pt x="5251" y="2330"/>
                    <a:pt x="4955" y="2182"/>
                    <a:pt x="4696" y="1997"/>
                  </a:cubicBezTo>
                  <a:cubicBezTo>
                    <a:pt x="4437" y="1812"/>
                    <a:pt x="4141" y="1664"/>
                    <a:pt x="3883" y="1516"/>
                  </a:cubicBezTo>
                  <a:cubicBezTo>
                    <a:pt x="3587" y="1368"/>
                    <a:pt x="3328" y="1221"/>
                    <a:pt x="3032" y="1110"/>
                  </a:cubicBezTo>
                  <a:cubicBezTo>
                    <a:pt x="2478" y="851"/>
                    <a:pt x="1960" y="629"/>
                    <a:pt x="1516" y="481"/>
                  </a:cubicBezTo>
                  <a:cubicBezTo>
                    <a:pt x="1073" y="296"/>
                    <a:pt x="703" y="185"/>
                    <a:pt x="407" y="111"/>
                  </a:cubicBezTo>
                  <a:cubicBezTo>
                    <a:pt x="149" y="38"/>
                    <a:pt x="1" y="1"/>
                    <a:pt x="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3" name="Google Shape;1313;p64"/>
            <p:cNvSpPr/>
            <p:nvPr/>
          </p:nvSpPr>
          <p:spPr>
            <a:xfrm>
              <a:off x="6700575" y="3833525"/>
              <a:ext cx="96150" cy="82275"/>
            </a:xfrm>
            <a:custGeom>
              <a:rect b="b" l="l" r="r" t="t"/>
              <a:pathLst>
                <a:path extrusionOk="0" h="3291" w="3846">
                  <a:moveTo>
                    <a:pt x="1" y="0"/>
                  </a:moveTo>
                  <a:cubicBezTo>
                    <a:pt x="1" y="0"/>
                    <a:pt x="75" y="74"/>
                    <a:pt x="185" y="148"/>
                  </a:cubicBezTo>
                  <a:cubicBezTo>
                    <a:pt x="296" y="222"/>
                    <a:pt x="444" y="333"/>
                    <a:pt x="629" y="481"/>
                  </a:cubicBezTo>
                  <a:cubicBezTo>
                    <a:pt x="814" y="629"/>
                    <a:pt x="1036" y="813"/>
                    <a:pt x="1258" y="998"/>
                  </a:cubicBezTo>
                  <a:cubicBezTo>
                    <a:pt x="1405" y="1072"/>
                    <a:pt x="1516" y="1183"/>
                    <a:pt x="1627" y="1257"/>
                  </a:cubicBezTo>
                  <a:cubicBezTo>
                    <a:pt x="1738" y="1368"/>
                    <a:pt x="1886" y="1479"/>
                    <a:pt x="1997" y="1590"/>
                  </a:cubicBezTo>
                  <a:cubicBezTo>
                    <a:pt x="2108" y="1664"/>
                    <a:pt x="2219" y="1775"/>
                    <a:pt x="2330" y="1886"/>
                  </a:cubicBezTo>
                  <a:cubicBezTo>
                    <a:pt x="2478" y="1996"/>
                    <a:pt x="2589" y="2107"/>
                    <a:pt x="2699" y="2181"/>
                  </a:cubicBezTo>
                  <a:cubicBezTo>
                    <a:pt x="2884" y="2403"/>
                    <a:pt x="3106" y="2588"/>
                    <a:pt x="3291" y="2736"/>
                  </a:cubicBezTo>
                  <a:cubicBezTo>
                    <a:pt x="3439" y="2921"/>
                    <a:pt x="3587" y="3032"/>
                    <a:pt x="3698" y="3143"/>
                  </a:cubicBezTo>
                  <a:cubicBezTo>
                    <a:pt x="3809" y="3254"/>
                    <a:pt x="3846" y="3290"/>
                    <a:pt x="3846" y="3290"/>
                  </a:cubicBezTo>
                  <a:cubicBezTo>
                    <a:pt x="3846" y="3290"/>
                    <a:pt x="3809" y="3217"/>
                    <a:pt x="3735" y="3106"/>
                  </a:cubicBezTo>
                  <a:cubicBezTo>
                    <a:pt x="3661" y="2995"/>
                    <a:pt x="3550" y="2810"/>
                    <a:pt x="3402" y="2625"/>
                  </a:cubicBezTo>
                  <a:cubicBezTo>
                    <a:pt x="3254" y="2440"/>
                    <a:pt x="3069" y="2218"/>
                    <a:pt x="2847" y="1996"/>
                  </a:cubicBezTo>
                  <a:cubicBezTo>
                    <a:pt x="2736" y="1886"/>
                    <a:pt x="2625" y="1775"/>
                    <a:pt x="2515" y="1664"/>
                  </a:cubicBezTo>
                  <a:cubicBezTo>
                    <a:pt x="2404" y="1553"/>
                    <a:pt x="2293" y="1479"/>
                    <a:pt x="2182" y="1368"/>
                  </a:cubicBezTo>
                  <a:cubicBezTo>
                    <a:pt x="2034" y="1257"/>
                    <a:pt x="1923" y="1146"/>
                    <a:pt x="1812" y="1072"/>
                  </a:cubicBezTo>
                  <a:cubicBezTo>
                    <a:pt x="1664" y="961"/>
                    <a:pt x="1553" y="887"/>
                    <a:pt x="1405" y="776"/>
                  </a:cubicBezTo>
                  <a:cubicBezTo>
                    <a:pt x="1184" y="629"/>
                    <a:pt x="925" y="481"/>
                    <a:pt x="703" y="370"/>
                  </a:cubicBezTo>
                  <a:cubicBezTo>
                    <a:pt x="518" y="222"/>
                    <a:pt x="333" y="148"/>
                    <a:pt x="185" y="111"/>
                  </a:cubicBezTo>
                  <a:cubicBezTo>
                    <a:pt x="75" y="37"/>
                    <a:pt x="1" y="0"/>
                    <a:pt x="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14" name="Google Shape;1314;p64"/>
          <p:cNvGrpSpPr/>
          <p:nvPr/>
        </p:nvGrpSpPr>
        <p:grpSpPr>
          <a:xfrm>
            <a:off x="5601677" y="2623785"/>
            <a:ext cx="1649670" cy="1577626"/>
            <a:chOff x="4426775" y="664325"/>
            <a:chExt cx="2225675" cy="2128475"/>
          </a:xfrm>
        </p:grpSpPr>
        <p:sp>
          <p:nvSpPr>
            <p:cNvPr id="1315" name="Google Shape;1315;p64"/>
            <p:cNvSpPr/>
            <p:nvPr/>
          </p:nvSpPr>
          <p:spPr>
            <a:xfrm>
              <a:off x="5128300" y="2509925"/>
              <a:ext cx="71200" cy="86000"/>
            </a:xfrm>
            <a:custGeom>
              <a:rect b="b" l="l" r="r" t="t"/>
              <a:pathLst>
                <a:path extrusionOk="0" h="3440" w="2848">
                  <a:moveTo>
                    <a:pt x="75" y="1"/>
                  </a:moveTo>
                  <a:cubicBezTo>
                    <a:pt x="1" y="1"/>
                    <a:pt x="1" y="38"/>
                    <a:pt x="1" y="75"/>
                  </a:cubicBezTo>
                  <a:lnTo>
                    <a:pt x="38" y="260"/>
                  </a:lnTo>
                  <a:lnTo>
                    <a:pt x="38" y="297"/>
                  </a:lnTo>
                  <a:cubicBezTo>
                    <a:pt x="75" y="408"/>
                    <a:pt x="112" y="593"/>
                    <a:pt x="186" y="740"/>
                  </a:cubicBezTo>
                  <a:cubicBezTo>
                    <a:pt x="259" y="999"/>
                    <a:pt x="370" y="1221"/>
                    <a:pt x="481" y="1406"/>
                  </a:cubicBezTo>
                  <a:cubicBezTo>
                    <a:pt x="629" y="1628"/>
                    <a:pt x="777" y="1850"/>
                    <a:pt x="999" y="2071"/>
                  </a:cubicBezTo>
                  <a:cubicBezTo>
                    <a:pt x="1147" y="2256"/>
                    <a:pt x="1332" y="2441"/>
                    <a:pt x="1553" y="2663"/>
                  </a:cubicBezTo>
                  <a:cubicBezTo>
                    <a:pt x="1775" y="2811"/>
                    <a:pt x="1960" y="2959"/>
                    <a:pt x="2145" y="3070"/>
                  </a:cubicBezTo>
                  <a:cubicBezTo>
                    <a:pt x="2256" y="3180"/>
                    <a:pt x="2367" y="3217"/>
                    <a:pt x="2478" y="3291"/>
                  </a:cubicBezTo>
                  <a:lnTo>
                    <a:pt x="2589" y="3328"/>
                  </a:lnTo>
                  <a:lnTo>
                    <a:pt x="2736" y="3439"/>
                  </a:lnTo>
                  <a:lnTo>
                    <a:pt x="2773" y="3439"/>
                  </a:lnTo>
                  <a:cubicBezTo>
                    <a:pt x="2810" y="3439"/>
                    <a:pt x="2810" y="3439"/>
                    <a:pt x="2847" y="3402"/>
                  </a:cubicBezTo>
                  <a:cubicBezTo>
                    <a:pt x="2847" y="3365"/>
                    <a:pt x="2847" y="3328"/>
                    <a:pt x="2810" y="3291"/>
                  </a:cubicBezTo>
                  <a:lnTo>
                    <a:pt x="2663" y="3180"/>
                  </a:lnTo>
                  <a:cubicBezTo>
                    <a:pt x="2626" y="3143"/>
                    <a:pt x="2589" y="3107"/>
                    <a:pt x="2515" y="3033"/>
                  </a:cubicBezTo>
                  <a:cubicBezTo>
                    <a:pt x="2478" y="2996"/>
                    <a:pt x="2404" y="2922"/>
                    <a:pt x="2330" y="2848"/>
                  </a:cubicBezTo>
                  <a:cubicBezTo>
                    <a:pt x="2219" y="2774"/>
                    <a:pt x="2145" y="2663"/>
                    <a:pt x="2034" y="2589"/>
                  </a:cubicBezTo>
                  <a:cubicBezTo>
                    <a:pt x="1960" y="2515"/>
                    <a:pt x="1886" y="2441"/>
                    <a:pt x="1812" y="2367"/>
                  </a:cubicBezTo>
                  <a:cubicBezTo>
                    <a:pt x="1627" y="2182"/>
                    <a:pt x="1443" y="1997"/>
                    <a:pt x="1295" y="1813"/>
                  </a:cubicBezTo>
                  <a:cubicBezTo>
                    <a:pt x="1110" y="1591"/>
                    <a:pt x="925" y="1406"/>
                    <a:pt x="814" y="1184"/>
                  </a:cubicBezTo>
                  <a:lnTo>
                    <a:pt x="740" y="1073"/>
                  </a:lnTo>
                  <a:cubicBezTo>
                    <a:pt x="629" y="925"/>
                    <a:pt x="518" y="777"/>
                    <a:pt x="444" y="629"/>
                  </a:cubicBezTo>
                  <a:cubicBezTo>
                    <a:pt x="333" y="445"/>
                    <a:pt x="259" y="297"/>
                    <a:pt x="222" y="186"/>
                  </a:cubicBezTo>
                  <a:lnTo>
                    <a:pt x="149" y="38"/>
                  </a:lnTo>
                  <a:cubicBezTo>
                    <a:pt x="149" y="1"/>
                    <a:pt x="112" y="1"/>
                    <a:pt x="7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6" name="Google Shape;1316;p64"/>
            <p:cNvSpPr/>
            <p:nvPr/>
          </p:nvSpPr>
          <p:spPr>
            <a:xfrm>
              <a:off x="5086700" y="2570950"/>
              <a:ext cx="254200" cy="116475"/>
            </a:xfrm>
            <a:custGeom>
              <a:rect b="b" l="l" r="r" t="t"/>
              <a:pathLst>
                <a:path extrusionOk="0" h="4659" w="10168">
                  <a:moveTo>
                    <a:pt x="8800" y="0"/>
                  </a:moveTo>
                  <a:cubicBezTo>
                    <a:pt x="6841" y="1183"/>
                    <a:pt x="4585" y="1959"/>
                    <a:pt x="1886" y="2440"/>
                  </a:cubicBezTo>
                  <a:cubicBezTo>
                    <a:pt x="1295" y="2551"/>
                    <a:pt x="666" y="2625"/>
                    <a:pt x="38" y="2699"/>
                  </a:cubicBezTo>
                  <a:cubicBezTo>
                    <a:pt x="1" y="2699"/>
                    <a:pt x="1" y="2736"/>
                    <a:pt x="1" y="2773"/>
                  </a:cubicBezTo>
                  <a:cubicBezTo>
                    <a:pt x="1" y="2810"/>
                    <a:pt x="1" y="2847"/>
                    <a:pt x="38" y="2847"/>
                  </a:cubicBezTo>
                  <a:cubicBezTo>
                    <a:pt x="1073" y="3290"/>
                    <a:pt x="2182" y="3771"/>
                    <a:pt x="3070" y="4030"/>
                  </a:cubicBezTo>
                  <a:cubicBezTo>
                    <a:pt x="4548" y="4474"/>
                    <a:pt x="8098" y="4621"/>
                    <a:pt x="10094" y="4658"/>
                  </a:cubicBezTo>
                  <a:cubicBezTo>
                    <a:pt x="10094" y="4658"/>
                    <a:pt x="10131" y="4621"/>
                    <a:pt x="10131" y="4621"/>
                  </a:cubicBezTo>
                  <a:cubicBezTo>
                    <a:pt x="10168" y="4584"/>
                    <a:pt x="10168" y="4584"/>
                    <a:pt x="10168" y="4547"/>
                  </a:cubicBezTo>
                  <a:cubicBezTo>
                    <a:pt x="10131" y="4363"/>
                    <a:pt x="10094" y="4141"/>
                    <a:pt x="10057" y="3956"/>
                  </a:cubicBezTo>
                  <a:lnTo>
                    <a:pt x="10020" y="3586"/>
                  </a:lnTo>
                  <a:cubicBezTo>
                    <a:pt x="9909" y="2847"/>
                    <a:pt x="9761" y="2033"/>
                    <a:pt x="9576" y="1368"/>
                  </a:cubicBezTo>
                  <a:cubicBezTo>
                    <a:pt x="9465" y="961"/>
                    <a:pt x="9355" y="666"/>
                    <a:pt x="9207" y="407"/>
                  </a:cubicBezTo>
                  <a:cubicBezTo>
                    <a:pt x="9096" y="259"/>
                    <a:pt x="9022" y="111"/>
                    <a:pt x="887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7" name="Google Shape;1317;p64"/>
            <p:cNvSpPr/>
            <p:nvPr/>
          </p:nvSpPr>
          <p:spPr>
            <a:xfrm>
              <a:off x="5290050" y="2416575"/>
              <a:ext cx="127575" cy="98000"/>
            </a:xfrm>
            <a:custGeom>
              <a:rect b="b" l="l" r="r" t="t"/>
              <a:pathLst>
                <a:path extrusionOk="0" h="3920" w="5103">
                  <a:moveTo>
                    <a:pt x="3919" y="1"/>
                  </a:moveTo>
                  <a:cubicBezTo>
                    <a:pt x="3919" y="1"/>
                    <a:pt x="3882" y="1"/>
                    <a:pt x="3882" y="38"/>
                  </a:cubicBezTo>
                  <a:lnTo>
                    <a:pt x="3624" y="260"/>
                  </a:lnTo>
                  <a:cubicBezTo>
                    <a:pt x="3587" y="260"/>
                    <a:pt x="3587" y="297"/>
                    <a:pt x="3587" y="297"/>
                  </a:cubicBezTo>
                  <a:cubicBezTo>
                    <a:pt x="3587" y="334"/>
                    <a:pt x="3587" y="334"/>
                    <a:pt x="3624" y="371"/>
                  </a:cubicBezTo>
                  <a:cubicBezTo>
                    <a:pt x="3735" y="445"/>
                    <a:pt x="3845" y="519"/>
                    <a:pt x="3956" y="592"/>
                  </a:cubicBezTo>
                  <a:cubicBezTo>
                    <a:pt x="3772" y="556"/>
                    <a:pt x="3587" y="519"/>
                    <a:pt x="3402" y="445"/>
                  </a:cubicBezTo>
                  <a:lnTo>
                    <a:pt x="3328" y="445"/>
                  </a:lnTo>
                  <a:cubicBezTo>
                    <a:pt x="3254" y="556"/>
                    <a:pt x="3143" y="629"/>
                    <a:pt x="3069" y="703"/>
                  </a:cubicBezTo>
                  <a:cubicBezTo>
                    <a:pt x="3032" y="703"/>
                    <a:pt x="3032" y="703"/>
                    <a:pt x="3032" y="740"/>
                  </a:cubicBezTo>
                  <a:cubicBezTo>
                    <a:pt x="3032" y="740"/>
                    <a:pt x="3032" y="777"/>
                    <a:pt x="3032" y="777"/>
                  </a:cubicBezTo>
                  <a:lnTo>
                    <a:pt x="3254" y="1036"/>
                  </a:lnTo>
                  <a:lnTo>
                    <a:pt x="2921" y="851"/>
                  </a:lnTo>
                  <a:lnTo>
                    <a:pt x="2847" y="851"/>
                  </a:lnTo>
                  <a:cubicBezTo>
                    <a:pt x="2662" y="999"/>
                    <a:pt x="2478" y="1147"/>
                    <a:pt x="2293" y="1295"/>
                  </a:cubicBezTo>
                  <a:lnTo>
                    <a:pt x="2219" y="1332"/>
                  </a:lnTo>
                  <a:cubicBezTo>
                    <a:pt x="2182" y="1332"/>
                    <a:pt x="2182" y="1369"/>
                    <a:pt x="2182" y="1369"/>
                  </a:cubicBezTo>
                  <a:cubicBezTo>
                    <a:pt x="2182" y="1406"/>
                    <a:pt x="2182" y="1443"/>
                    <a:pt x="2219" y="1443"/>
                  </a:cubicBezTo>
                  <a:cubicBezTo>
                    <a:pt x="2330" y="1591"/>
                    <a:pt x="2478" y="1702"/>
                    <a:pt x="2625" y="1813"/>
                  </a:cubicBezTo>
                  <a:cubicBezTo>
                    <a:pt x="2404" y="1739"/>
                    <a:pt x="2219" y="1665"/>
                    <a:pt x="2034" y="1554"/>
                  </a:cubicBezTo>
                  <a:cubicBezTo>
                    <a:pt x="2034" y="1517"/>
                    <a:pt x="1997" y="1517"/>
                    <a:pt x="1997" y="1517"/>
                  </a:cubicBezTo>
                  <a:cubicBezTo>
                    <a:pt x="1997" y="1517"/>
                    <a:pt x="1960" y="1517"/>
                    <a:pt x="1960" y="1554"/>
                  </a:cubicBezTo>
                  <a:cubicBezTo>
                    <a:pt x="1960" y="1554"/>
                    <a:pt x="1738" y="1702"/>
                    <a:pt x="1701" y="1739"/>
                  </a:cubicBezTo>
                  <a:lnTo>
                    <a:pt x="1368" y="1960"/>
                  </a:lnTo>
                  <a:cubicBezTo>
                    <a:pt x="1368" y="1997"/>
                    <a:pt x="1331" y="1997"/>
                    <a:pt x="1331" y="2034"/>
                  </a:cubicBezTo>
                  <a:cubicBezTo>
                    <a:pt x="1331" y="2034"/>
                    <a:pt x="1368" y="2071"/>
                    <a:pt x="1368" y="2071"/>
                  </a:cubicBezTo>
                  <a:cubicBezTo>
                    <a:pt x="1442" y="2182"/>
                    <a:pt x="1553" y="2256"/>
                    <a:pt x="1627" y="2330"/>
                  </a:cubicBezTo>
                  <a:cubicBezTo>
                    <a:pt x="1479" y="2293"/>
                    <a:pt x="1331" y="2219"/>
                    <a:pt x="1221" y="2145"/>
                  </a:cubicBezTo>
                  <a:lnTo>
                    <a:pt x="1147" y="2145"/>
                  </a:lnTo>
                  <a:cubicBezTo>
                    <a:pt x="999" y="2256"/>
                    <a:pt x="851" y="2367"/>
                    <a:pt x="666" y="2478"/>
                  </a:cubicBezTo>
                  <a:lnTo>
                    <a:pt x="518" y="2589"/>
                  </a:lnTo>
                  <a:cubicBezTo>
                    <a:pt x="481" y="2626"/>
                    <a:pt x="481" y="2626"/>
                    <a:pt x="481" y="2663"/>
                  </a:cubicBezTo>
                  <a:cubicBezTo>
                    <a:pt x="481" y="2663"/>
                    <a:pt x="481" y="2700"/>
                    <a:pt x="481" y="2700"/>
                  </a:cubicBezTo>
                  <a:cubicBezTo>
                    <a:pt x="592" y="2811"/>
                    <a:pt x="703" y="2922"/>
                    <a:pt x="777" y="3033"/>
                  </a:cubicBezTo>
                  <a:cubicBezTo>
                    <a:pt x="629" y="2959"/>
                    <a:pt x="481" y="2885"/>
                    <a:pt x="333" y="2811"/>
                  </a:cubicBezTo>
                  <a:cubicBezTo>
                    <a:pt x="296" y="2774"/>
                    <a:pt x="296" y="2774"/>
                    <a:pt x="296" y="2774"/>
                  </a:cubicBezTo>
                  <a:cubicBezTo>
                    <a:pt x="259" y="2774"/>
                    <a:pt x="259" y="2774"/>
                    <a:pt x="259" y="2811"/>
                  </a:cubicBezTo>
                  <a:lnTo>
                    <a:pt x="148" y="2848"/>
                  </a:lnTo>
                  <a:cubicBezTo>
                    <a:pt x="148" y="2885"/>
                    <a:pt x="111" y="2885"/>
                    <a:pt x="74" y="2922"/>
                  </a:cubicBezTo>
                  <a:lnTo>
                    <a:pt x="37" y="2922"/>
                  </a:lnTo>
                  <a:cubicBezTo>
                    <a:pt x="37" y="2959"/>
                    <a:pt x="1" y="2959"/>
                    <a:pt x="1" y="2996"/>
                  </a:cubicBezTo>
                  <a:cubicBezTo>
                    <a:pt x="1" y="2996"/>
                    <a:pt x="1" y="3033"/>
                    <a:pt x="37" y="3033"/>
                  </a:cubicBezTo>
                  <a:cubicBezTo>
                    <a:pt x="333" y="3402"/>
                    <a:pt x="703" y="3698"/>
                    <a:pt x="1073" y="3920"/>
                  </a:cubicBezTo>
                  <a:lnTo>
                    <a:pt x="1147" y="3920"/>
                  </a:lnTo>
                  <a:cubicBezTo>
                    <a:pt x="1147" y="3883"/>
                    <a:pt x="1184" y="3883"/>
                    <a:pt x="1184" y="3883"/>
                  </a:cubicBezTo>
                  <a:cubicBezTo>
                    <a:pt x="1221" y="3846"/>
                    <a:pt x="1258" y="3846"/>
                    <a:pt x="1258" y="3846"/>
                  </a:cubicBezTo>
                  <a:lnTo>
                    <a:pt x="2625" y="2700"/>
                  </a:lnTo>
                  <a:lnTo>
                    <a:pt x="5066" y="629"/>
                  </a:lnTo>
                  <a:cubicBezTo>
                    <a:pt x="5066" y="629"/>
                    <a:pt x="5102" y="592"/>
                    <a:pt x="5102" y="556"/>
                  </a:cubicBezTo>
                  <a:cubicBezTo>
                    <a:pt x="5066" y="556"/>
                    <a:pt x="5066" y="519"/>
                    <a:pt x="5029" y="519"/>
                  </a:cubicBezTo>
                  <a:cubicBezTo>
                    <a:pt x="4696" y="371"/>
                    <a:pt x="4326" y="186"/>
                    <a:pt x="395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8" name="Google Shape;1318;p64"/>
            <p:cNvSpPr/>
            <p:nvPr/>
          </p:nvSpPr>
          <p:spPr>
            <a:xfrm>
              <a:off x="5261400" y="2476675"/>
              <a:ext cx="81350" cy="73025"/>
            </a:xfrm>
            <a:custGeom>
              <a:rect b="b" l="l" r="r" t="t"/>
              <a:pathLst>
                <a:path extrusionOk="0" h="2921" w="3254">
                  <a:moveTo>
                    <a:pt x="37" y="0"/>
                  </a:moveTo>
                  <a:cubicBezTo>
                    <a:pt x="0" y="37"/>
                    <a:pt x="0" y="74"/>
                    <a:pt x="0" y="111"/>
                  </a:cubicBezTo>
                  <a:lnTo>
                    <a:pt x="111" y="259"/>
                  </a:lnTo>
                  <a:lnTo>
                    <a:pt x="148" y="333"/>
                  </a:lnTo>
                  <a:cubicBezTo>
                    <a:pt x="185" y="444"/>
                    <a:pt x="259" y="555"/>
                    <a:pt x="370" y="666"/>
                  </a:cubicBezTo>
                  <a:lnTo>
                    <a:pt x="407" y="702"/>
                  </a:lnTo>
                  <a:cubicBezTo>
                    <a:pt x="518" y="850"/>
                    <a:pt x="629" y="1035"/>
                    <a:pt x="814" y="1220"/>
                  </a:cubicBezTo>
                  <a:cubicBezTo>
                    <a:pt x="962" y="1405"/>
                    <a:pt x="1147" y="1590"/>
                    <a:pt x="1368" y="1775"/>
                  </a:cubicBezTo>
                  <a:cubicBezTo>
                    <a:pt x="1553" y="1923"/>
                    <a:pt x="1775" y="2107"/>
                    <a:pt x="1960" y="2255"/>
                  </a:cubicBezTo>
                  <a:cubicBezTo>
                    <a:pt x="2145" y="2403"/>
                    <a:pt x="2330" y="2514"/>
                    <a:pt x="2477" y="2588"/>
                  </a:cubicBezTo>
                  <a:lnTo>
                    <a:pt x="2551" y="2625"/>
                  </a:lnTo>
                  <a:cubicBezTo>
                    <a:pt x="2662" y="2699"/>
                    <a:pt x="2773" y="2773"/>
                    <a:pt x="2884" y="2810"/>
                  </a:cubicBezTo>
                  <a:lnTo>
                    <a:pt x="2958" y="2847"/>
                  </a:lnTo>
                  <a:lnTo>
                    <a:pt x="3143" y="2921"/>
                  </a:lnTo>
                  <a:lnTo>
                    <a:pt x="3180" y="2921"/>
                  </a:lnTo>
                  <a:cubicBezTo>
                    <a:pt x="3217" y="2921"/>
                    <a:pt x="3217" y="2921"/>
                    <a:pt x="3254" y="2884"/>
                  </a:cubicBezTo>
                  <a:cubicBezTo>
                    <a:pt x="3254" y="2847"/>
                    <a:pt x="3254" y="2810"/>
                    <a:pt x="3217" y="2810"/>
                  </a:cubicBezTo>
                  <a:lnTo>
                    <a:pt x="3106" y="2662"/>
                  </a:lnTo>
                  <a:cubicBezTo>
                    <a:pt x="3032" y="2625"/>
                    <a:pt x="2995" y="2588"/>
                    <a:pt x="2921" y="2551"/>
                  </a:cubicBezTo>
                  <a:cubicBezTo>
                    <a:pt x="2884" y="2514"/>
                    <a:pt x="2810" y="2440"/>
                    <a:pt x="2736" y="2366"/>
                  </a:cubicBezTo>
                  <a:cubicBezTo>
                    <a:pt x="2625" y="2292"/>
                    <a:pt x="2551" y="2218"/>
                    <a:pt x="2441" y="2144"/>
                  </a:cubicBezTo>
                  <a:cubicBezTo>
                    <a:pt x="2367" y="2070"/>
                    <a:pt x="2293" y="2033"/>
                    <a:pt x="2219" y="1959"/>
                  </a:cubicBezTo>
                  <a:cubicBezTo>
                    <a:pt x="1997" y="1775"/>
                    <a:pt x="1812" y="1627"/>
                    <a:pt x="1627" y="1442"/>
                  </a:cubicBezTo>
                  <a:cubicBezTo>
                    <a:pt x="1442" y="1294"/>
                    <a:pt x="1257" y="1109"/>
                    <a:pt x="1073" y="924"/>
                  </a:cubicBezTo>
                  <a:cubicBezTo>
                    <a:pt x="999" y="850"/>
                    <a:pt x="925" y="776"/>
                    <a:pt x="851" y="702"/>
                  </a:cubicBezTo>
                  <a:cubicBezTo>
                    <a:pt x="740" y="629"/>
                    <a:pt x="666" y="555"/>
                    <a:pt x="592" y="481"/>
                  </a:cubicBezTo>
                  <a:cubicBezTo>
                    <a:pt x="518" y="407"/>
                    <a:pt x="444" y="333"/>
                    <a:pt x="407" y="296"/>
                  </a:cubicBezTo>
                  <a:cubicBezTo>
                    <a:pt x="333" y="222"/>
                    <a:pt x="296" y="185"/>
                    <a:pt x="259" y="148"/>
                  </a:cubicBezTo>
                  <a:lnTo>
                    <a:pt x="111" y="37"/>
                  </a:lnTo>
                  <a:cubicBezTo>
                    <a:pt x="111" y="0"/>
                    <a:pt x="74" y="0"/>
                    <a:pt x="7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9" name="Google Shape;1319;p64"/>
            <p:cNvSpPr/>
            <p:nvPr/>
          </p:nvSpPr>
          <p:spPr>
            <a:xfrm>
              <a:off x="5030325" y="2550600"/>
              <a:ext cx="128500" cy="47175"/>
            </a:xfrm>
            <a:custGeom>
              <a:rect b="b" l="l" r="r" t="t"/>
              <a:pathLst>
                <a:path extrusionOk="0" h="1887" w="5140">
                  <a:moveTo>
                    <a:pt x="3994" y="1"/>
                  </a:moveTo>
                  <a:cubicBezTo>
                    <a:pt x="3809" y="38"/>
                    <a:pt x="3624" y="75"/>
                    <a:pt x="3439" y="112"/>
                  </a:cubicBezTo>
                  <a:cubicBezTo>
                    <a:pt x="3402" y="112"/>
                    <a:pt x="3402" y="112"/>
                    <a:pt x="3365" y="149"/>
                  </a:cubicBezTo>
                  <a:cubicBezTo>
                    <a:pt x="3365" y="149"/>
                    <a:pt x="3365" y="186"/>
                    <a:pt x="3365" y="223"/>
                  </a:cubicBezTo>
                  <a:lnTo>
                    <a:pt x="3365" y="259"/>
                  </a:lnTo>
                  <a:cubicBezTo>
                    <a:pt x="3439" y="370"/>
                    <a:pt x="3476" y="481"/>
                    <a:pt x="3513" y="592"/>
                  </a:cubicBezTo>
                  <a:cubicBezTo>
                    <a:pt x="3550" y="629"/>
                    <a:pt x="3587" y="703"/>
                    <a:pt x="3624" y="777"/>
                  </a:cubicBezTo>
                  <a:cubicBezTo>
                    <a:pt x="3550" y="740"/>
                    <a:pt x="3513" y="666"/>
                    <a:pt x="3476" y="629"/>
                  </a:cubicBezTo>
                  <a:cubicBezTo>
                    <a:pt x="3402" y="518"/>
                    <a:pt x="3328" y="407"/>
                    <a:pt x="3254" y="296"/>
                  </a:cubicBezTo>
                  <a:lnTo>
                    <a:pt x="3180" y="186"/>
                  </a:lnTo>
                  <a:cubicBezTo>
                    <a:pt x="3180" y="149"/>
                    <a:pt x="3143" y="149"/>
                    <a:pt x="3106" y="149"/>
                  </a:cubicBezTo>
                  <a:cubicBezTo>
                    <a:pt x="2921" y="186"/>
                    <a:pt x="2737" y="223"/>
                    <a:pt x="2552" y="223"/>
                  </a:cubicBezTo>
                  <a:cubicBezTo>
                    <a:pt x="2404" y="259"/>
                    <a:pt x="2256" y="259"/>
                    <a:pt x="2108" y="296"/>
                  </a:cubicBezTo>
                  <a:lnTo>
                    <a:pt x="1886" y="296"/>
                  </a:lnTo>
                  <a:cubicBezTo>
                    <a:pt x="1886" y="296"/>
                    <a:pt x="1849" y="333"/>
                    <a:pt x="1849" y="333"/>
                  </a:cubicBezTo>
                  <a:cubicBezTo>
                    <a:pt x="1812" y="370"/>
                    <a:pt x="1812" y="370"/>
                    <a:pt x="1849" y="407"/>
                  </a:cubicBezTo>
                  <a:cubicBezTo>
                    <a:pt x="1886" y="592"/>
                    <a:pt x="1960" y="740"/>
                    <a:pt x="2034" y="888"/>
                  </a:cubicBezTo>
                  <a:cubicBezTo>
                    <a:pt x="1886" y="740"/>
                    <a:pt x="1738" y="592"/>
                    <a:pt x="1627" y="370"/>
                  </a:cubicBezTo>
                  <a:cubicBezTo>
                    <a:pt x="1627" y="370"/>
                    <a:pt x="1590" y="333"/>
                    <a:pt x="1554" y="333"/>
                  </a:cubicBezTo>
                  <a:cubicBezTo>
                    <a:pt x="1258" y="370"/>
                    <a:pt x="999" y="407"/>
                    <a:pt x="703" y="407"/>
                  </a:cubicBezTo>
                  <a:cubicBezTo>
                    <a:pt x="666" y="407"/>
                    <a:pt x="666" y="407"/>
                    <a:pt x="629" y="444"/>
                  </a:cubicBezTo>
                  <a:cubicBezTo>
                    <a:pt x="629" y="444"/>
                    <a:pt x="629" y="481"/>
                    <a:pt x="629" y="481"/>
                  </a:cubicBezTo>
                  <a:cubicBezTo>
                    <a:pt x="666" y="666"/>
                    <a:pt x="703" y="851"/>
                    <a:pt x="777" y="999"/>
                  </a:cubicBezTo>
                  <a:cubicBezTo>
                    <a:pt x="629" y="851"/>
                    <a:pt x="518" y="666"/>
                    <a:pt x="444" y="481"/>
                  </a:cubicBezTo>
                  <a:cubicBezTo>
                    <a:pt x="407" y="444"/>
                    <a:pt x="407" y="444"/>
                    <a:pt x="370" y="444"/>
                  </a:cubicBezTo>
                  <a:lnTo>
                    <a:pt x="75" y="444"/>
                  </a:lnTo>
                  <a:cubicBezTo>
                    <a:pt x="38" y="444"/>
                    <a:pt x="38" y="444"/>
                    <a:pt x="1" y="481"/>
                  </a:cubicBezTo>
                  <a:cubicBezTo>
                    <a:pt x="1" y="481"/>
                    <a:pt x="1" y="518"/>
                    <a:pt x="1" y="555"/>
                  </a:cubicBezTo>
                  <a:cubicBezTo>
                    <a:pt x="186" y="1110"/>
                    <a:pt x="481" y="1553"/>
                    <a:pt x="851" y="1849"/>
                  </a:cubicBezTo>
                  <a:cubicBezTo>
                    <a:pt x="851" y="1849"/>
                    <a:pt x="851" y="1886"/>
                    <a:pt x="888" y="1886"/>
                  </a:cubicBezTo>
                  <a:cubicBezTo>
                    <a:pt x="1923" y="1812"/>
                    <a:pt x="2921" y="1701"/>
                    <a:pt x="3846" y="1553"/>
                  </a:cubicBezTo>
                  <a:cubicBezTo>
                    <a:pt x="4252" y="1516"/>
                    <a:pt x="4659" y="1406"/>
                    <a:pt x="5103" y="1332"/>
                  </a:cubicBezTo>
                  <a:cubicBezTo>
                    <a:pt x="5103" y="1332"/>
                    <a:pt x="5140" y="1295"/>
                    <a:pt x="5140" y="1258"/>
                  </a:cubicBezTo>
                  <a:cubicBezTo>
                    <a:pt x="5140" y="1258"/>
                    <a:pt x="5140" y="1221"/>
                    <a:pt x="5103" y="1184"/>
                  </a:cubicBezTo>
                  <a:cubicBezTo>
                    <a:pt x="4733" y="851"/>
                    <a:pt x="4363" y="481"/>
                    <a:pt x="4068" y="38"/>
                  </a:cubicBezTo>
                  <a:cubicBezTo>
                    <a:pt x="4068" y="1"/>
                    <a:pt x="4031" y="1"/>
                    <a:pt x="403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0" name="Google Shape;1320;p64"/>
            <p:cNvSpPr/>
            <p:nvPr/>
          </p:nvSpPr>
          <p:spPr>
            <a:xfrm>
              <a:off x="5164350" y="2507175"/>
              <a:ext cx="126650" cy="65625"/>
            </a:xfrm>
            <a:custGeom>
              <a:rect b="b" l="l" r="r" t="t"/>
              <a:pathLst>
                <a:path extrusionOk="0" h="2625" w="5066">
                  <a:moveTo>
                    <a:pt x="3919" y="0"/>
                  </a:moveTo>
                  <a:lnTo>
                    <a:pt x="3476" y="222"/>
                  </a:lnTo>
                  <a:cubicBezTo>
                    <a:pt x="3476" y="222"/>
                    <a:pt x="3439" y="222"/>
                    <a:pt x="3439" y="259"/>
                  </a:cubicBezTo>
                  <a:cubicBezTo>
                    <a:pt x="3439" y="296"/>
                    <a:pt x="3439" y="296"/>
                    <a:pt x="3439" y="333"/>
                  </a:cubicBezTo>
                  <a:cubicBezTo>
                    <a:pt x="3513" y="444"/>
                    <a:pt x="3587" y="555"/>
                    <a:pt x="3698" y="666"/>
                  </a:cubicBezTo>
                  <a:cubicBezTo>
                    <a:pt x="3550" y="592"/>
                    <a:pt x="3402" y="481"/>
                    <a:pt x="3291" y="370"/>
                  </a:cubicBezTo>
                  <a:cubicBezTo>
                    <a:pt x="3291" y="370"/>
                    <a:pt x="3254" y="333"/>
                    <a:pt x="3254" y="333"/>
                  </a:cubicBezTo>
                  <a:cubicBezTo>
                    <a:pt x="3254" y="333"/>
                    <a:pt x="3217" y="333"/>
                    <a:pt x="3217" y="370"/>
                  </a:cubicBezTo>
                  <a:cubicBezTo>
                    <a:pt x="3106" y="407"/>
                    <a:pt x="2995" y="481"/>
                    <a:pt x="2847" y="518"/>
                  </a:cubicBezTo>
                  <a:lnTo>
                    <a:pt x="2256" y="776"/>
                  </a:lnTo>
                  <a:cubicBezTo>
                    <a:pt x="2182" y="776"/>
                    <a:pt x="2034" y="850"/>
                    <a:pt x="2034" y="850"/>
                  </a:cubicBezTo>
                  <a:cubicBezTo>
                    <a:pt x="1997" y="850"/>
                    <a:pt x="1997" y="850"/>
                    <a:pt x="1960" y="887"/>
                  </a:cubicBezTo>
                  <a:cubicBezTo>
                    <a:pt x="1960" y="924"/>
                    <a:pt x="1960" y="924"/>
                    <a:pt x="1997" y="961"/>
                  </a:cubicBezTo>
                  <a:cubicBezTo>
                    <a:pt x="2071" y="1072"/>
                    <a:pt x="2145" y="1183"/>
                    <a:pt x="2219" y="1257"/>
                  </a:cubicBezTo>
                  <a:cubicBezTo>
                    <a:pt x="2256" y="1294"/>
                    <a:pt x="2293" y="1368"/>
                    <a:pt x="2367" y="1405"/>
                  </a:cubicBezTo>
                  <a:cubicBezTo>
                    <a:pt x="2293" y="1368"/>
                    <a:pt x="2256" y="1331"/>
                    <a:pt x="2182" y="1294"/>
                  </a:cubicBezTo>
                  <a:cubicBezTo>
                    <a:pt x="2071" y="1220"/>
                    <a:pt x="1923" y="1109"/>
                    <a:pt x="1775" y="961"/>
                  </a:cubicBezTo>
                  <a:lnTo>
                    <a:pt x="1701" y="961"/>
                  </a:lnTo>
                  <a:cubicBezTo>
                    <a:pt x="1442" y="1035"/>
                    <a:pt x="1147" y="1146"/>
                    <a:pt x="814" y="1220"/>
                  </a:cubicBezTo>
                  <a:cubicBezTo>
                    <a:pt x="814" y="1220"/>
                    <a:pt x="777" y="1257"/>
                    <a:pt x="777" y="1257"/>
                  </a:cubicBezTo>
                  <a:cubicBezTo>
                    <a:pt x="777" y="1294"/>
                    <a:pt x="777" y="1331"/>
                    <a:pt x="777" y="1331"/>
                  </a:cubicBezTo>
                  <a:cubicBezTo>
                    <a:pt x="851" y="1479"/>
                    <a:pt x="962" y="1627"/>
                    <a:pt x="1073" y="1738"/>
                  </a:cubicBezTo>
                  <a:cubicBezTo>
                    <a:pt x="888" y="1664"/>
                    <a:pt x="703" y="1516"/>
                    <a:pt x="555" y="1331"/>
                  </a:cubicBezTo>
                  <a:lnTo>
                    <a:pt x="481" y="1331"/>
                  </a:lnTo>
                  <a:cubicBezTo>
                    <a:pt x="333" y="1368"/>
                    <a:pt x="185" y="1405"/>
                    <a:pt x="74" y="1442"/>
                  </a:cubicBezTo>
                  <a:cubicBezTo>
                    <a:pt x="37" y="1442"/>
                    <a:pt x="1" y="1442"/>
                    <a:pt x="1" y="1479"/>
                  </a:cubicBezTo>
                  <a:cubicBezTo>
                    <a:pt x="1" y="1516"/>
                    <a:pt x="1" y="1516"/>
                    <a:pt x="37" y="1553"/>
                  </a:cubicBezTo>
                  <a:cubicBezTo>
                    <a:pt x="407" y="1960"/>
                    <a:pt x="851" y="2329"/>
                    <a:pt x="1405" y="2625"/>
                  </a:cubicBezTo>
                  <a:lnTo>
                    <a:pt x="1442" y="2625"/>
                  </a:lnTo>
                  <a:cubicBezTo>
                    <a:pt x="2773" y="2218"/>
                    <a:pt x="3919" y="1738"/>
                    <a:pt x="4918" y="1146"/>
                  </a:cubicBezTo>
                  <a:cubicBezTo>
                    <a:pt x="4955" y="1146"/>
                    <a:pt x="5029" y="1109"/>
                    <a:pt x="5029" y="1109"/>
                  </a:cubicBezTo>
                  <a:cubicBezTo>
                    <a:pt x="5029" y="1072"/>
                    <a:pt x="5065" y="1072"/>
                    <a:pt x="5065" y="1035"/>
                  </a:cubicBezTo>
                  <a:cubicBezTo>
                    <a:pt x="5065" y="998"/>
                    <a:pt x="5029" y="998"/>
                    <a:pt x="5029" y="961"/>
                  </a:cubicBezTo>
                  <a:cubicBezTo>
                    <a:pt x="4659" y="666"/>
                    <a:pt x="4289" y="370"/>
                    <a:pt x="403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1" name="Google Shape;1321;p64"/>
            <p:cNvSpPr/>
            <p:nvPr/>
          </p:nvSpPr>
          <p:spPr>
            <a:xfrm>
              <a:off x="4808500" y="2003450"/>
              <a:ext cx="68425" cy="56400"/>
            </a:xfrm>
            <a:custGeom>
              <a:rect b="b" l="l" r="r" t="t"/>
              <a:pathLst>
                <a:path extrusionOk="0" h="2256" w="2737">
                  <a:moveTo>
                    <a:pt x="2663" y="0"/>
                  </a:moveTo>
                  <a:cubicBezTo>
                    <a:pt x="2626" y="0"/>
                    <a:pt x="2626" y="37"/>
                    <a:pt x="2626" y="37"/>
                  </a:cubicBezTo>
                  <a:lnTo>
                    <a:pt x="2515" y="148"/>
                  </a:lnTo>
                  <a:cubicBezTo>
                    <a:pt x="2478" y="185"/>
                    <a:pt x="2441" y="259"/>
                    <a:pt x="2367" y="296"/>
                  </a:cubicBezTo>
                  <a:cubicBezTo>
                    <a:pt x="2330" y="333"/>
                    <a:pt x="2293" y="370"/>
                    <a:pt x="2256" y="444"/>
                  </a:cubicBezTo>
                  <a:cubicBezTo>
                    <a:pt x="2182" y="518"/>
                    <a:pt x="2071" y="629"/>
                    <a:pt x="1960" y="702"/>
                  </a:cubicBezTo>
                  <a:lnTo>
                    <a:pt x="1886" y="776"/>
                  </a:lnTo>
                  <a:cubicBezTo>
                    <a:pt x="1738" y="924"/>
                    <a:pt x="1554" y="1035"/>
                    <a:pt x="1406" y="1146"/>
                  </a:cubicBezTo>
                  <a:cubicBezTo>
                    <a:pt x="1258" y="1257"/>
                    <a:pt x="1073" y="1368"/>
                    <a:pt x="888" y="1442"/>
                  </a:cubicBezTo>
                  <a:cubicBezTo>
                    <a:pt x="740" y="1553"/>
                    <a:pt x="592" y="1664"/>
                    <a:pt x="444" y="1775"/>
                  </a:cubicBezTo>
                  <a:cubicBezTo>
                    <a:pt x="297" y="1849"/>
                    <a:pt x="223" y="1923"/>
                    <a:pt x="149" y="1996"/>
                  </a:cubicBezTo>
                  <a:lnTo>
                    <a:pt x="112" y="2033"/>
                  </a:lnTo>
                  <a:cubicBezTo>
                    <a:pt x="38" y="2107"/>
                    <a:pt x="1" y="2144"/>
                    <a:pt x="1" y="2144"/>
                  </a:cubicBezTo>
                  <a:cubicBezTo>
                    <a:pt x="1" y="2181"/>
                    <a:pt x="1" y="2218"/>
                    <a:pt x="1" y="2255"/>
                  </a:cubicBezTo>
                  <a:lnTo>
                    <a:pt x="112" y="2255"/>
                  </a:lnTo>
                  <a:cubicBezTo>
                    <a:pt x="112" y="2255"/>
                    <a:pt x="149" y="2218"/>
                    <a:pt x="260" y="2181"/>
                  </a:cubicBezTo>
                  <a:cubicBezTo>
                    <a:pt x="297" y="2144"/>
                    <a:pt x="370" y="2107"/>
                    <a:pt x="444" y="2070"/>
                  </a:cubicBezTo>
                  <a:lnTo>
                    <a:pt x="592" y="2033"/>
                  </a:lnTo>
                  <a:cubicBezTo>
                    <a:pt x="666" y="1996"/>
                    <a:pt x="740" y="1959"/>
                    <a:pt x="814" y="1923"/>
                  </a:cubicBezTo>
                  <a:cubicBezTo>
                    <a:pt x="888" y="1886"/>
                    <a:pt x="999" y="1849"/>
                    <a:pt x="1073" y="1812"/>
                  </a:cubicBezTo>
                  <a:cubicBezTo>
                    <a:pt x="1258" y="1701"/>
                    <a:pt x="1443" y="1590"/>
                    <a:pt x="1627" y="1479"/>
                  </a:cubicBezTo>
                  <a:cubicBezTo>
                    <a:pt x="1812" y="1368"/>
                    <a:pt x="1997" y="1220"/>
                    <a:pt x="2145" y="1072"/>
                  </a:cubicBezTo>
                  <a:cubicBezTo>
                    <a:pt x="2293" y="924"/>
                    <a:pt x="2404" y="776"/>
                    <a:pt x="2478" y="629"/>
                  </a:cubicBezTo>
                  <a:cubicBezTo>
                    <a:pt x="2552" y="481"/>
                    <a:pt x="2626" y="370"/>
                    <a:pt x="2663" y="296"/>
                  </a:cubicBezTo>
                  <a:lnTo>
                    <a:pt x="2663" y="259"/>
                  </a:lnTo>
                  <a:lnTo>
                    <a:pt x="2737" y="111"/>
                  </a:lnTo>
                  <a:cubicBezTo>
                    <a:pt x="2737" y="74"/>
                    <a:pt x="2737" y="37"/>
                    <a:pt x="2700" y="37"/>
                  </a:cubicBezTo>
                  <a:cubicBezTo>
                    <a:pt x="2700" y="0"/>
                    <a:pt x="2663" y="0"/>
                    <a:pt x="266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2" name="Google Shape;1322;p64"/>
            <p:cNvSpPr/>
            <p:nvPr/>
          </p:nvSpPr>
          <p:spPr>
            <a:xfrm>
              <a:off x="5000750" y="2517325"/>
              <a:ext cx="40700" cy="98000"/>
            </a:xfrm>
            <a:custGeom>
              <a:rect b="b" l="l" r="r" t="t"/>
              <a:pathLst>
                <a:path extrusionOk="0" h="3920" w="1628">
                  <a:moveTo>
                    <a:pt x="75" y="1"/>
                  </a:moveTo>
                  <a:cubicBezTo>
                    <a:pt x="38" y="1"/>
                    <a:pt x="1" y="38"/>
                    <a:pt x="38" y="75"/>
                  </a:cubicBezTo>
                  <a:lnTo>
                    <a:pt x="38" y="260"/>
                  </a:lnTo>
                  <a:lnTo>
                    <a:pt x="38" y="333"/>
                  </a:lnTo>
                  <a:cubicBezTo>
                    <a:pt x="38" y="444"/>
                    <a:pt x="38" y="592"/>
                    <a:pt x="75" y="740"/>
                  </a:cubicBezTo>
                  <a:cubicBezTo>
                    <a:pt x="112" y="925"/>
                    <a:pt x="149" y="1147"/>
                    <a:pt x="186" y="1369"/>
                  </a:cubicBezTo>
                  <a:cubicBezTo>
                    <a:pt x="259" y="1627"/>
                    <a:pt x="333" y="1849"/>
                    <a:pt x="444" y="2108"/>
                  </a:cubicBezTo>
                  <a:cubicBezTo>
                    <a:pt x="518" y="2367"/>
                    <a:pt x="629" y="2589"/>
                    <a:pt x="740" y="2811"/>
                  </a:cubicBezTo>
                  <a:cubicBezTo>
                    <a:pt x="851" y="3032"/>
                    <a:pt x="962" y="3217"/>
                    <a:pt x="1110" y="3365"/>
                  </a:cubicBezTo>
                  <a:cubicBezTo>
                    <a:pt x="1184" y="3513"/>
                    <a:pt x="1258" y="3624"/>
                    <a:pt x="1332" y="3698"/>
                  </a:cubicBezTo>
                  <a:lnTo>
                    <a:pt x="1369" y="3772"/>
                  </a:lnTo>
                  <a:lnTo>
                    <a:pt x="1516" y="3883"/>
                  </a:lnTo>
                  <a:cubicBezTo>
                    <a:pt x="1516" y="3920"/>
                    <a:pt x="1553" y="3920"/>
                    <a:pt x="1553" y="3920"/>
                  </a:cubicBezTo>
                  <a:lnTo>
                    <a:pt x="1590" y="3920"/>
                  </a:lnTo>
                  <a:cubicBezTo>
                    <a:pt x="1627" y="3883"/>
                    <a:pt x="1627" y="3846"/>
                    <a:pt x="1627" y="3809"/>
                  </a:cubicBezTo>
                  <a:lnTo>
                    <a:pt x="1553" y="3661"/>
                  </a:lnTo>
                  <a:cubicBezTo>
                    <a:pt x="1516" y="3587"/>
                    <a:pt x="1480" y="3550"/>
                    <a:pt x="1480" y="3476"/>
                  </a:cubicBezTo>
                  <a:cubicBezTo>
                    <a:pt x="1443" y="3402"/>
                    <a:pt x="1406" y="3328"/>
                    <a:pt x="1369" y="3217"/>
                  </a:cubicBezTo>
                  <a:cubicBezTo>
                    <a:pt x="1295" y="3143"/>
                    <a:pt x="1258" y="3032"/>
                    <a:pt x="1221" y="2921"/>
                  </a:cubicBezTo>
                  <a:cubicBezTo>
                    <a:pt x="1184" y="2847"/>
                    <a:pt x="1147" y="2737"/>
                    <a:pt x="1073" y="2663"/>
                  </a:cubicBezTo>
                  <a:cubicBezTo>
                    <a:pt x="999" y="2441"/>
                    <a:pt x="888" y="2219"/>
                    <a:pt x="814" y="1960"/>
                  </a:cubicBezTo>
                  <a:cubicBezTo>
                    <a:pt x="703" y="1738"/>
                    <a:pt x="629" y="1517"/>
                    <a:pt x="555" y="1258"/>
                  </a:cubicBezTo>
                  <a:cubicBezTo>
                    <a:pt x="518" y="1184"/>
                    <a:pt x="481" y="1073"/>
                    <a:pt x="481" y="999"/>
                  </a:cubicBezTo>
                  <a:cubicBezTo>
                    <a:pt x="407" y="888"/>
                    <a:pt x="370" y="777"/>
                    <a:pt x="370" y="666"/>
                  </a:cubicBezTo>
                  <a:cubicBezTo>
                    <a:pt x="333" y="555"/>
                    <a:pt x="296" y="481"/>
                    <a:pt x="296" y="407"/>
                  </a:cubicBezTo>
                  <a:cubicBezTo>
                    <a:pt x="259" y="333"/>
                    <a:pt x="223" y="260"/>
                    <a:pt x="223" y="223"/>
                  </a:cubicBezTo>
                  <a:lnTo>
                    <a:pt x="149" y="38"/>
                  </a:lnTo>
                  <a:cubicBezTo>
                    <a:pt x="149" y="1"/>
                    <a:pt x="112" y="1"/>
                    <a:pt x="1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3" name="Google Shape;1323;p64"/>
            <p:cNvSpPr/>
            <p:nvPr/>
          </p:nvSpPr>
          <p:spPr>
            <a:xfrm>
              <a:off x="4965625" y="1728925"/>
              <a:ext cx="28675" cy="106325"/>
            </a:xfrm>
            <a:custGeom>
              <a:rect b="b" l="l" r="r" t="t"/>
              <a:pathLst>
                <a:path extrusionOk="0" h="4253" w="1147">
                  <a:moveTo>
                    <a:pt x="1036" y="1"/>
                  </a:moveTo>
                  <a:cubicBezTo>
                    <a:pt x="999" y="1"/>
                    <a:pt x="962" y="38"/>
                    <a:pt x="962" y="75"/>
                  </a:cubicBezTo>
                  <a:lnTo>
                    <a:pt x="925" y="260"/>
                  </a:lnTo>
                  <a:cubicBezTo>
                    <a:pt x="925" y="296"/>
                    <a:pt x="925" y="370"/>
                    <a:pt x="888" y="481"/>
                  </a:cubicBezTo>
                  <a:cubicBezTo>
                    <a:pt x="888" y="555"/>
                    <a:pt x="888" y="629"/>
                    <a:pt x="851" y="740"/>
                  </a:cubicBezTo>
                  <a:cubicBezTo>
                    <a:pt x="851" y="814"/>
                    <a:pt x="814" y="962"/>
                    <a:pt x="777" y="1073"/>
                  </a:cubicBezTo>
                  <a:cubicBezTo>
                    <a:pt x="777" y="1184"/>
                    <a:pt x="740" y="1295"/>
                    <a:pt x="740" y="1369"/>
                  </a:cubicBezTo>
                  <a:cubicBezTo>
                    <a:pt x="703" y="1627"/>
                    <a:pt x="629" y="1886"/>
                    <a:pt x="592" y="2145"/>
                  </a:cubicBezTo>
                  <a:cubicBezTo>
                    <a:pt x="518" y="2404"/>
                    <a:pt x="444" y="2626"/>
                    <a:pt x="407" y="2884"/>
                  </a:cubicBezTo>
                  <a:cubicBezTo>
                    <a:pt x="371" y="2995"/>
                    <a:pt x="334" y="3069"/>
                    <a:pt x="297" y="3180"/>
                  </a:cubicBezTo>
                  <a:cubicBezTo>
                    <a:pt x="297" y="3291"/>
                    <a:pt x="260" y="3402"/>
                    <a:pt x="223" y="3513"/>
                  </a:cubicBezTo>
                  <a:cubicBezTo>
                    <a:pt x="186" y="3624"/>
                    <a:pt x="149" y="3698"/>
                    <a:pt x="149" y="3772"/>
                  </a:cubicBezTo>
                  <a:cubicBezTo>
                    <a:pt x="112" y="3846"/>
                    <a:pt x="112" y="3920"/>
                    <a:pt x="75" y="3994"/>
                  </a:cubicBezTo>
                  <a:lnTo>
                    <a:pt x="38" y="4141"/>
                  </a:lnTo>
                  <a:cubicBezTo>
                    <a:pt x="1" y="4215"/>
                    <a:pt x="38" y="4215"/>
                    <a:pt x="75" y="4252"/>
                  </a:cubicBezTo>
                  <a:lnTo>
                    <a:pt x="112" y="4252"/>
                  </a:lnTo>
                  <a:cubicBezTo>
                    <a:pt x="112" y="4252"/>
                    <a:pt x="149" y="4252"/>
                    <a:pt x="149" y="4215"/>
                  </a:cubicBezTo>
                  <a:lnTo>
                    <a:pt x="260" y="4068"/>
                  </a:lnTo>
                  <a:lnTo>
                    <a:pt x="297" y="3994"/>
                  </a:lnTo>
                  <a:cubicBezTo>
                    <a:pt x="371" y="3883"/>
                    <a:pt x="444" y="3772"/>
                    <a:pt x="518" y="3624"/>
                  </a:cubicBezTo>
                  <a:cubicBezTo>
                    <a:pt x="592" y="3439"/>
                    <a:pt x="666" y="3217"/>
                    <a:pt x="777" y="2995"/>
                  </a:cubicBezTo>
                  <a:cubicBezTo>
                    <a:pt x="851" y="2737"/>
                    <a:pt x="925" y="2478"/>
                    <a:pt x="999" y="2219"/>
                  </a:cubicBezTo>
                  <a:cubicBezTo>
                    <a:pt x="1036" y="1960"/>
                    <a:pt x="1073" y="1701"/>
                    <a:pt x="1110" y="1443"/>
                  </a:cubicBezTo>
                  <a:cubicBezTo>
                    <a:pt x="1147" y="1184"/>
                    <a:pt x="1147" y="962"/>
                    <a:pt x="1147" y="740"/>
                  </a:cubicBezTo>
                  <a:cubicBezTo>
                    <a:pt x="1147" y="592"/>
                    <a:pt x="1147" y="444"/>
                    <a:pt x="1147" y="333"/>
                  </a:cubicBezTo>
                  <a:lnTo>
                    <a:pt x="1147" y="260"/>
                  </a:lnTo>
                  <a:lnTo>
                    <a:pt x="1110" y="75"/>
                  </a:lnTo>
                  <a:cubicBezTo>
                    <a:pt x="1110" y="38"/>
                    <a:pt x="1073" y="1"/>
                    <a:pt x="103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4" name="Google Shape;1324;p64"/>
            <p:cNvSpPr/>
            <p:nvPr/>
          </p:nvSpPr>
          <p:spPr>
            <a:xfrm>
              <a:off x="4831625" y="2253925"/>
              <a:ext cx="66550" cy="26825"/>
            </a:xfrm>
            <a:custGeom>
              <a:rect b="b" l="l" r="r" t="t"/>
              <a:pathLst>
                <a:path extrusionOk="0" h="1073" w="2662">
                  <a:moveTo>
                    <a:pt x="185" y="0"/>
                  </a:moveTo>
                  <a:lnTo>
                    <a:pt x="74" y="37"/>
                  </a:lnTo>
                  <a:cubicBezTo>
                    <a:pt x="37" y="37"/>
                    <a:pt x="0" y="74"/>
                    <a:pt x="0" y="74"/>
                  </a:cubicBezTo>
                  <a:cubicBezTo>
                    <a:pt x="0" y="111"/>
                    <a:pt x="37" y="148"/>
                    <a:pt x="74" y="185"/>
                  </a:cubicBezTo>
                  <a:lnTo>
                    <a:pt x="185" y="222"/>
                  </a:lnTo>
                  <a:cubicBezTo>
                    <a:pt x="222" y="222"/>
                    <a:pt x="259" y="222"/>
                    <a:pt x="296" y="259"/>
                  </a:cubicBezTo>
                  <a:cubicBezTo>
                    <a:pt x="333" y="259"/>
                    <a:pt x="407" y="296"/>
                    <a:pt x="481" y="296"/>
                  </a:cubicBezTo>
                  <a:cubicBezTo>
                    <a:pt x="518" y="296"/>
                    <a:pt x="592" y="333"/>
                    <a:pt x="666" y="370"/>
                  </a:cubicBezTo>
                  <a:cubicBezTo>
                    <a:pt x="739" y="370"/>
                    <a:pt x="813" y="407"/>
                    <a:pt x="850" y="407"/>
                  </a:cubicBezTo>
                  <a:cubicBezTo>
                    <a:pt x="998" y="481"/>
                    <a:pt x="1146" y="518"/>
                    <a:pt x="1331" y="592"/>
                  </a:cubicBezTo>
                  <a:cubicBezTo>
                    <a:pt x="1479" y="629"/>
                    <a:pt x="1627" y="703"/>
                    <a:pt x="1775" y="740"/>
                  </a:cubicBezTo>
                  <a:cubicBezTo>
                    <a:pt x="1849" y="776"/>
                    <a:pt x="1886" y="813"/>
                    <a:pt x="1960" y="813"/>
                  </a:cubicBezTo>
                  <a:cubicBezTo>
                    <a:pt x="2033" y="850"/>
                    <a:pt x="2107" y="887"/>
                    <a:pt x="2144" y="924"/>
                  </a:cubicBezTo>
                  <a:cubicBezTo>
                    <a:pt x="2218" y="924"/>
                    <a:pt x="2292" y="961"/>
                    <a:pt x="2329" y="961"/>
                  </a:cubicBezTo>
                  <a:cubicBezTo>
                    <a:pt x="2366" y="998"/>
                    <a:pt x="2403" y="998"/>
                    <a:pt x="2440" y="1035"/>
                  </a:cubicBezTo>
                  <a:lnTo>
                    <a:pt x="2551" y="1072"/>
                  </a:lnTo>
                  <a:lnTo>
                    <a:pt x="2588" y="1072"/>
                  </a:lnTo>
                  <a:cubicBezTo>
                    <a:pt x="2588" y="1072"/>
                    <a:pt x="2625" y="1072"/>
                    <a:pt x="2625" y="1035"/>
                  </a:cubicBezTo>
                  <a:cubicBezTo>
                    <a:pt x="2662" y="998"/>
                    <a:pt x="2662" y="961"/>
                    <a:pt x="2625" y="961"/>
                  </a:cubicBezTo>
                  <a:lnTo>
                    <a:pt x="2551" y="850"/>
                  </a:lnTo>
                  <a:lnTo>
                    <a:pt x="2514" y="813"/>
                  </a:lnTo>
                  <a:cubicBezTo>
                    <a:pt x="2440" y="776"/>
                    <a:pt x="2403" y="703"/>
                    <a:pt x="2292" y="666"/>
                  </a:cubicBezTo>
                  <a:lnTo>
                    <a:pt x="2255" y="629"/>
                  </a:lnTo>
                  <a:cubicBezTo>
                    <a:pt x="2181" y="555"/>
                    <a:pt x="2070" y="481"/>
                    <a:pt x="1923" y="407"/>
                  </a:cubicBezTo>
                  <a:cubicBezTo>
                    <a:pt x="1775" y="333"/>
                    <a:pt x="1627" y="259"/>
                    <a:pt x="1442" y="185"/>
                  </a:cubicBezTo>
                  <a:cubicBezTo>
                    <a:pt x="1294" y="148"/>
                    <a:pt x="1109" y="111"/>
                    <a:pt x="961" y="74"/>
                  </a:cubicBezTo>
                  <a:cubicBezTo>
                    <a:pt x="813" y="37"/>
                    <a:pt x="666" y="37"/>
                    <a:pt x="55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5" name="Google Shape;1325;p64"/>
            <p:cNvSpPr/>
            <p:nvPr/>
          </p:nvSpPr>
          <p:spPr>
            <a:xfrm>
              <a:off x="4902775" y="2558000"/>
              <a:ext cx="110025" cy="40700"/>
            </a:xfrm>
            <a:custGeom>
              <a:rect b="b" l="l" r="r" t="t"/>
              <a:pathLst>
                <a:path extrusionOk="0" h="1628" w="4401">
                  <a:moveTo>
                    <a:pt x="75" y="0"/>
                  </a:moveTo>
                  <a:cubicBezTo>
                    <a:pt x="75" y="0"/>
                    <a:pt x="38" y="0"/>
                    <a:pt x="38" y="37"/>
                  </a:cubicBezTo>
                  <a:cubicBezTo>
                    <a:pt x="1" y="37"/>
                    <a:pt x="1" y="74"/>
                    <a:pt x="1" y="74"/>
                  </a:cubicBezTo>
                  <a:cubicBezTo>
                    <a:pt x="112" y="592"/>
                    <a:pt x="260" y="1036"/>
                    <a:pt x="444" y="1368"/>
                  </a:cubicBezTo>
                  <a:cubicBezTo>
                    <a:pt x="444" y="1405"/>
                    <a:pt x="481" y="1405"/>
                    <a:pt x="518" y="1405"/>
                  </a:cubicBezTo>
                  <a:cubicBezTo>
                    <a:pt x="1036" y="1479"/>
                    <a:pt x="1554" y="1516"/>
                    <a:pt x="2071" y="1553"/>
                  </a:cubicBezTo>
                  <a:cubicBezTo>
                    <a:pt x="2700" y="1590"/>
                    <a:pt x="3365" y="1627"/>
                    <a:pt x="4105" y="1627"/>
                  </a:cubicBezTo>
                  <a:lnTo>
                    <a:pt x="4326" y="1627"/>
                  </a:lnTo>
                  <a:cubicBezTo>
                    <a:pt x="4363" y="1627"/>
                    <a:pt x="4400" y="1627"/>
                    <a:pt x="4400" y="1590"/>
                  </a:cubicBezTo>
                  <a:cubicBezTo>
                    <a:pt x="4400" y="1553"/>
                    <a:pt x="4400" y="1553"/>
                    <a:pt x="4400" y="1516"/>
                  </a:cubicBezTo>
                  <a:cubicBezTo>
                    <a:pt x="4215" y="1147"/>
                    <a:pt x="4031" y="740"/>
                    <a:pt x="3883" y="259"/>
                  </a:cubicBezTo>
                  <a:cubicBezTo>
                    <a:pt x="3883" y="222"/>
                    <a:pt x="3846" y="185"/>
                    <a:pt x="3809" y="185"/>
                  </a:cubicBezTo>
                  <a:lnTo>
                    <a:pt x="3365" y="185"/>
                  </a:lnTo>
                  <a:cubicBezTo>
                    <a:pt x="3365" y="185"/>
                    <a:pt x="3328" y="185"/>
                    <a:pt x="3328" y="222"/>
                  </a:cubicBezTo>
                  <a:cubicBezTo>
                    <a:pt x="3291" y="222"/>
                    <a:pt x="3291" y="259"/>
                    <a:pt x="3291" y="259"/>
                  </a:cubicBezTo>
                  <a:cubicBezTo>
                    <a:pt x="3291" y="370"/>
                    <a:pt x="3291" y="481"/>
                    <a:pt x="3328" y="555"/>
                  </a:cubicBezTo>
                  <a:cubicBezTo>
                    <a:pt x="3254" y="444"/>
                    <a:pt x="3217" y="333"/>
                    <a:pt x="3143" y="222"/>
                  </a:cubicBezTo>
                  <a:cubicBezTo>
                    <a:pt x="3143" y="222"/>
                    <a:pt x="3106" y="185"/>
                    <a:pt x="3106" y="185"/>
                  </a:cubicBezTo>
                  <a:lnTo>
                    <a:pt x="2478" y="185"/>
                  </a:lnTo>
                  <a:cubicBezTo>
                    <a:pt x="2293" y="185"/>
                    <a:pt x="2071" y="148"/>
                    <a:pt x="1886" y="148"/>
                  </a:cubicBezTo>
                  <a:cubicBezTo>
                    <a:pt x="1849" y="148"/>
                    <a:pt x="1849" y="148"/>
                    <a:pt x="1812" y="185"/>
                  </a:cubicBezTo>
                  <a:cubicBezTo>
                    <a:pt x="1812" y="185"/>
                    <a:pt x="1775" y="222"/>
                    <a:pt x="1812" y="222"/>
                  </a:cubicBezTo>
                  <a:cubicBezTo>
                    <a:pt x="1812" y="370"/>
                    <a:pt x="1849" y="481"/>
                    <a:pt x="1849" y="592"/>
                  </a:cubicBezTo>
                  <a:cubicBezTo>
                    <a:pt x="1775" y="444"/>
                    <a:pt x="1701" y="333"/>
                    <a:pt x="1628" y="185"/>
                  </a:cubicBezTo>
                  <a:cubicBezTo>
                    <a:pt x="1591" y="148"/>
                    <a:pt x="1554" y="148"/>
                    <a:pt x="1554" y="111"/>
                  </a:cubicBezTo>
                  <a:cubicBezTo>
                    <a:pt x="1258" y="111"/>
                    <a:pt x="962" y="74"/>
                    <a:pt x="629" y="74"/>
                  </a:cubicBezTo>
                  <a:lnTo>
                    <a:pt x="592" y="74"/>
                  </a:lnTo>
                  <a:cubicBezTo>
                    <a:pt x="555" y="111"/>
                    <a:pt x="555" y="111"/>
                    <a:pt x="555" y="148"/>
                  </a:cubicBezTo>
                  <a:cubicBezTo>
                    <a:pt x="592" y="259"/>
                    <a:pt x="592" y="370"/>
                    <a:pt x="629" y="518"/>
                  </a:cubicBezTo>
                  <a:cubicBezTo>
                    <a:pt x="518" y="370"/>
                    <a:pt x="444" y="222"/>
                    <a:pt x="407" y="74"/>
                  </a:cubicBezTo>
                  <a:cubicBezTo>
                    <a:pt x="371" y="37"/>
                    <a:pt x="371" y="37"/>
                    <a:pt x="334" y="37"/>
                  </a:cubicBezTo>
                  <a:lnTo>
                    <a:pt x="75"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6" name="Google Shape;1326;p64"/>
            <p:cNvSpPr/>
            <p:nvPr/>
          </p:nvSpPr>
          <p:spPr>
            <a:xfrm>
              <a:off x="4547875" y="701150"/>
              <a:ext cx="1555550" cy="1826375"/>
            </a:xfrm>
            <a:custGeom>
              <a:rect b="b" l="l" r="r" t="t"/>
              <a:pathLst>
                <a:path extrusionOk="0" h="73055" w="62222">
                  <a:moveTo>
                    <a:pt x="29946" y="1812"/>
                  </a:moveTo>
                  <a:cubicBezTo>
                    <a:pt x="30057" y="1812"/>
                    <a:pt x="30205" y="1849"/>
                    <a:pt x="30353" y="1886"/>
                  </a:cubicBezTo>
                  <a:cubicBezTo>
                    <a:pt x="30649" y="1960"/>
                    <a:pt x="30871" y="2108"/>
                    <a:pt x="31018" y="2219"/>
                  </a:cubicBezTo>
                  <a:cubicBezTo>
                    <a:pt x="31092" y="2292"/>
                    <a:pt x="31166" y="2366"/>
                    <a:pt x="31203" y="2440"/>
                  </a:cubicBezTo>
                  <a:cubicBezTo>
                    <a:pt x="31129" y="2366"/>
                    <a:pt x="31055" y="2329"/>
                    <a:pt x="30945" y="2292"/>
                  </a:cubicBezTo>
                  <a:cubicBezTo>
                    <a:pt x="30760" y="2182"/>
                    <a:pt x="30538" y="2108"/>
                    <a:pt x="30316" y="2071"/>
                  </a:cubicBezTo>
                  <a:cubicBezTo>
                    <a:pt x="30205" y="2071"/>
                    <a:pt x="30094" y="2071"/>
                    <a:pt x="29983" y="2034"/>
                  </a:cubicBezTo>
                  <a:lnTo>
                    <a:pt x="29835" y="2034"/>
                  </a:lnTo>
                  <a:cubicBezTo>
                    <a:pt x="29724" y="2034"/>
                    <a:pt x="29651" y="2071"/>
                    <a:pt x="29540" y="2071"/>
                  </a:cubicBezTo>
                  <a:cubicBezTo>
                    <a:pt x="29392" y="2071"/>
                    <a:pt x="29244" y="2071"/>
                    <a:pt x="29133" y="2108"/>
                  </a:cubicBezTo>
                  <a:lnTo>
                    <a:pt x="28726" y="2108"/>
                  </a:lnTo>
                  <a:cubicBezTo>
                    <a:pt x="28504" y="2145"/>
                    <a:pt x="28246" y="2145"/>
                    <a:pt x="28061" y="2145"/>
                  </a:cubicBezTo>
                  <a:lnTo>
                    <a:pt x="27728" y="2145"/>
                  </a:lnTo>
                  <a:cubicBezTo>
                    <a:pt x="27802" y="2108"/>
                    <a:pt x="27913" y="2108"/>
                    <a:pt x="27987" y="2071"/>
                  </a:cubicBezTo>
                  <a:cubicBezTo>
                    <a:pt x="28209" y="2034"/>
                    <a:pt x="28431" y="1960"/>
                    <a:pt x="28689" y="1923"/>
                  </a:cubicBezTo>
                  <a:lnTo>
                    <a:pt x="29096" y="1849"/>
                  </a:lnTo>
                  <a:cubicBezTo>
                    <a:pt x="29244" y="1849"/>
                    <a:pt x="29355" y="1812"/>
                    <a:pt x="29503" y="1812"/>
                  </a:cubicBezTo>
                  <a:close/>
                  <a:moveTo>
                    <a:pt x="29466" y="2736"/>
                  </a:moveTo>
                  <a:lnTo>
                    <a:pt x="29614" y="2773"/>
                  </a:lnTo>
                  <a:lnTo>
                    <a:pt x="29724" y="2810"/>
                  </a:lnTo>
                  <a:lnTo>
                    <a:pt x="29798" y="2810"/>
                  </a:lnTo>
                  <a:lnTo>
                    <a:pt x="29872" y="2847"/>
                  </a:lnTo>
                  <a:cubicBezTo>
                    <a:pt x="29946" y="2847"/>
                    <a:pt x="30020" y="2884"/>
                    <a:pt x="30057" y="2958"/>
                  </a:cubicBezTo>
                  <a:cubicBezTo>
                    <a:pt x="30094" y="2958"/>
                    <a:pt x="30131" y="2995"/>
                    <a:pt x="30131" y="3032"/>
                  </a:cubicBezTo>
                  <a:lnTo>
                    <a:pt x="29688" y="3032"/>
                  </a:lnTo>
                  <a:lnTo>
                    <a:pt x="29577" y="2995"/>
                  </a:lnTo>
                  <a:lnTo>
                    <a:pt x="29429" y="2995"/>
                  </a:lnTo>
                  <a:lnTo>
                    <a:pt x="29318" y="2958"/>
                  </a:lnTo>
                  <a:cubicBezTo>
                    <a:pt x="29244" y="2921"/>
                    <a:pt x="29170" y="2921"/>
                    <a:pt x="29096" y="2884"/>
                  </a:cubicBezTo>
                  <a:cubicBezTo>
                    <a:pt x="29059" y="2884"/>
                    <a:pt x="29022" y="2847"/>
                    <a:pt x="28985" y="2847"/>
                  </a:cubicBezTo>
                  <a:cubicBezTo>
                    <a:pt x="29022" y="2847"/>
                    <a:pt x="29059" y="2810"/>
                    <a:pt x="29096" y="2810"/>
                  </a:cubicBezTo>
                  <a:cubicBezTo>
                    <a:pt x="29170" y="2773"/>
                    <a:pt x="29244" y="2773"/>
                    <a:pt x="29318" y="2773"/>
                  </a:cubicBezTo>
                  <a:lnTo>
                    <a:pt x="29466" y="2736"/>
                  </a:lnTo>
                  <a:close/>
                  <a:moveTo>
                    <a:pt x="29392" y="814"/>
                  </a:moveTo>
                  <a:cubicBezTo>
                    <a:pt x="29761" y="851"/>
                    <a:pt x="30168" y="925"/>
                    <a:pt x="30612" y="1072"/>
                  </a:cubicBezTo>
                  <a:cubicBezTo>
                    <a:pt x="31351" y="1331"/>
                    <a:pt x="31980" y="1812"/>
                    <a:pt x="32349" y="2366"/>
                  </a:cubicBezTo>
                  <a:cubicBezTo>
                    <a:pt x="32645" y="2736"/>
                    <a:pt x="32756" y="3143"/>
                    <a:pt x="32867" y="3439"/>
                  </a:cubicBezTo>
                  <a:cubicBezTo>
                    <a:pt x="32682" y="3069"/>
                    <a:pt x="32497" y="2736"/>
                    <a:pt x="32239" y="2477"/>
                  </a:cubicBezTo>
                  <a:cubicBezTo>
                    <a:pt x="31832" y="1960"/>
                    <a:pt x="31203" y="1590"/>
                    <a:pt x="30501" y="1368"/>
                  </a:cubicBezTo>
                  <a:cubicBezTo>
                    <a:pt x="30168" y="1257"/>
                    <a:pt x="29761" y="1183"/>
                    <a:pt x="29355" y="1183"/>
                  </a:cubicBezTo>
                  <a:lnTo>
                    <a:pt x="29207" y="1183"/>
                  </a:lnTo>
                  <a:cubicBezTo>
                    <a:pt x="28874" y="1183"/>
                    <a:pt x="28504" y="1220"/>
                    <a:pt x="28172" y="1294"/>
                  </a:cubicBezTo>
                  <a:cubicBezTo>
                    <a:pt x="27802" y="1368"/>
                    <a:pt x="27395" y="1516"/>
                    <a:pt x="27026" y="1664"/>
                  </a:cubicBezTo>
                  <a:cubicBezTo>
                    <a:pt x="26656" y="1812"/>
                    <a:pt x="26323" y="1997"/>
                    <a:pt x="25953" y="2219"/>
                  </a:cubicBezTo>
                  <a:cubicBezTo>
                    <a:pt x="25288" y="2625"/>
                    <a:pt x="24696" y="3106"/>
                    <a:pt x="24253" y="3476"/>
                  </a:cubicBezTo>
                  <a:cubicBezTo>
                    <a:pt x="23920" y="3771"/>
                    <a:pt x="23624" y="4030"/>
                    <a:pt x="23366" y="4252"/>
                  </a:cubicBezTo>
                  <a:cubicBezTo>
                    <a:pt x="23587" y="3993"/>
                    <a:pt x="23846" y="3697"/>
                    <a:pt x="24142" y="3365"/>
                  </a:cubicBezTo>
                  <a:cubicBezTo>
                    <a:pt x="24696" y="2773"/>
                    <a:pt x="25251" y="2329"/>
                    <a:pt x="25806" y="1960"/>
                  </a:cubicBezTo>
                  <a:cubicBezTo>
                    <a:pt x="26175" y="1701"/>
                    <a:pt x="26508" y="1516"/>
                    <a:pt x="26878" y="1331"/>
                  </a:cubicBezTo>
                  <a:cubicBezTo>
                    <a:pt x="27284" y="1146"/>
                    <a:pt x="27691" y="999"/>
                    <a:pt x="28098" y="925"/>
                  </a:cubicBezTo>
                  <a:cubicBezTo>
                    <a:pt x="28431" y="851"/>
                    <a:pt x="28800" y="814"/>
                    <a:pt x="29133" y="814"/>
                  </a:cubicBezTo>
                  <a:close/>
                  <a:moveTo>
                    <a:pt x="43145" y="3808"/>
                  </a:moveTo>
                  <a:cubicBezTo>
                    <a:pt x="43219" y="3845"/>
                    <a:pt x="43330" y="3845"/>
                    <a:pt x="43404" y="3882"/>
                  </a:cubicBezTo>
                  <a:lnTo>
                    <a:pt x="43552" y="3956"/>
                  </a:lnTo>
                  <a:lnTo>
                    <a:pt x="43699" y="4030"/>
                  </a:lnTo>
                  <a:lnTo>
                    <a:pt x="43847" y="4104"/>
                  </a:lnTo>
                  <a:cubicBezTo>
                    <a:pt x="43847" y="4141"/>
                    <a:pt x="43884" y="4141"/>
                    <a:pt x="43921" y="4178"/>
                  </a:cubicBezTo>
                  <a:lnTo>
                    <a:pt x="43958" y="4178"/>
                  </a:lnTo>
                  <a:cubicBezTo>
                    <a:pt x="44032" y="4252"/>
                    <a:pt x="44106" y="4326"/>
                    <a:pt x="44143" y="4400"/>
                  </a:cubicBezTo>
                  <a:cubicBezTo>
                    <a:pt x="44180" y="4437"/>
                    <a:pt x="44180" y="4474"/>
                    <a:pt x="44217" y="4474"/>
                  </a:cubicBezTo>
                  <a:lnTo>
                    <a:pt x="44106" y="4474"/>
                  </a:lnTo>
                  <a:cubicBezTo>
                    <a:pt x="44032" y="4437"/>
                    <a:pt x="43921" y="4400"/>
                    <a:pt x="43847" y="4363"/>
                  </a:cubicBezTo>
                  <a:lnTo>
                    <a:pt x="43773" y="4363"/>
                  </a:lnTo>
                  <a:cubicBezTo>
                    <a:pt x="43773" y="4326"/>
                    <a:pt x="43736" y="4326"/>
                    <a:pt x="43699" y="4289"/>
                  </a:cubicBezTo>
                  <a:lnTo>
                    <a:pt x="43552" y="4215"/>
                  </a:lnTo>
                  <a:lnTo>
                    <a:pt x="43441" y="4141"/>
                  </a:lnTo>
                  <a:lnTo>
                    <a:pt x="43330" y="4067"/>
                  </a:lnTo>
                  <a:cubicBezTo>
                    <a:pt x="43256" y="3993"/>
                    <a:pt x="43182" y="3956"/>
                    <a:pt x="43108" y="3882"/>
                  </a:cubicBezTo>
                  <a:cubicBezTo>
                    <a:pt x="43071" y="3845"/>
                    <a:pt x="43034" y="3845"/>
                    <a:pt x="43034" y="3808"/>
                  </a:cubicBezTo>
                  <a:close/>
                  <a:moveTo>
                    <a:pt x="42332" y="2625"/>
                  </a:moveTo>
                  <a:cubicBezTo>
                    <a:pt x="42442" y="2625"/>
                    <a:pt x="42516" y="2662"/>
                    <a:pt x="42627" y="2699"/>
                  </a:cubicBezTo>
                  <a:cubicBezTo>
                    <a:pt x="42812" y="2736"/>
                    <a:pt x="43071" y="2847"/>
                    <a:pt x="43330" y="2958"/>
                  </a:cubicBezTo>
                  <a:lnTo>
                    <a:pt x="43404" y="2995"/>
                  </a:lnTo>
                  <a:cubicBezTo>
                    <a:pt x="43515" y="3032"/>
                    <a:pt x="43625" y="3069"/>
                    <a:pt x="43699" y="3143"/>
                  </a:cubicBezTo>
                  <a:cubicBezTo>
                    <a:pt x="43810" y="3180"/>
                    <a:pt x="43921" y="3254"/>
                    <a:pt x="43995" y="3291"/>
                  </a:cubicBezTo>
                  <a:lnTo>
                    <a:pt x="44106" y="3328"/>
                  </a:lnTo>
                  <a:lnTo>
                    <a:pt x="44180" y="3402"/>
                  </a:lnTo>
                  <a:cubicBezTo>
                    <a:pt x="44291" y="3476"/>
                    <a:pt x="44365" y="3513"/>
                    <a:pt x="44476" y="3586"/>
                  </a:cubicBezTo>
                  <a:cubicBezTo>
                    <a:pt x="44550" y="3660"/>
                    <a:pt x="44624" y="3697"/>
                    <a:pt x="44698" y="3771"/>
                  </a:cubicBezTo>
                  <a:lnTo>
                    <a:pt x="44809" y="3845"/>
                  </a:lnTo>
                  <a:cubicBezTo>
                    <a:pt x="45030" y="4030"/>
                    <a:pt x="45215" y="4178"/>
                    <a:pt x="45363" y="4326"/>
                  </a:cubicBezTo>
                  <a:cubicBezTo>
                    <a:pt x="45437" y="4437"/>
                    <a:pt x="45511" y="4511"/>
                    <a:pt x="45548" y="4548"/>
                  </a:cubicBezTo>
                  <a:cubicBezTo>
                    <a:pt x="45474" y="4511"/>
                    <a:pt x="45400" y="4474"/>
                    <a:pt x="45326" y="4400"/>
                  </a:cubicBezTo>
                  <a:lnTo>
                    <a:pt x="44698" y="3993"/>
                  </a:lnTo>
                  <a:lnTo>
                    <a:pt x="44328" y="3771"/>
                  </a:lnTo>
                  <a:cubicBezTo>
                    <a:pt x="44254" y="3734"/>
                    <a:pt x="44143" y="3660"/>
                    <a:pt x="44069" y="3623"/>
                  </a:cubicBezTo>
                  <a:lnTo>
                    <a:pt x="43884" y="3513"/>
                  </a:lnTo>
                  <a:cubicBezTo>
                    <a:pt x="43773" y="3439"/>
                    <a:pt x="43699" y="3402"/>
                    <a:pt x="43589" y="3328"/>
                  </a:cubicBezTo>
                  <a:cubicBezTo>
                    <a:pt x="43515" y="3291"/>
                    <a:pt x="43404" y="3217"/>
                    <a:pt x="43330" y="3180"/>
                  </a:cubicBezTo>
                  <a:lnTo>
                    <a:pt x="42590" y="2773"/>
                  </a:lnTo>
                  <a:cubicBezTo>
                    <a:pt x="42516" y="2699"/>
                    <a:pt x="42405" y="2662"/>
                    <a:pt x="42332" y="2625"/>
                  </a:cubicBezTo>
                  <a:close/>
                  <a:moveTo>
                    <a:pt x="41703" y="1405"/>
                  </a:moveTo>
                  <a:cubicBezTo>
                    <a:pt x="42110" y="1442"/>
                    <a:pt x="42553" y="1553"/>
                    <a:pt x="42997" y="1701"/>
                  </a:cubicBezTo>
                  <a:cubicBezTo>
                    <a:pt x="43441" y="1886"/>
                    <a:pt x="43847" y="2108"/>
                    <a:pt x="44143" y="2292"/>
                  </a:cubicBezTo>
                  <a:cubicBezTo>
                    <a:pt x="44439" y="2477"/>
                    <a:pt x="44735" y="2662"/>
                    <a:pt x="45030" y="2847"/>
                  </a:cubicBezTo>
                  <a:lnTo>
                    <a:pt x="45178" y="2958"/>
                  </a:lnTo>
                  <a:cubicBezTo>
                    <a:pt x="45955" y="3476"/>
                    <a:pt x="46472" y="3993"/>
                    <a:pt x="46768" y="4474"/>
                  </a:cubicBezTo>
                  <a:cubicBezTo>
                    <a:pt x="47064" y="4917"/>
                    <a:pt x="47138" y="5324"/>
                    <a:pt x="47175" y="5620"/>
                  </a:cubicBezTo>
                  <a:cubicBezTo>
                    <a:pt x="47101" y="5287"/>
                    <a:pt x="46916" y="4917"/>
                    <a:pt x="46657" y="4585"/>
                  </a:cubicBezTo>
                  <a:cubicBezTo>
                    <a:pt x="46324" y="4141"/>
                    <a:pt x="45807" y="3734"/>
                    <a:pt x="44993" y="3217"/>
                  </a:cubicBezTo>
                  <a:cubicBezTo>
                    <a:pt x="44698" y="3032"/>
                    <a:pt x="44365" y="2810"/>
                    <a:pt x="43958" y="2588"/>
                  </a:cubicBezTo>
                  <a:cubicBezTo>
                    <a:pt x="43515" y="2329"/>
                    <a:pt x="43182" y="2182"/>
                    <a:pt x="42849" y="2071"/>
                  </a:cubicBezTo>
                  <a:cubicBezTo>
                    <a:pt x="42442" y="1886"/>
                    <a:pt x="42073" y="1812"/>
                    <a:pt x="41666" y="1775"/>
                  </a:cubicBezTo>
                  <a:cubicBezTo>
                    <a:pt x="41592" y="1775"/>
                    <a:pt x="41481" y="1738"/>
                    <a:pt x="41407" y="1738"/>
                  </a:cubicBezTo>
                  <a:cubicBezTo>
                    <a:pt x="41148" y="1738"/>
                    <a:pt x="40853" y="1775"/>
                    <a:pt x="40520" y="1849"/>
                  </a:cubicBezTo>
                  <a:cubicBezTo>
                    <a:pt x="39818" y="1997"/>
                    <a:pt x="39115" y="2256"/>
                    <a:pt x="38487" y="2588"/>
                  </a:cubicBezTo>
                  <a:cubicBezTo>
                    <a:pt x="38043" y="2810"/>
                    <a:pt x="37710" y="3032"/>
                    <a:pt x="37488" y="3180"/>
                  </a:cubicBezTo>
                  <a:cubicBezTo>
                    <a:pt x="37710" y="2958"/>
                    <a:pt x="38043" y="2699"/>
                    <a:pt x="38413" y="2440"/>
                  </a:cubicBezTo>
                  <a:cubicBezTo>
                    <a:pt x="38856" y="2182"/>
                    <a:pt x="39522" y="1812"/>
                    <a:pt x="40446" y="1553"/>
                  </a:cubicBezTo>
                  <a:cubicBezTo>
                    <a:pt x="40853" y="1479"/>
                    <a:pt x="41185" y="1405"/>
                    <a:pt x="41518" y="1405"/>
                  </a:cubicBezTo>
                  <a:close/>
                  <a:moveTo>
                    <a:pt x="56639" y="6729"/>
                  </a:moveTo>
                  <a:cubicBezTo>
                    <a:pt x="56713" y="6729"/>
                    <a:pt x="56787" y="6766"/>
                    <a:pt x="56898" y="6766"/>
                  </a:cubicBezTo>
                  <a:cubicBezTo>
                    <a:pt x="57083" y="6803"/>
                    <a:pt x="57268" y="6877"/>
                    <a:pt x="57526" y="6951"/>
                  </a:cubicBezTo>
                  <a:lnTo>
                    <a:pt x="57600" y="6988"/>
                  </a:lnTo>
                  <a:cubicBezTo>
                    <a:pt x="57674" y="7025"/>
                    <a:pt x="57785" y="7062"/>
                    <a:pt x="57859" y="7099"/>
                  </a:cubicBezTo>
                  <a:cubicBezTo>
                    <a:pt x="57970" y="7136"/>
                    <a:pt x="58044" y="7173"/>
                    <a:pt x="58118" y="7247"/>
                  </a:cubicBezTo>
                  <a:lnTo>
                    <a:pt x="58192" y="7284"/>
                  </a:lnTo>
                  <a:lnTo>
                    <a:pt x="58303" y="7320"/>
                  </a:lnTo>
                  <a:cubicBezTo>
                    <a:pt x="58377" y="7357"/>
                    <a:pt x="58451" y="7431"/>
                    <a:pt x="58525" y="7468"/>
                  </a:cubicBezTo>
                  <a:cubicBezTo>
                    <a:pt x="58599" y="7542"/>
                    <a:pt x="58673" y="7579"/>
                    <a:pt x="58747" y="7653"/>
                  </a:cubicBezTo>
                  <a:lnTo>
                    <a:pt x="58857" y="7690"/>
                  </a:lnTo>
                  <a:cubicBezTo>
                    <a:pt x="59042" y="7875"/>
                    <a:pt x="59190" y="8023"/>
                    <a:pt x="59338" y="8171"/>
                  </a:cubicBezTo>
                  <a:cubicBezTo>
                    <a:pt x="59375" y="8245"/>
                    <a:pt x="59449" y="8319"/>
                    <a:pt x="59486" y="8356"/>
                  </a:cubicBezTo>
                  <a:lnTo>
                    <a:pt x="59449" y="8356"/>
                  </a:lnTo>
                  <a:cubicBezTo>
                    <a:pt x="59412" y="8319"/>
                    <a:pt x="59338" y="8282"/>
                    <a:pt x="59264" y="8208"/>
                  </a:cubicBezTo>
                  <a:lnTo>
                    <a:pt x="58747" y="7875"/>
                  </a:lnTo>
                  <a:lnTo>
                    <a:pt x="58414" y="7690"/>
                  </a:lnTo>
                  <a:cubicBezTo>
                    <a:pt x="58340" y="7616"/>
                    <a:pt x="58266" y="7579"/>
                    <a:pt x="58192" y="7542"/>
                  </a:cubicBezTo>
                  <a:lnTo>
                    <a:pt x="58007" y="7431"/>
                  </a:lnTo>
                  <a:cubicBezTo>
                    <a:pt x="57933" y="7394"/>
                    <a:pt x="57859" y="7357"/>
                    <a:pt x="57748" y="7320"/>
                  </a:cubicBezTo>
                  <a:cubicBezTo>
                    <a:pt x="57674" y="7247"/>
                    <a:pt x="57600" y="7210"/>
                    <a:pt x="57526" y="7173"/>
                  </a:cubicBezTo>
                  <a:lnTo>
                    <a:pt x="57453" y="7136"/>
                  </a:lnTo>
                  <a:lnTo>
                    <a:pt x="56861" y="6840"/>
                  </a:lnTo>
                  <a:cubicBezTo>
                    <a:pt x="56787" y="6803"/>
                    <a:pt x="56713" y="6766"/>
                    <a:pt x="56676" y="6766"/>
                  </a:cubicBezTo>
                  <a:cubicBezTo>
                    <a:pt x="56639" y="6766"/>
                    <a:pt x="56639" y="6729"/>
                    <a:pt x="56639" y="6729"/>
                  </a:cubicBezTo>
                  <a:close/>
                  <a:moveTo>
                    <a:pt x="57194" y="7653"/>
                  </a:moveTo>
                  <a:cubicBezTo>
                    <a:pt x="57231" y="7653"/>
                    <a:pt x="57268" y="7653"/>
                    <a:pt x="57342" y="7690"/>
                  </a:cubicBezTo>
                  <a:cubicBezTo>
                    <a:pt x="57416" y="7690"/>
                    <a:pt x="57526" y="7690"/>
                    <a:pt x="57637" y="7727"/>
                  </a:cubicBezTo>
                  <a:lnTo>
                    <a:pt x="57822" y="7801"/>
                  </a:lnTo>
                  <a:lnTo>
                    <a:pt x="58007" y="7875"/>
                  </a:lnTo>
                  <a:lnTo>
                    <a:pt x="58192" y="7986"/>
                  </a:lnTo>
                  <a:cubicBezTo>
                    <a:pt x="58229" y="8023"/>
                    <a:pt x="58266" y="8060"/>
                    <a:pt x="58266" y="8060"/>
                  </a:cubicBezTo>
                  <a:lnTo>
                    <a:pt x="58340" y="8097"/>
                  </a:lnTo>
                  <a:cubicBezTo>
                    <a:pt x="58414" y="8171"/>
                    <a:pt x="58488" y="8282"/>
                    <a:pt x="58562" y="8356"/>
                  </a:cubicBezTo>
                  <a:cubicBezTo>
                    <a:pt x="58599" y="8393"/>
                    <a:pt x="58636" y="8430"/>
                    <a:pt x="58636" y="8467"/>
                  </a:cubicBezTo>
                  <a:cubicBezTo>
                    <a:pt x="58599" y="8467"/>
                    <a:pt x="58562" y="8430"/>
                    <a:pt x="58525" y="8430"/>
                  </a:cubicBezTo>
                  <a:cubicBezTo>
                    <a:pt x="58414" y="8393"/>
                    <a:pt x="58340" y="8319"/>
                    <a:pt x="58229" y="8282"/>
                  </a:cubicBezTo>
                  <a:cubicBezTo>
                    <a:pt x="58192" y="8282"/>
                    <a:pt x="58192" y="8245"/>
                    <a:pt x="58155" y="8245"/>
                  </a:cubicBezTo>
                  <a:cubicBezTo>
                    <a:pt x="58118" y="8245"/>
                    <a:pt x="58081" y="8208"/>
                    <a:pt x="58044" y="8208"/>
                  </a:cubicBezTo>
                  <a:lnTo>
                    <a:pt x="57896" y="8097"/>
                  </a:lnTo>
                  <a:lnTo>
                    <a:pt x="57748" y="8023"/>
                  </a:lnTo>
                  <a:lnTo>
                    <a:pt x="57563" y="7912"/>
                  </a:lnTo>
                  <a:cubicBezTo>
                    <a:pt x="57490" y="7875"/>
                    <a:pt x="57379" y="7801"/>
                    <a:pt x="57305" y="7764"/>
                  </a:cubicBezTo>
                  <a:cubicBezTo>
                    <a:pt x="57268" y="7727"/>
                    <a:pt x="57231" y="7690"/>
                    <a:pt x="57194" y="7653"/>
                  </a:cubicBezTo>
                  <a:close/>
                  <a:moveTo>
                    <a:pt x="57970" y="8541"/>
                  </a:moveTo>
                  <a:lnTo>
                    <a:pt x="58007" y="8578"/>
                  </a:lnTo>
                  <a:lnTo>
                    <a:pt x="58007" y="8614"/>
                  </a:lnTo>
                  <a:cubicBezTo>
                    <a:pt x="58007" y="8614"/>
                    <a:pt x="58007" y="8651"/>
                    <a:pt x="58007" y="8688"/>
                  </a:cubicBezTo>
                  <a:cubicBezTo>
                    <a:pt x="58007" y="8688"/>
                    <a:pt x="58007" y="8725"/>
                    <a:pt x="58007" y="8762"/>
                  </a:cubicBezTo>
                  <a:lnTo>
                    <a:pt x="57822" y="8762"/>
                  </a:lnTo>
                  <a:lnTo>
                    <a:pt x="57785" y="8725"/>
                  </a:lnTo>
                  <a:cubicBezTo>
                    <a:pt x="57785" y="8725"/>
                    <a:pt x="57785" y="8688"/>
                    <a:pt x="57785" y="8651"/>
                  </a:cubicBezTo>
                  <a:cubicBezTo>
                    <a:pt x="57785" y="8651"/>
                    <a:pt x="57785" y="8614"/>
                    <a:pt x="57785" y="8614"/>
                  </a:cubicBezTo>
                  <a:cubicBezTo>
                    <a:pt x="57785" y="8614"/>
                    <a:pt x="57748" y="8578"/>
                    <a:pt x="57748" y="8578"/>
                  </a:cubicBezTo>
                  <a:lnTo>
                    <a:pt x="57785" y="8578"/>
                  </a:lnTo>
                  <a:cubicBezTo>
                    <a:pt x="57785" y="8578"/>
                    <a:pt x="57822" y="8541"/>
                    <a:pt x="57822" y="8541"/>
                  </a:cubicBezTo>
                  <a:close/>
                  <a:moveTo>
                    <a:pt x="58894" y="9835"/>
                  </a:moveTo>
                  <a:cubicBezTo>
                    <a:pt x="59005" y="9835"/>
                    <a:pt x="59079" y="9835"/>
                    <a:pt x="59153" y="9871"/>
                  </a:cubicBezTo>
                  <a:cubicBezTo>
                    <a:pt x="59227" y="9871"/>
                    <a:pt x="59301" y="9871"/>
                    <a:pt x="59375" y="9908"/>
                  </a:cubicBezTo>
                  <a:cubicBezTo>
                    <a:pt x="59523" y="9945"/>
                    <a:pt x="59671" y="10019"/>
                    <a:pt x="59745" y="10093"/>
                  </a:cubicBezTo>
                  <a:cubicBezTo>
                    <a:pt x="59819" y="10167"/>
                    <a:pt x="59819" y="10204"/>
                    <a:pt x="59856" y="10241"/>
                  </a:cubicBezTo>
                  <a:cubicBezTo>
                    <a:pt x="59819" y="10204"/>
                    <a:pt x="59745" y="10204"/>
                    <a:pt x="59708" y="10167"/>
                  </a:cubicBezTo>
                  <a:cubicBezTo>
                    <a:pt x="59634" y="10130"/>
                    <a:pt x="59486" y="10130"/>
                    <a:pt x="59338" y="10093"/>
                  </a:cubicBezTo>
                  <a:lnTo>
                    <a:pt x="58488" y="10093"/>
                  </a:lnTo>
                  <a:cubicBezTo>
                    <a:pt x="58377" y="10130"/>
                    <a:pt x="58266" y="10167"/>
                    <a:pt x="58155" y="10241"/>
                  </a:cubicBezTo>
                  <a:cubicBezTo>
                    <a:pt x="58118" y="10278"/>
                    <a:pt x="58081" y="10315"/>
                    <a:pt x="58044" y="10352"/>
                  </a:cubicBezTo>
                  <a:cubicBezTo>
                    <a:pt x="58044" y="10315"/>
                    <a:pt x="58081" y="10241"/>
                    <a:pt x="58081" y="10204"/>
                  </a:cubicBezTo>
                  <a:cubicBezTo>
                    <a:pt x="58155" y="10093"/>
                    <a:pt x="58303" y="9982"/>
                    <a:pt x="58414" y="9908"/>
                  </a:cubicBezTo>
                  <a:cubicBezTo>
                    <a:pt x="58488" y="9908"/>
                    <a:pt x="58562" y="9871"/>
                    <a:pt x="58673" y="9871"/>
                  </a:cubicBezTo>
                  <a:cubicBezTo>
                    <a:pt x="58747" y="9835"/>
                    <a:pt x="58820" y="9835"/>
                    <a:pt x="58894" y="9835"/>
                  </a:cubicBezTo>
                  <a:close/>
                  <a:moveTo>
                    <a:pt x="55937" y="5620"/>
                  </a:moveTo>
                  <a:cubicBezTo>
                    <a:pt x="56417" y="5657"/>
                    <a:pt x="56935" y="5805"/>
                    <a:pt x="57453" y="5990"/>
                  </a:cubicBezTo>
                  <a:cubicBezTo>
                    <a:pt x="57896" y="6174"/>
                    <a:pt x="58377" y="6433"/>
                    <a:pt x="58820" y="6766"/>
                  </a:cubicBezTo>
                  <a:cubicBezTo>
                    <a:pt x="59264" y="7062"/>
                    <a:pt x="59671" y="7394"/>
                    <a:pt x="60077" y="7727"/>
                  </a:cubicBezTo>
                  <a:cubicBezTo>
                    <a:pt x="60521" y="8134"/>
                    <a:pt x="60817" y="8541"/>
                    <a:pt x="61002" y="8984"/>
                  </a:cubicBezTo>
                  <a:cubicBezTo>
                    <a:pt x="61224" y="9465"/>
                    <a:pt x="61297" y="9982"/>
                    <a:pt x="61297" y="10389"/>
                  </a:cubicBezTo>
                  <a:cubicBezTo>
                    <a:pt x="61334" y="10796"/>
                    <a:pt x="61297" y="11239"/>
                    <a:pt x="61261" y="11646"/>
                  </a:cubicBezTo>
                  <a:cubicBezTo>
                    <a:pt x="61187" y="12127"/>
                    <a:pt x="61039" y="12607"/>
                    <a:pt x="60854" y="13051"/>
                  </a:cubicBezTo>
                  <a:cubicBezTo>
                    <a:pt x="60928" y="12718"/>
                    <a:pt x="61039" y="12238"/>
                    <a:pt x="61076" y="11646"/>
                  </a:cubicBezTo>
                  <a:cubicBezTo>
                    <a:pt x="61113" y="11239"/>
                    <a:pt x="61113" y="10796"/>
                    <a:pt x="61076" y="10389"/>
                  </a:cubicBezTo>
                  <a:cubicBezTo>
                    <a:pt x="61002" y="9871"/>
                    <a:pt x="60891" y="9428"/>
                    <a:pt x="60706" y="9095"/>
                  </a:cubicBezTo>
                  <a:cubicBezTo>
                    <a:pt x="60521" y="8651"/>
                    <a:pt x="60114" y="8282"/>
                    <a:pt x="59819" y="7986"/>
                  </a:cubicBezTo>
                  <a:cubicBezTo>
                    <a:pt x="59449" y="7653"/>
                    <a:pt x="59005" y="7357"/>
                    <a:pt x="58599" y="7062"/>
                  </a:cubicBezTo>
                  <a:cubicBezTo>
                    <a:pt x="58155" y="6766"/>
                    <a:pt x="57748" y="6507"/>
                    <a:pt x="57305" y="6322"/>
                  </a:cubicBezTo>
                  <a:cubicBezTo>
                    <a:pt x="56824" y="6100"/>
                    <a:pt x="56380" y="5990"/>
                    <a:pt x="55900" y="5953"/>
                  </a:cubicBezTo>
                  <a:cubicBezTo>
                    <a:pt x="55789" y="5953"/>
                    <a:pt x="55678" y="5916"/>
                    <a:pt x="55604" y="5916"/>
                  </a:cubicBezTo>
                  <a:cubicBezTo>
                    <a:pt x="55234" y="5953"/>
                    <a:pt x="54902" y="5990"/>
                    <a:pt x="54569" y="6063"/>
                  </a:cubicBezTo>
                  <a:cubicBezTo>
                    <a:pt x="54236" y="6174"/>
                    <a:pt x="53866" y="6322"/>
                    <a:pt x="53460" y="6544"/>
                  </a:cubicBezTo>
                  <a:cubicBezTo>
                    <a:pt x="52979" y="6803"/>
                    <a:pt x="52572" y="7099"/>
                    <a:pt x="52240" y="7357"/>
                  </a:cubicBezTo>
                  <a:cubicBezTo>
                    <a:pt x="52535" y="7062"/>
                    <a:pt x="52905" y="6729"/>
                    <a:pt x="53386" y="6433"/>
                  </a:cubicBezTo>
                  <a:cubicBezTo>
                    <a:pt x="53792" y="6137"/>
                    <a:pt x="54125" y="5953"/>
                    <a:pt x="54495" y="5842"/>
                  </a:cubicBezTo>
                  <a:cubicBezTo>
                    <a:pt x="54902" y="5694"/>
                    <a:pt x="55345" y="5620"/>
                    <a:pt x="55752" y="5620"/>
                  </a:cubicBezTo>
                  <a:close/>
                  <a:moveTo>
                    <a:pt x="58968" y="10463"/>
                  </a:moveTo>
                  <a:cubicBezTo>
                    <a:pt x="59153" y="10463"/>
                    <a:pt x="59375" y="10574"/>
                    <a:pt x="59486" y="10796"/>
                  </a:cubicBezTo>
                  <a:cubicBezTo>
                    <a:pt x="59634" y="10944"/>
                    <a:pt x="59634" y="11165"/>
                    <a:pt x="59560" y="11350"/>
                  </a:cubicBezTo>
                  <a:cubicBezTo>
                    <a:pt x="58894" y="12792"/>
                    <a:pt x="58266" y="14271"/>
                    <a:pt x="57711" y="15750"/>
                  </a:cubicBezTo>
                  <a:cubicBezTo>
                    <a:pt x="57637" y="16009"/>
                    <a:pt x="57416" y="16156"/>
                    <a:pt x="57157" y="16156"/>
                  </a:cubicBezTo>
                  <a:cubicBezTo>
                    <a:pt x="56935" y="16156"/>
                    <a:pt x="56713" y="16046"/>
                    <a:pt x="56639" y="15898"/>
                  </a:cubicBezTo>
                  <a:cubicBezTo>
                    <a:pt x="56528" y="15787"/>
                    <a:pt x="56528" y="15639"/>
                    <a:pt x="56602" y="15454"/>
                  </a:cubicBezTo>
                  <a:cubicBezTo>
                    <a:pt x="57194" y="13901"/>
                    <a:pt x="57859" y="12312"/>
                    <a:pt x="58562" y="10759"/>
                  </a:cubicBezTo>
                  <a:cubicBezTo>
                    <a:pt x="58636" y="10574"/>
                    <a:pt x="58783" y="10463"/>
                    <a:pt x="58968" y="10463"/>
                  </a:cubicBezTo>
                  <a:close/>
                  <a:moveTo>
                    <a:pt x="55974" y="15528"/>
                  </a:moveTo>
                  <a:lnTo>
                    <a:pt x="55974" y="15528"/>
                  </a:lnTo>
                  <a:cubicBezTo>
                    <a:pt x="55937" y="15565"/>
                    <a:pt x="55937" y="15639"/>
                    <a:pt x="55937" y="15676"/>
                  </a:cubicBezTo>
                  <a:cubicBezTo>
                    <a:pt x="55937" y="15787"/>
                    <a:pt x="55900" y="15898"/>
                    <a:pt x="55937" y="16009"/>
                  </a:cubicBezTo>
                  <a:cubicBezTo>
                    <a:pt x="55937" y="16046"/>
                    <a:pt x="55937" y="16120"/>
                    <a:pt x="55974" y="16156"/>
                  </a:cubicBezTo>
                  <a:cubicBezTo>
                    <a:pt x="55974" y="16230"/>
                    <a:pt x="56011" y="16267"/>
                    <a:pt x="56048" y="16341"/>
                  </a:cubicBezTo>
                  <a:cubicBezTo>
                    <a:pt x="56048" y="16378"/>
                    <a:pt x="56085" y="16415"/>
                    <a:pt x="56159" y="16489"/>
                  </a:cubicBezTo>
                  <a:lnTo>
                    <a:pt x="56159" y="16526"/>
                  </a:lnTo>
                  <a:cubicBezTo>
                    <a:pt x="56196" y="16526"/>
                    <a:pt x="56232" y="16563"/>
                    <a:pt x="56269" y="16600"/>
                  </a:cubicBezTo>
                  <a:cubicBezTo>
                    <a:pt x="56343" y="16674"/>
                    <a:pt x="56454" y="16711"/>
                    <a:pt x="56565" y="16748"/>
                  </a:cubicBezTo>
                  <a:cubicBezTo>
                    <a:pt x="56602" y="16785"/>
                    <a:pt x="56639" y="16785"/>
                    <a:pt x="56713" y="16785"/>
                  </a:cubicBezTo>
                  <a:cubicBezTo>
                    <a:pt x="56676" y="16822"/>
                    <a:pt x="56602" y="16822"/>
                    <a:pt x="56565" y="16859"/>
                  </a:cubicBezTo>
                  <a:lnTo>
                    <a:pt x="56491" y="16859"/>
                  </a:lnTo>
                  <a:cubicBezTo>
                    <a:pt x="56417" y="16859"/>
                    <a:pt x="56306" y="16822"/>
                    <a:pt x="56159" y="16785"/>
                  </a:cubicBezTo>
                  <a:cubicBezTo>
                    <a:pt x="56122" y="16748"/>
                    <a:pt x="56048" y="16711"/>
                    <a:pt x="55974" y="16637"/>
                  </a:cubicBezTo>
                  <a:cubicBezTo>
                    <a:pt x="55937" y="16600"/>
                    <a:pt x="55863" y="16526"/>
                    <a:pt x="55826" y="16452"/>
                  </a:cubicBezTo>
                  <a:cubicBezTo>
                    <a:pt x="55789" y="16378"/>
                    <a:pt x="55752" y="16304"/>
                    <a:pt x="55752" y="16230"/>
                  </a:cubicBezTo>
                  <a:cubicBezTo>
                    <a:pt x="55752" y="16156"/>
                    <a:pt x="55715" y="16083"/>
                    <a:pt x="55752" y="16009"/>
                  </a:cubicBezTo>
                  <a:cubicBezTo>
                    <a:pt x="55752" y="15861"/>
                    <a:pt x="55789" y="15750"/>
                    <a:pt x="55863" y="15639"/>
                  </a:cubicBezTo>
                  <a:cubicBezTo>
                    <a:pt x="55900" y="15602"/>
                    <a:pt x="55937" y="15565"/>
                    <a:pt x="55974" y="15528"/>
                  </a:cubicBezTo>
                  <a:close/>
                  <a:moveTo>
                    <a:pt x="9465" y="8799"/>
                  </a:moveTo>
                  <a:lnTo>
                    <a:pt x="9465" y="8799"/>
                  </a:lnTo>
                  <a:cubicBezTo>
                    <a:pt x="9428" y="8910"/>
                    <a:pt x="9169" y="9502"/>
                    <a:pt x="9169" y="9502"/>
                  </a:cubicBezTo>
                  <a:cubicBezTo>
                    <a:pt x="9058" y="9761"/>
                    <a:pt x="8947" y="10019"/>
                    <a:pt x="8836" y="10315"/>
                  </a:cubicBezTo>
                  <a:lnTo>
                    <a:pt x="8799" y="10389"/>
                  </a:lnTo>
                  <a:cubicBezTo>
                    <a:pt x="8688" y="10685"/>
                    <a:pt x="8577" y="10981"/>
                    <a:pt x="8429" y="11276"/>
                  </a:cubicBezTo>
                  <a:lnTo>
                    <a:pt x="8023" y="12312"/>
                  </a:lnTo>
                  <a:cubicBezTo>
                    <a:pt x="7949" y="12496"/>
                    <a:pt x="7912" y="12681"/>
                    <a:pt x="7838" y="12866"/>
                  </a:cubicBezTo>
                  <a:lnTo>
                    <a:pt x="7653" y="13347"/>
                  </a:lnTo>
                  <a:lnTo>
                    <a:pt x="7542" y="13606"/>
                  </a:lnTo>
                  <a:cubicBezTo>
                    <a:pt x="7468" y="13864"/>
                    <a:pt x="7357" y="14123"/>
                    <a:pt x="7283" y="14382"/>
                  </a:cubicBezTo>
                  <a:cubicBezTo>
                    <a:pt x="7246" y="14493"/>
                    <a:pt x="7209" y="14567"/>
                    <a:pt x="7172" y="14678"/>
                  </a:cubicBezTo>
                  <a:lnTo>
                    <a:pt x="7172" y="14752"/>
                  </a:lnTo>
                  <a:cubicBezTo>
                    <a:pt x="7098" y="14936"/>
                    <a:pt x="7024" y="15158"/>
                    <a:pt x="6951" y="15343"/>
                  </a:cubicBezTo>
                  <a:lnTo>
                    <a:pt x="6914" y="15491"/>
                  </a:lnTo>
                  <a:cubicBezTo>
                    <a:pt x="6729" y="16083"/>
                    <a:pt x="6507" y="16711"/>
                    <a:pt x="6359" y="17266"/>
                  </a:cubicBezTo>
                  <a:cubicBezTo>
                    <a:pt x="6359" y="17266"/>
                    <a:pt x="6174" y="17857"/>
                    <a:pt x="6137" y="17968"/>
                  </a:cubicBezTo>
                  <a:cubicBezTo>
                    <a:pt x="6174" y="17746"/>
                    <a:pt x="6211" y="17487"/>
                    <a:pt x="6285" y="17229"/>
                  </a:cubicBezTo>
                  <a:cubicBezTo>
                    <a:pt x="6359" y="16785"/>
                    <a:pt x="6507" y="16267"/>
                    <a:pt x="6655" y="15676"/>
                  </a:cubicBezTo>
                  <a:lnTo>
                    <a:pt x="6766" y="15343"/>
                  </a:lnTo>
                  <a:lnTo>
                    <a:pt x="6914" y="14826"/>
                  </a:lnTo>
                  <a:cubicBezTo>
                    <a:pt x="6951" y="14678"/>
                    <a:pt x="7024" y="14493"/>
                    <a:pt x="7061" y="14308"/>
                  </a:cubicBezTo>
                  <a:cubicBezTo>
                    <a:pt x="7135" y="14049"/>
                    <a:pt x="7246" y="13790"/>
                    <a:pt x="7320" y="13495"/>
                  </a:cubicBezTo>
                  <a:lnTo>
                    <a:pt x="7431" y="13236"/>
                  </a:lnTo>
                  <a:lnTo>
                    <a:pt x="7468" y="13088"/>
                  </a:lnTo>
                  <a:cubicBezTo>
                    <a:pt x="7579" y="12829"/>
                    <a:pt x="7690" y="12570"/>
                    <a:pt x="7801" y="12312"/>
                  </a:cubicBezTo>
                  <a:lnTo>
                    <a:pt x="7838" y="12201"/>
                  </a:lnTo>
                  <a:cubicBezTo>
                    <a:pt x="7912" y="11942"/>
                    <a:pt x="8023" y="11720"/>
                    <a:pt x="8134" y="11498"/>
                  </a:cubicBezTo>
                  <a:lnTo>
                    <a:pt x="8245" y="11202"/>
                  </a:lnTo>
                  <a:cubicBezTo>
                    <a:pt x="8355" y="10981"/>
                    <a:pt x="8466" y="10759"/>
                    <a:pt x="8577" y="10537"/>
                  </a:cubicBezTo>
                  <a:cubicBezTo>
                    <a:pt x="8651" y="10315"/>
                    <a:pt x="8762" y="10130"/>
                    <a:pt x="8873" y="9945"/>
                  </a:cubicBezTo>
                  <a:cubicBezTo>
                    <a:pt x="8947" y="9761"/>
                    <a:pt x="9021" y="9613"/>
                    <a:pt x="9095" y="9465"/>
                  </a:cubicBezTo>
                  <a:cubicBezTo>
                    <a:pt x="9243" y="9206"/>
                    <a:pt x="9354" y="9021"/>
                    <a:pt x="9465" y="8799"/>
                  </a:cubicBezTo>
                  <a:close/>
                  <a:moveTo>
                    <a:pt x="11757" y="15195"/>
                  </a:moveTo>
                  <a:cubicBezTo>
                    <a:pt x="11757" y="15306"/>
                    <a:pt x="11757" y="15454"/>
                    <a:pt x="11720" y="15565"/>
                  </a:cubicBezTo>
                  <a:cubicBezTo>
                    <a:pt x="11720" y="15861"/>
                    <a:pt x="11683" y="16193"/>
                    <a:pt x="11609" y="16563"/>
                  </a:cubicBezTo>
                  <a:cubicBezTo>
                    <a:pt x="11609" y="16600"/>
                    <a:pt x="11609" y="16674"/>
                    <a:pt x="11572" y="16711"/>
                  </a:cubicBezTo>
                  <a:cubicBezTo>
                    <a:pt x="11572" y="16859"/>
                    <a:pt x="11535" y="16970"/>
                    <a:pt x="11498" y="17081"/>
                  </a:cubicBezTo>
                  <a:cubicBezTo>
                    <a:pt x="11461" y="17229"/>
                    <a:pt x="11461" y="17377"/>
                    <a:pt x="11424" y="17524"/>
                  </a:cubicBezTo>
                  <a:lnTo>
                    <a:pt x="11387" y="17635"/>
                  </a:lnTo>
                  <a:lnTo>
                    <a:pt x="11350" y="17783"/>
                  </a:lnTo>
                  <a:cubicBezTo>
                    <a:pt x="11313" y="17931"/>
                    <a:pt x="11276" y="18042"/>
                    <a:pt x="11202" y="18190"/>
                  </a:cubicBezTo>
                  <a:cubicBezTo>
                    <a:pt x="11165" y="18338"/>
                    <a:pt x="11128" y="18486"/>
                    <a:pt x="11054" y="18634"/>
                  </a:cubicBezTo>
                  <a:lnTo>
                    <a:pt x="11017" y="18707"/>
                  </a:lnTo>
                  <a:cubicBezTo>
                    <a:pt x="10869" y="19077"/>
                    <a:pt x="10722" y="19373"/>
                    <a:pt x="10611" y="19595"/>
                  </a:cubicBezTo>
                  <a:cubicBezTo>
                    <a:pt x="10537" y="19706"/>
                    <a:pt x="10463" y="19817"/>
                    <a:pt x="10389" y="19928"/>
                  </a:cubicBezTo>
                  <a:cubicBezTo>
                    <a:pt x="10426" y="19854"/>
                    <a:pt x="10537" y="19558"/>
                    <a:pt x="10537" y="19558"/>
                  </a:cubicBezTo>
                  <a:cubicBezTo>
                    <a:pt x="10611" y="19299"/>
                    <a:pt x="10722" y="18966"/>
                    <a:pt x="10832" y="18634"/>
                  </a:cubicBezTo>
                  <a:lnTo>
                    <a:pt x="10869" y="18560"/>
                  </a:lnTo>
                  <a:cubicBezTo>
                    <a:pt x="10906" y="18412"/>
                    <a:pt x="10943" y="18264"/>
                    <a:pt x="10980" y="18116"/>
                  </a:cubicBezTo>
                  <a:cubicBezTo>
                    <a:pt x="11017" y="18005"/>
                    <a:pt x="11054" y="17857"/>
                    <a:pt x="11091" y="17709"/>
                  </a:cubicBezTo>
                  <a:lnTo>
                    <a:pt x="11165" y="17487"/>
                  </a:lnTo>
                  <a:cubicBezTo>
                    <a:pt x="11202" y="17340"/>
                    <a:pt x="11239" y="17192"/>
                    <a:pt x="11276" y="17007"/>
                  </a:cubicBezTo>
                  <a:lnTo>
                    <a:pt x="11387" y="16489"/>
                  </a:lnTo>
                  <a:cubicBezTo>
                    <a:pt x="11498" y="16156"/>
                    <a:pt x="11572" y="15861"/>
                    <a:pt x="11646" y="15565"/>
                  </a:cubicBezTo>
                  <a:cubicBezTo>
                    <a:pt x="11683" y="15417"/>
                    <a:pt x="11720" y="15306"/>
                    <a:pt x="11757" y="15195"/>
                  </a:cubicBezTo>
                  <a:close/>
                  <a:moveTo>
                    <a:pt x="10869" y="12718"/>
                  </a:moveTo>
                  <a:cubicBezTo>
                    <a:pt x="11054" y="12718"/>
                    <a:pt x="11202" y="12792"/>
                    <a:pt x="11313" y="12903"/>
                  </a:cubicBezTo>
                  <a:cubicBezTo>
                    <a:pt x="11387" y="12977"/>
                    <a:pt x="11424" y="13125"/>
                    <a:pt x="11424" y="13273"/>
                  </a:cubicBezTo>
                  <a:cubicBezTo>
                    <a:pt x="11276" y="15861"/>
                    <a:pt x="10611" y="18412"/>
                    <a:pt x="9465" y="20741"/>
                  </a:cubicBezTo>
                  <a:cubicBezTo>
                    <a:pt x="9354" y="20926"/>
                    <a:pt x="9206" y="21037"/>
                    <a:pt x="9021" y="21037"/>
                  </a:cubicBezTo>
                  <a:cubicBezTo>
                    <a:pt x="8836" y="21037"/>
                    <a:pt x="8614" y="20926"/>
                    <a:pt x="8503" y="20741"/>
                  </a:cubicBezTo>
                  <a:cubicBezTo>
                    <a:pt x="8392" y="20556"/>
                    <a:pt x="8355" y="20334"/>
                    <a:pt x="8466" y="20149"/>
                  </a:cubicBezTo>
                  <a:cubicBezTo>
                    <a:pt x="9502" y="18005"/>
                    <a:pt x="10093" y="15676"/>
                    <a:pt x="10278" y="13273"/>
                  </a:cubicBezTo>
                  <a:cubicBezTo>
                    <a:pt x="10278" y="12903"/>
                    <a:pt x="10611" y="12718"/>
                    <a:pt x="10869" y="12718"/>
                  </a:cubicBezTo>
                  <a:close/>
                  <a:moveTo>
                    <a:pt x="53349" y="26656"/>
                  </a:moveTo>
                  <a:cubicBezTo>
                    <a:pt x="53423" y="26656"/>
                    <a:pt x="53460" y="26693"/>
                    <a:pt x="53534" y="26693"/>
                  </a:cubicBezTo>
                  <a:cubicBezTo>
                    <a:pt x="53608" y="26693"/>
                    <a:pt x="53682" y="26730"/>
                    <a:pt x="53792" y="26767"/>
                  </a:cubicBezTo>
                  <a:cubicBezTo>
                    <a:pt x="53940" y="26804"/>
                    <a:pt x="54051" y="26915"/>
                    <a:pt x="54125" y="27026"/>
                  </a:cubicBezTo>
                  <a:cubicBezTo>
                    <a:pt x="54162" y="27063"/>
                    <a:pt x="54199" y="27137"/>
                    <a:pt x="54236" y="27174"/>
                  </a:cubicBezTo>
                  <a:cubicBezTo>
                    <a:pt x="54199" y="27137"/>
                    <a:pt x="54125" y="27100"/>
                    <a:pt x="54088" y="27063"/>
                  </a:cubicBezTo>
                  <a:cubicBezTo>
                    <a:pt x="53977" y="27026"/>
                    <a:pt x="53829" y="26989"/>
                    <a:pt x="53718" y="26952"/>
                  </a:cubicBezTo>
                  <a:cubicBezTo>
                    <a:pt x="53682" y="26915"/>
                    <a:pt x="53608" y="26915"/>
                    <a:pt x="53571" y="26915"/>
                  </a:cubicBezTo>
                  <a:lnTo>
                    <a:pt x="53275" y="26915"/>
                  </a:lnTo>
                  <a:cubicBezTo>
                    <a:pt x="53201" y="26915"/>
                    <a:pt x="53127" y="26952"/>
                    <a:pt x="53053" y="26952"/>
                  </a:cubicBezTo>
                  <a:cubicBezTo>
                    <a:pt x="52979" y="26952"/>
                    <a:pt x="52905" y="26989"/>
                    <a:pt x="52868" y="27026"/>
                  </a:cubicBezTo>
                  <a:cubicBezTo>
                    <a:pt x="52720" y="27063"/>
                    <a:pt x="52572" y="27137"/>
                    <a:pt x="52461" y="27174"/>
                  </a:cubicBezTo>
                  <a:cubicBezTo>
                    <a:pt x="52425" y="27174"/>
                    <a:pt x="52314" y="27248"/>
                    <a:pt x="52314" y="27248"/>
                  </a:cubicBezTo>
                  <a:cubicBezTo>
                    <a:pt x="52351" y="27211"/>
                    <a:pt x="52388" y="27137"/>
                    <a:pt x="52425" y="27100"/>
                  </a:cubicBezTo>
                  <a:cubicBezTo>
                    <a:pt x="52498" y="27026"/>
                    <a:pt x="52609" y="26915"/>
                    <a:pt x="52757" y="26841"/>
                  </a:cubicBezTo>
                  <a:cubicBezTo>
                    <a:pt x="52868" y="26804"/>
                    <a:pt x="52942" y="26767"/>
                    <a:pt x="53016" y="26730"/>
                  </a:cubicBezTo>
                  <a:cubicBezTo>
                    <a:pt x="53090" y="26693"/>
                    <a:pt x="53164" y="26693"/>
                    <a:pt x="53275" y="26693"/>
                  </a:cubicBezTo>
                  <a:cubicBezTo>
                    <a:pt x="53275" y="26693"/>
                    <a:pt x="53312" y="26656"/>
                    <a:pt x="53349" y="26656"/>
                  </a:cubicBezTo>
                  <a:close/>
                  <a:moveTo>
                    <a:pt x="4989" y="21363"/>
                  </a:moveTo>
                  <a:lnTo>
                    <a:pt x="4954" y="21924"/>
                  </a:lnTo>
                  <a:cubicBezTo>
                    <a:pt x="4880" y="22368"/>
                    <a:pt x="4843" y="22922"/>
                    <a:pt x="4769" y="23477"/>
                  </a:cubicBezTo>
                  <a:lnTo>
                    <a:pt x="4695" y="23957"/>
                  </a:lnTo>
                  <a:lnTo>
                    <a:pt x="4547" y="25251"/>
                  </a:lnTo>
                  <a:lnTo>
                    <a:pt x="4400" y="26139"/>
                  </a:lnTo>
                  <a:lnTo>
                    <a:pt x="4289" y="27026"/>
                  </a:lnTo>
                  <a:cubicBezTo>
                    <a:pt x="4215" y="27580"/>
                    <a:pt x="4141" y="28098"/>
                    <a:pt x="4067" y="28542"/>
                  </a:cubicBezTo>
                  <a:lnTo>
                    <a:pt x="3956" y="29133"/>
                  </a:lnTo>
                  <a:cubicBezTo>
                    <a:pt x="3956" y="28948"/>
                    <a:pt x="3956" y="28764"/>
                    <a:pt x="3993" y="28542"/>
                  </a:cubicBezTo>
                  <a:cubicBezTo>
                    <a:pt x="3993" y="28172"/>
                    <a:pt x="4030" y="27728"/>
                    <a:pt x="4067" y="27285"/>
                  </a:cubicBezTo>
                  <a:lnTo>
                    <a:pt x="4104" y="26989"/>
                  </a:lnTo>
                  <a:lnTo>
                    <a:pt x="4178" y="26102"/>
                  </a:lnTo>
                  <a:lnTo>
                    <a:pt x="4289" y="25214"/>
                  </a:lnTo>
                  <a:lnTo>
                    <a:pt x="4437" y="24327"/>
                  </a:lnTo>
                  <a:cubicBezTo>
                    <a:pt x="4437" y="24105"/>
                    <a:pt x="4474" y="23920"/>
                    <a:pt x="4510" y="23699"/>
                  </a:cubicBezTo>
                  <a:lnTo>
                    <a:pt x="4547" y="23440"/>
                  </a:lnTo>
                  <a:cubicBezTo>
                    <a:pt x="4658" y="22885"/>
                    <a:pt x="4769" y="22368"/>
                    <a:pt x="4843" y="21924"/>
                  </a:cubicBezTo>
                  <a:cubicBezTo>
                    <a:pt x="4880" y="21776"/>
                    <a:pt x="4917" y="21665"/>
                    <a:pt x="4954" y="21554"/>
                  </a:cubicBezTo>
                  <a:cubicBezTo>
                    <a:pt x="4954" y="21490"/>
                    <a:pt x="4982" y="21427"/>
                    <a:pt x="4989" y="21363"/>
                  </a:cubicBezTo>
                  <a:close/>
                  <a:moveTo>
                    <a:pt x="9428" y="24179"/>
                  </a:moveTo>
                  <a:cubicBezTo>
                    <a:pt x="9428" y="24327"/>
                    <a:pt x="9465" y="24438"/>
                    <a:pt x="9465" y="24586"/>
                  </a:cubicBezTo>
                  <a:cubicBezTo>
                    <a:pt x="9465" y="24882"/>
                    <a:pt x="9465" y="25214"/>
                    <a:pt x="9465" y="25547"/>
                  </a:cubicBezTo>
                  <a:lnTo>
                    <a:pt x="9465" y="25732"/>
                  </a:lnTo>
                  <a:cubicBezTo>
                    <a:pt x="9465" y="25880"/>
                    <a:pt x="9465" y="25991"/>
                    <a:pt x="9465" y="26102"/>
                  </a:cubicBezTo>
                  <a:lnTo>
                    <a:pt x="9428" y="26693"/>
                  </a:lnTo>
                  <a:lnTo>
                    <a:pt x="9391" y="27248"/>
                  </a:lnTo>
                  <a:lnTo>
                    <a:pt x="9354" y="27802"/>
                  </a:lnTo>
                  <a:cubicBezTo>
                    <a:pt x="9317" y="28135"/>
                    <a:pt x="9243" y="28468"/>
                    <a:pt x="9206" y="28764"/>
                  </a:cubicBezTo>
                  <a:cubicBezTo>
                    <a:pt x="9206" y="28911"/>
                    <a:pt x="9169" y="29022"/>
                    <a:pt x="9132" y="29133"/>
                  </a:cubicBezTo>
                  <a:cubicBezTo>
                    <a:pt x="9132" y="29022"/>
                    <a:pt x="9132" y="28911"/>
                    <a:pt x="9132" y="28764"/>
                  </a:cubicBezTo>
                  <a:cubicBezTo>
                    <a:pt x="9132" y="28468"/>
                    <a:pt x="9132" y="28135"/>
                    <a:pt x="9132" y="27765"/>
                  </a:cubicBezTo>
                  <a:lnTo>
                    <a:pt x="9169" y="27248"/>
                  </a:lnTo>
                  <a:lnTo>
                    <a:pt x="9206" y="26656"/>
                  </a:lnTo>
                  <a:lnTo>
                    <a:pt x="9243" y="26102"/>
                  </a:lnTo>
                  <a:cubicBezTo>
                    <a:pt x="9243" y="25991"/>
                    <a:pt x="9243" y="25880"/>
                    <a:pt x="9243" y="25732"/>
                  </a:cubicBezTo>
                  <a:lnTo>
                    <a:pt x="9280" y="25547"/>
                  </a:lnTo>
                  <a:cubicBezTo>
                    <a:pt x="9317" y="25214"/>
                    <a:pt x="9317" y="24882"/>
                    <a:pt x="9354" y="24586"/>
                  </a:cubicBezTo>
                  <a:cubicBezTo>
                    <a:pt x="9391" y="24438"/>
                    <a:pt x="9391" y="24290"/>
                    <a:pt x="9428" y="24179"/>
                  </a:cubicBezTo>
                  <a:close/>
                  <a:moveTo>
                    <a:pt x="8503" y="22257"/>
                  </a:moveTo>
                  <a:cubicBezTo>
                    <a:pt x="8651" y="22257"/>
                    <a:pt x="8836" y="22331"/>
                    <a:pt x="8947" y="22442"/>
                  </a:cubicBezTo>
                  <a:cubicBezTo>
                    <a:pt x="9021" y="22552"/>
                    <a:pt x="9095" y="22663"/>
                    <a:pt x="9095" y="22848"/>
                  </a:cubicBezTo>
                  <a:cubicBezTo>
                    <a:pt x="9058" y="25066"/>
                    <a:pt x="8873" y="27396"/>
                    <a:pt x="8577" y="29762"/>
                  </a:cubicBezTo>
                  <a:cubicBezTo>
                    <a:pt x="8503" y="30131"/>
                    <a:pt x="8245" y="30168"/>
                    <a:pt x="8134" y="30168"/>
                  </a:cubicBezTo>
                  <a:cubicBezTo>
                    <a:pt x="7949" y="30168"/>
                    <a:pt x="7727" y="30057"/>
                    <a:pt x="7616" y="29910"/>
                  </a:cubicBezTo>
                  <a:cubicBezTo>
                    <a:pt x="7505" y="29836"/>
                    <a:pt x="7431" y="29651"/>
                    <a:pt x="7468" y="29429"/>
                  </a:cubicBezTo>
                  <a:cubicBezTo>
                    <a:pt x="7727" y="27285"/>
                    <a:pt x="7912" y="25103"/>
                    <a:pt x="7912" y="22848"/>
                  </a:cubicBezTo>
                  <a:cubicBezTo>
                    <a:pt x="7912" y="22442"/>
                    <a:pt x="8208" y="22257"/>
                    <a:pt x="8503" y="22257"/>
                  </a:cubicBezTo>
                  <a:close/>
                  <a:moveTo>
                    <a:pt x="32202" y="14049"/>
                  </a:moveTo>
                  <a:cubicBezTo>
                    <a:pt x="32202" y="14123"/>
                    <a:pt x="32165" y="14197"/>
                    <a:pt x="32165" y="14308"/>
                  </a:cubicBezTo>
                  <a:cubicBezTo>
                    <a:pt x="32128" y="14493"/>
                    <a:pt x="32091" y="14715"/>
                    <a:pt x="32054" y="15010"/>
                  </a:cubicBezTo>
                  <a:cubicBezTo>
                    <a:pt x="31980" y="15380"/>
                    <a:pt x="31906" y="15861"/>
                    <a:pt x="31832" y="16341"/>
                  </a:cubicBezTo>
                  <a:cubicBezTo>
                    <a:pt x="31647" y="17340"/>
                    <a:pt x="31462" y="18301"/>
                    <a:pt x="31314" y="19225"/>
                  </a:cubicBezTo>
                  <a:cubicBezTo>
                    <a:pt x="31240" y="19447"/>
                    <a:pt x="31203" y="19632"/>
                    <a:pt x="31166" y="19854"/>
                  </a:cubicBezTo>
                  <a:cubicBezTo>
                    <a:pt x="31129" y="20186"/>
                    <a:pt x="31055" y="20519"/>
                    <a:pt x="30982" y="20852"/>
                  </a:cubicBezTo>
                  <a:lnTo>
                    <a:pt x="30649" y="22515"/>
                  </a:lnTo>
                  <a:lnTo>
                    <a:pt x="30279" y="24179"/>
                  </a:lnTo>
                  <a:lnTo>
                    <a:pt x="29909" y="25806"/>
                  </a:lnTo>
                  <a:cubicBezTo>
                    <a:pt x="29724" y="26730"/>
                    <a:pt x="29503" y="27691"/>
                    <a:pt x="29244" y="28653"/>
                  </a:cubicBezTo>
                  <a:cubicBezTo>
                    <a:pt x="29133" y="29133"/>
                    <a:pt x="29022" y="29577"/>
                    <a:pt x="28911" y="29947"/>
                  </a:cubicBezTo>
                  <a:cubicBezTo>
                    <a:pt x="28837" y="30205"/>
                    <a:pt x="28800" y="30464"/>
                    <a:pt x="28726" y="30649"/>
                  </a:cubicBezTo>
                  <a:cubicBezTo>
                    <a:pt x="28726" y="30723"/>
                    <a:pt x="28689" y="30797"/>
                    <a:pt x="28689" y="30871"/>
                  </a:cubicBezTo>
                  <a:cubicBezTo>
                    <a:pt x="28689" y="30797"/>
                    <a:pt x="28689" y="30723"/>
                    <a:pt x="28689" y="30649"/>
                  </a:cubicBezTo>
                  <a:cubicBezTo>
                    <a:pt x="28689" y="30501"/>
                    <a:pt x="28689" y="30353"/>
                    <a:pt x="28726" y="30168"/>
                  </a:cubicBezTo>
                  <a:cubicBezTo>
                    <a:pt x="28726" y="29725"/>
                    <a:pt x="28763" y="29170"/>
                    <a:pt x="28800" y="28542"/>
                  </a:cubicBezTo>
                  <a:cubicBezTo>
                    <a:pt x="28874" y="27691"/>
                    <a:pt x="29022" y="26730"/>
                    <a:pt x="29170" y="25621"/>
                  </a:cubicBezTo>
                  <a:lnTo>
                    <a:pt x="29429" y="23994"/>
                  </a:lnTo>
                  <a:lnTo>
                    <a:pt x="29761" y="22331"/>
                  </a:lnTo>
                  <a:lnTo>
                    <a:pt x="30131" y="20630"/>
                  </a:lnTo>
                  <a:cubicBezTo>
                    <a:pt x="30205" y="20260"/>
                    <a:pt x="30316" y="19928"/>
                    <a:pt x="30390" y="19558"/>
                  </a:cubicBezTo>
                  <a:cubicBezTo>
                    <a:pt x="30464" y="19373"/>
                    <a:pt x="30501" y="19225"/>
                    <a:pt x="30538" y="19040"/>
                  </a:cubicBezTo>
                  <a:cubicBezTo>
                    <a:pt x="30834" y="18005"/>
                    <a:pt x="31129" y="17044"/>
                    <a:pt x="31388" y="16230"/>
                  </a:cubicBezTo>
                  <a:cubicBezTo>
                    <a:pt x="31573" y="15639"/>
                    <a:pt x="31758" y="15158"/>
                    <a:pt x="31943" y="14715"/>
                  </a:cubicBezTo>
                  <a:cubicBezTo>
                    <a:pt x="31980" y="14567"/>
                    <a:pt x="32054" y="14419"/>
                    <a:pt x="32091" y="14271"/>
                  </a:cubicBezTo>
                  <a:cubicBezTo>
                    <a:pt x="32128" y="14197"/>
                    <a:pt x="32165" y="14123"/>
                    <a:pt x="32202" y="14049"/>
                  </a:cubicBezTo>
                  <a:close/>
                  <a:moveTo>
                    <a:pt x="53238" y="27322"/>
                  </a:moveTo>
                  <a:cubicBezTo>
                    <a:pt x="53460" y="27322"/>
                    <a:pt x="53645" y="27433"/>
                    <a:pt x="53755" y="27580"/>
                  </a:cubicBezTo>
                  <a:cubicBezTo>
                    <a:pt x="53866" y="27691"/>
                    <a:pt x="53866" y="27876"/>
                    <a:pt x="53829" y="28024"/>
                  </a:cubicBezTo>
                  <a:cubicBezTo>
                    <a:pt x="53275" y="29725"/>
                    <a:pt x="52831" y="31462"/>
                    <a:pt x="52535" y="33200"/>
                  </a:cubicBezTo>
                  <a:cubicBezTo>
                    <a:pt x="52461" y="33570"/>
                    <a:pt x="52166" y="33607"/>
                    <a:pt x="52055" y="33607"/>
                  </a:cubicBezTo>
                  <a:cubicBezTo>
                    <a:pt x="51870" y="33607"/>
                    <a:pt x="51648" y="33496"/>
                    <a:pt x="51537" y="33348"/>
                  </a:cubicBezTo>
                  <a:cubicBezTo>
                    <a:pt x="51463" y="33274"/>
                    <a:pt x="51352" y="33089"/>
                    <a:pt x="51426" y="32867"/>
                  </a:cubicBezTo>
                  <a:cubicBezTo>
                    <a:pt x="51722" y="31130"/>
                    <a:pt x="52129" y="29392"/>
                    <a:pt x="52683" y="27728"/>
                  </a:cubicBezTo>
                  <a:cubicBezTo>
                    <a:pt x="52794" y="27470"/>
                    <a:pt x="52979" y="27322"/>
                    <a:pt x="53238" y="27322"/>
                  </a:cubicBezTo>
                  <a:close/>
                  <a:moveTo>
                    <a:pt x="50576" y="33422"/>
                  </a:moveTo>
                  <a:cubicBezTo>
                    <a:pt x="50576" y="33422"/>
                    <a:pt x="50650" y="33533"/>
                    <a:pt x="50650" y="33533"/>
                  </a:cubicBezTo>
                  <a:cubicBezTo>
                    <a:pt x="50724" y="33607"/>
                    <a:pt x="50798" y="33718"/>
                    <a:pt x="50872" y="33755"/>
                  </a:cubicBezTo>
                  <a:cubicBezTo>
                    <a:pt x="50909" y="33792"/>
                    <a:pt x="50946" y="33828"/>
                    <a:pt x="51020" y="33865"/>
                  </a:cubicBezTo>
                  <a:cubicBezTo>
                    <a:pt x="51057" y="33902"/>
                    <a:pt x="51094" y="33939"/>
                    <a:pt x="51131" y="33976"/>
                  </a:cubicBezTo>
                  <a:cubicBezTo>
                    <a:pt x="51204" y="33976"/>
                    <a:pt x="51241" y="34013"/>
                    <a:pt x="51278" y="34013"/>
                  </a:cubicBezTo>
                  <a:cubicBezTo>
                    <a:pt x="51315" y="34050"/>
                    <a:pt x="51315" y="34050"/>
                    <a:pt x="51352" y="34050"/>
                  </a:cubicBezTo>
                  <a:cubicBezTo>
                    <a:pt x="51389" y="34050"/>
                    <a:pt x="51426" y="34050"/>
                    <a:pt x="51426" y="34087"/>
                  </a:cubicBezTo>
                  <a:lnTo>
                    <a:pt x="51907" y="34087"/>
                  </a:lnTo>
                  <a:cubicBezTo>
                    <a:pt x="51870" y="34124"/>
                    <a:pt x="51833" y="34161"/>
                    <a:pt x="51796" y="34161"/>
                  </a:cubicBezTo>
                  <a:cubicBezTo>
                    <a:pt x="51685" y="34235"/>
                    <a:pt x="51574" y="34272"/>
                    <a:pt x="51426" y="34272"/>
                  </a:cubicBezTo>
                  <a:lnTo>
                    <a:pt x="51241" y="34272"/>
                  </a:lnTo>
                  <a:cubicBezTo>
                    <a:pt x="51168" y="34235"/>
                    <a:pt x="51094" y="34198"/>
                    <a:pt x="51020" y="34198"/>
                  </a:cubicBezTo>
                  <a:cubicBezTo>
                    <a:pt x="50983" y="34161"/>
                    <a:pt x="50909" y="34087"/>
                    <a:pt x="50872" y="34050"/>
                  </a:cubicBezTo>
                  <a:cubicBezTo>
                    <a:pt x="50798" y="34013"/>
                    <a:pt x="50761" y="33939"/>
                    <a:pt x="50724" y="33902"/>
                  </a:cubicBezTo>
                  <a:cubicBezTo>
                    <a:pt x="50650" y="33755"/>
                    <a:pt x="50613" y="33644"/>
                    <a:pt x="50576" y="33570"/>
                  </a:cubicBezTo>
                  <a:cubicBezTo>
                    <a:pt x="50576" y="33496"/>
                    <a:pt x="50576" y="33459"/>
                    <a:pt x="50576" y="33422"/>
                  </a:cubicBezTo>
                  <a:close/>
                  <a:moveTo>
                    <a:pt x="18744" y="14789"/>
                  </a:moveTo>
                  <a:cubicBezTo>
                    <a:pt x="18744" y="14899"/>
                    <a:pt x="18744" y="14973"/>
                    <a:pt x="18744" y="15084"/>
                  </a:cubicBezTo>
                  <a:cubicBezTo>
                    <a:pt x="18707" y="15343"/>
                    <a:pt x="18670" y="15676"/>
                    <a:pt x="18633" y="16046"/>
                  </a:cubicBezTo>
                  <a:cubicBezTo>
                    <a:pt x="18596" y="16452"/>
                    <a:pt x="18522" y="16933"/>
                    <a:pt x="18485" y="17487"/>
                  </a:cubicBezTo>
                  <a:lnTo>
                    <a:pt x="18079" y="20852"/>
                  </a:lnTo>
                  <a:lnTo>
                    <a:pt x="18042" y="21258"/>
                  </a:lnTo>
                  <a:cubicBezTo>
                    <a:pt x="17968" y="21739"/>
                    <a:pt x="17894" y="22257"/>
                    <a:pt x="17857" y="22737"/>
                  </a:cubicBezTo>
                  <a:cubicBezTo>
                    <a:pt x="17783" y="23255"/>
                    <a:pt x="17746" y="23735"/>
                    <a:pt x="17672" y="24216"/>
                  </a:cubicBezTo>
                  <a:lnTo>
                    <a:pt x="17635" y="24734"/>
                  </a:lnTo>
                  <a:lnTo>
                    <a:pt x="17561" y="25214"/>
                  </a:lnTo>
                  <a:cubicBezTo>
                    <a:pt x="17487" y="25695"/>
                    <a:pt x="17450" y="26213"/>
                    <a:pt x="17376" y="26693"/>
                  </a:cubicBezTo>
                  <a:lnTo>
                    <a:pt x="16748" y="31943"/>
                  </a:lnTo>
                  <a:lnTo>
                    <a:pt x="16452" y="34346"/>
                  </a:lnTo>
                  <a:cubicBezTo>
                    <a:pt x="16415" y="34457"/>
                    <a:pt x="16415" y="34531"/>
                    <a:pt x="16415" y="34642"/>
                  </a:cubicBezTo>
                  <a:cubicBezTo>
                    <a:pt x="16415" y="34531"/>
                    <a:pt x="16378" y="34457"/>
                    <a:pt x="16378" y="34346"/>
                  </a:cubicBezTo>
                  <a:cubicBezTo>
                    <a:pt x="16378" y="34198"/>
                    <a:pt x="16378" y="34013"/>
                    <a:pt x="16378" y="33828"/>
                  </a:cubicBezTo>
                  <a:cubicBezTo>
                    <a:pt x="16341" y="33311"/>
                    <a:pt x="16304" y="32682"/>
                    <a:pt x="16304" y="31943"/>
                  </a:cubicBezTo>
                  <a:cubicBezTo>
                    <a:pt x="16304" y="31019"/>
                    <a:pt x="16304" y="29947"/>
                    <a:pt x="16378" y="28727"/>
                  </a:cubicBezTo>
                  <a:cubicBezTo>
                    <a:pt x="16378" y="28727"/>
                    <a:pt x="16378" y="28690"/>
                    <a:pt x="16341" y="28690"/>
                  </a:cubicBezTo>
                  <a:cubicBezTo>
                    <a:pt x="16341" y="28653"/>
                    <a:pt x="16341" y="28653"/>
                    <a:pt x="16304" y="28653"/>
                  </a:cubicBezTo>
                  <a:lnTo>
                    <a:pt x="16267" y="28653"/>
                  </a:lnTo>
                  <a:cubicBezTo>
                    <a:pt x="15639" y="28874"/>
                    <a:pt x="14973" y="29022"/>
                    <a:pt x="14308" y="29096"/>
                  </a:cubicBezTo>
                  <a:cubicBezTo>
                    <a:pt x="15010" y="28948"/>
                    <a:pt x="15713" y="28727"/>
                    <a:pt x="16341" y="28431"/>
                  </a:cubicBezTo>
                  <a:cubicBezTo>
                    <a:pt x="16378" y="28431"/>
                    <a:pt x="16415" y="28394"/>
                    <a:pt x="16415" y="28357"/>
                  </a:cubicBezTo>
                  <a:lnTo>
                    <a:pt x="16415" y="27987"/>
                  </a:lnTo>
                  <a:cubicBezTo>
                    <a:pt x="16415" y="27987"/>
                    <a:pt x="16378" y="27950"/>
                    <a:pt x="16378" y="27950"/>
                  </a:cubicBezTo>
                  <a:cubicBezTo>
                    <a:pt x="16341" y="27950"/>
                    <a:pt x="16341" y="27913"/>
                    <a:pt x="16341" y="27913"/>
                  </a:cubicBezTo>
                  <a:lnTo>
                    <a:pt x="16304" y="27913"/>
                  </a:lnTo>
                  <a:cubicBezTo>
                    <a:pt x="15750" y="28098"/>
                    <a:pt x="15195" y="28209"/>
                    <a:pt x="14677" y="28320"/>
                  </a:cubicBezTo>
                  <a:cubicBezTo>
                    <a:pt x="15232" y="28135"/>
                    <a:pt x="15824" y="27913"/>
                    <a:pt x="16378" y="27691"/>
                  </a:cubicBezTo>
                  <a:cubicBezTo>
                    <a:pt x="16415" y="27654"/>
                    <a:pt x="16415" y="27617"/>
                    <a:pt x="16415" y="27617"/>
                  </a:cubicBezTo>
                  <a:cubicBezTo>
                    <a:pt x="16452" y="27396"/>
                    <a:pt x="16452" y="27174"/>
                    <a:pt x="16489" y="26952"/>
                  </a:cubicBezTo>
                  <a:cubicBezTo>
                    <a:pt x="16489" y="26915"/>
                    <a:pt x="16452" y="26915"/>
                    <a:pt x="16452" y="26878"/>
                  </a:cubicBezTo>
                  <a:lnTo>
                    <a:pt x="16378" y="26878"/>
                  </a:lnTo>
                  <a:lnTo>
                    <a:pt x="14714" y="27211"/>
                  </a:lnTo>
                  <a:lnTo>
                    <a:pt x="14714" y="27211"/>
                  </a:lnTo>
                  <a:lnTo>
                    <a:pt x="16452" y="26619"/>
                  </a:lnTo>
                  <a:cubicBezTo>
                    <a:pt x="16489" y="26619"/>
                    <a:pt x="16526" y="26619"/>
                    <a:pt x="16526" y="26582"/>
                  </a:cubicBezTo>
                  <a:cubicBezTo>
                    <a:pt x="16526" y="26360"/>
                    <a:pt x="16563" y="26139"/>
                    <a:pt x="16563" y="25917"/>
                  </a:cubicBezTo>
                  <a:lnTo>
                    <a:pt x="16563" y="25880"/>
                  </a:lnTo>
                  <a:cubicBezTo>
                    <a:pt x="16600" y="25843"/>
                    <a:pt x="16563" y="25843"/>
                    <a:pt x="16563" y="25806"/>
                  </a:cubicBezTo>
                  <a:lnTo>
                    <a:pt x="16489" y="25806"/>
                  </a:lnTo>
                  <a:lnTo>
                    <a:pt x="15454" y="26028"/>
                  </a:lnTo>
                  <a:lnTo>
                    <a:pt x="16563" y="25547"/>
                  </a:lnTo>
                  <a:cubicBezTo>
                    <a:pt x="16600" y="25547"/>
                    <a:pt x="16600" y="25510"/>
                    <a:pt x="16637" y="25510"/>
                  </a:cubicBezTo>
                  <a:lnTo>
                    <a:pt x="16711" y="24623"/>
                  </a:lnTo>
                  <a:lnTo>
                    <a:pt x="16785" y="24105"/>
                  </a:lnTo>
                  <a:cubicBezTo>
                    <a:pt x="16859" y="23625"/>
                    <a:pt x="16896" y="23144"/>
                    <a:pt x="16970" y="22626"/>
                  </a:cubicBezTo>
                  <a:cubicBezTo>
                    <a:pt x="17081" y="22146"/>
                    <a:pt x="17154" y="21628"/>
                    <a:pt x="17228" y="21148"/>
                  </a:cubicBezTo>
                  <a:lnTo>
                    <a:pt x="17302" y="20741"/>
                  </a:lnTo>
                  <a:cubicBezTo>
                    <a:pt x="17524" y="19484"/>
                    <a:pt x="17783" y="18338"/>
                    <a:pt x="18042" y="17414"/>
                  </a:cubicBezTo>
                  <a:cubicBezTo>
                    <a:pt x="18190" y="16674"/>
                    <a:pt x="18374" y="16046"/>
                    <a:pt x="18522" y="15528"/>
                  </a:cubicBezTo>
                  <a:cubicBezTo>
                    <a:pt x="18596" y="15380"/>
                    <a:pt x="18633" y="15195"/>
                    <a:pt x="18670" y="15084"/>
                  </a:cubicBezTo>
                  <a:cubicBezTo>
                    <a:pt x="18707" y="14973"/>
                    <a:pt x="18744" y="14899"/>
                    <a:pt x="18744" y="14789"/>
                  </a:cubicBezTo>
                  <a:close/>
                  <a:moveTo>
                    <a:pt x="35788" y="11202"/>
                  </a:moveTo>
                  <a:lnTo>
                    <a:pt x="36379" y="11683"/>
                  </a:lnTo>
                  <a:cubicBezTo>
                    <a:pt x="36379" y="12349"/>
                    <a:pt x="36786" y="12755"/>
                    <a:pt x="37451" y="12755"/>
                  </a:cubicBezTo>
                  <a:cubicBezTo>
                    <a:pt x="37969" y="12755"/>
                    <a:pt x="38597" y="12496"/>
                    <a:pt x="38967" y="12201"/>
                  </a:cubicBezTo>
                  <a:lnTo>
                    <a:pt x="38967" y="12201"/>
                  </a:lnTo>
                  <a:cubicBezTo>
                    <a:pt x="38893" y="12349"/>
                    <a:pt x="38856" y="12533"/>
                    <a:pt x="38819" y="12681"/>
                  </a:cubicBezTo>
                  <a:cubicBezTo>
                    <a:pt x="38339" y="13125"/>
                    <a:pt x="37858" y="13458"/>
                    <a:pt x="37267" y="13716"/>
                  </a:cubicBezTo>
                  <a:cubicBezTo>
                    <a:pt x="37230" y="13716"/>
                    <a:pt x="37230" y="13753"/>
                    <a:pt x="37230" y="13790"/>
                  </a:cubicBezTo>
                  <a:cubicBezTo>
                    <a:pt x="37230" y="13827"/>
                    <a:pt x="37267" y="13864"/>
                    <a:pt x="37303" y="13864"/>
                  </a:cubicBezTo>
                  <a:cubicBezTo>
                    <a:pt x="37747" y="13753"/>
                    <a:pt x="38191" y="13606"/>
                    <a:pt x="38597" y="13421"/>
                  </a:cubicBezTo>
                  <a:lnTo>
                    <a:pt x="38597" y="13421"/>
                  </a:lnTo>
                  <a:cubicBezTo>
                    <a:pt x="38487" y="13716"/>
                    <a:pt x="38376" y="14049"/>
                    <a:pt x="38302" y="14382"/>
                  </a:cubicBezTo>
                  <a:cubicBezTo>
                    <a:pt x="37858" y="14567"/>
                    <a:pt x="37451" y="14715"/>
                    <a:pt x="37045" y="14863"/>
                  </a:cubicBezTo>
                  <a:cubicBezTo>
                    <a:pt x="37008" y="14863"/>
                    <a:pt x="37008" y="14899"/>
                    <a:pt x="37008" y="14936"/>
                  </a:cubicBezTo>
                  <a:cubicBezTo>
                    <a:pt x="37008" y="14973"/>
                    <a:pt x="37045" y="15010"/>
                    <a:pt x="37082" y="15010"/>
                  </a:cubicBezTo>
                  <a:lnTo>
                    <a:pt x="37303" y="15010"/>
                  </a:lnTo>
                  <a:cubicBezTo>
                    <a:pt x="37599" y="15010"/>
                    <a:pt x="37858" y="14973"/>
                    <a:pt x="38117" y="14973"/>
                  </a:cubicBezTo>
                  <a:cubicBezTo>
                    <a:pt x="38006" y="15380"/>
                    <a:pt x="37895" y="15787"/>
                    <a:pt x="37784" y="16230"/>
                  </a:cubicBezTo>
                  <a:cubicBezTo>
                    <a:pt x="37340" y="16341"/>
                    <a:pt x="36897" y="16378"/>
                    <a:pt x="36453" y="16378"/>
                  </a:cubicBezTo>
                  <a:lnTo>
                    <a:pt x="36194" y="16378"/>
                  </a:lnTo>
                  <a:cubicBezTo>
                    <a:pt x="36157" y="16378"/>
                    <a:pt x="36120" y="16415"/>
                    <a:pt x="36083" y="16452"/>
                  </a:cubicBezTo>
                  <a:cubicBezTo>
                    <a:pt x="36083" y="16489"/>
                    <a:pt x="36120" y="16526"/>
                    <a:pt x="36157" y="16526"/>
                  </a:cubicBezTo>
                  <a:cubicBezTo>
                    <a:pt x="36638" y="16674"/>
                    <a:pt x="37119" y="16748"/>
                    <a:pt x="37636" y="16748"/>
                  </a:cubicBezTo>
                  <a:cubicBezTo>
                    <a:pt x="37525" y="17192"/>
                    <a:pt x="37377" y="17598"/>
                    <a:pt x="37267" y="18005"/>
                  </a:cubicBezTo>
                  <a:cubicBezTo>
                    <a:pt x="36971" y="18079"/>
                    <a:pt x="36675" y="18116"/>
                    <a:pt x="36342" y="18116"/>
                  </a:cubicBezTo>
                  <a:cubicBezTo>
                    <a:pt x="36194" y="18116"/>
                    <a:pt x="36010" y="18116"/>
                    <a:pt x="35862" y="18079"/>
                  </a:cubicBezTo>
                  <a:cubicBezTo>
                    <a:pt x="35825" y="18079"/>
                    <a:pt x="35788" y="18116"/>
                    <a:pt x="35788" y="18153"/>
                  </a:cubicBezTo>
                  <a:cubicBezTo>
                    <a:pt x="35751" y="18190"/>
                    <a:pt x="35788" y="18227"/>
                    <a:pt x="35825" y="18227"/>
                  </a:cubicBezTo>
                  <a:cubicBezTo>
                    <a:pt x="36231" y="18412"/>
                    <a:pt x="36675" y="18523"/>
                    <a:pt x="37119" y="18560"/>
                  </a:cubicBezTo>
                  <a:lnTo>
                    <a:pt x="36897" y="19410"/>
                  </a:lnTo>
                  <a:cubicBezTo>
                    <a:pt x="36638" y="19521"/>
                    <a:pt x="36305" y="19595"/>
                    <a:pt x="36010" y="19595"/>
                  </a:cubicBezTo>
                  <a:cubicBezTo>
                    <a:pt x="35862" y="19595"/>
                    <a:pt x="35714" y="19595"/>
                    <a:pt x="35603" y="19558"/>
                  </a:cubicBezTo>
                  <a:lnTo>
                    <a:pt x="35566" y="19558"/>
                  </a:lnTo>
                  <a:cubicBezTo>
                    <a:pt x="35529" y="19558"/>
                    <a:pt x="35529" y="19595"/>
                    <a:pt x="35492" y="19595"/>
                  </a:cubicBezTo>
                  <a:cubicBezTo>
                    <a:pt x="35492" y="19632"/>
                    <a:pt x="35492" y="19669"/>
                    <a:pt x="35529" y="19706"/>
                  </a:cubicBezTo>
                  <a:cubicBezTo>
                    <a:pt x="35862" y="19891"/>
                    <a:pt x="36231" y="19964"/>
                    <a:pt x="36638" y="19964"/>
                  </a:cubicBezTo>
                  <a:lnTo>
                    <a:pt x="36749" y="19964"/>
                  </a:lnTo>
                  <a:cubicBezTo>
                    <a:pt x="36638" y="20371"/>
                    <a:pt x="36527" y="20778"/>
                    <a:pt x="36416" y="21185"/>
                  </a:cubicBezTo>
                  <a:lnTo>
                    <a:pt x="34974" y="21369"/>
                  </a:lnTo>
                  <a:cubicBezTo>
                    <a:pt x="34937" y="21406"/>
                    <a:pt x="34900" y="21443"/>
                    <a:pt x="34900" y="21443"/>
                  </a:cubicBezTo>
                  <a:cubicBezTo>
                    <a:pt x="34900" y="21480"/>
                    <a:pt x="34937" y="21517"/>
                    <a:pt x="34974" y="21517"/>
                  </a:cubicBezTo>
                  <a:lnTo>
                    <a:pt x="36268" y="21702"/>
                  </a:lnTo>
                  <a:lnTo>
                    <a:pt x="36010" y="22626"/>
                  </a:lnTo>
                  <a:lnTo>
                    <a:pt x="34568" y="22848"/>
                  </a:lnTo>
                  <a:cubicBezTo>
                    <a:pt x="34531" y="22848"/>
                    <a:pt x="34494" y="22885"/>
                    <a:pt x="34494" y="22922"/>
                  </a:cubicBezTo>
                  <a:cubicBezTo>
                    <a:pt x="34494" y="22959"/>
                    <a:pt x="34531" y="22959"/>
                    <a:pt x="34568" y="22996"/>
                  </a:cubicBezTo>
                  <a:lnTo>
                    <a:pt x="35862" y="23181"/>
                  </a:lnTo>
                  <a:lnTo>
                    <a:pt x="35603" y="24179"/>
                  </a:lnTo>
                  <a:lnTo>
                    <a:pt x="33902" y="24438"/>
                  </a:lnTo>
                  <a:cubicBezTo>
                    <a:pt x="33865" y="24438"/>
                    <a:pt x="33865" y="24475"/>
                    <a:pt x="33865" y="24512"/>
                  </a:cubicBezTo>
                  <a:cubicBezTo>
                    <a:pt x="33865" y="24549"/>
                    <a:pt x="33865" y="24586"/>
                    <a:pt x="33902" y="24586"/>
                  </a:cubicBezTo>
                  <a:lnTo>
                    <a:pt x="35455" y="24734"/>
                  </a:lnTo>
                  <a:cubicBezTo>
                    <a:pt x="35307" y="25214"/>
                    <a:pt x="35196" y="25658"/>
                    <a:pt x="35085" y="26102"/>
                  </a:cubicBezTo>
                  <a:cubicBezTo>
                    <a:pt x="34826" y="26139"/>
                    <a:pt x="34568" y="26139"/>
                    <a:pt x="34309" y="26139"/>
                  </a:cubicBezTo>
                  <a:lnTo>
                    <a:pt x="33939" y="26139"/>
                  </a:lnTo>
                  <a:cubicBezTo>
                    <a:pt x="33902" y="26139"/>
                    <a:pt x="33865" y="26139"/>
                    <a:pt x="33865" y="26176"/>
                  </a:cubicBezTo>
                  <a:cubicBezTo>
                    <a:pt x="33828" y="26213"/>
                    <a:pt x="33865" y="26250"/>
                    <a:pt x="33902" y="26286"/>
                  </a:cubicBezTo>
                  <a:cubicBezTo>
                    <a:pt x="34235" y="26397"/>
                    <a:pt x="34605" y="26508"/>
                    <a:pt x="34974" y="26582"/>
                  </a:cubicBezTo>
                  <a:lnTo>
                    <a:pt x="34679" y="27691"/>
                  </a:lnTo>
                  <a:lnTo>
                    <a:pt x="33459" y="27876"/>
                  </a:lnTo>
                  <a:cubicBezTo>
                    <a:pt x="33422" y="27913"/>
                    <a:pt x="33385" y="27913"/>
                    <a:pt x="33385" y="27950"/>
                  </a:cubicBezTo>
                  <a:cubicBezTo>
                    <a:pt x="33385" y="27987"/>
                    <a:pt x="33422" y="28024"/>
                    <a:pt x="33459" y="28024"/>
                  </a:cubicBezTo>
                  <a:lnTo>
                    <a:pt x="34531" y="28209"/>
                  </a:lnTo>
                  <a:cubicBezTo>
                    <a:pt x="34309" y="29133"/>
                    <a:pt x="34161" y="29725"/>
                    <a:pt x="34124" y="29836"/>
                  </a:cubicBezTo>
                  <a:cubicBezTo>
                    <a:pt x="32128" y="31499"/>
                    <a:pt x="30649" y="34346"/>
                    <a:pt x="29983" y="35788"/>
                  </a:cubicBezTo>
                  <a:cubicBezTo>
                    <a:pt x="33089" y="23846"/>
                    <a:pt x="35492" y="12496"/>
                    <a:pt x="35788" y="11202"/>
                  </a:cubicBezTo>
                  <a:close/>
                  <a:moveTo>
                    <a:pt x="48506" y="14863"/>
                  </a:moveTo>
                  <a:lnTo>
                    <a:pt x="49504" y="15454"/>
                  </a:lnTo>
                  <a:cubicBezTo>
                    <a:pt x="49467" y="16046"/>
                    <a:pt x="49689" y="16600"/>
                    <a:pt x="50095" y="17044"/>
                  </a:cubicBezTo>
                  <a:cubicBezTo>
                    <a:pt x="50613" y="17598"/>
                    <a:pt x="51389" y="17894"/>
                    <a:pt x="52203" y="17894"/>
                  </a:cubicBezTo>
                  <a:cubicBezTo>
                    <a:pt x="52646" y="17894"/>
                    <a:pt x="53090" y="17820"/>
                    <a:pt x="53497" y="17635"/>
                  </a:cubicBezTo>
                  <a:lnTo>
                    <a:pt x="53497" y="17635"/>
                  </a:lnTo>
                  <a:cubicBezTo>
                    <a:pt x="53423" y="17857"/>
                    <a:pt x="53349" y="18079"/>
                    <a:pt x="53275" y="18264"/>
                  </a:cubicBezTo>
                  <a:cubicBezTo>
                    <a:pt x="52683" y="18744"/>
                    <a:pt x="51944" y="19003"/>
                    <a:pt x="51241" y="19040"/>
                  </a:cubicBezTo>
                  <a:cubicBezTo>
                    <a:pt x="51204" y="19077"/>
                    <a:pt x="51168" y="19077"/>
                    <a:pt x="51168" y="19114"/>
                  </a:cubicBezTo>
                  <a:cubicBezTo>
                    <a:pt x="51168" y="19151"/>
                    <a:pt x="51168" y="19188"/>
                    <a:pt x="51241" y="19188"/>
                  </a:cubicBezTo>
                  <a:cubicBezTo>
                    <a:pt x="51352" y="19225"/>
                    <a:pt x="51463" y="19225"/>
                    <a:pt x="51574" y="19225"/>
                  </a:cubicBezTo>
                  <a:cubicBezTo>
                    <a:pt x="52055" y="19225"/>
                    <a:pt x="52572" y="19114"/>
                    <a:pt x="53053" y="18929"/>
                  </a:cubicBezTo>
                  <a:lnTo>
                    <a:pt x="53053" y="18929"/>
                  </a:lnTo>
                  <a:cubicBezTo>
                    <a:pt x="52979" y="19188"/>
                    <a:pt x="52868" y="19410"/>
                    <a:pt x="52794" y="19632"/>
                  </a:cubicBezTo>
                  <a:cubicBezTo>
                    <a:pt x="52314" y="19891"/>
                    <a:pt x="51722" y="20038"/>
                    <a:pt x="51168" y="20038"/>
                  </a:cubicBezTo>
                  <a:lnTo>
                    <a:pt x="51094" y="20038"/>
                  </a:lnTo>
                  <a:cubicBezTo>
                    <a:pt x="51057" y="20038"/>
                    <a:pt x="51020" y="20075"/>
                    <a:pt x="51020" y="20112"/>
                  </a:cubicBezTo>
                  <a:cubicBezTo>
                    <a:pt x="51020" y="20149"/>
                    <a:pt x="51057" y="20186"/>
                    <a:pt x="51094" y="20186"/>
                  </a:cubicBezTo>
                  <a:cubicBezTo>
                    <a:pt x="51352" y="20260"/>
                    <a:pt x="51648" y="20297"/>
                    <a:pt x="51944" y="20297"/>
                  </a:cubicBezTo>
                  <a:cubicBezTo>
                    <a:pt x="52129" y="20297"/>
                    <a:pt x="52351" y="20297"/>
                    <a:pt x="52572" y="20260"/>
                  </a:cubicBezTo>
                  <a:lnTo>
                    <a:pt x="52572" y="20260"/>
                  </a:lnTo>
                  <a:cubicBezTo>
                    <a:pt x="52461" y="20519"/>
                    <a:pt x="52351" y="20778"/>
                    <a:pt x="52240" y="21037"/>
                  </a:cubicBezTo>
                  <a:cubicBezTo>
                    <a:pt x="51944" y="21111"/>
                    <a:pt x="51574" y="21148"/>
                    <a:pt x="51241" y="21148"/>
                  </a:cubicBezTo>
                  <a:cubicBezTo>
                    <a:pt x="51020" y="21148"/>
                    <a:pt x="50798" y="21148"/>
                    <a:pt x="50576" y="21111"/>
                  </a:cubicBezTo>
                  <a:cubicBezTo>
                    <a:pt x="50539" y="21111"/>
                    <a:pt x="50502" y="21111"/>
                    <a:pt x="50502" y="21148"/>
                  </a:cubicBezTo>
                  <a:cubicBezTo>
                    <a:pt x="50502" y="21185"/>
                    <a:pt x="50502" y="21221"/>
                    <a:pt x="50539" y="21258"/>
                  </a:cubicBezTo>
                  <a:cubicBezTo>
                    <a:pt x="51020" y="21443"/>
                    <a:pt x="51537" y="21554"/>
                    <a:pt x="52055" y="21554"/>
                  </a:cubicBezTo>
                  <a:cubicBezTo>
                    <a:pt x="51981" y="21776"/>
                    <a:pt x="51870" y="21998"/>
                    <a:pt x="51796" y="22183"/>
                  </a:cubicBezTo>
                  <a:cubicBezTo>
                    <a:pt x="51278" y="22368"/>
                    <a:pt x="50724" y="22478"/>
                    <a:pt x="50169" y="22478"/>
                  </a:cubicBezTo>
                  <a:lnTo>
                    <a:pt x="50058" y="22478"/>
                  </a:lnTo>
                  <a:cubicBezTo>
                    <a:pt x="50021" y="22478"/>
                    <a:pt x="49984" y="22515"/>
                    <a:pt x="49984" y="22552"/>
                  </a:cubicBezTo>
                  <a:cubicBezTo>
                    <a:pt x="49984" y="22589"/>
                    <a:pt x="49984" y="22626"/>
                    <a:pt x="50021" y="22626"/>
                  </a:cubicBezTo>
                  <a:cubicBezTo>
                    <a:pt x="50428" y="22737"/>
                    <a:pt x="50872" y="22774"/>
                    <a:pt x="51315" y="22774"/>
                  </a:cubicBezTo>
                  <a:lnTo>
                    <a:pt x="51537" y="22774"/>
                  </a:lnTo>
                  <a:cubicBezTo>
                    <a:pt x="51463" y="22996"/>
                    <a:pt x="51389" y="23181"/>
                    <a:pt x="51278" y="23403"/>
                  </a:cubicBezTo>
                  <a:cubicBezTo>
                    <a:pt x="50835" y="23514"/>
                    <a:pt x="50391" y="23551"/>
                    <a:pt x="49947" y="23551"/>
                  </a:cubicBezTo>
                  <a:lnTo>
                    <a:pt x="49652" y="23551"/>
                  </a:lnTo>
                  <a:cubicBezTo>
                    <a:pt x="49615" y="23551"/>
                    <a:pt x="49578" y="23588"/>
                    <a:pt x="49578" y="23625"/>
                  </a:cubicBezTo>
                  <a:cubicBezTo>
                    <a:pt x="49578" y="23662"/>
                    <a:pt x="49615" y="23699"/>
                    <a:pt x="49652" y="23699"/>
                  </a:cubicBezTo>
                  <a:cubicBezTo>
                    <a:pt x="50095" y="23809"/>
                    <a:pt x="50576" y="23883"/>
                    <a:pt x="51057" y="23920"/>
                  </a:cubicBezTo>
                  <a:cubicBezTo>
                    <a:pt x="50946" y="24179"/>
                    <a:pt x="50835" y="24438"/>
                    <a:pt x="50724" y="24734"/>
                  </a:cubicBezTo>
                  <a:cubicBezTo>
                    <a:pt x="50391" y="24771"/>
                    <a:pt x="50095" y="24808"/>
                    <a:pt x="49800" y="24808"/>
                  </a:cubicBezTo>
                  <a:cubicBezTo>
                    <a:pt x="49504" y="24808"/>
                    <a:pt x="49245" y="24771"/>
                    <a:pt x="48949" y="24734"/>
                  </a:cubicBezTo>
                  <a:cubicBezTo>
                    <a:pt x="48912" y="24734"/>
                    <a:pt x="48875" y="24734"/>
                    <a:pt x="48875" y="24771"/>
                  </a:cubicBezTo>
                  <a:cubicBezTo>
                    <a:pt x="48838" y="24808"/>
                    <a:pt x="48875" y="24845"/>
                    <a:pt x="48912" y="24882"/>
                  </a:cubicBezTo>
                  <a:cubicBezTo>
                    <a:pt x="49393" y="25066"/>
                    <a:pt x="49911" y="25214"/>
                    <a:pt x="50465" y="25251"/>
                  </a:cubicBezTo>
                  <a:cubicBezTo>
                    <a:pt x="50317" y="25584"/>
                    <a:pt x="50169" y="25880"/>
                    <a:pt x="50021" y="26176"/>
                  </a:cubicBezTo>
                  <a:cubicBezTo>
                    <a:pt x="49874" y="26213"/>
                    <a:pt x="49689" y="26250"/>
                    <a:pt x="49541" y="26250"/>
                  </a:cubicBezTo>
                  <a:cubicBezTo>
                    <a:pt x="49245" y="26250"/>
                    <a:pt x="48912" y="26176"/>
                    <a:pt x="48654" y="26102"/>
                  </a:cubicBezTo>
                  <a:lnTo>
                    <a:pt x="48617" y="26102"/>
                  </a:lnTo>
                  <a:cubicBezTo>
                    <a:pt x="48580" y="26102"/>
                    <a:pt x="48580" y="26102"/>
                    <a:pt x="48543" y="26139"/>
                  </a:cubicBezTo>
                  <a:cubicBezTo>
                    <a:pt x="48543" y="26176"/>
                    <a:pt x="48543" y="26213"/>
                    <a:pt x="48580" y="26213"/>
                  </a:cubicBezTo>
                  <a:cubicBezTo>
                    <a:pt x="48949" y="26471"/>
                    <a:pt x="49356" y="26619"/>
                    <a:pt x="49837" y="26656"/>
                  </a:cubicBezTo>
                  <a:cubicBezTo>
                    <a:pt x="49282" y="27802"/>
                    <a:pt x="48838" y="28690"/>
                    <a:pt x="48617" y="29170"/>
                  </a:cubicBezTo>
                  <a:cubicBezTo>
                    <a:pt x="48654" y="28579"/>
                    <a:pt x="48617" y="28172"/>
                    <a:pt x="48432" y="27987"/>
                  </a:cubicBezTo>
                  <a:cubicBezTo>
                    <a:pt x="48358" y="27913"/>
                    <a:pt x="48247" y="27839"/>
                    <a:pt x="48136" y="27839"/>
                  </a:cubicBezTo>
                  <a:cubicBezTo>
                    <a:pt x="47581" y="27839"/>
                    <a:pt x="46620" y="28727"/>
                    <a:pt x="45141" y="30575"/>
                  </a:cubicBezTo>
                  <a:lnTo>
                    <a:pt x="45881" y="28653"/>
                  </a:lnTo>
                  <a:cubicBezTo>
                    <a:pt x="45881" y="28616"/>
                    <a:pt x="45844" y="28579"/>
                    <a:pt x="45807" y="28542"/>
                  </a:cubicBezTo>
                  <a:cubicBezTo>
                    <a:pt x="45770" y="28542"/>
                    <a:pt x="45733" y="28579"/>
                    <a:pt x="45733" y="28579"/>
                  </a:cubicBezTo>
                  <a:lnTo>
                    <a:pt x="44587" y="31314"/>
                  </a:lnTo>
                  <a:cubicBezTo>
                    <a:pt x="44217" y="31758"/>
                    <a:pt x="43847" y="32276"/>
                    <a:pt x="43478" y="32830"/>
                  </a:cubicBezTo>
                  <a:cubicBezTo>
                    <a:pt x="44513" y="30021"/>
                    <a:pt x="45659" y="27211"/>
                    <a:pt x="46879" y="24475"/>
                  </a:cubicBezTo>
                  <a:cubicBezTo>
                    <a:pt x="46916" y="24438"/>
                    <a:pt x="46879" y="24401"/>
                    <a:pt x="46842" y="24401"/>
                  </a:cubicBezTo>
                  <a:lnTo>
                    <a:pt x="46805" y="24401"/>
                  </a:lnTo>
                  <a:cubicBezTo>
                    <a:pt x="46768" y="24401"/>
                    <a:pt x="46768" y="24401"/>
                    <a:pt x="46731" y="24438"/>
                  </a:cubicBezTo>
                  <a:cubicBezTo>
                    <a:pt x="45326" y="27507"/>
                    <a:pt x="43958" y="30649"/>
                    <a:pt x="42775" y="33828"/>
                  </a:cubicBezTo>
                  <a:cubicBezTo>
                    <a:pt x="42147" y="34716"/>
                    <a:pt x="41592" y="35529"/>
                    <a:pt x="41222" y="36084"/>
                  </a:cubicBezTo>
                  <a:cubicBezTo>
                    <a:pt x="44956" y="27100"/>
                    <a:pt x="48210" y="15972"/>
                    <a:pt x="48506" y="14863"/>
                  </a:cubicBezTo>
                  <a:close/>
                  <a:moveTo>
                    <a:pt x="44513" y="15676"/>
                  </a:moveTo>
                  <a:cubicBezTo>
                    <a:pt x="44476" y="15750"/>
                    <a:pt x="44476" y="15861"/>
                    <a:pt x="44439" y="15972"/>
                  </a:cubicBezTo>
                  <a:cubicBezTo>
                    <a:pt x="44402" y="16156"/>
                    <a:pt x="44365" y="16415"/>
                    <a:pt x="44291" y="16674"/>
                  </a:cubicBezTo>
                  <a:cubicBezTo>
                    <a:pt x="44180" y="17192"/>
                    <a:pt x="44069" y="17857"/>
                    <a:pt x="43921" y="18560"/>
                  </a:cubicBezTo>
                  <a:cubicBezTo>
                    <a:pt x="43662" y="19632"/>
                    <a:pt x="43367" y="20889"/>
                    <a:pt x="43034" y="22183"/>
                  </a:cubicBezTo>
                  <a:lnTo>
                    <a:pt x="42516" y="24216"/>
                  </a:lnTo>
                  <a:lnTo>
                    <a:pt x="41925" y="26323"/>
                  </a:lnTo>
                  <a:lnTo>
                    <a:pt x="41296" y="28394"/>
                  </a:lnTo>
                  <a:cubicBezTo>
                    <a:pt x="41185" y="28837"/>
                    <a:pt x="41038" y="29281"/>
                    <a:pt x="40927" y="29725"/>
                  </a:cubicBezTo>
                  <a:cubicBezTo>
                    <a:pt x="40853" y="29947"/>
                    <a:pt x="40779" y="30168"/>
                    <a:pt x="40705" y="30427"/>
                  </a:cubicBezTo>
                  <a:cubicBezTo>
                    <a:pt x="40298" y="31647"/>
                    <a:pt x="39891" y="32904"/>
                    <a:pt x="39522" y="33939"/>
                  </a:cubicBezTo>
                  <a:cubicBezTo>
                    <a:pt x="39263" y="34642"/>
                    <a:pt x="39041" y="35233"/>
                    <a:pt x="38856" y="35751"/>
                  </a:cubicBezTo>
                  <a:cubicBezTo>
                    <a:pt x="38745" y="36010"/>
                    <a:pt x="38671" y="36232"/>
                    <a:pt x="38597" y="36453"/>
                  </a:cubicBezTo>
                  <a:cubicBezTo>
                    <a:pt x="38560" y="36527"/>
                    <a:pt x="38524" y="36638"/>
                    <a:pt x="38487" y="36712"/>
                  </a:cubicBezTo>
                  <a:cubicBezTo>
                    <a:pt x="38487" y="36638"/>
                    <a:pt x="38524" y="36527"/>
                    <a:pt x="38524" y="36416"/>
                  </a:cubicBezTo>
                  <a:cubicBezTo>
                    <a:pt x="38597" y="36195"/>
                    <a:pt x="38634" y="35973"/>
                    <a:pt x="38671" y="35677"/>
                  </a:cubicBezTo>
                  <a:cubicBezTo>
                    <a:pt x="38782" y="35159"/>
                    <a:pt x="38893" y="34531"/>
                    <a:pt x="39078" y="33828"/>
                  </a:cubicBezTo>
                  <a:cubicBezTo>
                    <a:pt x="39226" y="33089"/>
                    <a:pt x="39411" y="32313"/>
                    <a:pt x="39633" y="31462"/>
                  </a:cubicBezTo>
                  <a:cubicBezTo>
                    <a:pt x="39633" y="31462"/>
                    <a:pt x="39633" y="31425"/>
                    <a:pt x="39596" y="31388"/>
                  </a:cubicBezTo>
                  <a:lnTo>
                    <a:pt x="39448" y="31388"/>
                  </a:lnTo>
                  <a:cubicBezTo>
                    <a:pt x="38782" y="31388"/>
                    <a:pt x="38117" y="31351"/>
                    <a:pt x="37488" y="31314"/>
                  </a:cubicBezTo>
                  <a:cubicBezTo>
                    <a:pt x="38191" y="31278"/>
                    <a:pt x="38930" y="31241"/>
                    <a:pt x="39633" y="31204"/>
                  </a:cubicBezTo>
                  <a:cubicBezTo>
                    <a:pt x="39670" y="31167"/>
                    <a:pt x="39707" y="31167"/>
                    <a:pt x="39707" y="31130"/>
                  </a:cubicBezTo>
                  <a:lnTo>
                    <a:pt x="39818" y="30686"/>
                  </a:lnTo>
                  <a:cubicBezTo>
                    <a:pt x="39818" y="30649"/>
                    <a:pt x="39818" y="30649"/>
                    <a:pt x="39781" y="30612"/>
                  </a:cubicBezTo>
                  <a:lnTo>
                    <a:pt x="39744" y="30612"/>
                  </a:lnTo>
                  <a:cubicBezTo>
                    <a:pt x="39263" y="30649"/>
                    <a:pt x="38819" y="30723"/>
                    <a:pt x="38339" y="30723"/>
                  </a:cubicBezTo>
                  <a:cubicBezTo>
                    <a:pt x="38856" y="30649"/>
                    <a:pt x="39337" y="30538"/>
                    <a:pt x="39854" y="30390"/>
                  </a:cubicBezTo>
                  <a:cubicBezTo>
                    <a:pt x="39891" y="30353"/>
                    <a:pt x="39891" y="30353"/>
                    <a:pt x="39891" y="30316"/>
                  </a:cubicBezTo>
                  <a:lnTo>
                    <a:pt x="40002" y="29910"/>
                  </a:lnTo>
                  <a:cubicBezTo>
                    <a:pt x="40002" y="29873"/>
                    <a:pt x="40002" y="29873"/>
                    <a:pt x="40002" y="29836"/>
                  </a:cubicBezTo>
                  <a:lnTo>
                    <a:pt x="39928" y="29836"/>
                  </a:lnTo>
                  <a:lnTo>
                    <a:pt x="38893" y="29873"/>
                  </a:lnTo>
                  <a:lnTo>
                    <a:pt x="38893" y="29873"/>
                  </a:lnTo>
                  <a:lnTo>
                    <a:pt x="40039" y="29651"/>
                  </a:lnTo>
                  <a:cubicBezTo>
                    <a:pt x="40076" y="29651"/>
                    <a:pt x="40076" y="29614"/>
                    <a:pt x="40076" y="29577"/>
                  </a:cubicBezTo>
                  <a:lnTo>
                    <a:pt x="40187" y="29281"/>
                  </a:lnTo>
                  <a:cubicBezTo>
                    <a:pt x="40187" y="29244"/>
                    <a:pt x="40187" y="29244"/>
                    <a:pt x="40150" y="29207"/>
                  </a:cubicBezTo>
                  <a:cubicBezTo>
                    <a:pt x="40150" y="29207"/>
                    <a:pt x="40113" y="29170"/>
                    <a:pt x="40113" y="29170"/>
                  </a:cubicBezTo>
                  <a:lnTo>
                    <a:pt x="39226" y="29170"/>
                  </a:lnTo>
                  <a:cubicBezTo>
                    <a:pt x="39522" y="29096"/>
                    <a:pt x="39854" y="29059"/>
                    <a:pt x="40187" y="28985"/>
                  </a:cubicBezTo>
                  <a:cubicBezTo>
                    <a:pt x="40224" y="28985"/>
                    <a:pt x="40261" y="28985"/>
                    <a:pt x="40261" y="28948"/>
                  </a:cubicBezTo>
                  <a:lnTo>
                    <a:pt x="40261" y="28911"/>
                  </a:lnTo>
                  <a:cubicBezTo>
                    <a:pt x="40335" y="28653"/>
                    <a:pt x="40409" y="28394"/>
                    <a:pt x="40483" y="28172"/>
                  </a:cubicBezTo>
                  <a:lnTo>
                    <a:pt x="41038" y="26065"/>
                  </a:lnTo>
                  <a:lnTo>
                    <a:pt x="41666" y="23994"/>
                  </a:lnTo>
                  <a:lnTo>
                    <a:pt x="42295" y="21961"/>
                  </a:lnTo>
                  <a:cubicBezTo>
                    <a:pt x="42701" y="20704"/>
                    <a:pt x="43108" y="19484"/>
                    <a:pt x="43478" y="18412"/>
                  </a:cubicBezTo>
                  <a:cubicBezTo>
                    <a:pt x="43699" y="17746"/>
                    <a:pt x="43921" y="17155"/>
                    <a:pt x="44143" y="16637"/>
                  </a:cubicBezTo>
                  <a:cubicBezTo>
                    <a:pt x="44217" y="16378"/>
                    <a:pt x="44328" y="16156"/>
                    <a:pt x="44402" y="15935"/>
                  </a:cubicBezTo>
                  <a:cubicBezTo>
                    <a:pt x="44439" y="15861"/>
                    <a:pt x="44476" y="15750"/>
                    <a:pt x="44513" y="15676"/>
                  </a:cubicBezTo>
                  <a:close/>
                  <a:moveTo>
                    <a:pt x="25990" y="36343"/>
                  </a:moveTo>
                  <a:cubicBezTo>
                    <a:pt x="25991" y="36380"/>
                    <a:pt x="26101" y="36490"/>
                    <a:pt x="26101" y="36490"/>
                  </a:cubicBezTo>
                  <a:cubicBezTo>
                    <a:pt x="26175" y="36601"/>
                    <a:pt x="26286" y="36712"/>
                    <a:pt x="26397" y="36860"/>
                  </a:cubicBezTo>
                  <a:lnTo>
                    <a:pt x="26434" y="36897"/>
                  </a:lnTo>
                  <a:cubicBezTo>
                    <a:pt x="26508" y="36934"/>
                    <a:pt x="26545" y="36971"/>
                    <a:pt x="26582" y="37008"/>
                  </a:cubicBezTo>
                  <a:cubicBezTo>
                    <a:pt x="26619" y="37082"/>
                    <a:pt x="26693" y="37119"/>
                    <a:pt x="26730" y="37156"/>
                  </a:cubicBezTo>
                  <a:lnTo>
                    <a:pt x="26841" y="37230"/>
                  </a:lnTo>
                  <a:cubicBezTo>
                    <a:pt x="26915" y="37267"/>
                    <a:pt x="26952" y="37304"/>
                    <a:pt x="27026" y="37341"/>
                  </a:cubicBezTo>
                  <a:lnTo>
                    <a:pt x="27210" y="37489"/>
                  </a:lnTo>
                  <a:cubicBezTo>
                    <a:pt x="27358" y="37563"/>
                    <a:pt x="27506" y="37636"/>
                    <a:pt x="27654" y="37710"/>
                  </a:cubicBezTo>
                  <a:cubicBezTo>
                    <a:pt x="27654" y="37710"/>
                    <a:pt x="27765" y="37784"/>
                    <a:pt x="27802" y="37784"/>
                  </a:cubicBezTo>
                  <a:lnTo>
                    <a:pt x="27617" y="37784"/>
                  </a:lnTo>
                  <a:cubicBezTo>
                    <a:pt x="27469" y="37784"/>
                    <a:pt x="27321" y="37747"/>
                    <a:pt x="27137" y="37673"/>
                  </a:cubicBezTo>
                  <a:lnTo>
                    <a:pt x="27063" y="37636"/>
                  </a:lnTo>
                  <a:cubicBezTo>
                    <a:pt x="27026" y="37600"/>
                    <a:pt x="26952" y="37600"/>
                    <a:pt x="26878" y="37563"/>
                  </a:cubicBezTo>
                  <a:cubicBezTo>
                    <a:pt x="26841" y="37526"/>
                    <a:pt x="26767" y="37452"/>
                    <a:pt x="26693" y="37415"/>
                  </a:cubicBezTo>
                  <a:lnTo>
                    <a:pt x="26656" y="37378"/>
                  </a:lnTo>
                  <a:lnTo>
                    <a:pt x="26582" y="37341"/>
                  </a:lnTo>
                  <a:cubicBezTo>
                    <a:pt x="26545" y="37304"/>
                    <a:pt x="26471" y="37230"/>
                    <a:pt x="26434" y="37193"/>
                  </a:cubicBezTo>
                  <a:cubicBezTo>
                    <a:pt x="26397" y="37119"/>
                    <a:pt x="26323" y="37082"/>
                    <a:pt x="26286" y="37008"/>
                  </a:cubicBezTo>
                  <a:lnTo>
                    <a:pt x="26249" y="36971"/>
                  </a:lnTo>
                  <a:cubicBezTo>
                    <a:pt x="26138" y="36823"/>
                    <a:pt x="26064" y="36675"/>
                    <a:pt x="26027" y="36527"/>
                  </a:cubicBezTo>
                  <a:cubicBezTo>
                    <a:pt x="25990" y="36490"/>
                    <a:pt x="25990" y="36416"/>
                    <a:pt x="25990" y="36343"/>
                  </a:cubicBezTo>
                  <a:close/>
                  <a:moveTo>
                    <a:pt x="8208" y="31204"/>
                  </a:moveTo>
                  <a:cubicBezTo>
                    <a:pt x="8503" y="31204"/>
                    <a:pt x="8799" y="31388"/>
                    <a:pt x="8799" y="31758"/>
                  </a:cubicBezTo>
                  <a:lnTo>
                    <a:pt x="8836" y="37489"/>
                  </a:lnTo>
                  <a:cubicBezTo>
                    <a:pt x="8836" y="37636"/>
                    <a:pt x="8762" y="37784"/>
                    <a:pt x="8688" y="37858"/>
                  </a:cubicBezTo>
                  <a:cubicBezTo>
                    <a:pt x="8577" y="37969"/>
                    <a:pt x="8429" y="38043"/>
                    <a:pt x="8245" y="38043"/>
                  </a:cubicBezTo>
                  <a:cubicBezTo>
                    <a:pt x="7986" y="38043"/>
                    <a:pt x="7653" y="37858"/>
                    <a:pt x="7653" y="37489"/>
                  </a:cubicBezTo>
                  <a:lnTo>
                    <a:pt x="7653" y="31758"/>
                  </a:lnTo>
                  <a:cubicBezTo>
                    <a:pt x="7653" y="31610"/>
                    <a:pt x="7690" y="31462"/>
                    <a:pt x="7764" y="31388"/>
                  </a:cubicBezTo>
                  <a:cubicBezTo>
                    <a:pt x="7875" y="31278"/>
                    <a:pt x="8060" y="31204"/>
                    <a:pt x="8208" y="31204"/>
                  </a:cubicBezTo>
                  <a:close/>
                  <a:moveTo>
                    <a:pt x="9391" y="32571"/>
                  </a:moveTo>
                  <a:cubicBezTo>
                    <a:pt x="9391" y="32645"/>
                    <a:pt x="9391" y="33163"/>
                    <a:pt x="9391" y="33163"/>
                  </a:cubicBezTo>
                  <a:cubicBezTo>
                    <a:pt x="9354" y="33718"/>
                    <a:pt x="9354" y="34198"/>
                    <a:pt x="9354" y="34679"/>
                  </a:cubicBezTo>
                  <a:cubicBezTo>
                    <a:pt x="9354" y="34864"/>
                    <a:pt x="9391" y="35049"/>
                    <a:pt x="9391" y="35233"/>
                  </a:cubicBezTo>
                  <a:lnTo>
                    <a:pt x="9391" y="35529"/>
                  </a:lnTo>
                  <a:cubicBezTo>
                    <a:pt x="9391" y="35788"/>
                    <a:pt x="9428" y="36084"/>
                    <a:pt x="9428" y="36379"/>
                  </a:cubicBezTo>
                  <a:cubicBezTo>
                    <a:pt x="9428" y="36453"/>
                    <a:pt x="9465" y="36564"/>
                    <a:pt x="9465" y="36638"/>
                  </a:cubicBezTo>
                  <a:cubicBezTo>
                    <a:pt x="9465" y="36823"/>
                    <a:pt x="9465" y="37045"/>
                    <a:pt x="9465" y="37267"/>
                  </a:cubicBezTo>
                  <a:cubicBezTo>
                    <a:pt x="9465" y="37636"/>
                    <a:pt x="9428" y="37895"/>
                    <a:pt x="9317" y="38154"/>
                  </a:cubicBezTo>
                  <a:cubicBezTo>
                    <a:pt x="9206" y="38413"/>
                    <a:pt x="8984" y="38635"/>
                    <a:pt x="8725" y="38746"/>
                  </a:cubicBezTo>
                  <a:cubicBezTo>
                    <a:pt x="8577" y="38783"/>
                    <a:pt x="8429" y="38820"/>
                    <a:pt x="8281" y="38820"/>
                  </a:cubicBezTo>
                  <a:cubicBezTo>
                    <a:pt x="8171" y="38820"/>
                    <a:pt x="8060" y="38820"/>
                    <a:pt x="7986" y="38783"/>
                  </a:cubicBezTo>
                  <a:cubicBezTo>
                    <a:pt x="7727" y="38709"/>
                    <a:pt x="7579" y="38561"/>
                    <a:pt x="7505" y="38487"/>
                  </a:cubicBezTo>
                  <a:lnTo>
                    <a:pt x="7505" y="38487"/>
                  </a:lnTo>
                  <a:cubicBezTo>
                    <a:pt x="7616" y="38598"/>
                    <a:pt x="7801" y="38672"/>
                    <a:pt x="8023" y="38709"/>
                  </a:cubicBezTo>
                  <a:lnTo>
                    <a:pt x="8171" y="38709"/>
                  </a:lnTo>
                  <a:cubicBezTo>
                    <a:pt x="8540" y="38709"/>
                    <a:pt x="8947" y="38524"/>
                    <a:pt x="9132" y="38043"/>
                  </a:cubicBezTo>
                  <a:cubicBezTo>
                    <a:pt x="9206" y="37858"/>
                    <a:pt x="9243" y="37600"/>
                    <a:pt x="9243" y="37267"/>
                  </a:cubicBezTo>
                  <a:cubicBezTo>
                    <a:pt x="9243" y="37082"/>
                    <a:pt x="9243" y="36860"/>
                    <a:pt x="9206" y="36638"/>
                  </a:cubicBezTo>
                  <a:cubicBezTo>
                    <a:pt x="9206" y="36564"/>
                    <a:pt x="9206" y="36490"/>
                    <a:pt x="9206" y="36416"/>
                  </a:cubicBezTo>
                  <a:cubicBezTo>
                    <a:pt x="9169" y="36121"/>
                    <a:pt x="9169" y="35825"/>
                    <a:pt x="9169" y="35529"/>
                  </a:cubicBezTo>
                  <a:cubicBezTo>
                    <a:pt x="9169" y="35233"/>
                    <a:pt x="9169" y="34975"/>
                    <a:pt x="9169" y="34679"/>
                  </a:cubicBezTo>
                  <a:cubicBezTo>
                    <a:pt x="9206" y="34161"/>
                    <a:pt x="9243" y="33644"/>
                    <a:pt x="9317" y="33163"/>
                  </a:cubicBezTo>
                  <a:cubicBezTo>
                    <a:pt x="9317" y="32978"/>
                    <a:pt x="9354" y="32756"/>
                    <a:pt x="9391" y="32571"/>
                  </a:cubicBezTo>
                  <a:close/>
                  <a:moveTo>
                    <a:pt x="24807" y="36047"/>
                  </a:moveTo>
                  <a:lnTo>
                    <a:pt x="24807" y="36047"/>
                  </a:lnTo>
                  <a:cubicBezTo>
                    <a:pt x="24881" y="36121"/>
                    <a:pt x="24955" y="36232"/>
                    <a:pt x="25029" y="36306"/>
                  </a:cubicBezTo>
                  <a:cubicBezTo>
                    <a:pt x="25177" y="36527"/>
                    <a:pt x="25362" y="36749"/>
                    <a:pt x="25547" y="37008"/>
                  </a:cubicBezTo>
                  <a:lnTo>
                    <a:pt x="25843" y="37415"/>
                  </a:lnTo>
                  <a:cubicBezTo>
                    <a:pt x="25917" y="37526"/>
                    <a:pt x="26027" y="37673"/>
                    <a:pt x="26138" y="37821"/>
                  </a:cubicBezTo>
                  <a:cubicBezTo>
                    <a:pt x="26249" y="37969"/>
                    <a:pt x="26323" y="38080"/>
                    <a:pt x="26471" y="38191"/>
                  </a:cubicBezTo>
                  <a:cubicBezTo>
                    <a:pt x="26545" y="38265"/>
                    <a:pt x="26693" y="38376"/>
                    <a:pt x="26841" y="38450"/>
                  </a:cubicBezTo>
                  <a:cubicBezTo>
                    <a:pt x="27100" y="38598"/>
                    <a:pt x="27358" y="38672"/>
                    <a:pt x="27617" y="38783"/>
                  </a:cubicBezTo>
                  <a:cubicBezTo>
                    <a:pt x="27617" y="38783"/>
                    <a:pt x="27876" y="38857"/>
                    <a:pt x="27950" y="38857"/>
                  </a:cubicBezTo>
                  <a:lnTo>
                    <a:pt x="27580" y="38857"/>
                  </a:lnTo>
                  <a:cubicBezTo>
                    <a:pt x="27395" y="38820"/>
                    <a:pt x="27063" y="38783"/>
                    <a:pt x="26730" y="38635"/>
                  </a:cubicBezTo>
                  <a:cubicBezTo>
                    <a:pt x="26545" y="38524"/>
                    <a:pt x="26434" y="38450"/>
                    <a:pt x="26286" y="38339"/>
                  </a:cubicBezTo>
                  <a:cubicBezTo>
                    <a:pt x="26175" y="38228"/>
                    <a:pt x="26064" y="38117"/>
                    <a:pt x="25953" y="37969"/>
                  </a:cubicBezTo>
                  <a:cubicBezTo>
                    <a:pt x="25843" y="37821"/>
                    <a:pt x="25732" y="37673"/>
                    <a:pt x="25658" y="37526"/>
                  </a:cubicBezTo>
                  <a:lnTo>
                    <a:pt x="25399" y="37119"/>
                  </a:lnTo>
                  <a:cubicBezTo>
                    <a:pt x="25251" y="36860"/>
                    <a:pt x="25103" y="36601"/>
                    <a:pt x="24955" y="36343"/>
                  </a:cubicBezTo>
                  <a:cubicBezTo>
                    <a:pt x="24918" y="36232"/>
                    <a:pt x="24844" y="36158"/>
                    <a:pt x="24807" y="36047"/>
                  </a:cubicBezTo>
                  <a:close/>
                  <a:moveTo>
                    <a:pt x="23070" y="31980"/>
                  </a:moveTo>
                  <a:cubicBezTo>
                    <a:pt x="23070" y="32202"/>
                    <a:pt x="23107" y="32461"/>
                    <a:pt x="23107" y="32719"/>
                  </a:cubicBezTo>
                  <a:cubicBezTo>
                    <a:pt x="23181" y="33422"/>
                    <a:pt x="23255" y="34013"/>
                    <a:pt x="23403" y="34605"/>
                  </a:cubicBezTo>
                  <a:cubicBezTo>
                    <a:pt x="23476" y="34938"/>
                    <a:pt x="23550" y="35270"/>
                    <a:pt x="23661" y="35603"/>
                  </a:cubicBezTo>
                  <a:cubicBezTo>
                    <a:pt x="23809" y="35973"/>
                    <a:pt x="23957" y="36306"/>
                    <a:pt x="24105" y="36638"/>
                  </a:cubicBezTo>
                  <a:cubicBezTo>
                    <a:pt x="24290" y="36934"/>
                    <a:pt x="24475" y="37267"/>
                    <a:pt x="24660" y="37563"/>
                  </a:cubicBezTo>
                  <a:cubicBezTo>
                    <a:pt x="24918" y="37858"/>
                    <a:pt x="25140" y="38117"/>
                    <a:pt x="25362" y="38339"/>
                  </a:cubicBezTo>
                  <a:cubicBezTo>
                    <a:pt x="25806" y="38783"/>
                    <a:pt x="26323" y="39152"/>
                    <a:pt x="26878" y="39448"/>
                  </a:cubicBezTo>
                  <a:cubicBezTo>
                    <a:pt x="27137" y="39559"/>
                    <a:pt x="27358" y="39670"/>
                    <a:pt x="27543" y="39744"/>
                  </a:cubicBezTo>
                  <a:cubicBezTo>
                    <a:pt x="27321" y="39670"/>
                    <a:pt x="27063" y="39596"/>
                    <a:pt x="26841" y="39522"/>
                  </a:cubicBezTo>
                  <a:cubicBezTo>
                    <a:pt x="26434" y="39337"/>
                    <a:pt x="25843" y="39041"/>
                    <a:pt x="25214" y="38487"/>
                  </a:cubicBezTo>
                  <a:cubicBezTo>
                    <a:pt x="24955" y="38265"/>
                    <a:pt x="24696" y="37969"/>
                    <a:pt x="24475" y="37673"/>
                  </a:cubicBezTo>
                  <a:cubicBezTo>
                    <a:pt x="24253" y="37415"/>
                    <a:pt x="24068" y="37082"/>
                    <a:pt x="23883" y="36749"/>
                  </a:cubicBezTo>
                  <a:cubicBezTo>
                    <a:pt x="23735" y="36416"/>
                    <a:pt x="23587" y="36047"/>
                    <a:pt x="23439" y="35714"/>
                  </a:cubicBezTo>
                  <a:cubicBezTo>
                    <a:pt x="23329" y="35344"/>
                    <a:pt x="23255" y="34975"/>
                    <a:pt x="23181" y="34642"/>
                  </a:cubicBezTo>
                  <a:lnTo>
                    <a:pt x="23181" y="34457"/>
                  </a:lnTo>
                  <a:lnTo>
                    <a:pt x="23144" y="34383"/>
                  </a:lnTo>
                  <a:cubicBezTo>
                    <a:pt x="23144" y="34235"/>
                    <a:pt x="23107" y="34087"/>
                    <a:pt x="23107" y="33939"/>
                  </a:cubicBezTo>
                  <a:cubicBezTo>
                    <a:pt x="23033" y="33533"/>
                    <a:pt x="23033" y="33126"/>
                    <a:pt x="23033" y="32756"/>
                  </a:cubicBezTo>
                  <a:cubicBezTo>
                    <a:pt x="23033" y="32461"/>
                    <a:pt x="23070" y="32239"/>
                    <a:pt x="23070" y="31980"/>
                  </a:cubicBezTo>
                  <a:close/>
                  <a:moveTo>
                    <a:pt x="3419" y="32434"/>
                  </a:moveTo>
                  <a:lnTo>
                    <a:pt x="3216" y="34901"/>
                  </a:lnTo>
                  <a:lnTo>
                    <a:pt x="3143" y="35862"/>
                  </a:lnTo>
                  <a:lnTo>
                    <a:pt x="3069" y="37082"/>
                  </a:lnTo>
                  <a:lnTo>
                    <a:pt x="2995" y="38191"/>
                  </a:lnTo>
                  <a:lnTo>
                    <a:pt x="2921" y="39263"/>
                  </a:lnTo>
                  <a:lnTo>
                    <a:pt x="2773" y="41925"/>
                  </a:lnTo>
                  <a:cubicBezTo>
                    <a:pt x="2736" y="41703"/>
                    <a:pt x="2736" y="41444"/>
                    <a:pt x="2736" y="41149"/>
                  </a:cubicBezTo>
                  <a:cubicBezTo>
                    <a:pt x="2699" y="40631"/>
                    <a:pt x="2699" y="39966"/>
                    <a:pt x="2699" y="39263"/>
                  </a:cubicBezTo>
                  <a:lnTo>
                    <a:pt x="2736" y="38154"/>
                  </a:lnTo>
                  <a:lnTo>
                    <a:pt x="2810" y="37045"/>
                  </a:lnTo>
                  <a:lnTo>
                    <a:pt x="2884" y="35936"/>
                  </a:lnTo>
                  <a:cubicBezTo>
                    <a:pt x="2921" y="35677"/>
                    <a:pt x="2958" y="35418"/>
                    <a:pt x="2995" y="35159"/>
                  </a:cubicBezTo>
                  <a:lnTo>
                    <a:pt x="3032" y="34864"/>
                  </a:lnTo>
                  <a:cubicBezTo>
                    <a:pt x="3106" y="34272"/>
                    <a:pt x="3180" y="33718"/>
                    <a:pt x="3253" y="33237"/>
                  </a:cubicBezTo>
                  <a:cubicBezTo>
                    <a:pt x="3253" y="33237"/>
                    <a:pt x="3290" y="33052"/>
                    <a:pt x="3290" y="32978"/>
                  </a:cubicBezTo>
                  <a:cubicBezTo>
                    <a:pt x="3322" y="32759"/>
                    <a:pt x="3380" y="32592"/>
                    <a:pt x="3419" y="32434"/>
                  </a:cubicBezTo>
                  <a:close/>
                  <a:moveTo>
                    <a:pt x="10648" y="42517"/>
                  </a:moveTo>
                  <a:cubicBezTo>
                    <a:pt x="10648" y="42554"/>
                    <a:pt x="10648" y="42591"/>
                    <a:pt x="10611" y="42664"/>
                  </a:cubicBezTo>
                  <a:cubicBezTo>
                    <a:pt x="10611" y="42738"/>
                    <a:pt x="10574" y="42849"/>
                    <a:pt x="10537" y="42923"/>
                  </a:cubicBezTo>
                  <a:lnTo>
                    <a:pt x="10500" y="42997"/>
                  </a:lnTo>
                  <a:cubicBezTo>
                    <a:pt x="10500" y="43034"/>
                    <a:pt x="10500" y="43071"/>
                    <a:pt x="10463" y="43108"/>
                  </a:cubicBezTo>
                  <a:lnTo>
                    <a:pt x="10389" y="43256"/>
                  </a:lnTo>
                  <a:lnTo>
                    <a:pt x="10315" y="43404"/>
                  </a:lnTo>
                  <a:lnTo>
                    <a:pt x="10241" y="43552"/>
                  </a:lnTo>
                  <a:cubicBezTo>
                    <a:pt x="10204" y="43663"/>
                    <a:pt x="10167" y="43774"/>
                    <a:pt x="10130" y="43848"/>
                  </a:cubicBezTo>
                  <a:cubicBezTo>
                    <a:pt x="10093" y="43885"/>
                    <a:pt x="10056" y="43922"/>
                    <a:pt x="10056" y="43922"/>
                  </a:cubicBezTo>
                  <a:cubicBezTo>
                    <a:pt x="10019" y="43885"/>
                    <a:pt x="10019" y="43848"/>
                    <a:pt x="10019" y="43811"/>
                  </a:cubicBezTo>
                  <a:cubicBezTo>
                    <a:pt x="10019" y="43700"/>
                    <a:pt x="10056" y="43626"/>
                    <a:pt x="10093" y="43515"/>
                  </a:cubicBezTo>
                  <a:lnTo>
                    <a:pt x="10130" y="43330"/>
                  </a:lnTo>
                  <a:lnTo>
                    <a:pt x="10167" y="43182"/>
                  </a:lnTo>
                  <a:lnTo>
                    <a:pt x="10278" y="42997"/>
                  </a:lnTo>
                  <a:cubicBezTo>
                    <a:pt x="10278" y="42960"/>
                    <a:pt x="10315" y="42923"/>
                    <a:pt x="10315" y="42886"/>
                  </a:cubicBezTo>
                  <a:lnTo>
                    <a:pt x="10352" y="42849"/>
                  </a:lnTo>
                  <a:cubicBezTo>
                    <a:pt x="10426" y="42775"/>
                    <a:pt x="10500" y="42664"/>
                    <a:pt x="10537" y="42628"/>
                  </a:cubicBezTo>
                  <a:cubicBezTo>
                    <a:pt x="10574" y="42591"/>
                    <a:pt x="10611" y="42554"/>
                    <a:pt x="10648" y="42517"/>
                  </a:cubicBezTo>
                  <a:close/>
                  <a:moveTo>
                    <a:pt x="17561" y="40557"/>
                  </a:moveTo>
                  <a:cubicBezTo>
                    <a:pt x="17857" y="40557"/>
                    <a:pt x="18153" y="40742"/>
                    <a:pt x="18153" y="41112"/>
                  </a:cubicBezTo>
                  <a:cubicBezTo>
                    <a:pt x="18190" y="42517"/>
                    <a:pt x="17968" y="43848"/>
                    <a:pt x="17487" y="45142"/>
                  </a:cubicBezTo>
                  <a:cubicBezTo>
                    <a:pt x="17413" y="45400"/>
                    <a:pt x="17191" y="45548"/>
                    <a:pt x="16933" y="45548"/>
                  </a:cubicBezTo>
                  <a:cubicBezTo>
                    <a:pt x="16711" y="45548"/>
                    <a:pt x="16526" y="45437"/>
                    <a:pt x="16415" y="45289"/>
                  </a:cubicBezTo>
                  <a:cubicBezTo>
                    <a:pt x="16304" y="45179"/>
                    <a:pt x="16304" y="45031"/>
                    <a:pt x="16341" y="44846"/>
                  </a:cubicBezTo>
                  <a:cubicBezTo>
                    <a:pt x="16822" y="43626"/>
                    <a:pt x="17007" y="42406"/>
                    <a:pt x="17007" y="41112"/>
                  </a:cubicBezTo>
                  <a:cubicBezTo>
                    <a:pt x="17007" y="40964"/>
                    <a:pt x="17044" y="40816"/>
                    <a:pt x="17154" y="40705"/>
                  </a:cubicBezTo>
                  <a:cubicBezTo>
                    <a:pt x="17265" y="40631"/>
                    <a:pt x="17413" y="40557"/>
                    <a:pt x="17561" y="40557"/>
                  </a:cubicBezTo>
                  <a:close/>
                  <a:moveTo>
                    <a:pt x="11387" y="43034"/>
                  </a:moveTo>
                  <a:cubicBezTo>
                    <a:pt x="11387" y="43108"/>
                    <a:pt x="11350" y="43182"/>
                    <a:pt x="11350" y="43293"/>
                  </a:cubicBezTo>
                  <a:cubicBezTo>
                    <a:pt x="11276" y="43478"/>
                    <a:pt x="11239" y="43663"/>
                    <a:pt x="11165" y="43885"/>
                  </a:cubicBezTo>
                  <a:cubicBezTo>
                    <a:pt x="11128" y="43922"/>
                    <a:pt x="11128" y="43995"/>
                    <a:pt x="11128" y="43995"/>
                  </a:cubicBezTo>
                  <a:cubicBezTo>
                    <a:pt x="11091" y="44069"/>
                    <a:pt x="11054" y="44143"/>
                    <a:pt x="11054" y="44217"/>
                  </a:cubicBezTo>
                  <a:lnTo>
                    <a:pt x="10906" y="44587"/>
                  </a:lnTo>
                  <a:lnTo>
                    <a:pt x="10759" y="44920"/>
                  </a:lnTo>
                  <a:lnTo>
                    <a:pt x="10611" y="45215"/>
                  </a:lnTo>
                  <a:cubicBezTo>
                    <a:pt x="10537" y="45437"/>
                    <a:pt x="10426" y="45622"/>
                    <a:pt x="10352" y="45807"/>
                  </a:cubicBezTo>
                  <a:cubicBezTo>
                    <a:pt x="10278" y="45881"/>
                    <a:pt x="10241" y="45955"/>
                    <a:pt x="10204" y="45992"/>
                  </a:cubicBezTo>
                  <a:cubicBezTo>
                    <a:pt x="10241" y="45955"/>
                    <a:pt x="10241" y="45844"/>
                    <a:pt x="10278" y="45770"/>
                  </a:cubicBezTo>
                  <a:cubicBezTo>
                    <a:pt x="10315" y="45585"/>
                    <a:pt x="10389" y="45363"/>
                    <a:pt x="10426" y="45179"/>
                  </a:cubicBezTo>
                  <a:lnTo>
                    <a:pt x="10574" y="44809"/>
                  </a:lnTo>
                  <a:lnTo>
                    <a:pt x="10685" y="44476"/>
                  </a:lnTo>
                  <a:lnTo>
                    <a:pt x="10832" y="44143"/>
                  </a:lnTo>
                  <a:cubicBezTo>
                    <a:pt x="10869" y="44069"/>
                    <a:pt x="10906" y="43995"/>
                    <a:pt x="10906" y="43922"/>
                  </a:cubicBezTo>
                  <a:lnTo>
                    <a:pt x="10980" y="43811"/>
                  </a:lnTo>
                  <a:cubicBezTo>
                    <a:pt x="11054" y="43626"/>
                    <a:pt x="11165" y="43404"/>
                    <a:pt x="11276" y="43256"/>
                  </a:cubicBezTo>
                  <a:cubicBezTo>
                    <a:pt x="11313" y="43182"/>
                    <a:pt x="11350" y="43108"/>
                    <a:pt x="11387" y="43034"/>
                  </a:cubicBezTo>
                  <a:close/>
                  <a:moveTo>
                    <a:pt x="18670" y="42036"/>
                  </a:moveTo>
                  <a:cubicBezTo>
                    <a:pt x="18670" y="42147"/>
                    <a:pt x="18670" y="42258"/>
                    <a:pt x="18670" y="42406"/>
                  </a:cubicBezTo>
                  <a:cubicBezTo>
                    <a:pt x="18670" y="42701"/>
                    <a:pt x="18670" y="43034"/>
                    <a:pt x="18596" y="43367"/>
                  </a:cubicBezTo>
                  <a:lnTo>
                    <a:pt x="18596" y="43404"/>
                  </a:lnTo>
                  <a:cubicBezTo>
                    <a:pt x="18559" y="43552"/>
                    <a:pt x="18522" y="43737"/>
                    <a:pt x="18485" y="43885"/>
                  </a:cubicBezTo>
                  <a:cubicBezTo>
                    <a:pt x="18448" y="44032"/>
                    <a:pt x="18411" y="44217"/>
                    <a:pt x="18338" y="44402"/>
                  </a:cubicBezTo>
                  <a:cubicBezTo>
                    <a:pt x="18264" y="44550"/>
                    <a:pt x="18190" y="44772"/>
                    <a:pt x="18116" y="44957"/>
                  </a:cubicBezTo>
                  <a:cubicBezTo>
                    <a:pt x="18005" y="45142"/>
                    <a:pt x="17931" y="45289"/>
                    <a:pt x="17857" y="45437"/>
                  </a:cubicBezTo>
                  <a:cubicBezTo>
                    <a:pt x="17635" y="45733"/>
                    <a:pt x="17376" y="45992"/>
                    <a:pt x="17117" y="46066"/>
                  </a:cubicBezTo>
                  <a:cubicBezTo>
                    <a:pt x="17007" y="46103"/>
                    <a:pt x="16933" y="46103"/>
                    <a:pt x="16822" y="46103"/>
                  </a:cubicBezTo>
                  <a:lnTo>
                    <a:pt x="16711" y="46103"/>
                  </a:lnTo>
                  <a:cubicBezTo>
                    <a:pt x="16859" y="46066"/>
                    <a:pt x="16970" y="46029"/>
                    <a:pt x="17081" y="45992"/>
                  </a:cubicBezTo>
                  <a:cubicBezTo>
                    <a:pt x="17302" y="45881"/>
                    <a:pt x="17524" y="45659"/>
                    <a:pt x="17672" y="45326"/>
                  </a:cubicBezTo>
                  <a:cubicBezTo>
                    <a:pt x="17746" y="45179"/>
                    <a:pt x="17820" y="45031"/>
                    <a:pt x="17894" y="44846"/>
                  </a:cubicBezTo>
                  <a:cubicBezTo>
                    <a:pt x="17968" y="44661"/>
                    <a:pt x="18042" y="44513"/>
                    <a:pt x="18079" y="44328"/>
                  </a:cubicBezTo>
                  <a:cubicBezTo>
                    <a:pt x="18153" y="44143"/>
                    <a:pt x="18227" y="43958"/>
                    <a:pt x="18264" y="43811"/>
                  </a:cubicBezTo>
                  <a:lnTo>
                    <a:pt x="18301" y="43700"/>
                  </a:lnTo>
                  <a:cubicBezTo>
                    <a:pt x="18338" y="43589"/>
                    <a:pt x="18374" y="43441"/>
                    <a:pt x="18411" y="43330"/>
                  </a:cubicBezTo>
                  <a:cubicBezTo>
                    <a:pt x="18485" y="43034"/>
                    <a:pt x="18559" y="42701"/>
                    <a:pt x="18596" y="42406"/>
                  </a:cubicBezTo>
                  <a:cubicBezTo>
                    <a:pt x="18596" y="42406"/>
                    <a:pt x="18670" y="42073"/>
                    <a:pt x="18670" y="42036"/>
                  </a:cubicBezTo>
                  <a:close/>
                  <a:moveTo>
                    <a:pt x="2958" y="46214"/>
                  </a:moveTo>
                  <a:cubicBezTo>
                    <a:pt x="2995" y="46251"/>
                    <a:pt x="3032" y="46325"/>
                    <a:pt x="3032" y="46362"/>
                  </a:cubicBezTo>
                  <a:cubicBezTo>
                    <a:pt x="3069" y="46472"/>
                    <a:pt x="3143" y="46583"/>
                    <a:pt x="3143" y="46694"/>
                  </a:cubicBezTo>
                  <a:lnTo>
                    <a:pt x="3216" y="46879"/>
                  </a:lnTo>
                  <a:lnTo>
                    <a:pt x="3253" y="47064"/>
                  </a:lnTo>
                  <a:lnTo>
                    <a:pt x="3290" y="47286"/>
                  </a:lnTo>
                  <a:cubicBezTo>
                    <a:pt x="3290" y="47323"/>
                    <a:pt x="3290" y="47360"/>
                    <a:pt x="3290" y="47397"/>
                  </a:cubicBezTo>
                  <a:lnTo>
                    <a:pt x="3290" y="47471"/>
                  </a:lnTo>
                  <a:cubicBezTo>
                    <a:pt x="3327" y="47619"/>
                    <a:pt x="3327" y="47729"/>
                    <a:pt x="3327" y="47840"/>
                  </a:cubicBezTo>
                  <a:cubicBezTo>
                    <a:pt x="3327" y="47914"/>
                    <a:pt x="3290" y="47951"/>
                    <a:pt x="3290" y="47988"/>
                  </a:cubicBezTo>
                  <a:cubicBezTo>
                    <a:pt x="3290" y="47951"/>
                    <a:pt x="3253" y="47914"/>
                    <a:pt x="3216" y="47840"/>
                  </a:cubicBezTo>
                  <a:cubicBezTo>
                    <a:pt x="3180" y="47766"/>
                    <a:pt x="3143" y="47656"/>
                    <a:pt x="3106" y="47508"/>
                  </a:cubicBezTo>
                  <a:lnTo>
                    <a:pt x="3106" y="47471"/>
                  </a:lnTo>
                  <a:cubicBezTo>
                    <a:pt x="3069" y="47434"/>
                    <a:pt x="3069" y="47360"/>
                    <a:pt x="3069" y="47323"/>
                  </a:cubicBezTo>
                  <a:lnTo>
                    <a:pt x="3032" y="47138"/>
                  </a:lnTo>
                  <a:lnTo>
                    <a:pt x="2995" y="46916"/>
                  </a:lnTo>
                  <a:lnTo>
                    <a:pt x="2958" y="46731"/>
                  </a:lnTo>
                  <a:cubicBezTo>
                    <a:pt x="2958" y="46620"/>
                    <a:pt x="2958" y="46472"/>
                    <a:pt x="2958" y="46362"/>
                  </a:cubicBezTo>
                  <a:cubicBezTo>
                    <a:pt x="2958" y="46325"/>
                    <a:pt x="2958" y="46288"/>
                    <a:pt x="2958" y="46214"/>
                  </a:cubicBezTo>
                  <a:close/>
                  <a:moveTo>
                    <a:pt x="12533" y="42923"/>
                  </a:moveTo>
                  <a:lnTo>
                    <a:pt x="12533" y="42923"/>
                  </a:lnTo>
                  <a:cubicBezTo>
                    <a:pt x="12496" y="43071"/>
                    <a:pt x="12459" y="43219"/>
                    <a:pt x="12422" y="43367"/>
                  </a:cubicBezTo>
                  <a:cubicBezTo>
                    <a:pt x="12385" y="43700"/>
                    <a:pt x="12274" y="44069"/>
                    <a:pt x="12126" y="44476"/>
                  </a:cubicBezTo>
                  <a:lnTo>
                    <a:pt x="12089" y="44661"/>
                  </a:lnTo>
                  <a:cubicBezTo>
                    <a:pt x="12016" y="44809"/>
                    <a:pt x="11979" y="44957"/>
                    <a:pt x="11942" y="45068"/>
                  </a:cubicBezTo>
                  <a:lnTo>
                    <a:pt x="11720" y="45696"/>
                  </a:lnTo>
                  <a:lnTo>
                    <a:pt x="11461" y="46325"/>
                  </a:lnTo>
                  <a:lnTo>
                    <a:pt x="11165" y="46879"/>
                  </a:lnTo>
                  <a:cubicBezTo>
                    <a:pt x="10980" y="47286"/>
                    <a:pt x="10795" y="47619"/>
                    <a:pt x="10648" y="47914"/>
                  </a:cubicBezTo>
                  <a:cubicBezTo>
                    <a:pt x="10537" y="48025"/>
                    <a:pt x="10463" y="48173"/>
                    <a:pt x="10389" y="48284"/>
                  </a:cubicBezTo>
                  <a:lnTo>
                    <a:pt x="10574" y="47877"/>
                  </a:lnTo>
                  <a:lnTo>
                    <a:pt x="10980" y="46805"/>
                  </a:lnTo>
                  <a:lnTo>
                    <a:pt x="11461" y="45622"/>
                  </a:lnTo>
                  <a:lnTo>
                    <a:pt x="11720" y="44994"/>
                  </a:lnTo>
                  <a:lnTo>
                    <a:pt x="12348" y="43367"/>
                  </a:lnTo>
                  <a:lnTo>
                    <a:pt x="12533" y="42923"/>
                  </a:lnTo>
                  <a:close/>
                  <a:moveTo>
                    <a:pt x="47249" y="43885"/>
                  </a:moveTo>
                  <a:cubicBezTo>
                    <a:pt x="47470" y="43885"/>
                    <a:pt x="47655" y="43995"/>
                    <a:pt x="47766" y="44143"/>
                  </a:cubicBezTo>
                  <a:cubicBezTo>
                    <a:pt x="47877" y="44254"/>
                    <a:pt x="47877" y="44439"/>
                    <a:pt x="47840" y="44624"/>
                  </a:cubicBezTo>
                  <a:cubicBezTo>
                    <a:pt x="47323" y="46177"/>
                    <a:pt x="46990" y="47803"/>
                    <a:pt x="46879" y="49393"/>
                  </a:cubicBezTo>
                  <a:cubicBezTo>
                    <a:pt x="46842" y="49763"/>
                    <a:pt x="46509" y="49948"/>
                    <a:pt x="46213" y="49948"/>
                  </a:cubicBezTo>
                  <a:cubicBezTo>
                    <a:pt x="46066" y="49948"/>
                    <a:pt x="45918" y="49911"/>
                    <a:pt x="45807" y="49800"/>
                  </a:cubicBezTo>
                  <a:cubicBezTo>
                    <a:pt x="45733" y="49689"/>
                    <a:pt x="45696" y="49578"/>
                    <a:pt x="45696" y="49393"/>
                  </a:cubicBezTo>
                  <a:cubicBezTo>
                    <a:pt x="45844" y="47656"/>
                    <a:pt x="46176" y="45918"/>
                    <a:pt x="46694" y="44291"/>
                  </a:cubicBezTo>
                  <a:cubicBezTo>
                    <a:pt x="46768" y="44069"/>
                    <a:pt x="46990" y="43885"/>
                    <a:pt x="47249" y="43885"/>
                  </a:cubicBezTo>
                  <a:close/>
                  <a:moveTo>
                    <a:pt x="13790" y="41777"/>
                  </a:moveTo>
                  <a:cubicBezTo>
                    <a:pt x="13753" y="42036"/>
                    <a:pt x="13716" y="42258"/>
                    <a:pt x="13679" y="42480"/>
                  </a:cubicBezTo>
                  <a:cubicBezTo>
                    <a:pt x="13605" y="42997"/>
                    <a:pt x="13457" y="43626"/>
                    <a:pt x="13310" y="44291"/>
                  </a:cubicBezTo>
                  <a:cubicBezTo>
                    <a:pt x="13273" y="44402"/>
                    <a:pt x="13236" y="44476"/>
                    <a:pt x="13199" y="44587"/>
                  </a:cubicBezTo>
                  <a:cubicBezTo>
                    <a:pt x="13162" y="44809"/>
                    <a:pt x="13088" y="45068"/>
                    <a:pt x="12977" y="45326"/>
                  </a:cubicBezTo>
                  <a:cubicBezTo>
                    <a:pt x="12903" y="45548"/>
                    <a:pt x="12829" y="45807"/>
                    <a:pt x="12718" y="46066"/>
                  </a:cubicBezTo>
                  <a:lnTo>
                    <a:pt x="12644" y="46325"/>
                  </a:lnTo>
                  <a:lnTo>
                    <a:pt x="12533" y="46583"/>
                  </a:lnTo>
                  <a:cubicBezTo>
                    <a:pt x="12422" y="46805"/>
                    <a:pt x="12311" y="47064"/>
                    <a:pt x="12200" y="47323"/>
                  </a:cubicBezTo>
                  <a:cubicBezTo>
                    <a:pt x="12089" y="47582"/>
                    <a:pt x="11979" y="47803"/>
                    <a:pt x="11831" y="48062"/>
                  </a:cubicBezTo>
                  <a:lnTo>
                    <a:pt x="11757" y="48247"/>
                  </a:lnTo>
                  <a:cubicBezTo>
                    <a:pt x="11387" y="48876"/>
                    <a:pt x="11091" y="49430"/>
                    <a:pt x="10795" y="49837"/>
                  </a:cubicBezTo>
                  <a:cubicBezTo>
                    <a:pt x="10685" y="50022"/>
                    <a:pt x="10537" y="50207"/>
                    <a:pt x="10389" y="50428"/>
                  </a:cubicBezTo>
                  <a:cubicBezTo>
                    <a:pt x="10500" y="50243"/>
                    <a:pt x="10611" y="50022"/>
                    <a:pt x="10722" y="49800"/>
                  </a:cubicBezTo>
                  <a:cubicBezTo>
                    <a:pt x="10943" y="49393"/>
                    <a:pt x="11202" y="48876"/>
                    <a:pt x="11572" y="48173"/>
                  </a:cubicBezTo>
                  <a:lnTo>
                    <a:pt x="11646" y="47951"/>
                  </a:lnTo>
                  <a:cubicBezTo>
                    <a:pt x="11757" y="47693"/>
                    <a:pt x="11905" y="47471"/>
                    <a:pt x="11979" y="47212"/>
                  </a:cubicBezTo>
                  <a:cubicBezTo>
                    <a:pt x="12089" y="46990"/>
                    <a:pt x="12200" y="46731"/>
                    <a:pt x="12311" y="46472"/>
                  </a:cubicBezTo>
                  <a:lnTo>
                    <a:pt x="12385" y="46214"/>
                  </a:lnTo>
                  <a:lnTo>
                    <a:pt x="12496" y="45992"/>
                  </a:lnTo>
                  <a:cubicBezTo>
                    <a:pt x="12607" y="45733"/>
                    <a:pt x="12681" y="45474"/>
                    <a:pt x="12755" y="45215"/>
                  </a:cubicBezTo>
                  <a:cubicBezTo>
                    <a:pt x="12903" y="44920"/>
                    <a:pt x="13014" y="44587"/>
                    <a:pt x="13088" y="44254"/>
                  </a:cubicBezTo>
                  <a:cubicBezTo>
                    <a:pt x="13273" y="43737"/>
                    <a:pt x="13457" y="43071"/>
                    <a:pt x="13605" y="42480"/>
                  </a:cubicBezTo>
                  <a:cubicBezTo>
                    <a:pt x="13679" y="42221"/>
                    <a:pt x="13716" y="41999"/>
                    <a:pt x="13790" y="41777"/>
                  </a:cubicBezTo>
                  <a:close/>
                  <a:moveTo>
                    <a:pt x="15639" y="38561"/>
                  </a:moveTo>
                  <a:lnTo>
                    <a:pt x="15639" y="38561"/>
                  </a:lnTo>
                  <a:cubicBezTo>
                    <a:pt x="15602" y="38893"/>
                    <a:pt x="15565" y="39300"/>
                    <a:pt x="15491" y="39744"/>
                  </a:cubicBezTo>
                  <a:cubicBezTo>
                    <a:pt x="15343" y="40816"/>
                    <a:pt x="15158" y="41777"/>
                    <a:pt x="14973" y="42664"/>
                  </a:cubicBezTo>
                  <a:cubicBezTo>
                    <a:pt x="14862" y="43108"/>
                    <a:pt x="14714" y="43700"/>
                    <a:pt x="14567" y="44291"/>
                  </a:cubicBezTo>
                  <a:cubicBezTo>
                    <a:pt x="14382" y="44846"/>
                    <a:pt x="14234" y="45437"/>
                    <a:pt x="14012" y="45955"/>
                  </a:cubicBezTo>
                  <a:cubicBezTo>
                    <a:pt x="13827" y="46509"/>
                    <a:pt x="13605" y="47064"/>
                    <a:pt x="13346" y="47545"/>
                  </a:cubicBezTo>
                  <a:cubicBezTo>
                    <a:pt x="13088" y="48136"/>
                    <a:pt x="12829" y="48617"/>
                    <a:pt x="12570" y="49060"/>
                  </a:cubicBezTo>
                  <a:cubicBezTo>
                    <a:pt x="12052" y="49911"/>
                    <a:pt x="11461" y="50761"/>
                    <a:pt x="10832" y="51464"/>
                  </a:cubicBezTo>
                  <a:cubicBezTo>
                    <a:pt x="10574" y="51722"/>
                    <a:pt x="10278" y="52018"/>
                    <a:pt x="10019" y="52277"/>
                  </a:cubicBezTo>
                  <a:cubicBezTo>
                    <a:pt x="10241" y="52018"/>
                    <a:pt x="10500" y="51722"/>
                    <a:pt x="10759" y="51390"/>
                  </a:cubicBezTo>
                  <a:cubicBezTo>
                    <a:pt x="11350" y="50650"/>
                    <a:pt x="11942" y="49800"/>
                    <a:pt x="12422" y="48950"/>
                  </a:cubicBezTo>
                  <a:cubicBezTo>
                    <a:pt x="12644" y="48506"/>
                    <a:pt x="12903" y="48025"/>
                    <a:pt x="13162" y="47471"/>
                  </a:cubicBezTo>
                  <a:cubicBezTo>
                    <a:pt x="13383" y="46953"/>
                    <a:pt x="13605" y="46399"/>
                    <a:pt x="13790" y="45881"/>
                  </a:cubicBezTo>
                  <a:cubicBezTo>
                    <a:pt x="14012" y="45326"/>
                    <a:pt x="14160" y="44772"/>
                    <a:pt x="14345" y="44217"/>
                  </a:cubicBezTo>
                  <a:cubicBezTo>
                    <a:pt x="14493" y="43663"/>
                    <a:pt x="14640" y="43145"/>
                    <a:pt x="14788" y="42628"/>
                  </a:cubicBezTo>
                  <a:cubicBezTo>
                    <a:pt x="15010" y="41592"/>
                    <a:pt x="15232" y="40631"/>
                    <a:pt x="15417" y="39744"/>
                  </a:cubicBezTo>
                  <a:lnTo>
                    <a:pt x="15639" y="38561"/>
                  </a:lnTo>
                  <a:close/>
                  <a:moveTo>
                    <a:pt x="3956" y="52499"/>
                  </a:moveTo>
                  <a:cubicBezTo>
                    <a:pt x="3956" y="52499"/>
                    <a:pt x="3956" y="52536"/>
                    <a:pt x="3993" y="52573"/>
                  </a:cubicBezTo>
                  <a:cubicBezTo>
                    <a:pt x="3993" y="52647"/>
                    <a:pt x="4030" y="52721"/>
                    <a:pt x="4030" y="52794"/>
                  </a:cubicBezTo>
                  <a:cubicBezTo>
                    <a:pt x="4030" y="52831"/>
                    <a:pt x="4030" y="52831"/>
                    <a:pt x="4030" y="52868"/>
                  </a:cubicBezTo>
                  <a:cubicBezTo>
                    <a:pt x="4067" y="52868"/>
                    <a:pt x="4067" y="52905"/>
                    <a:pt x="4067" y="52942"/>
                  </a:cubicBezTo>
                  <a:lnTo>
                    <a:pt x="4067" y="53053"/>
                  </a:lnTo>
                  <a:lnTo>
                    <a:pt x="4067" y="53164"/>
                  </a:lnTo>
                  <a:lnTo>
                    <a:pt x="4030" y="53312"/>
                  </a:lnTo>
                  <a:cubicBezTo>
                    <a:pt x="4030" y="53386"/>
                    <a:pt x="4030" y="53460"/>
                    <a:pt x="3993" y="53534"/>
                  </a:cubicBezTo>
                  <a:cubicBezTo>
                    <a:pt x="3993" y="53571"/>
                    <a:pt x="3993" y="53608"/>
                    <a:pt x="3956" y="53608"/>
                  </a:cubicBezTo>
                  <a:cubicBezTo>
                    <a:pt x="3956" y="53608"/>
                    <a:pt x="3919" y="53571"/>
                    <a:pt x="3919" y="53534"/>
                  </a:cubicBezTo>
                  <a:cubicBezTo>
                    <a:pt x="3882" y="53460"/>
                    <a:pt x="3845" y="53386"/>
                    <a:pt x="3845" y="53312"/>
                  </a:cubicBezTo>
                  <a:lnTo>
                    <a:pt x="3845" y="53201"/>
                  </a:lnTo>
                  <a:lnTo>
                    <a:pt x="3808" y="53053"/>
                  </a:lnTo>
                  <a:lnTo>
                    <a:pt x="3808" y="52942"/>
                  </a:lnTo>
                  <a:cubicBezTo>
                    <a:pt x="3808" y="52905"/>
                    <a:pt x="3808" y="52868"/>
                    <a:pt x="3845" y="52868"/>
                  </a:cubicBezTo>
                  <a:lnTo>
                    <a:pt x="3845" y="52794"/>
                  </a:lnTo>
                  <a:cubicBezTo>
                    <a:pt x="3845" y="52721"/>
                    <a:pt x="3882" y="52647"/>
                    <a:pt x="3882" y="52573"/>
                  </a:cubicBezTo>
                  <a:cubicBezTo>
                    <a:pt x="3919" y="52536"/>
                    <a:pt x="3919" y="52499"/>
                    <a:pt x="3956" y="52499"/>
                  </a:cubicBezTo>
                  <a:close/>
                  <a:moveTo>
                    <a:pt x="13457" y="51205"/>
                  </a:moveTo>
                  <a:cubicBezTo>
                    <a:pt x="13642" y="51205"/>
                    <a:pt x="13901" y="51353"/>
                    <a:pt x="13975" y="51574"/>
                  </a:cubicBezTo>
                  <a:cubicBezTo>
                    <a:pt x="14086" y="51796"/>
                    <a:pt x="14049" y="52018"/>
                    <a:pt x="13901" y="52203"/>
                  </a:cubicBezTo>
                  <a:cubicBezTo>
                    <a:pt x="12940" y="53238"/>
                    <a:pt x="11831" y="54088"/>
                    <a:pt x="10611" y="54791"/>
                  </a:cubicBezTo>
                  <a:cubicBezTo>
                    <a:pt x="10537" y="54865"/>
                    <a:pt x="10426" y="54865"/>
                    <a:pt x="10352" y="54865"/>
                  </a:cubicBezTo>
                  <a:cubicBezTo>
                    <a:pt x="10056" y="54865"/>
                    <a:pt x="9834" y="54643"/>
                    <a:pt x="9760" y="54421"/>
                  </a:cubicBezTo>
                  <a:cubicBezTo>
                    <a:pt x="9723" y="54162"/>
                    <a:pt x="9797" y="53941"/>
                    <a:pt x="10019" y="53793"/>
                  </a:cubicBezTo>
                  <a:cubicBezTo>
                    <a:pt x="11165" y="53127"/>
                    <a:pt x="12163" y="52351"/>
                    <a:pt x="13051" y="51390"/>
                  </a:cubicBezTo>
                  <a:cubicBezTo>
                    <a:pt x="13162" y="51242"/>
                    <a:pt x="13310" y="51205"/>
                    <a:pt x="13457" y="51205"/>
                  </a:cubicBezTo>
                  <a:close/>
                  <a:moveTo>
                    <a:pt x="13494" y="53312"/>
                  </a:moveTo>
                  <a:cubicBezTo>
                    <a:pt x="13457" y="53386"/>
                    <a:pt x="13383" y="53460"/>
                    <a:pt x="13273" y="53534"/>
                  </a:cubicBezTo>
                  <a:cubicBezTo>
                    <a:pt x="13125" y="53719"/>
                    <a:pt x="12903" y="53904"/>
                    <a:pt x="12681" y="54125"/>
                  </a:cubicBezTo>
                  <a:lnTo>
                    <a:pt x="12570" y="54236"/>
                  </a:lnTo>
                  <a:cubicBezTo>
                    <a:pt x="12496" y="54310"/>
                    <a:pt x="12422" y="54347"/>
                    <a:pt x="12348" y="54421"/>
                  </a:cubicBezTo>
                  <a:lnTo>
                    <a:pt x="11979" y="54754"/>
                  </a:lnTo>
                  <a:cubicBezTo>
                    <a:pt x="11831" y="54865"/>
                    <a:pt x="11720" y="54939"/>
                    <a:pt x="11572" y="55050"/>
                  </a:cubicBezTo>
                  <a:cubicBezTo>
                    <a:pt x="11424" y="55124"/>
                    <a:pt x="11313" y="55198"/>
                    <a:pt x="11165" y="55272"/>
                  </a:cubicBezTo>
                  <a:cubicBezTo>
                    <a:pt x="10943" y="55382"/>
                    <a:pt x="10685" y="55456"/>
                    <a:pt x="10463" y="55456"/>
                  </a:cubicBezTo>
                  <a:lnTo>
                    <a:pt x="10352" y="55456"/>
                  </a:lnTo>
                  <a:cubicBezTo>
                    <a:pt x="10204" y="55419"/>
                    <a:pt x="10093" y="55382"/>
                    <a:pt x="10019" y="55382"/>
                  </a:cubicBezTo>
                  <a:lnTo>
                    <a:pt x="10130" y="55382"/>
                  </a:lnTo>
                  <a:cubicBezTo>
                    <a:pt x="10204" y="55382"/>
                    <a:pt x="10278" y="55382"/>
                    <a:pt x="10352" y="55345"/>
                  </a:cubicBezTo>
                  <a:cubicBezTo>
                    <a:pt x="10574" y="55345"/>
                    <a:pt x="10832" y="55235"/>
                    <a:pt x="11091" y="55087"/>
                  </a:cubicBezTo>
                  <a:cubicBezTo>
                    <a:pt x="11202" y="55013"/>
                    <a:pt x="11313" y="54939"/>
                    <a:pt x="11461" y="54828"/>
                  </a:cubicBezTo>
                  <a:cubicBezTo>
                    <a:pt x="11572" y="54754"/>
                    <a:pt x="11683" y="54680"/>
                    <a:pt x="11831" y="54569"/>
                  </a:cubicBezTo>
                  <a:lnTo>
                    <a:pt x="12200" y="54236"/>
                  </a:lnTo>
                  <a:cubicBezTo>
                    <a:pt x="12274" y="54199"/>
                    <a:pt x="12348" y="54125"/>
                    <a:pt x="12422" y="54051"/>
                  </a:cubicBezTo>
                  <a:lnTo>
                    <a:pt x="12570" y="53978"/>
                  </a:lnTo>
                  <a:cubicBezTo>
                    <a:pt x="12792" y="53793"/>
                    <a:pt x="13014" y="53608"/>
                    <a:pt x="13236" y="53460"/>
                  </a:cubicBezTo>
                  <a:cubicBezTo>
                    <a:pt x="13346" y="53423"/>
                    <a:pt x="13420" y="53349"/>
                    <a:pt x="13494" y="53312"/>
                  </a:cubicBezTo>
                  <a:close/>
                  <a:moveTo>
                    <a:pt x="7764" y="54458"/>
                  </a:moveTo>
                  <a:cubicBezTo>
                    <a:pt x="8171" y="54458"/>
                    <a:pt x="8355" y="54791"/>
                    <a:pt x="8355" y="55050"/>
                  </a:cubicBezTo>
                  <a:cubicBezTo>
                    <a:pt x="8355" y="55345"/>
                    <a:pt x="8171" y="55604"/>
                    <a:pt x="7801" y="55604"/>
                  </a:cubicBezTo>
                  <a:lnTo>
                    <a:pt x="7468" y="55604"/>
                  </a:lnTo>
                  <a:cubicBezTo>
                    <a:pt x="6729" y="55604"/>
                    <a:pt x="5989" y="55715"/>
                    <a:pt x="5250" y="55937"/>
                  </a:cubicBezTo>
                  <a:lnTo>
                    <a:pt x="5065" y="55937"/>
                  </a:lnTo>
                  <a:cubicBezTo>
                    <a:pt x="4732" y="55937"/>
                    <a:pt x="4547" y="55678"/>
                    <a:pt x="4510" y="55419"/>
                  </a:cubicBezTo>
                  <a:cubicBezTo>
                    <a:pt x="4510" y="55198"/>
                    <a:pt x="4584" y="54902"/>
                    <a:pt x="4917" y="54791"/>
                  </a:cubicBezTo>
                  <a:cubicBezTo>
                    <a:pt x="5767" y="54569"/>
                    <a:pt x="6618" y="54458"/>
                    <a:pt x="7468" y="54458"/>
                  </a:cubicBezTo>
                  <a:close/>
                  <a:moveTo>
                    <a:pt x="8651" y="55863"/>
                  </a:moveTo>
                  <a:lnTo>
                    <a:pt x="8651" y="55863"/>
                  </a:lnTo>
                  <a:cubicBezTo>
                    <a:pt x="8577" y="55937"/>
                    <a:pt x="8540" y="56011"/>
                    <a:pt x="8429" y="56048"/>
                  </a:cubicBezTo>
                  <a:cubicBezTo>
                    <a:pt x="8281" y="56159"/>
                    <a:pt x="8060" y="56196"/>
                    <a:pt x="7801" y="56196"/>
                  </a:cubicBezTo>
                  <a:lnTo>
                    <a:pt x="6840" y="56196"/>
                  </a:lnTo>
                  <a:cubicBezTo>
                    <a:pt x="6692" y="56233"/>
                    <a:pt x="6581" y="56233"/>
                    <a:pt x="6433" y="56270"/>
                  </a:cubicBezTo>
                  <a:cubicBezTo>
                    <a:pt x="6285" y="56307"/>
                    <a:pt x="6174" y="56381"/>
                    <a:pt x="6063" y="56418"/>
                  </a:cubicBezTo>
                  <a:cubicBezTo>
                    <a:pt x="5841" y="56529"/>
                    <a:pt x="5583" y="56639"/>
                    <a:pt x="5361" y="56639"/>
                  </a:cubicBezTo>
                  <a:lnTo>
                    <a:pt x="5324" y="56639"/>
                  </a:lnTo>
                  <a:cubicBezTo>
                    <a:pt x="5213" y="56639"/>
                    <a:pt x="5102" y="56602"/>
                    <a:pt x="5028" y="56565"/>
                  </a:cubicBezTo>
                  <a:lnTo>
                    <a:pt x="5324" y="56565"/>
                  </a:lnTo>
                  <a:cubicBezTo>
                    <a:pt x="5509" y="56529"/>
                    <a:pt x="5731" y="56381"/>
                    <a:pt x="5952" y="56270"/>
                  </a:cubicBezTo>
                  <a:cubicBezTo>
                    <a:pt x="6063" y="56196"/>
                    <a:pt x="6211" y="56122"/>
                    <a:pt x="6359" y="56085"/>
                  </a:cubicBezTo>
                  <a:cubicBezTo>
                    <a:pt x="6507" y="56011"/>
                    <a:pt x="6655" y="56011"/>
                    <a:pt x="6803" y="55974"/>
                  </a:cubicBezTo>
                  <a:cubicBezTo>
                    <a:pt x="6914" y="55974"/>
                    <a:pt x="7024" y="55937"/>
                    <a:pt x="7135" y="55937"/>
                  </a:cubicBezTo>
                  <a:cubicBezTo>
                    <a:pt x="7172" y="55937"/>
                    <a:pt x="7209" y="55937"/>
                    <a:pt x="7246" y="55974"/>
                  </a:cubicBezTo>
                  <a:lnTo>
                    <a:pt x="7579" y="55974"/>
                  </a:lnTo>
                  <a:lnTo>
                    <a:pt x="7690" y="56011"/>
                  </a:lnTo>
                  <a:cubicBezTo>
                    <a:pt x="7838" y="56011"/>
                    <a:pt x="7949" y="56048"/>
                    <a:pt x="8060" y="56048"/>
                  </a:cubicBezTo>
                  <a:cubicBezTo>
                    <a:pt x="8208" y="56048"/>
                    <a:pt x="8318" y="56011"/>
                    <a:pt x="8392" y="55974"/>
                  </a:cubicBezTo>
                  <a:cubicBezTo>
                    <a:pt x="8466" y="55974"/>
                    <a:pt x="8577" y="55900"/>
                    <a:pt x="8651" y="55863"/>
                  </a:cubicBezTo>
                  <a:close/>
                  <a:moveTo>
                    <a:pt x="4326" y="56492"/>
                  </a:moveTo>
                  <a:cubicBezTo>
                    <a:pt x="4363" y="56565"/>
                    <a:pt x="4363" y="56639"/>
                    <a:pt x="4400" y="56713"/>
                  </a:cubicBezTo>
                  <a:cubicBezTo>
                    <a:pt x="4400" y="56898"/>
                    <a:pt x="4437" y="57120"/>
                    <a:pt x="4474" y="57342"/>
                  </a:cubicBezTo>
                  <a:lnTo>
                    <a:pt x="4474" y="57490"/>
                  </a:lnTo>
                  <a:cubicBezTo>
                    <a:pt x="4474" y="57564"/>
                    <a:pt x="4510" y="57638"/>
                    <a:pt x="4510" y="57712"/>
                  </a:cubicBezTo>
                  <a:lnTo>
                    <a:pt x="4547" y="58081"/>
                  </a:lnTo>
                  <a:lnTo>
                    <a:pt x="4547" y="58451"/>
                  </a:lnTo>
                  <a:lnTo>
                    <a:pt x="4584" y="58784"/>
                  </a:lnTo>
                  <a:cubicBezTo>
                    <a:pt x="4584" y="59006"/>
                    <a:pt x="4584" y="59227"/>
                    <a:pt x="4584" y="59412"/>
                  </a:cubicBezTo>
                  <a:cubicBezTo>
                    <a:pt x="4584" y="59523"/>
                    <a:pt x="4584" y="59597"/>
                    <a:pt x="4584" y="59671"/>
                  </a:cubicBezTo>
                  <a:cubicBezTo>
                    <a:pt x="4584" y="59597"/>
                    <a:pt x="4547" y="59523"/>
                    <a:pt x="4510" y="59412"/>
                  </a:cubicBezTo>
                  <a:cubicBezTo>
                    <a:pt x="4474" y="59264"/>
                    <a:pt x="4437" y="59043"/>
                    <a:pt x="4363" y="58821"/>
                  </a:cubicBezTo>
                  <a:lnTo>
                    <a:pt x="4326" y="58451"/>
                  </a:lnTo>
                  <a:lnTo>
                    <a:pt x="4289" y="58081"/>
                  </a:lnTo>
                  <a:lnTo>
                    <a:pt x="4252" y="57712"/>
                  </a:lnTo>
                  <a:cubicBezTo>
                    <a:pt x="4252" y="57638"/>
                    <a:pt x="4252" y="57564"/>
                    <a:pt x="4252" y="57490"/>
                  </a:cubicBezTo>
                  <a:lnTo>
                    <a:pt x="4252" y="57379"/>
                  </a:lnTo>
                  <a:cubicBezTo>
                    <a:pt x="4252" y="57120"/>
                    <a:pt x="4289" y="56898"/>
                    <a:pt x="4289" y="56713"/>
                  </a:cubicBezTo>
                  <a:cubicBezTo>
                    <a:pt x="4326" y="56639"/>
                    <a:pt x="4326" y="56565"/>
                    <a:pt x="4326" y="56492"/>
                  </a:cubicBezTo>
                  <a:close/>
                  <a:moveTo>
                    <a:pt x="5435" y="60632"/>
                  </a:moveTo>
                  <a:cubicBezTo>
                    <a:pt x="5435" y="60669"/>
                    <a:pt x="5472" y="60706"/>
                    <a:pt x="5435" y="60743"/>
                  </a:cubicBezTo>
                  <a:cubicBezTo>
                    <a:pt x="5435" y="60780"/>
                    <a:pt x="5435" y="60854"/>
                    <a:pt x="5435" y="60928"/>
                  </a:cubicBezTo>
                  <a:cubicBezTo>
                    <a:pt x="5435" y="60965"/>
                    <a:pt x="5435" y="60965"/>
                    <a:pt x="5435" y="61002"/>
                  </a:cubicBezTo>
                  <a:cubicBezTo>
                    <a:pt x="5435" y="61002"/>
                    <a:pt x="5398" y="61039"/>
                    <a:pt x="5398" y="61076"/>
                  </a:cubicBezTo>
                  <a:lnTo>
                    <a:pt x="5398" y="61113"/>
                  </a:lnTo>
                  <a:cubicBezTo>
                    <a:pt x="5398" y="61150"/>
                    <a:pt x="5398" y="61187"/>
                    <a:pt x="5361" y="61224"/>
                  </a:cubicBezTo>
                  <a:cubicBezTo>
                    <a:pt x="5361" y="61224"/>
                    <a:pt x="5361" y="61224"/>
                    <a:pt x="5361" y="61261"/>
                  </a:cubicBezTo>
                  <a:lnTo>
                    <a:pt x="5361" y="61298"/>
                  </a:lnTo>
                  <a:cubicBezTo>
                    <a:pt x="5324" y="61372"/>
                    <a:pt x="5324" y="61409"/>
                    <a:pt x="5287" y="61483"/>
                  </a:cubicBezTo>
                  <a:cubicBezTo>
                    <a:pt x="5287" y="61483"/>
                    <a:pt x="5250" y="61520"/>
                    <a:pt x="5250" y="61557"/>
                  </a:cubicBezTo>
                  <a:cubicBezTo>
                    <a:pt x="5213" y="61520"/>
                    <a:pt x="5213" y="61520"/>
                    <a:pt x="5213" y="61483"/>
                  </a:cubicBezTo>
                  <a:cubicBezTo>
                    <a:pt x="5176" y="61409"/>
                    <a:pt x="5139" y="61335"/>
                    <a:pt x="5139" y="61298"/>
                  </a:cubicBezTo>
                  <a:lnTo>
                    <a:pt x="5139" y="61261"/>
                  </a:lnTo>
                  <a:cubicBezTo>
                    <a:pt x="5139" y="61224"/>
                    <a:pt x="5139" y="61187"/>
                    <a:pt x="5139" y="61187"/>
                  </a:cubicBezTo>
                  <a:cubicBezTo>
                    <a:pt x="5139" y="61150"/>
                    <a:pt x="5176" y="61113"/>
                    <a:pt x="5176" y="61076"/>
                  </a:cubicBezTo>
                  <a:lnTo>
                    <a:pt x="5176" y="61039"/>
                  </a:lnTo>
                  <a:cubicBezTo>
                    <a:pt x="5176" y="61002"/>
                    <a:pt x="5176" y="60965"/>
                    <a:pt x="5213" y="60928"/>
                  </a:cubicBezTo>
                  <a:cubicBezTo>
                    <a:pt x="5213" y="60928"/>
                    <a:pt x="5213" y="60891"/>
                    <a:pt x="5250" y="60854"/>
                  </a:cubicBezTo>
                  <a:cubicBezTo>
                    <a:pt x="5287" y="60780"/>
                    <a:pt x="5324" y="60706"/>
                    <a:pt x="5361" y="60669"/>
                  </a:cubicBezTo>
                  <a:cubicBezTo>
                    <a:pt x="5398" y="60669"/>
                    <a:pt x="5435" y="60632"/>
                    <a:pt x="5435" y="60632"/>
                  </a:cubicBezTo>
                  <a:close/>
                  <a:moveTo>
                    <a:pt x="6285" y="60928"/>
                  </a:moveTo>
                  <a:lnTo>
                    <a:pt x="8762" y="61187"/>
                  </a:lnTo>
                  <a:cubicBezTo>
                    <a:pt x="9169" y="61224"/>
                    <a:pt x="9354" y="61520"/>
                    <a:pt x="9317" y="61852"/>
                  </a:cubicBezTo>
                  <a:cubicBezTo>
                    <a:pt x="9317" y="62074"/>
                    <a:pt x="9169" y="62333"/>
                    <a:pt x="8836" y="62333"/>
                  </a:cubicBezTo>
                  <a:lnTo>
                    <a:pt x="8762" y="62333"/>
                  </a:lnTo>
                  <a:lnTo>
                    <a:pt x="6285" y="62111"/>
                  </a:lnTo>
                  <a:cubicBezTo>
                    <a:pt x="5878" y="62074"/>
                    <a:pt x="5694" y="61741"/>
                    <a:pt x="5731" y="61446"/>
                  </a:cubicBezTo>
                  <a:cubicBezTo>
                    <a:pt x="5731" y="61187"/>
                    <a:pt x="5878" y="60928"/>
                    <a:pt x="6211" y="60928"/>
                  </a:cubicBezTo>
                  <a:close/>
                  <a:moveTo>
                    <a:pt x="10426" y="61113"/>
                  </a:moveTo>
                  <a:cubicBezTo>
                    <a:pt x="10426" y="61150"/>
                    <a:pt x="10389" y="61187"/>
                    <a:pt x="10389" y="61224"/>
                  </a:cubicBezTo>
                  <a:lnTo>
                    <a:pt x="10241" y="61483"/>
                  </a:lnTo>
                  <a:cubicBezTo>
                    <a:pt x="10241" y="61520"/>
                    <a:pt x="10204" y="61594"/>
                    <a:pt x="10204" y="61630"/>
                  </a:cubicBezTo>
                  <a:cubicBezTo>
                    <a:pt x="10167" y="61667"/>
                    <a:pt x="10167" y="61704"/>
                    <a:pt x="10130" y="61778"/>
                  </a:cubicBezTo>
                  <a:cubicBezTo>
                    <a:pt x="10130" y="61815"/>
                    <a:pt x="10093" y="61852"/>
                    <a:pt x="10093" y="61926"/>
                  </a:cubicBezTo>
                  <a:cubicBezTo>
                    <a:pt x="10093" y="61926"/>
                    <a:pt x="10093" y="61963"/>
                    <a:pt x="10093" y="61963"/>
                  </a:cubicBezTo>
                  <a:cubicBezTo>
                    <a:pt x="10093" y="62000"/>
                    <a:pt x="10056" y="62037"/>
                    <a:pt x="10056" y="62074"/>
                  </a:cubicBezTo>
                  <a:cubicBezTo>
                    <a:pt x="10056" y="62148"/>
                    <a:pt x="10056" y="62222"/>
                    <a:pt x="10056" y="62333"/>
                  </a:cubicBezTo>
                  <a:cubicBezTo>
                    <a:pt x="10056" y="62370"/>
                    <a:pt x="10056" y="62407"/>
                    <a:pt x="10056" y="62444"/>
                  </a:cubicBezTo>
                  <a:cubicBezTo>
                    <a:pt x="10056" y="62444"/>
                    <a:pt x="10019" y="62407"/>
                    <a:pt x="9982" y="62370"/>
                  </a:cubicBezTo>
                  <a:cubicBezTo>
                    <a:pt x="9945" y="62296"/>
                    <a:pt x="9871" y="62185"/>
                    <a:pt x="9871" y="62074"/>
                  </a:cubicBezTo>
                  <a:cubicBezTo>
                    <a:pt x="9871" y="62000"/>
                    <a:pt x="9871" y="61963"/>
                    <a:pt x="9871" y="61889"/>
                  </a:cubicBezTo>
                  <a:cubicBezTo>
                    <a:pt x="9871" y="61815"/>
                    <a:pt x="9871" y="61741"/>
                    <a:pt x="9908" y="61704"/>
                  </a:cubicBezTo>
                  <a:cubicBezTo>
                    <a:pt x="9945" y="61630"/>
                    <a:pt x="9945" y="61594"/>
                    <a:pt x="9982" y="61520"/>
                  </a:cubicBezTo>
                  <a:cubicBezTo>
                    <a:pt x="10019" y="61483"/>
                    <a:pt x="10056" y="61409"/>
                    <a:pt x="10093" y="61372"/>
                  </a:cubicBezTo>
                  <a:cubicBezTo>
                    <a:pt x="10167" y="61298"/>
                    <a:pt x="10241" y="61224"/>
                    <a:pt x="10315" y="61187"/>
                  </a:cubicBezTo>
                  <a:cubicBezTo>
                    <a:pt x="10352" y="61150"/>
                    <a:pt x="10389" y="61150"/>
                    <a:pt x="10426" y="61113"/>
                  </a:cubicBezTo>
                  <a:close/>
                  <a:moveTo>
                    <a:pt x="11128" y="61483"/>
                  </a:moveTo>
                  <a:cubicBezTo>
                    <a:pt x="12348" y="61594"/>
                    <a:pt x="13457" y="61889"/>
                    <a:pt x="14530" y="62407"/>
                  </a:cubicBezTo>
                  <a:cubicBezTo>
                    <a:pt x="14862" y="62592"/>
                    <a:pt x="14862" y="62851"/>
                    <a:pt x="14825" y="62961"/>
                  </a:cubicBezTo>
                  <a:cubicBezTo>
                    <a:pt x="14751" y="63220"/>
                    <a:pt x="14530" y="63479"/>
                    <a:pt x="14197" y="63479"/>
                  </a:cubicBezTo>
                  <a:cubicBezTo>
                    <a:pt x="14123" y="63479"/>
                    <a:pt x="14049" y="63442"/>
                    <a:pt x="13938" y="63405"/>
                  </a:cubicBezTo>
                  <a:cubicBezTo>
                    <a:pt x="13051" y="62998"/>
                    <a:pt x="12126" y="62740"/>
                    <a:pt x="11128" y="62666"/>
                  </a:cubicBezTo>
                  <a:cubicBezTo>
                    <a:pt x="10759" y="62629"/>
                    <a:pt x="10574" y="62296"/>
                    <a:pt x="10574" y="62000"/>
                  </a:cubicBezTo>
                  <a:cubicBezTo>
                    <a:pt x="10574" y="61741"/>
                    <a:pt x="10722" y="61483"/>
                    <a:pt x="11091" y="61483"/>
                  </a:cubicBezTo>
                  <a:close/>
                  <a:moveTo>
                    <a:pt x="15787" y="62407"/>
                  </a:moveTo>
                  <a:cubicBezTo>
                    <a:pt x="15824" y="62481"/>
                    <a:pt x="15824" y="62518"/>
                    <a:pt x="15824" y="62592"/>
                  </a:cubicBezTo>
                  <a:cubicBezTo>
                    <a:pt x="15824" y="62740"/>
                    <a:pt x="15787" y="62887"/>
                    <a:pt x="15713" y="63035"/>
                  </a:cubicBezTo>
                  <a:lnTo>
                    <a:pt x="15713" y="63072"/>
                  </a:lnTo>
                  <a:cubicBezTo>
                    <a:pt x="15676" y="63146"/>
                    <a:pt x="15639" y="63183"/>
                    <a:pt x="15602" y="63257"/>
                  </a:cubicBezTo>
                  <a:cubicBezTo>
                    <a:pt x="15528" y="63331"/>
                    <a:pt x="15491" y="63405"/>
                    <a:pt x="15417" y="63479"/>
                  </a:cubicBezTo>
                  <a:cubicBezTo>
                    <a:pt x="15343" y="63516"/>
                    <a:pt x="15306" y="63590"/>
                    <a:pt x="15232" y="63664"/>
                  </a:cubicBezTo>
                  <a:cubicBezTo>
                    <a:pt x="15158" y="63701"/>
                    <a:pt x="15084" y="63738"/>
                    <a:pt x="15010" y="63812"/>
                  </a:cubicBezTo>
                  <a:cubicBezTo>
                    <a:pt x="14899" y="63886"/>
                    <a:pt x="14714" y="63923"/>
                    <a:pt x="14603" y="63960"/>
                  </a:cubicBezTo>
                  <a:cubicBezTo>
                    <a:pt x="14530" y="63960"/>
                    <a:pt x="14493" y="63997"/>
                    <a:pt x="14419" y="63997"/>
                  </a:cubicBezTo>
                  <a:cubicBezTo>
                    <a:pt x="14456" y="63960"/>
                    <a:pt x="14493" y="63923"/>
                    <a:pt x="14530" y="63923"/>
                  </a:cubicBezTo>
                  <a:lnTo>
                    <a:pt x="14567" y="63886"/>
                  </a:lnTo>
                  <a:cubicBezTo>
                    <a:pt x="14677" y="63812"/>
                    <a:pt x="14788" y="63738"/>
                    <a:pt x="14899" y="63627"/>
                  </a:cubicBezTo>
                  <a:cubicBezTo>
                    <a:pt x="14973" y="63590"/>
                    <a:pt x="15010" y="63516"/>
                    <a:pt x="15084" y="63479"/>
                  </a:cubicBezTo>
                  <a:cubicBezTo>
                    <a:pt x="15121" y="63405"/>
                    <a:pt x="15195" y="63368"/>
                    <a:pt x="15232" y="63294"/>
                  </a:cubicBezTo>
                  <a:cubicBezTo>
                    <a:pt x="15306" y="63257"/>
                    <a:pt x="15343" y="63183"/>
                    <a:pt x="15417" y="63109"/>
                  </a:cubicBezTo>
                  <a:lnTo>
                    <a:pt x="15454" y="63035"/>
                  </a:lnTo>
                  <a:cubicBezTo>
                    <a:pt x="15491" y="62998"/>
                    <a:pt x="15528" y="62961"/>
                    <a:pt x="15528" y="62924"/>
                  </a:cubicBezTo>
                  <a:cubicBezTo>
                    <a:pt x="15639" y="62814"/>
                    <a:pt x="15713" y="62703"/>
                    <a:pt x="15750" y="62592"/>
                  </a:cubicBezTo>
                  <a:cubicBezTo>
                    <a:pt x="15787" y="62518"/>
                    <a:pt x="15787" y="62444"/>
                    <a:pt x="15787" y="62407"/>
                  </a:cubicBezTo>
                  <a:close/>
                  <a:moveTo>
                    <a:pt x="37562" y="62185"/>
                  </a:moveTo>
                  <a:lnTo>
                    <a:pt x="37562" y="62185"/>
                  </a:lnTo>
                  <a:cubicBezTo>
                    <a:pt x="37488" y="62296"/>
                    <a:pt x="37414" y="62407"/>
                    <a:pt x="37303" y="62518"/>
                  </a:cubicBezTo>
                  <a:cubicBezTo>
                    <a:pt x="37082" y="62740"/>
                    <a:pt x="36860" y="62998"/>
                    <a:pt x="36564" y="63294"/>
                  </a:cubicBezTo>
                  <a:lnTo>
                    <a:pt x="36453" y="63442"/>
                  </a:lnTo>
                  <a:cubicBezTo>
                    <a:pt x="36342" y="63516"/>
                    <a:pt x="36268" y="63627"/>
                    <a:pt x="36157" y="63701"/>
                  </a:cubicBezTo>
                  <a:lnTo>
                    <a:pt x="35714" y="64144"/>
                  </a:lnTo>
                  <a:lnTo>
                    <a:pt x="35233" y="64551"/>
                  </a:lnTo>
                  <a:lnTo>
                    <a:pt x="34753" y="64921"/>
                  </a:lnTo>
                  <a:cubicBezTo>
                    <a:pt x="34457" y="65180"/>
                    <a:pt x="34161" y="65365"/>
                    <a:pt x="33902" y="65549"/>
                  </a:cubicBezTo>
                  <a:cubicBezTo>
                    <a:pt x="33791" y="65660"/>
                    <a:pt x="33680" y="65734"/>
                    <a:pt x="33569" y="65771"/>
                  </a:cubicBezTo>
                  <a:lnTo>
                    <a:pt x="33865" y="65475"/>
                  </a:lnTo>
                  <a:cubicBezTo>
                    <a:pt x="34087" y="65254"/>
                    <a:pt x="34346" y="65032"/>
                    <a:pt x="34642" y="64773"/>
                  </a:cubicBezTo>
                  <a:lnTo>
                    <a:pt x="35085" y="64366"/>
                  </a:lnTo>
                  <a:lnTo>
                    <a:pt x="35529" y="63960"/>
                  </a:lnTo>
                  <a:lnTo>
                    <a:pt x="36010" y="63553"/>
                  </a:lnTo>
                  <a:lnTo>
                    <a:pt x="36453" y="63146"/>
                  </a:lnTo>
                  <a:cubicBezTo>
                    <a:pt x="36749" y="62887"/>
                    <a:pt x="37008" y="62666"/>
                    <a:pt x="37230" y="62444"/>
                  </a:cubicBezTo>
                  <a:cubicBezTo>
                    <a:pt x="37340" y="62370"/>
                    <a:pt x="37451" y="62259"/>
                    <a:pt x="37562" y="62185"/>
                  </a:cubicBezTo>
                  <a:close/>
                  <a:moveTo>
                    <a:pt x="6655" y="65291"/>
                  </a:moveTo>
                  <a:lnTo>
                    <a:pt x="6729" y="65475"/>
                  </a:lnTo>
                  <a:cubicBezTo>
                    <a:pt x="6803" y="65586"/>
                    <a:pt x="6877" y="65734"/>
                    <a:pt x="6951" y="65919"/>
                  </a:cubicBezTo>
                  <a:lnTo>
                    <a:pt x="7024" y="66067"/>
                  </a:lnTo>
                  <a:lnTo>
                    <a:pt x="7320" y="66695"/>
                  </a:lnTo>
                  <a:cubicBezTo>
                    <a:pt x="7357" y="66769"/>
                    <a:pt x="7394" y="66806"/>
                    <a:pt x="7394" y="66843"/>
                  </a:cubicBezTo>
                  <a:cubicBezTo>
                    <a:pt x="7431" y="66880"/>
                    <a:pt x="7431" y="66917"/>
                    <a:pt x="7468" y="66954"/>
                  </a:cubicBezTo>
                  <a:cubicBezTo>
                    <a:pt x="7542" y="67139"/>
                    <a:pt x="7616" y="67287"/>
                    <a:pt x="7653" y="67398"/>
                  </a:cubicBezTo>
                  <a:lnTo>
                    <a:pt x="7727" y="67620"/>
                  </a:lnTo>
                  <a:cubicBezTo>
                    <a:pt x="7690" y="67583"/>
                    <a:pt x="7653" y="67509"/>
                    <a:pt x="7579" y="67472"/>
                  </a:cubicBezTo>
                  <a:cubicBezTo>
                    <a:pt x="7505" y="67361"/>
                    <a:pt x="7394" y="67213"/>
                    <a:pt x="7283" y="67065"/>
                  </a:cubicBezTo>
                  <a:lnTo>
                    <a:pt x="7246" y="66991"/>
                  </a:lnTo>
                  <a:cubicBezTo>
                    <a:pt x="7172" y="66917"/>
                    <a:pt x="7172" y="66880"/>
                    <a:pt x="7135" y="66806"/>
                  </a:cubicBezTo>
                  <a:lnTo>
                    <a:pt x="6988" y="66548"/>
                  </a:lnTo>
                  <a:lnTo>
                    <a:pt x="6877" y="66252"/>
                  </a:lnTo>
                  <a:lnTo>
                    <a:pt x="6766" y="65993"/>
                  </a:lnTo>
                  <a:cubicBezTo>
                    <a:pt x="6729" y="65808"/>
                    <a:pt x="6692" y="65623"/>
                    <a:pt x="6655" y="65475"/>
                  </a:cubicBezTo>
                  <a:cubicBezTo>
                    <a:pt x="6655" y="65438"/>
                    <a:pt x="6655" y="65365"/>
                    <a:pt x="6655" y="65291"/>
                  </a:cubicBezTo>
                  <a:close/>
                  <a:moveTo>
                    <a:pt x="5583" y="64218"/>
                  </a:moveTo>
                  <a:cubicBezTo>
                    <a:pt x="5620" y="64292"/>
                    <a:pt x="5731" y="64625"/>
                    <a:pt x="5731" y="64625"/>
                  </a:cubicBezTo>
                  <a:cubicBezTo>
                    <a:pt x="5841" y="64884"/>
                    <a:pt x="5989" y="65217"/>
                    <a:pt x="6137" y="65623"/>
                  </a:cubicBezTo>
                  <a:lnTo>
                    <a:pt x="6211" y="65734"/>
                  </a:lnTo>
                  <a:cubicBezTo>
                    <a:pt x="6248" y="65882"/>
                    <a:pt x="6322" y="66030"/>
                    <a:pt x="6396" y="66141"/>
                  </a:cubicBezTo>
                  <a:cubicBezTo>
                    <a:pt x="6433" y="66289"/>
                    <a:pt x="6507" y="66437"/>
                    <a:pt x="6581" y="66585"/>
                  </a:cubicBezTo>
                  <a:lnTo>
                    <a:pt x="6655" y="66732"/>
                  </a:lnTo>
                  <a:lnTo>
                    <a:pt x="6729" y="66843"/>
                  </a:lnTo>
                  <a:cubicBezTo>
                    <a:pt x="6803" y="66991"/>
                    <a:pt x="6877" y="67139"/>
                    <a:pt x="6951" y="67250"/>
                  </a:cubicBezTo>
                  <a:lnTo>
                    <a:pt x="7246" y="67805"/>
                  </a:lnTo>
                  <a:cubicBezTo>
                    <a:pt x="7431" y="68100"/>
                    <a:pt x="7653" y="68433"/>
                    <a:pt x="7838" y="68692"/>
                  </a:cubicBezTo>
                  <a:cubicBezTo>
                    <a:pt x="7838" y="68692"/>
                    <a:pt x="8023" y="68988"/>
                    <a:pt x="8097" y="69062"/>
                  </a:cubicBezTo>
                  <a:cubicBezTo>
                    <a:pt x="7986" y="68951"/>
                    <a:pt x="7875" y="68840"/>
                    <a:pt x="7764" y="68729"/>
                  </a:cubicBezTo>
                  <a:cubicBezTo>
                    <a:pt x="7579" y="68507"/>
                    <a:pt x="7357" y="68248"/>
                    <a:pt x="7098" y="67879"/>
                  </a:cubicBezTo>
                  <a:lnTo>
                    <a:pt x="6988" y="67768"/>
                  </a:lnTo>
                  <a:cubicBezTo>
                    <a:pt x="6914" y="67620"/>
                    <a:pt x="6840" y="67509"/>
                    <a:pt x="6766" y="67398"/>
                  </a:cubicBezTo>
                  <a:cubicBezTo>
                    <a:pt x="6655" y="67250"/>
                    <a:pt x="6581" y="67102"/>
                    <a:pt x="6507" y="66954"/>
                  </a:cubicBezTo>
                  <a:lnTo>
                    <a:pt x="6433" y="66843"/>
                  </a:lnTo>
                  <a:lnTo>
                    <a:pt x="6359" y="66695"/>
                  </a:lnTo>
                  <a:cubicBezTo>
                    <a:pt x="6322" y="66548"/>
                    <a:pt x="6248" y="66400"/>
                    <a:pt x="6174" y="66252"/>
                  </a:cubicBezTo>
                  <a:cubicBezTo>
                    <a:pt x="6100" y="66104"/>
                    <a:pt x="6063" y="65956"/>
                    <a:pt x="5989" y="65808"/>
                  </a:cubicBezTo>
                  <a:lnTo>
                    <a:pt x="5952" y="65697"/>
                  </a:lnTo>
                  <a:cubicBezTo>
                    <a:pt x="5804" y="65291"/>
                    <a:pt x="5731" y="64921"/>
                    <a:pt x="5657" y="64625"/>
                  </a:cubicBezTo>
                  <a:cubicBezTo>
                    <a:pt x="5620" y="64477"/>
                    <a:pt x="5620" y="64329"/>
                    <a:pt x="5583" y="64218"/>
                  </a:cubicBezTo>
                  <a:close/>
                  <a:moveTo>
                    <a:pt x="30908" y="67989"/>
                  </a:moveTo>
                  <a:lnTo>
                    <a:pt x="30908" y="67989"/>
                  </a:lnTo>
                  <a:cubicBezTo>
                    <a:pt x="30871" y="68026"/>
                    <a:pt x="30834" y="68100"/>
                    <a:pt x="30797" y="68174"/>
                  </a:cubicBezTo>
                  <a:cubicBezTo>
                    <a:pt x="30686" y="68285"/>
                    <a:pt x="30575" y="68433"/>
                    <a:pt x="30464" y="68544"/>
                  </a:cubicBezTo>
                  <a:lnTo>
                    <a:pt x="30390" y="68618"/>
                  </a:lnTo>
                  <a:cubicBezTo>
                    <a:pt x="30353" y="68692"/>
                    <a:pt x="30279" y="68729"/>
                    <a:pt x="30242" y="68766"/>
                  </a:cubicBezTo>
                  <a:lnTo>
                    <a:pt x="30020" y="68988"/>
                  </a:lnTo>
                  <a:lnTo>
                    <a:pt x="29798" y="69173"/>
                  </a:lnTo>
                  <a:lnTo>
                    <a:pt x="29540" y="69320"/>
                  </a:lnTo>
                  <a:cubicBezTo>
                    <a:pt x="29392" y="69431"/>
                    <a:pt x="29244" y="69542"/>
                    <a:pt x="29096" y="69616"/>
                  </a:cubicBezTo>
                  <a:cubicBezTo>
                    <a:pt x="29022" y="69653"/>
                    <a:pt x="28985" y="69653"/>
                    <a:pt x="28911" y="69690"/>
                  </a:cubicBezTo>
                  <a:cubicBezTo>
                    <a:pt x="28948" y="69653"/>
                    <a:pt x="29022" y="69579"/>
                    <a:pt x="29059" y="69542"/>
                  </a:cubicBezTo>
                  <a:cubicBezTo>
                    <a:pt x="29170" y="69431"/>
                    <a:pt x="29281" y="69283"/>
                    <a:pt x="29429" y="69173"/>
                  </a:cubicBezTo>
                  <a:lnTo>
                    <a:pt x="29651" y="68988"/>
                  </a:lnTo>
                  <a:lnTo>
                    <a:pt x="29872" y="68766"/>
                  </a:lnTo>
                  <a:lnTo>
                    <a:pt x="30094" y="68581"/>
                  </a:lnTo>
                  <a:cubicBezTo>
                    <a:pt x="30131" y="68544"/>
                    <a:pt x="30205" y="68507"/>
                    <a:pt x="30242" y="68470"/>
                  </a:cubicBezTo>
                  <a:lnTo>
                    <a:pt x="30316" y="68396"/>
                  </a:lnTo>
                  <a:cubicBezTo>
                    <a:pt x="30464" y="68285"/>
                    <a:pt x="30612" y="68174"/>
                    <a:pt x="30723" y="68100"/>
                  </a:cubicBezTo>
                  <a:cubicBezTo>
                    <a:pt x="30797" y="68063"/>
                    <a:pt x="30834" y="68026"/>
                    <a:pt x="30908" y="67989"/>
                  </a:cubicBezTo>
                  <a:close/>
                  <a:moveTo>
                    <a:pt x="27137" y="70356"/>
                  </a:moveTo>
                  <a:cubicBezTo>
                    <a:pt x="27100" y="70393"/>
                    <a:pt x="27063" y="70430"/>
                    <a:pt x="26989" y="70503"/>
                  </a:cubicBezTo>
                  <a:cubicBezTo>
                    <a:pt x="26878" y="70614"/>
                    <a:pt x="26767" y="70725"/>
                    <a:pt x="26619" y="70799"/>
                  </a:cubicBezTo>
                  <a:lnTo>
                    <a:pt x="26545" y="70873"/>
                  </a:lnTo>
                  <a:cubicBezTo>
                    <a:pt x="26471" y="70910"/>
                    <a:pt x="26434" y="70947"/>
                    <a:pt x="26360" y="70984"/>
                  </a:cubicBezTo>
                  <a:lnTo>
                    <a:pt x="26101" y="71132"/>
                  </a:lnTo>
                  <a:lnTo>
                    <a:pt x="25843" y="71243"/>
                  </a:lnTo>
                  <a:cubicBezTo>
                    <a:pt x="25732" y="71280"/>
                    <a:pt x="25658" y="71317"/>
                    <a:pt x="25547" y="71354"/>
                  </a:cubicBezTo>
                  <a:cubicBezTo>
                    <a:pt x="25399" y="71428"/>
                    <a:pt x="25214" y="71465"/>
                    <a:pt x="25066" y="71465"/>
                  </a:cubicBezTo>
                  <a:lnTo>
                    <a:pt x="24844" y="71465"/>
                  </a:lnTo>
                  <a:cubicBezTo>
                    <a:pt x="24918" y="71428"/>
                    <a:pt x="24955" y="71428"/>
                    <a:pt x="25066" y="71391"/>
                  </a:cubicBezTo>
                  <a:cubicBezTo>
                    <a:pt x="25177" y="71354"/>
                    <a:pt x="25325" y="71280"/>
                    <a:pt x="25510" y="71169"/>
                  </a:cubicBezTo>
                  <a:cubicBezTo>
                    <a:pt x="25584" y="71132"/>
                    <a:pt x="25658" y="71095"/>
                    <a:pt x="25732" y="71058"/>
                  </a:cubicBezTo>
                  <a:lnTo>
                    <a:pt x="25990" y="70910"/>
                  </a:lnTo>
                  <a:lnTo>
                    <a:pt x="26249" y="70762"/>
                  </a:lnTo>
                  <a:cubicBezTo>
                    <a:pt x="26286" y="70762"/>
                    <a:pt x="26360" y="70725"/>
                    <a:pt x="26397" y="70688"/>
                  </a:cubicBezTo>
                  <a:cubicBezTo>
                    <a:pt x="26434" y="70688"/>
                    <a:pt x="26471" y="70651"/>
                    <a:pt x="26508" y="70651"/>
                  </a:cubicBezTo>
                  <a:cubicBezTo>
                    <a:pt x="26656" y="70540"/>
                    <a:pt x="26841" y="70503"/>
                    <a:pt x="26952" y="70430"/>
                  </a:cubicBezTo>
                  <a:cubicBezTo>
                    <a:pt x="27026" y="70393"/>
                    <a:pt x="27100" y="70356"/>
                    <a:pt x="27137" y="70356"/>
                  </a:cubicBezTo>
                  <a:close/>
                  <a:moveTo>
                    <a:pt x="10537" y="71058"/>
                  </a:moveTo>
                  <a:cubicBezTo>
                    <a:pt x="10574" y="71058"/>
                    <a:pt x="10611" y="71095"/>
                    <a:pt x="10648" y="71095"/>
                  </a:cubicBezTo>
                  <a:cubicBezTo>
                    <a:pt x="10722" y="71132"/>
                    <a:pt x="10795" y="71169"/>
                    <a:pt x="10906" y="71206"/>
                  </a:cubicBezTo>
                  <a:lnTo>
                    <a:pt x="10943" y="71206"/>
                  </a:lnTo>
                  <a:cubicBezTo>
                    <a:pt x="10980" y="71243"/>
                    <a:pt x="11017" y="71243"/>
                    <a:pt x="11054" y="71243"/>
                  </a:cubicBezTo>
                  <a:cubicBezTo>
                    <a:pt x="11091" y="71280"/>
                    <a:pt x="11128" y="71280"/>
                    <a:pt x="11165" y="71317"/>
                  </a:cubicBezTo>
                  <a:lnTo>
                    <a:pt x="11239" y="71354"/>
                  </a:lnTo>
                  <a:cubicBezTo>
                    <a:pt x="11276" y="71354"/>
                    <a:pt x="11313" y="71354"/>
                    <a:pt x="11350" y="71391"/>
                  </a:cubicBezTo>
                  <a:cubicBezTo>
                    <a:pt x="11387" y="71391"/>
                    <a:pt x="11424" y="71428"/>
                    <a:pt x="11461" y="71428"/>
                  </a:cubicBezTo>
                  <a:lnTo>
                    <a:pt x="11498" y="71465"/>
                  </a:lnTo>
                  <a:cubicBezTo>
                    <a:pt x="11609" y="71502"/>
                    <a:pt x="11683" y="71539"/>
                    <a:pt x="11757" y="71576"/>
                  </a:cubicBezTo>
                  <a:cubicBezTo>
                    <a:pt x="11794" y="71576"/>
                    <a:pt x="11831" y="71613"/>
                    <a:pt x="11868" y="71650"/>
                  </a:cubicBezTo>
                  <a:lnTo>
                    <a:pt x="11387" y="71650"/>
                  </a:lnTo>
                  <a:cubicBezTo>
                    <a:pt x="11350" y="71613"/>
                    <a:pt x="11313" y="71613"/>
                    <a:pt x="11276" y="71613"/>
                  </a:cubicBezTo>
                  <a:cubicBezTo>
                    <a:pt x="11239" y="71576"/>
                    <a:pt x="11202" y="71576"/>
                    <a:pt x="11128" y="71576"/>
                  </a:cubicBezTo>
                  <a:lnTo>
                    <a:pt x="11128" y="71539"/>
                  </a:lnTo>
                  <a:lnTo>
                    <a:pt x="11091" y="71539"/>
                  </a:lnTo>
                  <a:cubicBezTo>
                    <a:pt x="11017" y="71502"/>
                    <a:pt x="10980" y="71502"/>
                    <a:pt x="10943" y="71465"/>
                  </a:cubicBezTo>
                  <a:cubicBezTo>
                    <a:pt x="10906" y="71465"/>
                    <a:pt x="10869" y="71428"/>
                    <a:pt x="10832" y="71391"/>
                  </a:cubicBezTo>
                  <a:lnTo>
                    <a:pt x="10795" y="71391"/>
                  </a:lnTo>
                  <a:cubicBezTo>
                    <a:pt x="10722" y="71317"/>
                    <a:pt x="10648" y="71243"/>
                    <a:pt x="10574" y="71169"/>
                  </a:cubicBezTo>
                  <a:cubicBezTo>
                    <a:pt x="10574" y="71132"/>
                    <a:pt x="10537" y="71095"/>
                    <a:pt x="10500" y="71058"/>
                  </a:cubicBezTo>
                  <a:close/>
                  <a:moveTo>
                    <a:pt x="15750" y="72204"/>
                  </a:moveTo>
                  <a:cubicBezTo>
                    <a:pt x="15787" y="72204"/>
                    <a:pt x="15860" y="72241"/>
                    <a:pt x="15897" y="72241"/>
                  </a:cubicBezTo>
                  <a:lnTo>
                    <a:pt x="16267" y="72241"/>
                  </a:lnTo>
                  <a:cubicBezTo>
                    <a:pt x="16304" y="72278"/>
                    <a:pt x="16341" y="72278"/>
                    <a:pt x="16378" y="72278"/>
                  </a:cubicBezTo>
                  <a:cubicBezTo>
                    <a:pt x="16489" y="72278"/>
                    <a:pt x="16600" y="72278"/>
                    <a:pt x="16711" y="72315"/>
                  </a:cubicBezTo>
                  <a:cubicBezTo>
                    <a:pt x="16785" y="72315"/>
                    <a:pt x="16822" y="72315"/>
                    <a:pt x="16859" y="72352"/>
                  </a:cubicBezTo>
                  <a:cubicBezTo>
                    <a:pt x="16822" y="72352"/>
                    <a:pt x="16785" y="72389"/>
                    <a:pt x="16711" y="72389"/>
                  </a:cubicBezTo>
                  <a:cubicBezTo>
                    <a:pt x="16637" y="72426"/>
                    <a:pt x="16489" y="72463"/>
                    <a:pt x="16378" y="72463"/>
                  </a:cubicBezTo>
                  <a:lnTo>
                    <a:pt x="15713" y="72463"/>
                  </a:lnTo>
                  <a:cubicBezTo>
                    <a:pt x="15676" y="72426"/>
                    <a:pt x="15602" y="72426"/>
                    <a:pt x="15565" y="72426"/>
                  </a:cubicBezTo>
                  <a:lnTo>
                    <a:pt x="15528" y="72389"/>
                  </a:lnTo>
                  <a:cubicBezTo>
                    <a:pt x="15380" y="72352"/>
                    <a:pt x="15269" y="72315"/>
                    <a:pt x="15158" y="72278"/>
                  </a:cubicBezTo>
                  <a:cubicBezTo>
                    <a:pt x="15121" y="72241"/>
                    <a:pt x="15084" y="72204"/>
                    <a:pt x="15047" y="72204"/>
                  </a:cubicBezTo>
                  <a:close/>
                  <a:moveTo>
                    <a:pt x="21147" y="72241"/>
                  </a:moveTo>
                  <a:cubicBezTo>
                    <a:pt x="21295" y="72241"/>
                    <a:pt x="21406" y="72278"/>
                    <a:pt x="21480" y="72278"/>
                  </a:cubicBezTo>
                  <a:lnTo>
                    <a:pt x="21628" y="72278"/>
                  </a:lnTo>
                  <a:cubicBezTo>
                    <a:pt x="21591" y="72315"/>
                    <a:pt x="21554" y="72352"/>
                    <a:pt x="21517" y="72352"/>
                  </a:cubicBezTo>
                  <a:cubicBezTo>
                    <a:pt x="21406" y="72389"/>
                    <a:pt x="21295" y="72426"/>
                    <a:pt x="21184" y="72463"/>
                  </a:cubicBezTo>
                  <a:lnTo>
                    <a:pt x="21110" y="72463"/>
                  </a:lnTo>
                  <a:cubicBezTo>
                    <a:pt x="21073" y="72463"/>
                    <a:pt x="21036" y="72463"/>
                    <a:pt x="20999" y="72500"/>
                  </a:cubicBezTo>
                  <a:lnTo>
                    <a:pt x="20741" y="72500"/>
                  </a:lnTo>
                  <a:cubicBezTo>
                    <a:pt x="20704" y="72500"/>
                    <a:pt x="20630" y="72500"/>
                    <a:pt x="20593" y="72463"/>
                  </a:cubicBezTo>
                  <a:lnTo>
                    <a:pt x="20408" y="72463"/>
                  </a:lnTo>
                  <a:cubicBezTo>
                    <a:pt x="20260" y="72426"/>
                    <a:pt x="20149" y="72389"/>
                    <a:pt x="20075" y="72352"/>
                  </a:cubicBezTo>
                  <a:cubicBezTo>
                    <a:pt x="20038" y="72315"/>
                    <a:pt x="19964" y="72315"/>
                    <a:pt x="19927" y="72278"/>
                  </a:cubicBezTo>
                  <a:cubicBezTo>
                    <a:pt x="19964" y="72278"/>
                    <a:pt x="20038" y="72241"/>
                    <a:pt x="20075" y="72241"/>
                  </a:cubicBezTo>
                  <a:close/>
                  <a:moveTo>
                    <a:pt x="28800" y="0"/>
                  </a:moveTo>
                  <a:cubicBezTo>
                    <a:pt x="28689" y="0"/>
                    <a:pt x="28541" y="37"/>
                    <a:pt x="28431" y="37"/>
                  </a:cubicBezTo>
                  <a:cubicBezTo>
                    <a:pt x="26360" y="259"/>
                    <a:pt x="22885" y="2736"/>
                    <a:pt x="21961" y="4622"/>
                  </a:cubicBezTo>
                  <a:cubicBezTo>
                    <a:pt x="21961" y="4622"/>
                    <a:pt x="21961" y="4659"/>
                    <a:pt x="21961" y="4659"/>
                  </a:cubicBezTo>
                  <a:cubicBezTo>
                    <a:pt x="22072" y="4991"/>
                    <a:pt x="22146" y="5324"/>
                    <a:pt x="22146" y="5583"/>
                  </a:cubicBezTo>
                  <a:cubicBezTo>
                    <a:pt x="22146" y="5953"/>
                    <a:pt x="21998" y="7025"/>
                    <a:pt x="21924" y="7653"/>
                  </a:cubicBezTo>
                  <a:cubicBezTo>
                    <a:pt x="21924" y="7690"/>
                    <a:pt x="21961" y="7690"/>
                    <a:pt x="21961" y="7727"/>
                  </a:cubicBezTo>
                  <a:cubicBezTo>
                    <a:pt x="22109" y="7838"/>
                    <a:pt x="22256" y="7949"/>
                    <a:pt x="22404" y="8060"/>
                  </a:cubicBezTo>
                  <a:lnTo>
                    <a:pt x="22515" y="8060"/>
                  </a:lnTo>
                  <a:cubicBezTo>
                    <a:pt x="24290" y="6914"/>
                    <a:pt x="25214" y="5879"/>
                    <a:pt x="25621" y="5398"/>
                  </a:cubicBezTo>
                  <a:cubicBezTo>
                    <a:pt x="25621" y="5398"/>
                    <a:pt x="25658" y="5361"/>
                    <a:pt x="25658" y="5361"/>
                  </a:cubicBezTo>
                  <a:lnTo>
                    <a:pt x="25658" y="5324"/>
                  </a:lnTo>
                  <a:lnTo>
                    <a:pt x="25658" y="5250"/>
                  </a:lnTo>
                  <a:cubicBezTo>
                    <a:pt x="25695" y="4806"/>
                    <a:pt x="26064" y="4511"/>
                    <a:pt x="26508" y="4511"/>
                  </a:cubicBezTo>
                  <a:lnTo>
                    <a:pt x="26582" y="4511"/>
                  </a:lnTo>
                  <a:cubicBezTo>
                    <a:pt x="27063" y="4548"/>
                    <a:pt x="27432" y="4954"/>
                    <a:pt x="27358" y="5435"/>
                  </a:cubicBezTo>
                  <a:cubicBezTo>
                    <a:pt x="27358" y="5694"/>
                    <a:pt x="27174" y="5953"/>
                    <a:pt x="26915" y="6100"/>
                  </a:cubicBezTo>
                  <a:cubicBezTo>
                    <a:pt x="26508" y="6618"/>
                    <a:pt x="25584" y="7690"/>
                    <a:pt x="23846" y="8873"/>
                  </a:cubicBezTo>
                  <a:cubicBezTo>
                    <a:pt x="23846" y="8910"/>
                    <a:pt x="23809" y="8910"/>
                    <a:pt x="23809" y="8947"/>
                  </a:cubicBezTo>
                  <a:cubicBezTo>
                    <a:pt x="23809" y="8984"/>
                    <a:pt x="23846" y="8984"/>
                    <a:pt x="23846" y="9021"/>
                  </a:cubicBezTo>
                  <a:lnTo>
                    <a:pt x="23920" y="9058"/>
                  </a:lnTo>
                  <a:lnTo>
                    <a:pt x="23994" y="9058"/>
                  </a:lnTo>
                  <a:cubicBezTo>
                    <a:pt x="24696" y="8578"/>
                    <a:pt x="25399" y="8134"/>
                    <a:pt x="26064" y="7616"/>
                  </a:cubicBezTo>
                  <a:lnTo>
                    <a:pt x="26064" y="7616"/>
                  </a:lnTo>
                  <a:cubicBezTo>
                    <a:pt x="25473" y="8134"/>
                    <a:pt x="24881" y="8651"/>
                    <a:pt x="24253" y="9132"/>
                  </a:cubicBezTo>
                  <a:cubicBezTo>
                    <a:pt x="24253" y="9169"/>
                    <a:pt x="24216" y="9169"/>
                    <a:pt x="24216" y="9206"/>
                  </a:cubicBezTo>
                  <a:cubicBezTo>
                    <a:pt x="24216" y="9243"/>
                    <a:pt x="24253" y="9243"/>
                    <a:pt x="24253" y="9280"/>
                  </a:cubicBezTo>
                  <a:cubicBezTo>
                    <a:pt x="24549" y="9428"/>
                    <a:pt x="24807" y="9576"/>
                    <a:pt x="25029" y="9687"/>
                  </a:cubicBezTo>
                  <a:lnTo>
                    <a:pt x="25177" y="9687"/>
                  </a:lnTo>
                  <a:cubicBezTo>
                    <a:pt x="25658" y="9761"/>
                    <a:pt x="25990" y="10167"/>
                    <a:pt x="25953" y="10611"/>
                  </a:cubicBezTo>
                  <a:cubicBezTo>
                    <a:pt x="25880" y="11055"/>
                    <a:pt x="25547" y="11387"/>
                    <a:pt x="25066" y="11387"/>
                  </a:cubicBezTo>
                  <a:lnTo>
                    <a:pt x="24992" y="11387"/>
                  </a:lnTo>
                  <a:cubicBezTo>
                    <a:pt x="24696" y="11350"/>
                    <a:pt x="24475" y="11202"/>
                    <a:pt x="24327" y="10944"/>
                  </a:cubicBezTo>
                  <a:cubicBezTo>
                    <a:pt x="24327" y="10944"/>
                    <a:pt x="24290" y="10907"/>
                    <a:pt x="24290" y="10907"/>
                  </a:cubicBezTo>
                  <a:cubicBezTo>
                    <a:pt x="23883" y="10685"/>
                    <a:pt x="23255" y="10352"/>
                    <a:pt x="22552" y="9871"/>
                  </a:cubicBezTo>
                  <a:lnTo>
                    <a:pt x="22478" y="9871"/>
                  </a:lnTo>
                  <a:cubicBezTo>
                    <a:pt x="22478" y="9871"/>
                    <a:pt x="22441" y="9908"/>
                    <a:pt x="22441" y="9908"/>
                  </a:cubicBezTo>
                  <a:cubicBezTo>
                    <a:pt x="21961" y="11609"/>
                    <a:pt x="21480" y="13384"/>
                    <a:pt x="20999" y="15380"/>
                  </a:cubicBezTo>
                  <a:cubicBezTo>
                    <a:pt x="20519" y="17487"/>
                    <a:pt x="20038" y="19669"/>
                    <a:pt x="19631" y="21850"/>
                  </a:cubicBezTo>
                  <a:lnTo>
                    <a:pt x="19595" y="21961"/>
                  </a:lnTo>
                  <a:cubicBezTo>
                    <a:pt x="19410" y="22996"/>
                    <a:pt x="19225" y="24068"/>
                    <a:pt x="19077" y="25103"/>
                  </a:cubicBezTo>
                  <a:cubicBezTo>
                    <a:pt x="18966" y="26102"/>
                    <a:pt x="18818" y="27137"/>
                    <a:pt x="18670" y="28135"/>
                  </a:cubicBezTo>
                  <a:lnTo>
                    <a:pt x="18633" y="28394"/>
                  </a:lnTo>
                  <a:cubicBezTo>
                    <a:pt x="18411" y="29614"/>
                    <a:pt x="18227" y="30871"/>
                    <a:pt x="17968" y="32350"/>
                  </a:cubicBezTo>
                  <a:cubicBezTo>
                    <a:pt x="18116" y="31093"/>
                    <a:pt x="18264" y="29725"/>
                    <a:pt x="18374" y="28357"/>
                  </a:cubicBezTo>
                  <a:lnTo>
                    <a:pt x="18411" y="28061"/>
                  </a:lnTo>
                  <a:cubicBezTo>
                    <a:pt x="18522" y="27100"/>
                    <a:pt x="18596" y="26065"/>
                    <a:pt x="18670" y="25066"/>
                  </a:cubicBezTo>
                  <a:cubicBezTo>
                    <a:pt x="18744" y="23994"/>
                    <a:pt x="18855" y="22959"/>
                    <a:pt x="19003" y="21961"/>
                  </a:cubicBezTo>
                  <a:lnTo>
                    <a:pt x="19040" y="21739"/>
                  </a:lnTo>
                  <a:cubicBezTo>
                    <a:pt x="19299" y="19558"/>
                    <a:pt x="19631" y="17340"/>
                    <a:pt x="20001" y="15158"/>
                  </a:cubicBezTo>
                  <a:cubicBezTo>
                    <a:pt x="20297" y="13606"/>
                    <a:pt x="20556" y="12201"/>
                    <a:pt x="20852" y="10796"/>
                  </a:cubicBezTo>
                  <a:cubicBezTo>
                    <a:pt x="20852" y="10796"/>
                    <a:pt x="20852" y="10759"/>
                    <a:pt x="20815" y="10722"/>
                  </a:cubicBezTo>
                  <a:lnTo>
                    <a:pt x="20741" y="10722"/>
                  </a:lnTo>
                  <a:cubicBezTo>
                    <a:pt x="20223" y="10981"/>
                    <a:pt x="19668" y="11239"/>
                    <a:pt x="19114" y="11498"/>
                  </a:cubicBezTo>
                  <a:cubicBezTo>
                    <a:pt x="19114" y="11498"/>
                    <a:pt x="19077" y="11498"/>
                    <a:pt x="19077" y="11535"/>
                  </a:cubicBezTo>
                  <a:cubicBezTo>
                    <a:pt x="18929" y="11757"/>
                    <a:pt x="18670" y="11868"/>
                    <a:pt x="18374" y="11868"/>
                  </a:cubicBezTo>
                  <a:lnTo>
                    <a:pt x="18301" y="11868"/>
                  </a:lnTo>
                  <a:cubicBezTo>
                    <a:pt x="18042" y="11868"/>
                    <a:pt x="17857" y="11757"/>
                    <a:pt x="17709" y="11572"/>
                  </a:cubicBezTo>
                  <a:cubicBezTo>
                    <a:pt x="17561" y="11387"/>
                    <a:pt x="17487" y="11165"/>
                    <a:pt x="17524" y="10944"/>
                  </a:cubicBezTo>
                  <a:cubicBezTo>
                    <a:pt x="17561" y="10537"/>
                    <a:pt x="17931" y="10204"/>
                    <a:pt x="18374" y="10204"/>
                  </a:cubicBezTo>
                  <a:lnTo>
                    <a:pt x="18522" y="10204"/>
                  </a:lnTo>
                  <a:cubicBezTo>
                    <a:pt x="19447" y="9798"/>
                    <a:pt x="20297" y="9391"/>
                    <a:pt x="21073" y="8947"/>
                  </a:cubicBezTo>
                  <a:cubicBezTo>
                    <a:pt x="21073" y="8947"/>
                    <a:pt x="21110" y="8910"/>
                    <a:pt x="21110" y="8910"/>
                  </a:cubicBezTo>
                  <a:cubicBezTo>
                    <a:pt x="21110" y="8873"/>
                    <a:pt x="21073" y="8836"/>
                    <a:pt x="21073" y="8836"/>
                  </a:cubicBezTo>
                  <a:cubicBezTo>
                    <a:pt x="20999" y="8762"/>
                    <a:pt x="20925" y="8725"/>
                    <a:pt x="20852" y="8651"/>
                  </a:cubicBezTo>
                  <a:cubicBezTo>
                    <a:pt x="20815" y="8651"/>
                    <a:pt x="20815" y="8614"/>
                    <a:pt x="20778" y="8614"/>
                  </a:cubicBezTo>
                  <a:cubicBezTo>
                    <a:pt x="20778" y="8614"/>
                    <a:pt x="20778" y="8614"/>
                    <a:pt x="20778" y="8651"/>
                  </a:cubicBezTo>
                  <a:cubicBezTo>
                    <a:pt x="19927" y="9021"/>
                    <a:pt x="19077" y="9391"/>
                    <a:pt x="18227" y="9724"/>
                  </a:cubicBezTo>
                  <a:cubicBezTo>
                    <a:pt x="19003" y="9354"/>
                    <a:pt x="19742" y="8947"/>
                    <a:pt x="20519" y="8504"/>
                  </a:cubicBezTo>
                  <a:cubicBezTo>
                    <a:pt x="20556" y="8504"/>
                    <a:pt x="20556" y="8467"/>
                    <a:pt x="20556" y="8467"/>
                  </a:cubicBezTo>
                  <a:cubicBezTo>
                    <a:pt x="20556" y="8430"/>
                    <a:pt x="20556" y="8393"/>
                    <a:pt x="20519" y="8393"/>
                  </a:cubicBezTo>
                  <a:cubicBezTo>
                    <a:pt x="19779" y="7764"/>
                    <a:pt x="19188" y="7136"/>
                    <a:pt x="18670" y="6507"/>
                  </a:cubicBezTo>
                  <a:cubicBezTo>
                    <a:pt x="18301" y="6359"/>
                    <a:pt x="18079" y="5990"/>
                    <a:pt x="18116" y="5620"/>
                  </a:cubicBezTo>
                  <a:cubicBezTo>
                    <a:pt x="18153" y="5176"/>
                    <a:pt x="18522" y="4880"/>
                    <a:pt x="18966" y="4880"/>
                  </a:cubicBezTo>
                  <a:lnTo>
                    <a:pt x="19040" y="4880"/>
                  </a:lnTo>
                  <a:cubicBezTo>
                    <a:pt x="19484" y="4917"/>
                    <a:pt x="19779" y="5250"/>
                    <a:pt x="19816" y="5657"/>
                  </a:cubicBezTo>
                  <a:cubicBezTo>
                    <a:pt x="19816" y="5657"/>
                    <a:pt x="19853" y="5657"/>
                    <a:pt x="19853" y="5694"/>
                  </a:cubicBezTo>
                  <a:cubicBezTo>
                    <a:pt x="20112" y="6027"/>
                    <a:pt x="20408" y="6359"/>
                    <a:pt x="20778" y="6692"/>
                  </a:cubicBezTo>
                  <a:lnTo>
                    <a:pt x="20852" y="6692"/>
                  </a:lnTo>
                  <a:cubicBezTo>
                    <a:pt x="20888" y="6692"/>
                    <a:pt x="20888" y="6655"/>
                    <a:pt x="20888" y="6655"/>
                  </a:cubicBezTo>
                  <a:cubicBezTo>
                    <a:pt x="20962" y="6100"/>
                    <a:pt x="20962" y="5768"/>
                    <a:pt x="20962" y="5620"/>
                  </a:cubicBezTo>
                  <a:cubicBezTo>
                    <a:pt x="20962" y="4843"/>
                    <a:pt x="20334" y="3808"/>
                    <a:pt x="19262" y="2773"/>
                  </a:cubicBezTo>
                  <a:cubicBezTo>
                    <a:pt x="19188" y="2699"/>
                    <a:pt x="19114" y="2662"/>
                    <a:pt x="19040" y="2588"/>
                  </a:cubicBezTo>
                  <a:lnTo>
                    <a:pt x="19003" y="2551"/>
                  </a:lnTo>
                  <a:cubicBezTo>
                    <a:pt x="18966" y="2551"/>
                    <a:pt x="18966" y="2514"/>
                    <a:pt x="18929" y="2514"/>
                  </a:cubicBezTo>
                  <a:cubicBezTo>
                    <a:pt x="16489" y="2625"/>
                    <a:pt x="14382" y="3254"/>
                    <a:pt x="12607" y="4363"/>
                  </a:cubicBezTo>
                  <a:lnTo>
                    <a:pt x="12237" y="4363"/>
                  </a:lnTo>
                  <a:cubicBezTo>
                    <a:pt x="11461" y="4363"/>
                    <a:pt x="10759" y="4622"/>
                    <a:pt x="10241" y="5102"/>
                  </a:cubicBezTo>
                  <a:cubicBezTo>
                    <a:pt x="10204" y="5139"/>
                    <a:pt x="10204" y="5176"/>
                    <a:pt x="10241" y="5213"/>
                  </a:cubicBezTo>
                  <a:cubicBezTo>
                    <a:pt x="10241" y="5213"/>
                    <a:pt x="10278" y="5250"/>
                    <a:pt x="10278" y="5250"/>
                  </a:cubicBezTo>
                  <a:lnTo>
                    <a:pt x="10315" y="5250"/>
                  </a:lnTo>
                  <a:cubicBezTo>
                    <a:pt x="10648" y="5102"/>
                    <a:pt x="10980" y="5028"/>
                    <a:pt x="11350" y="5028"/>
                  </a:cubicBezTo>
                  <a:lnTo>
                    <a:pt x="11646" y="5028"/>
                  </a:lnTo>
                  <a:cubicBezTo>
                    <a:pt x="10980" y="5546"/>
                    <a:pt x="10389" y="6137"/>
                    <a:pt x="9871" y="6803"/>
                  </a:cubicBezTo>
                  <a:cubicBezTo>
                    <a:pt x="8873" y="7210"/>
                    <a:pt x="8023" y="7875"/>
                    <a:pt x="7468" y="8725"/>
                  </a:cubicBezTo>
                  <a:cubicBezTo>
                    <a:pt x="7431" y="8762"/>
                    <a:pt x="7431" y="8799"/>
                    <a:pt x="7468" y="8799"/>
                  </a:cubicBezTo>
                  <a:cubicBezTo>
                    <a:pt x="7468" y="8836"/>
                    <a:pt x="7505" y="8836"/>
                    <a:pt x="7505" y="8836"/>
                  </a:cubicBezTo>
                  <a:cubicBezTo>
                    <a:pt x="7542" y="8836"/>
                    <a:pt x="7579" y="8836"/>
                    <a:pt x="7579" y="8799"/>
                  </a:cubicBezTo>
                  <a:cubicBezTo>
                    <a:pt x="8023" y="8393"/>
                    <a:pt x="8540" y="8097"/>
                    <a:pt x="9095" y="7875"/>
                  </a:cubicBezTo>
                  <a:lnTo>
                    <a:pt x="9095" y="7875"/>
                  </a:lnTo>
                  <a:cubicBezTo>
                    <a:pt x="8688" y="8504"/>
                    <a:pt x="8355" y="9206"/>
                    <a:pt x="8060" y="9908"/>
                  </a:cubicBezTo>
                  <a:cubicBezTo>
                    <a:pt x="7246" y="10352"/>
                    <a:pt x="6544" y="10981"/>
                    <a:pt x="6026" y="11683"/>
                  </a:cubicBezTo>
                  <a:cubicBezTo>
                    <a:pt x="5989" y="11683"/>
                    <a:pt x="5989" y="11757"/>
                    <a:pt x="6026" y="11757"/>
                  </a:cubicBezTo>
                  <a:cubicBezTo>
                    <a:pt x="6026" y="11794"/>
                    <a:pt x="6063" y="11794"/>
                    <a:pt x="6063" y="11794"/>
                  </a:cubicBezTo>
                  <a:cubicBezTo>
                    <a:pt x="6100" y="11794"/>
                    <a:pt x="6100" y="11794"/>
                    <a:pt x="6137" y="11757"/>
                  </a:cubicBezTo>
                  <a:cubicBezTo>
                    <a:pt x="6618" y="11387"/>
                    <a:pt x="7135" y="11055"/>
                    <a:pt x="7727" y="10833"/>
                  </a:cubicBezTo>
                  <a:lnTo>
                    <a:pt x="7727" y="10833"/>
                  </a:lnTo>
                  <a:cubicBezTo>
                    <a:pt x="7579" y="11313"/>
                    <a:pt x="7542" y="11572"/>
                    <a:pt x="7542" y="11572"/>
                  </a:cubicBezTo>
                  <a:cubicBezTo>
                    <a:pt x="7357" y="11868"/>
                    <a:pt x="7209" y="12201"/>
                    <a:pt x="7061" y="12570"/>
                  </a:cubicBezTo>
                  <a:lnTo>
                    <a:pt x="7024" y="12570"/>
                  </a:lnTo>
                  <a:cubicBezTo>
                    <a:pt x="6803" y="12718"/>
                    <a:pt x="6581" y="12903"/>
                    <a:pt x="6359" y="13088"/>
                  </a:cubicBezTo>
                  <a:cubicBezTo>
                    <a:pt x="5915" y="13421"/>
                    <a:pt x="5472" y="13790"/>
                    <a:pt x="5065" y="14197"/>
                  </a:cubicBezTo>
                  <a:cubicBezTo>
                    <a:pt x="5028" y="14197"/>
                    <a:pt x="5028" y="14234"/>
                    <a:pt x="5065" y="14271"/>
                  </a:cubicBezTo>
                  <a:cubicBezTo>
                    <a:pt x="5065" y="14308"/>
                    <a:pt x="5102" y="14308"/>
                    <a:pt x="5102" y="14308"/>
                  </a:cubicBezTo>
                  <a:lnTo>
                    <a:pt x="5139" y="14308"/>
                  </a:lnTo>
                  <a:cubicBezTo>
                    <a:pt x="5620" y="14012"/>
                    <a:pt x="6100" y="13790"/>
                    <a:pt x="6618" y="13532"/>
                  </a:cubicBezTo>
                  <a:lnTo>
                    <a:pt x="6618" y="13532"/>
                  </a:lnTo>
                  <a:cubicBezTo>
                    <a:pt x="6396" y="14086"/>
                    <a:pt x="6174" y="14641"/>
                    <a:pt x="5989" y="15269"/>
                  </a:cubicBezTo>
                  <a:cubicBezTo>
                    <a:pt x="5250" y="15750"/>
                    <a:pt x="4584" y="16341"/>
                    <a:pt x="4067" y="17007"/>
                  </a:cubicBezTo>
                  <a:cubicBezTo>
                    <a:pt x="4030" y="17044"/>
                    <a:pt x="4030" y="17081"/>
                    <a:pt x="4067" y="17118"/>
                  </a:cubicBezTo>
                  <a:lnTo>
                    <a:pt x="4178" y="17118"/>
                  </a:lnTo>
                  <a:cubicBezTo>
                    <a:pt x="4621" y="16748"/>
                    <a:pt x="5139" y="16415"/>
                    <a:pt x="5694" y="16120"/>
                  </a:cubicBezTo>
                  <a:lnTo>
                    <a:pt x="5694" y="16120"/>
                  </a:lnTo>
                  <a:cubicBezTo>
                    <a:pt x="5509" y="16674"/>
                    <a:pt x="5324" y="17303"/>
                    <a:pt x="5176" y="17894"/>
                  </a:cubicBezTo>
                  <a:cubicBezTo>
                    <a:pt x="4658" y="18412"/>
                    <a:pt x="4215" y="19003"/>
                    <a:pt x="3845" y="19595"/>
                  </a:cubicBezTo>
                  <a:cubicBezTo>
                    <a:pt x="3845" y="19632"/>
                    <a:pt x="3845" y="19669"/>
                    <a:pt x="3882" y="19669"/>
                  </a:cubicBezTo>
                  <a:cubicBezTo>
                    <a:pt x="3882" y="19706"/>
                    <a:pt x="3882" y="19706"/>
                    <a:pt x="3919" y="19706"/>
                  </a:cubicBezTo>
                  <a:cubicBezTo>
                    <a:pt x="3919" y="19706"/>
                    <a:pt x="3956" y="19706"/>
                    <a:pt x="3956" y="19669"/>
                  </a:cubicBezTo>
                  <a:cubicBezTo>
                    <a:pt x="4252" y="19447"/>
                    <a:pt x="4547" y="19225"/>
                    <a:pt x="4880" y="19003"/>
                  </a:cubicBezTo>
                  <a:lnTo>
                    <a:pt x="4880" y="19003"/>
                  </a:lnTo>
                  <a:cubicBezTo>
                    <a:pt x="4695" y="19669"/>
                    <a:pt x="4547" y="20334"/>
                    <a:pt x="4400" y="21037"/>
                  </a:cubicBezTo>
                  <a:lnTo>
                    <a:pt x="4363" y="21074"/>
                  </a:lnTo>
                  <a:cubicBezTo>
                    <a:pt x="4178" y="21258"/>
                    <a:pt x="3956" y="21443"/>
                    <a:pt x="3734" y="21702"/>
                  </a:cubicBezTo>
                  <a:cubicBezTo>
                    <a:pt x="3327" y="22109"/>
                    <a:pt x="2958" y="22552"/>
                    <a:pt x="2588" y="22996"/>
                  </a:cubicBezTo>
                  <a:cubicBezTo>
                    <a:pt x="2588" y="23033"/>
                    <a:pt x="2588" y="23070"/>
                    <a:pt x="2588" y="23070"/>
                  </a:cubicBezTo>
                  <a:cubicBezTo>
                    <a:pt x="2625" y="23107"/>
                    <a:pt x="2625" y="23107"/>
                    <a:pt x="2662" y="23107"/>
                  </a:cubicBezTo>
                  <a:lnTo>
                    <a:pt x="2699" y="23107"/>
                  </a:lnTo>
                  <a:cubicBezTo>
                    <a:pt x="3143" y="22737"/>
                    <a:pt x="3623" y="22405"/>
                    <a:pt x="4067" y="22109"/>
                  </a:cubicBezTo>
                  <a:cubicBezTo>
                    <a:pt x="4104" y="22072"/>
                    <a:pt x="4141" y="22072"/>
                    <a:pt x="4178" y="22035"/>
                  </a:cubicBezTo>
                  <a:lnTo>
                    <a:pt x="4178" y="22035"/>
                  </a:lnTo>
                  <a:cubicBezTo>
                    <a:pt x="4067" y="22663"/>
                    <a:pt x="3919" y="23329"/>
                    <a:pt x="3808" y="24031"/>
                  </a:cubicBezTo>
                  <a:lnTo>
                    <a:pt x="2218" y="25806"/>
                  </a:lnTo>
                  <a:cubicBezTo>
                    <a:pt x="2181" y="25843"/>
                    <a:pt x="2181" y="25880"/>
                    <a:pt x="2218" y="25917"/>
                  </a:cubicBezTo>
                  <a:lnTo>
                    <a:pt x="2292" y="25917"/>
                  </a:lnTo>
                  <a:lnTo>
                    <a:pt x="3623" y="25029"/>
                  </a:lnTo>
                  <a:lnTo>
                    <a:pt x="3623" y="25029"/>
                  </a:lnTo>
                  <a:cubicBezTo>
                    <a:pt x="3549" y="25621"/>
                    <a:pt x="3438" y="26213"/>
                    <a:pt x="3364" y="26804"/>
                  </a:cubicBezTo>
                  <a:lnTo>
                    <a:pt x="1442" y="28837"/>
                  </a:lnTo>
                  <a:cubicBezTo>
                    <a:pt x="1405" y="28874"/>
                    <a:pt x="1405" y="28911"/>
                    <a:pt x="1405" y="28948"/>
                  </a:cubicBezTo>
                  <a:lnTo>
                    <a:pt x="1516" y="28948"/>
                  </a:lnTo>
                  <a:lnTo>
                    <a:pt x="3216" y="27876"/>
                  </a:lnTo>
                  <a:lnTo>
                    <a:pt x="3216" y="27876"/>
                  </a:lnTo>
                  <a:cubicBezTo>
                    <a:pt x="3106" y="28468"/>
                    <a:pt x="3032" y="29133"/>
                    <a:pt x="2958" y="29762"/>
                  </a:cubicBezTo>
                  <a:cubicBezTo>
                    <a:pt x="2070" y="30612"/>
                    <a:pt x="1257" y="31499"/>
                    <a:pt x="481" y="32387"/>
                  </a:cubicBezTo>
                  <a:cubicBezTo>
                    <a:pt x="481" y="32424"/>
                    <a:pt x="481" y="32461"/>
                    <a:pt x="518" y="32498"/>
                  </a:cubicBezTo>
                  <a:lnTo>
                    <a:pt x="592" y="32498"/>
                  </a:lnTo>
                  <a:cubicBezTo>
                    <a:pt x="1294" y="31906"/>
                    <a:pt x="2033" y="31351"/>
                    <a:pt x="2847" y="30797"/>
                  </a:cubicBezTo>
                  <a:lnTo>
                    <a:pt x="2847" y="30797"/>
                  </a:lnTo>
                  <a:cubicBezTo>
                    <a:pt x="2773" y="31462"/>
                    <a:pt x="2699" y="32128"/>
                    <a:pt x="2625" y="32793"/>
                  </a:cubicBezTo>
                  <a:lnTo>
                    <a:pt x="370" y="35344"/>
                  </a:lnTo>
                  <a:cubicBezTo>
                    <a:pt x="333" y="35381"/>
                    <a:pt x="333" y="35418"/>
                    <a:pt x="370" y="35455"/>
                  </a:cubicBezTo>
                  <a:cubicBezTo>
                    <a:pt x="370" y="35455"/>
                    <a:pt x="407" y="35492"/>
                    <a:pt x="407" y="35492"/>
                  </a:cubicBezTo>
                  <a:cubicBezTo>
                    <a:pt x="444" y="35492"/>
                    <a:pt x="444" y="35455"/>
                    <a:pt x="481" y="35455"/>
                  </a:cubicBezTo>
                  <a:lnTo>
                    <a:pt x="2514" y="33865"/>
                  </a:lnTo>
                  <a:lnTo>
                    <a:pt x="2514" y="33865"/>
                  </a:lnTo>
                  <a:cubicBezTo>
                    <a:pt x="2477" y="34457"/>
                    <a:pt x="2403" y="35012"/>
                    <a:pt x="2366" y="35566"/>
                  </a:cubicBezTo>
                  <a:lnTo>
                    <a:pt x="37" y="37932"/>
                  </a:lnTo>
                  <a:cubicBezTo>
                    <a:pt x="0" y="37932"/>
                    <a:pt x="0" y="37969"/>
                    <a:pt x="37" y="38006"/>
                  </a:cubicBezTo>
                  <a:cubicBezTo>
                    <a:pt x="37" y="38043"/>
                    <a:pt x="74" y="38043"/>
                    <a:pt x="111" y="38043"/>
                  </a:cubicBezTo>
                  <a:lnTo>
                    <a:pt x="148" y="38043"/>
                  </a:lnTo>
                  <a:lnTo>
                    <a:pt x="2292" y="36564"/>
                  </a:lnTo>
                  <a:lnTo>
                    <a:pt x="2292" y="36564"/>
                  </a:lnTo>
                  <a:cubicBezTo>
                    <a:pt x="2255" y="37119"/>
                    <a:pt x="2218" y="37673"/>
                    <a:pt x="2181" y="38191"/>
                  </a:cubicBezTo>
                  <a:cubicBezTo>
                    <a:pt x="1405" y="38930"/>
                    <a:pt x="776" y="39781"/>
                    <a:pt x="222" y="40705"/>
                  </a:cubicBezTo>
                  <a:cubicBezTo>
                    <a:pt x="222" y="40742"/>
                    <a:pt x="222" y="40779"/>
                    <a:pt x="259" y="40779"/>
                  </a:cubicBezTo>
                  <a:cubicBezTo>
                    <a:pt x="259" y="40816"/>
                    <a:pt x="296" y="40816"/>
                    <a:pt x="296" y="40816"/>
                  </a:cubicBezTo>
                  <a:cubicBezTo>
                    <a:pt x="333" y="40816"/>
                    <a:pt x="333" y="40816"/>
                    <a:pt x="370" y="40779"/>
                  </a:cubicBezTo>
                  <a:cubicBezTo>
                    <a:pt x="887" y="40187"/>
                    <a:pt x="1479" y="39670"/>
                    <a:pt x="2107" y="39189"/>
                  </a:cubicBezTo>
                  <a:lnTo>
                    <a:pt x="2107" y="39189"/>
                  </a:lnTo>
                  <a:cubicBezTo>
                    <a:pt x="1996" y="41334"/>
                    <a:pt x="1959" y="42997"/>
                    <a:pt x="1923" y="44069"/>
                  </a:cubicBezTo>
                  <a:lnTo>
                    <a:pt x="1959" y="44254"/>
                  </a:lnTo>
                  <a:cubicBezTo>
                    <a:pt x="1959" y="44291"/>
                    <a:pt x="1996" y="44291"/>
                    <a:pt x="1996" y="44328"/>
                  </a:cubicBezTo>
                  <a:lnTo>
                    <a:pt x="2033" y="44328"/>
                  </a:lnTo>
                  <a:cubicBezTo>
                    <a:pt x="2033" y="44328"/>
                    <a:pt x="2070" y="44328"/>
                    <a:pt x="2070" y="44291"/>
                  </a:cubicBezTo>
                  <a:cubicBezTo>
                    <a:pt x="2181" y="44254"/>
                    <a:pt x="2255" y="44217"/>
                    <a:pt x="2366" y="44217"/>
                  </a:cubicBezTo>
                  <a:cubicBezTo>
                    <a:pt x="2588" y="44217"/>
                    <a:pt x="2847" y="44365"/>
                    <a:pt x="2921" y="44624"/>
                  </a:cubicBezTo>
                  <a:cubicBezTo>
                    <a:pt x="3032" y="44809"/>
                    <a:pt x="2958" y="45031"/>
                    <a:pt x="2810" y="45215"/>
                  </a:cubicBezTo>
                  <a:cubicBezTo>
                    <a:pt x="2625" y="45400"/>
                    <a:pt x="2440" y="45585"/>
                    <a:pt x="2255" y="45770"/>
                  </a:cubicBezTo>
                  <a:cubicBezTo>
                    <a:pt x="2218" y="45807"/>
                    <a:pt x="2218" y="45807"/>
                    <a:pt x="2218" y="45844"/>
                  </a:cubicBezTo>
                  <a:lnTo>
                    <a:pt x="2255" y="46177"/>
                  </a:lnTo>
                  <a:cubicBezTo>
                    <a:pt x="2477" y="47582"/>
                    <a:pt x="2662" y="48986"/>
                    <a:pt x="2847" y="50170"/>
                  </a:cubicBezTo>
                  <a:cubicBezTo>
                    <a:pt x="2847" y="50170"/>
                    <a:pt x="2847" y="50207"/>
                    <a:pt x="2884" y="50207"/>
                  </a:cubicBezTo>
                  <a:lnTo>
                    <a:pt x="2958" y="50207"/>
                  </a:lnTo>
                  <a:lnTo>
                    <a:pt x="3069" y="50133"/>
                  </a:lnTo>
                  <a:cubicBezTo>
                    <a:pt x="3216" y="50022"/>
                    <a:pt x="3401" y="49948"/>
                    <a:pt x="3549" y="49837"/>
                  </a:cubicBezTo>
                  <a:cubicBezTo>
                    <a:pt x="3660" y="49800"/>
                    <a:pt x="3771" y="49763"/>
                    <a:pt x="3845" y="49763"/>
                  </a:cubicBezTo>
                  <a:cubicBezTo>
                    <a:pt x="4141" y="49763"/>
                    <a:pt x="4363" y="49985"/>
                    <a:pt x="4400" y="50207"/>
                  </a:cubicBezTo>
                  <a:cubicBezTo>
                    <a:pt x="4474" y="50465"/>
                    <a:pt x="4363" y="50724"/>
                    <a:pt x="4141" y="50835"/>
                  </a:cubicBezTo>
                  <a:cubicBezTo>
                    <a:pt x="3771" y="51057"/>
                    <a:pt x="3401" y="51279"/>
                    <a:pt x="3069" y="51500"/>
                  </a:cubicBezTo>
                  <a:cubicBezTo>
                    <a:pt x="3032" y="51500"/>
                    <a:pt x="3032" y="51537"/>
                    <a:pt x="3032" y="51574"/>
                  </a:cubicBezTo>
                  <a:lnTo>
                    <a:pt x="3069" y="51981"/>
                  </a:lnTo>
                  <a:cubicBezTo>
                    <a:pt x="3216" y="52979"/>
                    <a:pt x="3327" y="54015"/>
                    <a:pt x="3475" y="55050"/>
                  </a:cubicBezTo>
                  <a:cubicBezTo>
                    <a:pt x="3475" y="55087"/>
                    <a:pt x="3512" y="55087"/>
                    <a:pt x="3549" y="55087"/>
                  </a:cubicBezTo>
                  <a:cubicBezTo>
                    <a:pt x="3882" y="55124"/>
                    <a:pt x="4104" y="55382"/>
                    <a:pt x="4178" y="55641"/>
                  </a:cubicBezTo>
                  <a:cubicBezTo>
                    <a:pt x="4215" y="55863"/>
                    <a:pt x="4104" y="56048"/>
                    <a:pt x="3882" y="56159"/>
                  </a:cubicBezTo>
                  <a:lnTo>
                    <a:pt x="3697" y="56233"/>
                  </a:lnTo>
                  <a:cubicBezTo>
                    <a:pt x="3660" y="56270"/>
                    <a:pt x="3660" y="56307"/>
                    <a:pt x="3660" y="56307"/>
                  </a:cubicBezTo>
                  <a:cubicBezTo>
                    <a:pt x="3882" y="57859"/>
                    <a:pt x="4104" y="59486"/>
                    <a:pt x="4363" y="61113"/>
                  </a:cubicBezTo>
                  <a:cubicBezTo>
                    <a:pt x="4363" y="61113"/>
                    <a:pt x="4363" y="61150"/>
                    <a:pt x="4400" y="61150"/>
                  </a:cubicBezTo>
                  <a:cubicBezTo>
                    <a:pt x="4584" y="61224"/>
                    <a:pt x="4732" y="61409"/>
                    <a:pt x="4806" y="61630"/>
                  </a:cubicBezTo>
                  <a:cubicBezTo>
                    <a:pt x="4806" y="61741"/>
                    <a:pt x="4806" y="61926"/>
                    <a:pt x="4658" y="62111"/>
                  </a:cubicBezTo>
                  <a:lnTo>
                    <a:pt x="4584" y="62185"/>
                  </a:lnTo>
                  <a:cubicBezTo>
                    <a:pt x="4547" y="62222"/>
                    <a:pt x="4547" y="62259"/>
                    <a:pt x="4547" y="62259"/>
                  </a:cubicBezTo>
                  <a:cubicBezTo>
                    <a:pt x="4658" y="62814"/>
                    <a:pt x="4732" y="63220"/>
                    <a:pt x="4806" y="63590"/>
                  </a:cubicBezTo>
                  <a:cubicBezTo>
                    <a:pt x="4991" y="64366"/>
                    <a:pt x="5250" y="65143"/>
                    <a:pt x="5546" y="65919"/>
                  </a:cubicBezTo>
                  <a:cubicBezTo>
                    <a:pt x="5841" y="66622"/>
                    <a:pt x="6174" y="67361"/>
                    <a:pt x="6618" y="68063"/>
                  </a:cubicBezTo>
                  <a:cubicBezTo>
                    <a:pt x="7098" y="68840"/>
                    <a:pt x="7542" y="69468"/>
                    <a:pt x="8023" y="69949"/>
                  </a:cubicBezTo>
                  <a:cubicBezTo>
                    <a:pt x="8171" y="70097"/>
                    <a:pt x="8318" y="70245"/>
                    <a:pt x="8466" y="70430"/>
                  </a:cubicBezTo>
                  <a:lnTo>
                    <a:pt x="8540" y="70430"/>
                  </a:lnTo>
                  <a:cubicBezTo>
                    <a:pt x="8577" y="70430"/>
                    <a:pt x="8577" y="70393"/>
                    <a:pt x="8577" y="70393"/>
                  </a:cubicBezTo>
                  <a:cubicBezTo>
                    <a:pt x="8688" y="70134"/>
                    <a:pt x="8799" y="69912"/>
                    <a:pt x="8910" y="69690"/>
                  </a:cubicBezTo>
                  <a:cubicBezTo>
                    <a:pt x="9021" y="69505"/>
                    <a:pt x="9169" y="69394"/>
                    <a:pt x="9354" y="69394"/>
                  </a:cubicBezTo>
                  <a:cubicBezTo>
                    <a:pt x="9575" y="69394"/>
                    <a:pt x="9797" y="69505"/>
                    <a:pt x="9908" y="69727"/>
                  </a:cubicBezTo>
                  <a:cubicBezTo>
                    <a:pt x="10019" y="69875"/>
                    <a:pt x="10019" y="70097"/>
                    <a:pt x="9908" y="70282"/>
                  </a:cubicBezTo>
                  <a:cubicBezTo>
                    <a:pt x="9760" y="70577"/>
                    <a:pt x="9612" y="70910"/>
                    <a:pt x="9538" y="71243"/>
                  </a:cubicBezTo>
                  <a:cubicBezTo>
                    <a:pt x="9538" y="71280"/>
                    <a:pt x="9538" y="71280"/>
                    <a:pt x="9575" y="71317"/>
                  </a:cubicBezTo>
                  <a:lnTo>
                    <a:pt x="9649" y="71354"/>
                  </a:lnTo>
                  <a:cubicBezTo>
                    <a:pt x="9686" y="71391"/>
                    <a:pt x="9760" y="71428"/>
                    <a:pt x="9797" y="71465"/>
                  </a:cubicBezTo>
                  <a:cubicBezTo>
                    <a:pt x="10389" y="71871"/>
                    <a:pt x="11054" y="72167"/>
                    <a:pt x="11905" y="72389"/>
                  </a:cubicBezTo>
                  <a:cubicBezTo>
                    <a:pt x="12163" y="72463"/>
                    <a:pt x="12422" y="72537"/>
                    <a:pt x="12755" y="72611"/>
                  </a:cubicBezTo>
                  <a:lnTo>
                    <a:pt x="12792" y="72611"/>
                  </a:lnTo>
                  <a:cubicBezTo>
                    <a:pt x="12792" y="72611"/>
                    <a:pt x="12792" y="72611"/>
                    <a:pt x="12829" y="72574"/>
                  </a:cubicBezTo>
                  <a:cubicBezTo>
                    <a:pt x="12829" y="72574"/>
                    <a:pt x="12866" y="72537"/>
                    <a:pt x="12866" y="72537"/>
                  </a:cubicBezTo>
                  <a:cubicBezTo>
                    <a:pt x="12829" y="72241"/>
                    <a:pt x="12829" y="71982"/>
                    <a:pt x="12866" y="71687"/>
                  </a:cubicBezTo>
                  <a:cubicBezTo>
                    <a:pt x="12866" y="71317"/>
                    <a:pt x="13162" y="71132"/>
                    <a:pt x="13457" y="71132"/>
                  </a:cubicBezTo>
                  <a:cubicBezTo>
                    <a:pt x="13605" y="71132"/>
                    <a:pt x="13790" y="71206"/>
                    <a:pt x="13864" y="71317"/>
                  </a:cubicBezTo>
                  <a:cubicBezTo>
                    <a:pt x="13975" y="71391"/>
                    <a:pt x="14012" y="71539"/>
                    <a:pt x="14012" y="71687"/>
                  </a:cubicBezTo>
                  <a:cubicBezTo>
                    <a:pt x="14012" y="72093"/>
                    <a:pt x="14012" y="72426"/>
                    <a:pt x="14012" y="72759"/>
                  </a:cubicBezTo>
                  <a:cubicBezTo>
                    <a:pt x="14012" y="72796"/>
                    <a:pt x="14049" y="72833"/>
                    <a:pt x="14086" y="72833"/>
                  </a:cubicBezTo>
                  <a:cubicBezTo>
                    <a:pt x="14899" y="72944"/>
                    <a:pt x="15750" y="72980"/>
                    <a:pt x="16711" y="73017"/>
                  </a:cubicBezTo>
                  <a:cubicBezTo>
                    <a:pt x="17044" y="73054"/>
                    <a:pt x="17376" y="73054"/>
                    <a:pt x="17672" y="73054"/>
                  </a:cubicBezTo>
                  <a:cubicBezTo>
                    <a:pt x="17709" y="73054"/>
                    <a:pt x="17709" y="73017"/>
                    <a:pt x="17746" y="73017"/>
                  </a:cubicBezTo>
                  <a:cubicBezTo>
                    <a:pt x="17746" y="72980"/>
                    <a:pt x="17746" y="72980"/>
                    <a:pt x="17746" y="72944"/>
                  </a:cubicBezTo>
                  <a:cubicBezTo>
                    <a:pt x="17709" y="72759"/>
                    <a:pt x="17672" y="72574"/>
                    <a:pt x="17635" y="72352"/>
                  </a:cubicBezTo>
                  <a:cubicBezTo>
                    <a:pt x="17598" y="72130"/>
                    <a:pt x="17672" y="71982"/>
                    <a:pt x="17746" y="71871"/>
                  </a:cubicBezTo>
                  <a:cubicBezTo>
                    <a:pt x="17857" y="71723"/>
                    <a:pt x="18079" y="71650"/>
                    <a:pt x="18264" y="71650"/>
                  </a:cubicBezTo>
                  <a:cubicBezTo>
                    <a:pt x="18522" y="71650"/>
                    <a:pt x="18707" y="71797"/>
                    <a:pt x="18744" y="72056"/>
                  </a:cubicBezTo>
                  <a:cubicBezTo>
                    <a:pt x="18818" y="72278"/>
                    <a:pt x="18855" y="72500"/>
                    <a:pt x="18892" y="72759"/>
                  </a:cubicBezTo>
                  <a:lnTo>
                    <a:pt x="18929" y="72944"/>
                  </a:lnTo>
                  <a:cubicBezTo>
                    <a:pt x="18929" y="72980"/>
                    <a:pt x="18966" y="73017"/>
                    <a:pt x="19003" y="73017"/>
                  </a:cubicBezTo>
                  <a:cubicBezTo>
                    <a:pt x="19927" y="72980"/>
                    <a:pt x="20815" y="72907"/>
                    <a:pt x="21628" y="72796"/>
                  </a:cubicBezTo>
                  <a:cubicBezTo>
                    <a:pt x="21924" y="72759"/>
                    <a:pt x="22256" y="72722"/>
                    <a:pt x="22589" y="72648"/>
                  </a:cubicBezTo>
                  <a:cubicBezTo>
                    <a:pt x="22626" y="72648"/>
                    <a:pt x="22663" y="72648"/>
                    <a:pt x="22663" y="72611"/>
                  </a:cubicBezTo>
                  <a:cubicBezTo>
                    <a:pt x="22663" y="72611"/>
                    <a:pt x="22663" y="72574"/>
                    <a:pt x="22663" y="72574"/>
                  </a:cubicBezTo>
                  <a:cubicBezTo>
                    <a:pt x="22626" y="72463"/>
                    <a:pt x="22589" y="72352"/>
                    <a:pt x="22552" y="72241"/>
                  </a:cubicBezTo>
                  <a:cubicBezTo>
                    <a:pt x="22515" y="72056"/>
                    <a:pt x="22552" y="71871"/>
                    <a:pt x="22663" y="71760"/>
                  </a:cubicBezTo>
                  <a:cubicBezTo>
                    <a:pt x="22774" y="71613"/>
                    <a:pt x="22959" y="71502"/>
                    <a:pt x="23181" y="71502"/>
                  </a:cubicBezTo>
                  <a:cubicBezTo>
                    <a:pt x="23439" y="71502"/>
                    <a:pt x="23624" y="71650"/>
                    <a:pt x="23698" y="71908"/>
                  </a:cubicBezTo>
                  <a:cubicBezTo>
                    <a:pt x="23735" y="72093"/>
                    <a:pt x="23772" y="72204"/>
                    <a:pt x="23846" y="72352"/>
                  </a:cubicBezTo>
                  <a:cubicBezTo>
                    <a:pt x="23846" y="72389"/>
                    <a:pt x="23883" y="72389"/>
                    <a:pt x="23883" y="72389"/>
                  </a:cubicBezTo>
                  <a:lnTo>
                    <a:pt x="23920" y="72389"/>
                  </a:lnTo>
                  <a:cubicBezTo>
                    <a:pt x="24807" y="72204"/>
                    <a:pt x="25621" y="71945"/>
                    <a:pt x="26360" y="71687"/>
                  </a:cubicBezTo>
                  <a:lnTo>
                    <a:pt x="26952" y="71465"/>
                  </a:lnTo>
                  <a:cubicBezTo>
                    <a:pt x="27063" y="71391"/>
                    <a:pt x="27174" y="71354"/>
                    <a:pt x="27284" y="71280"/>
                  </a:cubicBezTo>
                  <a:cubicBezTo>
                    <a:pt x="27358" y="71243"/>
                    <a:pt x="27395" y="71243"/>
                    <a:pt x="27469" y="71206"/>
                  </a:cubicBezTo>
                  <a:lnTo>
                    <a:pt x="27802" y="71058"/>
                  </a:lnTo>
                  <a:cubicBezTo>
                    <a:pt x="27839" y="71021"/>
                    <a:pt x="27839" y="70984"/>
                    <a:pt x="27839" y="70984"/>
                  </a:cubicBezTo>
                  <a:cubicBezTo>
                    <a:pt x="27839" y="70836"/>
                    <a:pt x="27876" y="70651"/>
                    <a:pt x="27987" y="70540"/>
                  </a:cubicBezTo>
                  <a:cubicBezTo>
                    <a:pt x="28098" y="70393"/>
                    <a:pt x="28283" y="70319"/>
                    <a:pt x="28467" y="70319"/>
                  </a:cubicBezTo>
                  <a:cubicBezTo>
                    <a:pt x="28578" y="70319"/>
                    <a:pt x="28689" y="70356"/>
                    <a:pt x="28763" y="70430"/>
                  </a:cubicBezTo>
                  <a:lnTo>
                    <a:pt x="28874" y="70430"/>
                  </a:lnTo>
                  <a:cubicBezTo>
                    <a:pt x="28911" y="70393"/>
                    <a:pt x="28985" y="70356"/>
                    <a:pt x="29022" y="70319"/>
                  </a:cubicBezTo>
                  <a:lnTo>
                    <a:pt x="29540" y="69949"/>
                  </a:lnTo>
                  <a:cubicBezTo>
                    <a:pt x="29761" y="69801"/>
                    <a:pt x="29983" y="69616"/>
                    <a:pt x="30205" y="69468"/>
                  </a:cubicBezTo>
                  <a:cubicBezTo>
                    <a:pt x="30316" y="69394"/>
                    <a:pt x="30427" y="69320"/>
                    <a:pt x="30538" y="69209"/>
                  </a:cubicBezTo>
                  <a:cubicBezTo>
                    <a:pt x="31092" y="68803"/>
                    <a:pt x="31721" y="68322"/>
                    <a:pt x="32349" y="67805"/>
                  </a:cubicBezTo>
                  <a:cubicBezTo>
                    <a:pt x="32386" y="67768"/>
                    <a:pt x="32386" y="67768"/>
                    <a:pt x="32386" y="67731"/>
                  </a:cubicBezTo>
                  <a:cubicBezTo>
                    <a:pt x="32386" y="67583"/>
                    <a:pt x="32460" y="67398"/>
                    <a:pt x="32571" y="67287"/>
                  </a:cubicBezTo>
                  <a:cubicBezTo>
                    <a:pt x="32682" y="67139"/>
                    <a:pt x="32830" y="67102"/>
                    <a:pt x="32978" y="67102"/>
                  </a:cubicBezTo>
                  <a:lnTo>
                    <a:pt x="33200" y="67102"/>
                  </a:lnTo>
                  <a:cubicBezTo>
                    <a:pt x="33606" y="66769"/>
                    <a:pt x="34013" y="66437"/>
                    <a:pt x="34383" y="66067"/>
                  </a:cubicBezTo>
                  <a:cubicBezTo>
                    <a:pt x="35529" y="65106"/>
                    <a:pt x="36675" y="64034"/>
                    <a:pt x="37821" y="62961"/>
                  </a:cubicBezTo>
                  <a:cubicBezTo>
                    <a:pt x="37821" y="62961"/>
                    <a:pt x="37821" y="62924"/>
                    <a:pt x="37821" y="62924"/>
                  </a:cubicBezTo>
                  <a:cubicBezTo>
                    <a:pt x="37895" y="62740"/>
                    <a:pt x="38043" y="62592"/>
                    <a:pt x="38228" y="62555"/>
                  </a:cubicBezTo>
                  <a:cubicBezTo>
                    <a:pt x="38228" y="62555"/>
                    <a:pt x="38265" y="62518"/>
                    <a:pt x="38265" y="62518"/>
                  </a:cubicBezTo>
                  <a:lnTo>
                    <a:pt x="38967" y="61815"/>
                  </a:lnTo>
                  <a:lnTo>
                    <a:pt x="39411" y="61372"/>
                  </a:lnTo>
                  <a:lnTo>
                    <a:pt x="39854" y="60928"/>
                  </a:lnTo>
                  <a:cubicBezTo>
                    <a:pt x="40372" y="60373"/>
                    <a:pt x="40890" y="59893"/>
                    <a:pt x="41407" y="59449"/>
                  </a:cubicBezTo>
                  <a:lnTo>
                    <a:pt x="41962" y="58932"/>
                  </a:lnTo>
                  <a:cubicBezTo>
                    <a:pt x="41999" y="58895"/>
                    <a:pt x="41999" y="58858"/>
                    <a:pt x="41999" y="58821"/>
                  </a:cubicBezTo>
                  <a:cubicBezTo>
                    <a:pt x="41962" y="58821"/>
                    <a:pt x="41962" y="58784"/>
                    <a:pt x="41925" y="58784"/>
                  </a:cubicBezTo>
                  <a:cubicBezTo>
                    <a:pt x="41925" y="58784"/>
                    <a:pt x="41888" y="58784"/>
                    <a:pt x="41888" y="58821"/>
                  </a:cubicBezTo>
                  <a:cubicBezTo>
                    <a:pt x="41407" y="59043"/>
                    <a:pt x="40927" y="59264"/>
                    <a:pt x="40446" y="59486"/>
                  </a:cubicBezTo>
                  <a:lnTo>
                    <a:pt x="39004" y="60115"/>
                  </a:lnTo>
                  <a:lnTo>
                    <a:pt x="37599" y="60780"/>
                  </a:lnTo>
                  <a:lnTo>
                    <a:pt x="37156" y="61002"/>
                  </a:lnTo>
                  <a:cubicBezTo>
                    <a:pt x="36379" y="61372"/>
                    <a:pt x="35603" y="61778"/>
                    <a:pt x="34826" y="62185"/>
                  </a:cubicBezTo>
                  <a:cubicBezTo>
                    <a:pt x="34235" y="62444"/>
                    <a:pt x="33680" y="62777"/>
                    <a:pt x="33126" y="63072"/>
                  </a:cubicBezTo>
                  <a:cubicBezTo>
                    <a:pt x="32793" y="63294"/>
                    <a:pt x="32423" y="63479"/>
                    <a:pt x="32091" y="63664"/>
                  </a:cubicBezTo>
                  <a:lnTo>
                    <a:pt x="30723" y="64477"/>
                  </a:lnTo>
                  <a:lnTo>
                    <a:pt x="30057" y="64884"/>
                  </a:lnTo>
                  <a:lnTo>
                    <a:pt x="29392" y="65291"/>
                  </a:lnTo>
                  <a:cubicBezTo>
                    <a:pt x="27839" y="66215"/>
                    <a:pt x="26323" y="67287"/>
                    <a:pt x="24844" y="68359"/>
                  </a:cubicBezTo>
                  <a:cubicBezTo>
                    <a:pt x="25029" y="68174"/>
                    <a:pt x="25214" y="67989"/>
                    <a:pt x="25399" y="67805"/>
                  </a:cubicBezTo>
                  <a:lnTo>
                    <a:pt x="25953" y="67213"/>
                  </a:lnTo>
                  <a:cubicBezTo>
                    <a:pt x="26064" y="67102"/>
                    <a:pt x="26212" y="66991"/>
                    <a:pt x="26323" y="66880"/>
                  </a:cubicBezTo>
                  <a:cubicBezTo>
                    <a:pt x="26397" y="66806"/>
                    <a:pt x="27100" y="66178"/>
                    <a:pt x="27100" y="66178"/>
                  </a:cubicBezTo>
                  <a:cubicBezTo>
                    <a:pt x="27100" y="66141"/>
                    <a:pt x="27137" y="66104"/>
                    <a:pt x="27100" y="66067"/>
                  </a:cubicBezTo>
                  <a:cubicBezTo>
                    <a:pt x="27100" y="66067"/>
                    <a:pt x="27063" y="66030"/>
                    <a:pt x="27026" y="66030"/>
                  </a:cubicBezTo>
                  <a:cubicBezTo>
                    <a:pt x="27026" y="66030"/>
                    <a:pt x="27026" y="66067"/>
                    <a:pt x="26989" y="66067"/>
                  </a:cubicBezTo>
                  <a:cubicBezTo>
                    <a:pt x="25325" y="66880"/>
                    <a:pt x="23698" y="67768"/>
                    <a:pt x="22035" y="68692"/>
                  </a:cubicBezTo>
                  <a:cubicBezTo>
                    <a:pt x="24031" y="67509"/>
                    <a:pt x="26064" y="66363"/>
                    <a:pt x="28098" y="65291"/>
                  </a:cubicBezTo>
                  <a:lnTo>
                    <a:pt x="28431" y="65032"/>
                  </a:lnTo>
                  <a:cubicBezTo>
                    <a:pt x="28467" y="64995"/>
                    <a:pt x="28467" y="64958"/>
                    <a:pt x="28431" y="64921"/>
                  </a:cubicBezTo>
                  <a:cubicBezTo>
                    <a:pt x="28431" y="64884"/>
                    <a:pt x="28394" y="64884"/>
                    <a:pt x="28394" y="64884"/>
                  </a:cubicBezTo>
                  <a:lnTo>
                    <a:pt x="28357" y="64884"/>
                  </a:lnTo>
                  <a:cubicBezTo>
                    <a:pt x="26693" y="65549"/>
                    <a:pt x="25029" y="66215"/>
                    <a:pt x="23403" y="66880"/>
                  </a:cubicBezTo>
                  <a:cubicBezTo>
                    <a:pt x="25214" y="66030"/>
                    <a:pt x="27063" y="65217"/>
                    <a:pt x="28948" y="64440"/>
                  </a:cubicBezTo>
                  <a:cubicBezTo>
                    <a:pt x="28985" y="64403"/>
                    <a:pt x="29022" y="64366"/>
                    <a:pt x="28985" y="64329"/>
                  </a:cubicBezTo>
                  <a:cubicBezTo>
                    <a:pt x="28985" y="64292"/>
                    <a:pt x="28948" y="64292"/>
                    <a:pt x="28948" y="64292"/>
                  </a:cubicBezTo>
                  <a:lnTo>
                    <a:pt x="28911" y="64292"/>
                  </a:lnTo>
                  <a:cubicBezTo>
                    <a:pt x="25695" y="64810"/>
                    <a:pt x="18153" y="67435"/>
                    <a:pt x="16045" y="69357"/>
                  </a:cubicBezTo>
                  <a:cubicBezTo>
                    <a:pt x="16563" y="68507"/>
                    <a:pt x="17265" y="67731"/>
                    <a:pt x="18190" y="66991"/>
                  </a:cubicBezTo>
                  <a:cubicBezTo>
                    <a:pt x="18227" y="66991"/>
                    <a:pt x="18227" y="66954"/>
                    <a:pt x="18227" y="66917"/>
                  </a:cubicBezTo>
                  <a:cubicBezTo>
                    <a:pt x="18227" y="66769"/>
                    <a:pt x="18190" y="66622"/>
                    <a:pt x="18190" y="66437"/>
                  </a:cubicBezTo>
                  <a:cubicBezTo>
                    <a:pt x="18153" y="66289"/>
                    <a:pt x="18079" y="66104"/>
                    <a:pt x="18042" y="65956"/>
                  </a:cubicBezTo>
                  <a:cubicBezTo>
                    <a:pt x="18042" y="65919"/>
                    <a:pt x="18005" y="65919"/>
                    <a:pt x="18005" y="65882"/>
                  </a:cubicBezTo>
                  <a:lnTo>
                    <a:pt x="18005" y="65882"/>
                  </a:lnTo>
                  <a:cubicBezTo>
                    <a:pt x="18042" y="65919"/>
                    <a:pt x="18042" y="65919"/>
                    <a:pt x="18079" y="65956"/>
                  </a:cubicBezTo>
                  <a:cubicBezTo>
                    <a:pt x="18153" y="66104"/>
                    <a:pt x="18264" y="66215"/>
                    <a:pt x="18338" y="66363"/>
                  </a:cubicBezTo>
                  <a:cubicBezTo>
                    <a:pt x="18374" y="66474"/>
                    <a:pt x="18411" y="66585"/>
                    <a:pt x="18448" y="66658"/>
                  </a:cubicBezTo>
                  <a:cubicBezTo>
                    <a:pt x="18448" y="66695"/>
                    <a:pt x="18485" y="66695"/>
                    <a:pt x="18522" y="66732"/>
                  </a:cubicBezTo>
                  <a:cubicBezTo>
                    <a:pt x="18522" y="66732"/>
                    <a:pt x="18559" y="66732"/>
                    <a:pt x="18559" y="66695"/>
                  </a:cubicBezTo>
                  <a:cubicBezTo>
                    <a:pt x="18670" y="66658"/>
                    <a:pt x="18744" y="66585"/>
                    <a:pt x="18855" y="66511"/>
                  </a:cubicBezTo>
                  <a:cubicBezTo>
                    <a:pt x="18855" y="66511"/>
                    <a:pt x="18892" y="66474"/>
                    <a:pt x="18892" y="66437"/>
                  </a:cubicBezTo>
                  <a:cubicBezTo>
                    <a:pt x="18855" y="66363"/>
                    <a:pt x="18818" y="66252"/>
                    <a:pt x="18818" y="66178"/>
                  </a:cubicBezTo>
                  <a:cubicBezTo>
                    <a:pt x="18744" y="66030"/>
                    <a:pt x="18707" y="65882"/>
                    <a:pt x="18633" y="65734"/>
                  </a:cubicBezTo>
                  <a:cubicBezTo>
                    <a:pt x="18559" y="65623"/>
                    <a:pt x="18522" y="65549"/>
                    <a:pt x="18485" y="65475"/>
                  </a:cubicBezTo>
                  <a:lnTo>
                    <a:pt x="18485" y="65475"/>
                  </a:lnTo>
                  <a:cubicBezTo>
                    <a:pt x="18559" y="65549"/>
                    <a:pt x="18633" y="65623"/>
                    <a:pt x="18707" y="65734"/>
                  </a:cubicBezTo>
                  <a:cubicBezTo>
                    <a:pt x="18818" y="65845"/>
                    <a:pt x="18929" y="65956"/>
                    <a:pt x="19003" y="66104"/>
                  </a:cubicBezTo>
                  <a:cubicBezTo>
                    <a:pt x="19040" y="66141"/>
                    <a:pt x="19040" y="66215"/>
                    <a:pt x="19077" y="66252"/>
                  </a:cubicBezTo>
                  <a:cubicBezTo>
                    <a:pt x="19077" y="66289"/>
                    <a:pt x="19114" y="66289"/>
                    <a:pt x="19114" y="66289"/>
                  </a:cubicBezTo>
                  <a:lnTo>
                    <a:pt x="19188" y="66289"/>
                  </a:lnTo>
                  <a:cubicBezTo>
                    <a:pt x="19299" y="66215"/>
                    <a:pt x="19373" y="66141"/>
                    <a:pt x="19484" y="66104"/>
                  </a:cubicBezTo>
                  <a:cubicBezTo>
                    <a:pt x="19521" y="66067"/>
                    <a:pt x="19521" y="66030"/>
                    <a:pt x="19521" y="65993"/>
                  </a:cubicBezTo>
                  <a:cubicBezTo>
                    <a:pt x="19521" y="65993"/>
                    <a:pt x="19484" y="65919"/>
                    <a:pt x="19484" y="65882"/>
                  </a:cubicBezTo>
                  <a:cubicBezTo>
                    <a:pt x="19447" y="65771"/>
                    <a:pt x="19373" y="65623"/>
                    <a:pt x="19299" y="65438"/>
                  </a:cubicBezTo>
                  <a:cubicBezTo>
                    <a:pt x="19188" y="65217"/>
                    <a:pt x="19040" y="65032"/>
                    <a:pt x="18892" y="64810"/>
                  </a:cubicBezTo>
                  <a:lnTo>
                    <a:pt x="18892" y="64810"/>
                  </a:lnTo>
                  <a:cubicBezTo>
                    <a:pt x="19114" y="64995"/>
                    <a:pt x="19299" y="65180"/>
                    <a:pt x="19447" y="65401"/>
                  </a:cubicBezTo>
                  <a:cubicBezTo>
                    <a:pt x="19558" y="65549"/>
                    <a:pt x="19631" y="65660"/>
                    <a:pt x="19742" y="65808"/>
                  </a:cubicBezTo>
                  <a:lnTo>
                    <a:pt x="19779" y="65771"/>
                  </a:lnTo>
                  <a:lnTo>
                    <a:pt x="19742" y="65845"/>
                  </a:lnTo>
                  <a:cubicBezTo>
                    <a:pt x="19742" y="65845"/>
                    <a:pt x="19779" y="65882"/>
                    <a:pt x="19779" y="65882"/>
                  </a:cubicBezTo>
                  <a:lnTo>
                    <a:pt x="19853" y="65882"/>
                  </a:lnTo>
                  <a:cubicBezTo>
                    <a:pt x="19927" y="65808"/>
                    <a:pt x="19964" y="65771"/>
                    <a:pt x="20038" y="65771"/>
                  </a:cubicBezTo>
                  <a:lnTo>
                    <a:pt x="20260" y="65660"/>
                  </a:lnTo>
                  <a:cubicBezTo>
                    <a:pt x="20297" y="65660"/>
                    <a:pt x="20334" y="65623"/>
                    <a:pt x="20334" y="65549"/>
                  </a:cubicBezTo>
                  <a:cubicBezTo>
                    <a:pt x="20260" y="65438"/>
                    <a:pt x="20223" y="65328"/>
                    <a:pt x="20112" y="65180"/>
                  </a:cubicBezTo>
                  <a:lnTo>
                    <a:pt x="20112" y="65143"/>
                  </a:lnTo>
                  <a:cubicBezTo>
                    <a:pt x="19964" y="64921"/>
                    <a:pt x="19779" y="64662"/>
                    <a:pt x="19631" y="64440"/>
                  </a:cubicBezTo>
                  <a:cubicBezTo>
                    <a:pt x="19484" y="64218"/>
                    <a:pt x="19299" y="63997"/>
                    <a:pt x="19151" y="63775"/>
                  </a:cubicBezTo>
                  <a:lnTo>
                    <a:pt x="19151" y="63775"/>
                  </a:lnTo>
                  <a:cubicBezTo>
                    <a:pt x="19336" y="63960"/>
                    <a:pt x="19521" y="64144"/>
                    <a:pt x="19705" y="64366"/>
                  </a:cubicBezTo>
                  <a:cubicBezTo>
                    <a:pt x="19927" y="64588"/>
                    <a:pt x="20149" y="64810"/>
                    <a:pt x="20334" y="65032"/>
                  </a:cubicBezTo>
                  <a:lnTo>
                    <a:pt x="20371" y="65106"/>
                  </a:lnTo>
                  <a:cubicBezTo>
                    <a:pt x="20445" y="65217"/>
                    <a:pt x="20556" y="65328"/>
                    <a:pt x="20630" y="65475"/>
                  </a:cubicBezTo>
                  <a:cubicBezTo>
                    <a:pt x="20630" y="65475"/>
                    <a:pt x="20667" y="65512"/>
                    <a:pt x="20667" y="65512"/>
                  </a:cubicBezTo>
                  <a:lnTo>
                    <a:pt x="20704" y="65512"/>
                  </a:lnTo>
                  <a:cubicBezTo>
                    <a:pt x="20704" y="65512"/>
                    <a:pt x="20999" y="65365"/>
                    <a:pt x="21110" y="65328"/>
                  </a:cubicBezTo>
                  <a:cubicBezTo>
                    <a:pt x="21147" y="65328"/>
                    <a:pt x="21147" y="65291"/>
                    <a:pt x="21147" y="65254"/>
                  </a:cubicBezTo>
                  <a:cubicBezTo>
                    <a:pt x="21073" y="65106"/>
                    <a:pt x="21036" y="64995"/>
                    <a:pt x="20962" y="64847"/>
                  </a:cubicBezTo>
                  <a:cubicBezTo>
                    <a:pt x="20888" y="64699"/>
                    <a:pt x="20778" y="64551"/>
                    <a:pt x="20704" y="64403"/>
                  </a:cubicBezTo>
                  <a:cubicBezTo>
                    <a:pt x="20408" y="63997"/>
                    <a:pt x="20112" y="63590"/>
                    <a:pt x="19779" y="63183"/>
                  </a:cubicBezTo>
                  <a:lnTo>
                    <a:pt x="19779" y="63146"/>
                  </a:lnTo>
                  <a:cubicBezTo>
                    <a:pt x="19484" y="62814"/>
                    <a:pt x="19188" y="62444"/>
                    <a:pt x="18892" y="62111"/>
                  </a:cubicBezTo>
                  <a:lnTo>
                    <a:pt x="18892" y="62111"/>
                  </a:lnTo>
                  <a:cubicBezTo>
                    <a:pt x="19225" y="62444"/>
                    <a:pt x="19558" y="62740"/>
                    <a:pt x="19853" y="63072"/>
                  </a:cubicBezTo>
                  <a:lnTo>
                    <a:pt x="19927" y="63146"/>
                  </a:lnTo>
                  <a:cubicBezTo>
                    <a:pt x="20260" y="63516"/>
                    <a:pt x="20593" y="63886"/>
                    <a:pt x="20888" y="64292"/>
                  </a:cubicBezTo>
                  <a:cubicBezTo>
                    <a:pt x="21036" y="64440"/>
                    <a:pt x="21147" y="64625"/>
                    <a:pt x="21258" y="64773"/>
                  </a:cubicBezTo>
                  <a:cubicBezTo>
                    <a:pt x="21332" y="64884"/>
                    <a:pt x="21406" y="64995"/>
                    <a:pt x="21443" y="65143"/>
                  </a:cubicBezTo>
                  <a:cubicBezTo>
                    <a:pt x="21443" y="65143"/>
                    <a:pt x="21480" y="65180"/>
                    <a:pt x="21517" y="65180"/>
                  </a:cubicBezTo>
                  <a:lnTo>
                    <a:pt x="21554" y="65180"/>
                  </a:lnTo>
                  <a:cubicBezTo>
                    <a:pt x="21591" y="65143"/>
                    <a:pt x="21887" y="65032"/>
                    <a:pt x="21887" y="65032"/>
                  </a:cubicBezTo>
                  <a:cubicBezTo>
                    <a:pt x="21924" y="65032"/>
                    <a:pt x="21924" y="65032"/>
                    <a:pt x="21924" y="64995"/>
                  </a:cubicBezTo>
                  <a:cubicBezTo>
                    <a:pt x="21961" y="64958"/>
                    <a:pt x="21961" y="64958"/>
                    <a:pt x="21924" y="64921"/>
                  </a:cubicBezTo>
                  <a:lnTo>
                    <a:pt x="21887" y="64847"/>
                  </a:lnTo>
                  <a:cubicBezTo>
                    <a:pt x="21813" y="64736"/>
                    <a:pt x="21776" y="64662"/>
                    <a:pt x="21702" y="64551"/>
                  </a:cubicBezTo>
                  <a:cubicBezTo>
                    <a:pt x="20888" y="63257"/>
                    <a:pt x="19927" y="62111"/>
                    <a:pt x="18855" y="61039"/>
                  </a:cubicBezTo>
                  <a:lnTo>
                    <a:pt x="18855" y="61039"/>
                  </a:lnTo>
                  <a:cubicBezTo>
                    <a:pt x="20038" y="62074"/>
                    <a:pt x="21110" y="63220"/>
                    <a:pt x="22035" y="64514"/>
                  </a:cubicBezTo>
                  <a:lnTo>
                    <a:pt x="22182" y="64736"/>
                  </a:lnTo>
                  <a:lnTo>
                    <a:pt x="22293" y="64847"/>
                  </a:lnTo>
                  <a:cubicBezTo>
                    <a:pt x="22293" y="64884"/>
                    <a:pt x="22330" y="64884"/>
                    <a:pt x="22330" y="64884"/>
                  </a:cubicBezTo>
                  <a:lnTo>
                    <a:pt x="22367" y="64884"/>
                  </a:lnTo>
                  <a:lnTo>
                    <a:pt x="22552" y="64810"/>
                  </a:lnTo>
                  <a:cubicBezTo>
                    <a:pt x="22626" y="64773"/>
                    <a:pt x="22700" y="64773"/>
                    <a:pt x="22774" y="64736"/>
                  </a:cubicBezTo>
                  <a:cubicBezTo>
                    <a:pt x="23772" y="64403"/>
                    <a:pt x="24733" y="64108"/>
                    <a:pt x="25658" y="63886"/>
                  </a:cubicBezTo>
                  <a:cubicBezTo>
                    <a:pt x="26101" y="63775"/>
                    <a:pt x="26582" y="63701"/>
                    <a:pt x="27026" y="63590"/>
                  </a:cubicBezTo>
                  <a:cubicBezTo>
                    <a:pt x="27543" y="63516"/>
                    <a:pt x="28098" y="63405"/>
                    <a:pt x="28615" y="63257"/>
                  </a:cubicBezTo>
                  <a:cubicBezTo>
                    <a:pt x="29170" y="63109"/>
                    <a:pt x="29651" y="62924"/>
                    <a:pt x="30057" y="62703"/>
                  </a:cubicBezTo>
                  <a:cubicBezTo>
                    <a:pt x="30390" y="62518"/>
                    <a:pt x="30686" y="62333"/>
                    <a:pt x="30982" y="62148"/>
                  </a:cubicBezTo>
                  <a:cubicBezTo>
                    <a:pt x="31092" y="62074"/>
                    <a:pt x="31240" y="61963"/>
                    <a:pt x="31351" y="61889"/>
                  </a:cubicBezTo>
                  <a:cubicBezTo>
                    <a:pt x="32165" y="61372"/>
                    <a:pt x="33052" y="60854"/>
                    <a:pt x="33939" y="60337"/>
                  </a:cubicBezTo>
                  <a:cubicBezTo>
                    <a:pt x="35677" y="59375"/>
                    <a:pt x="37525" y="58488"/>
                    <a:pt x="39374" y="57675"/>
                  </a:cubicBezTo>
                  <a:cubicBezTo>
                    <a:pt x="39411" y="57675"/>
                    <a:pt x="39411" y="57638"/>
                    <a:pt x="39411" y="57601"/>
                  </a:cubicBezTo>
                  <a:cubicBezTo>
                    <a:pt x="39411" y="57564"/>
                    <a:pt x="39374" y="57527"/>
                    <a:pt x="39337" y="57527"/>
                  </a:cubicBezTo>
                  <a:cubicBezTo>
                    <a:pt x="39337" y="57527"/>
                    <a:pt x="39337" y="57527"/>
                    <a:pt x="39300" y="57564"/>
                  </a:cubicBezTo>
                  <a:cubicBezTo>
                    <a:pt x="37451" y="58303"/>
                    <a:pt x="35566" y="59153"/>
                    <a:pt x="33828" y="60115"/>
                  </a:cubicBezTo>
                  <a:cubicBezTo>
                    <a:pt x="32904" y="60595"/>
                    <a:pt x="32017" y="61076"/>
                    <a:pt x="31166" y="61594"/>
                  </a:cubicBezTo>
                  <a:cubicBezTo>
                    <a:pt x="31055" y="61667"/>
                    <a:pt x="30908" y="61778"/>
                    <a:pt x="30797" y="61852"/>
                  </a:cubicBezTo>
                  <a:cubicBezTo>
                    <a:pt x="30501" y="62037"/>
                    <a:pt x="30205" y="62222"/>
                    <a:pt x="29872" y="62370"/>
                  </a:cubicBezTo>
                  <a:cubicBezTo>
                    <a:pt x="29503" y="62555"/>
                    <a:pt x="29022" y="62740"/>
                    <a:pt x="28504" y="62851"/>
                  </a:cubicBezTo>
                  <a:cubicBezTo>
                    <a:pt x="28024" y="62998"/>
                    <a:pt x="27469" y="63072"/>
                    <a:pt x="26952" y="63146"/>
                  </a:cubicBezTo>
                  <a:cubicBezTo>
                    <a:pt x="26508" y="63220"/>
                    <a:pt x="26027" y="63331"/>
                    <a:pt x="25547" y="63442"/>
                  </a:cubicBezTo>
                  <a:cubicBezTo>
                    <a:pt x="24586" y="63627"/>
                    <a:pt x="23624" y="63886"/>
                    <a:pt x="22589" y="64218"/>
                  </a:cubicBezTo>
                  <a:cubicBezTo>
                    <a:pt x="22552" y="64218"/>
                    <a:pt x="22441" y="64255"/>
                    <a:pt x="22441" y="64255"/>
                  </a:cubicBezTo>
                  <a:cubicBezTo>
                    <a:pt x="21073" y="61741"/>
                    <a:pt x="18411" y="59819"/>
                    <a:pt x="16415" y="58599"/>
                  </a:cubicBezTo>
                  <a:cubicBezTo>
                    <a:pt x="14530" y="57453"/>
                    <a:pt x="12866" y="56787"/>
                    <a:pt x="12459" y="56602"/>
                  </a:cubicBezTo>
                  <a:cubicBezTo>
                    <a:pt x="12644" y="56381"/>
                    <a:pt x="12829" y="56196"/>
                    <a:pt x="13014" y="55974"/>
                  </a:cubicBezTo>
                  <a:cubicBezTo>
                    <a:pt x="16970" y="57268"/>
                    <a:pt x="20556" y="59819"/>
                    <a:pt x="23070" y="63183"/>
                  </a:cubicBezTo>
                  <a:cubicBezTo>
                    <a:pt x="23070" y="63183"/>
                    <a:pt x="23107" y="63220"/>
                    <a:pt x="23107" y="63220"/>
                  </a:cubicBezTo>
                  <a:cubicBezTo>
                    <a:pt x="23144" y="63220"/>
                    <a:pt x="23144" y="63183"/>
                    <a:pt x="23181" y="63183"/>
                  </a:cubicBezTo>
                  <a:cubicBezTo>
                    <a:pt x="23181" y="63183"/>
                    <a:pt x="23218" y="63109"/>
                    <a:pt x="23181" y="63072"/>
                  </a:cubicBezTo>
                  <a:cubicBezTo>
                    <a:pt x="20888" y="59634"/>
                    <a:pt x="17487" y="56861"/>
                    <a:pt x="13605" y="55235"/>
                  </a:cubicBezTo>
                  <a:cubicBezTo>
                    <a:pt x="13753" y="55087"/>
                    <a:pt x="13901" y="54902"/>
                    <a:pt x="14049" y="54717"/>
                  </a:cubicBezTo>
                  <a:cubicBezTo>
                    <a:pt x="15306" y="54939"/>
                    <a:pt x="16637" y="55493"/>
                    <a:pt x="18005" y="56381"/>
                  </a:cubicBezTo>
                  <a:cubicBezTo>
                    <a:pt x="19410" y="57268"/>
                    <a:pt x="20667" y="58414"/>
                    <a:pt x="21887" y="59523"/>
                  </a:cubicBezTo>
                  <a:lnTo>
                    <a:pt x="21924" y="59523"/>
                  </a:lnTo>
                  <a:cubicBezTo>
                    <a:pt x="21961" y="59523"/>
                    <a:pt x="21998" y="59523"/>
                    <a:pt x="21998" y="59486"/>
                  </a:cubicBezTo>
                  <a:cubicBezTo>
                    <a:pt x="22035" y="59486"/>
                    <a:pt x="22035" y="59412"/>
                    <a:pt x="21998" y="59375"/>
                  </a:cubicBezTo>
                  <a:cubicBezTo>
                    <a:pt x="20852" y="58192"/>
                    <a:pt x="19668" y="56972"/>
                    <a:pt x="18301" y="55937"/>
                  </a:cubicBezTo>
                  <a:cubicBezTo>
                    <a:pt x="17081" y="55013"/>
                    <a:pt x="15860" y="54347"/>
                    <a:pt x="14603" y="53941"/>
                  </a:cubicBezTo>
                  <a:cubicBezTo>
                    <a:pt x="14825" y="53682"/>
                    <a:pt x="15010" y="53386"/>
                    <a:pt x="15232" y="53127"/>
                  </a:cubicBezTo>
                  <a:cubicBezTo>
                    <a:pt x="16822" y="53571"/>
                    <a:pt x="18301" y="54273"/>
                    <a:pt x="19668" y="55235"/>
                  </a:cubicBezTo>
                  <a:lnTo>
                    <a:pt x="19742" y="55235"/>
                  </a:lnTo>
                  <a:cubicBezTo>
                    <a:pt x="19779" y="55198"/>
                    <a:pt x="19779" y="55161"/>
                    <a:pt x="19742" y="55124"/>
                  </a:cubicBezTo>
                  <a:cubicBezTo>
                    <a:pt x="18559" y="54015"/>
                    <a:pt x="17191" y="53090"/>
                    <a:pt x="15713" y="52388"/>
                  </a:cubicBezTo>
                  <a:cubicBezTo>
                    <a:pt x="15934" y="52055"/>
                    <a:pt x="16119" y="51722"/>
                    <a:pt x="16304" y="51427"/>
                  </a:cubicBezTo>
                  <a:cubicBezTo>
                    <a:pt x="17117" y="51722"/>
                    <a:pt x="17894" y="52092"/>
                    <a:pt x="18596" y="52573"/>
                  </a:cubicBezTo>
                  <a:lnTo>
                    <a:pt x="18633" y="52573"/>
                  </a:lnTo>
                  <a:cubicBezTo>
                    <a:pt x="18670" y="52573"/>
                    <a:pt x="18670" y="52573"/>
                    <a:pt x="18707" y="52536"/>
                  </a:cubicBezTo>
                  <a:cubicBezTo>
                    <a:pt x="18707" y="52499"/>
                    <a:pt x="18707" y="52462"/>
                    <a:pt x="18707" y="52462"/>
                  </a:cubicBezTo>
                  <a:cubicBezTo>
                    <a:pt x="18116" y="51833"/>
                    <a:pt x="17450" y="51242"/>
                    <a:pt x="16674" y="50761"/>
                  </a:cubicBezTo>
                  <a:cubicBezTo>
                    <a:pt x="16896" y="50428"/>
                    <a:pt x="17044" y="50096"/>
                    <a:pt x="17228" y="49800"/>
                  </a:cubicBezTo>
                  <a:cubicBezTo>
                    <a:pt x="17820" y="49837"/>
                    <a:pt x="18448" y="50059"/>
                    <a:pt x="18966" y="50465"/>
                  </a:cubicBezTo>
                  <a:lnTo>
                    <a:pt x="19040" y="50465"/>
                  </a:lnTo>
                  <a:cubicBezTo>
                    <a:pt x="19040" y="50465"/>
                    <a:pt x="19077" y="50465"/>
                    <a:pt x="19077" y="50428"/>
                  </a:cubicBezTo>
                  <a:cubicBezTo>
                    <a:pt x="19114" y="50428"/>
                    <a:pt x="19114" y="50391"/>
                    <a:pt x="19077" y="50354"/>
                  </a:cubicBezTo>
                  <a:cubicBezTo>
                    <a:pt x="18707" y="49800"/>
                    <a:pt x="18190" y="49356"/>
                    <a:pt x="17561" y="49060"/>
                  </a:cubicBezTo>
                  <a:cubicBezTo>
                    <a:pt x="17746" y="48691"/>
                    <a:pt x="17931" y="48321"/>
                    <a:pt x="18079" y="47914"/>
                  </a:cubicBezTo>
                  <a:cubicBezTo>
                    <a:pt x="18411" y="47988"/>
                    <a:pt x="18707" y="48099"/>
                    <a:pt x="19003" y="48210"/>
                  </a:cubicBezTo>
                  <a:lnTo>
                    <a:pt x="19077" y="48210"/>
                  </a:lnTo>
                  <a:cubicBezTo>
                    <a:pt x="19114" y="48173"/>
                    <a:pt x="19114" y="48136"/>
                    <a:pt x="19077" y="48099"/>
                  </a:cubicBezTo>
                  <a:cubicBezTo>
                    <a:pt x="18892" y="47840"/>
                    <a:pt x="18633" y="47545"/>
                    <a:pt x="18338" y="47323"/>
                  </a:cubicBezTo>
                  <a:cubicBezTo>
                    <a:pt x="18448" y="46990"/>
                    <a:pt x="18559" y="46657"/>
                    <a:pt x="18670" y="46399"/>
                  </a:cubicBezTo>
                  <a:cubicBezTo>
                    <a:pt x="19003" y="46436"/>
                    <a:pt x="19336" y="46509"/>
                    <a:pt x="19668" y="46657"/>
                  </a:cubicBezTo>
                  <a:cubicBezTo>
                    <a:pt x="19705" y="46657"/>
                    <a:pt x="19742" y="46620"/>
                    <a:pt x="19742" y="46620"/>
                  </a:cubicBezTo>
                  <a:cubicBezTo>
                    <a:pt x="19779" y="46583"/>
                    <a:pt x="19779" y="46546"/>
                    <a:pt x="19742" y="46509"/>
                  </a:cubicBezTo>
                  <a:cubicBezTo>
                    <a:pt x="19521" y="46214"/>
                    <a:pt x="19225" y="45955"/>
                    <a:pt x="18892" y="45696"/>
                  </a:cubicBezTo>
                  <a:cubicBezTo>
                    <a:pt x="19779" y="42923"/>
                    <a:pt x="20112" y="40003"/>
                    <a:pt x="19890" y="37304"/>
                  </a:cubicBezTo>
                  <a:cubicBezTo>
                    <a:pt x="19631" y="34124"/>
                    <a:pt x="20112" y="26989"/>
                    <a:pt x="20445" y="24697"/>
                  </a:cubicBezTo>
                  <a:cubicBezTo>
                    <a:pt x="20778" y="22552"/>
                    <a:pt x="22700" y="12127"/>
                    <a:pt x="22885" y="10981"/>
                  </a:cubicBezTo>
                  <a:lnTo>
                    <a:pt x="23772" y="11461"/>
                  </a:lnTo>
                  <a:cubicBezTo>
                    <a:pt x="24179" y="11905"/>
                    <a:pt x="24807" y="12164"/>
                    <a:pt x="25399" y="12164"/>
                  </a:cubicBezTo>
                  <a:cubicBezTo>
                    <a:pt x="25917" y="12164"/>
                    <a:pt x="26360" y="11942"/>
                    <a:pt x="26619" y="11609"/>
                  </a:cubicBezTo>
                  <a:cubicBezTo>
                    <a:pt x="26878" y="12459"/>
                    <a:pt x="27654" y="12903"/>
                    <a:pt x="28911" y="12903"/>
                  </a:cubicBezTo>
                  <a:cubicBezTo>
                    <a:pt x="29835" y="12903"/>
                    <a:pt x="30797" y="12681"/>
                    <a:pt x="31129" y="12570"/>
                  </a:cubicBezTo>
                  <a:lnTo>
                    <a:pt x="31129" y="12570"/>
                  </a:lnTo>
                  <a:cubicBezTo>
                    <a:pt x="27063" y="24253"/>
                    <a:pt x="27247" y="32165"/>
                    <a:pt x="27432" y="34494"/>
                  </a:cubicBezTo>
                  <a:cubicBezTo>
                    <a:pt x="26434" y="31056"/>
                    <a:pt x="26656" y="27359"/>
                    <a:pt x="26841" y="24401"/>
                  </a:cubicBezTo>
                  <a:cubicBezTo>
                    <a:pt x="27026" y="21221"/>
                    <a:pt x="27174" y="18966"/>
                    <a:pt x="25769" y="18560"/>
                  </a:cubicBezTo>
                  <a:cubicBezTo>
                    <a:pt x="25695" y="18523"/>
                    <a:pt x="25621" y="18523"/>
                    <a:pt x="25547" y="18523"/>
                  </a:cubicBezTo>
                  <a:cubicBezTo>
                    <a:pt x="24770" y="18523"/>
                    <a:pt x="24142" y="19669"/>
                    <a:pt x="23550" y="21998"/>
                  </a:cubicBezTo>
                  <a:cubicBezTo>
                    <a:pt x="22700" y="22552"/>
                    <a:pt x="22072" y="23440"/>
                    <a:pt x="21813" y="24401"/>
                  </a:cubicBezTo>
                  <a:cubicBezTo>
                    <a:pt x="21813" y="24438"/>
                    <a:pt x="21813" y="24475"/>
                    <a:pt x="21850" y="24475"/>
                  </a:cubicBezTo>
                  <a:cubicBezTo>
                    <a:pt x="21850" y="24512"/>
                    <a:pt x="21887" y="24512"/>
                    <a:pt x="21887" y="24512"/>
                  </a:cubicBezTo>
                  <a:cubicBezTo>
                    <a:pt x="21924" y="24512"/>
                    <a:pt x="21924" y="24475"/>
                    <a:pt x="21961" y="24438"/>
                  </a:cubicBezTo>
                  <a:cubicBezTo>
                    <a:pt x="22256" y="23883"/>
                    <a:pt x="22737" y="23366"/>
                    <a:pt x="23329" y="23033"/>
                  </a:cubicBezTo>
                  <a:lnTo>
                    <a:pt x="23329" y="23033"/>
                  </a:lnTo>
                  <a:cubicBezTo>
                    <a:pt x="23255" y="23477"/>
                    <a:pt x="23144" y="23994"/>
                    <a:pt x="23070" y="24512"/>
                  </a:cubicBezTo>
                  <a:cubicBezTo>
                    <a:pt x="22996" y="24586"/>
                    <a:pt x="22959" y="24623"/>
                    <a:pt x="22885" y="24660"/>
                  </a:cubicBezTo>
                  <a:cubicBezTo>
                    <a:pt x="22663" y="24919"/>
                    <a:pt x="22478" y="25140"/>
                    <a:pt x="22330" y="25325"/>
                  </a:cubicBezTo>
                  <a:cubicBezTo>
                    <a:pt x="22035" y="25769"/>
                    <a:pt x="21776" y="26286"/>
                    <a:pt x="21628" y="26804"/>
                  </a:cubicBezTo>
                  <a:cubicBezTo>
                    <a:pt x="21628" y="26841"/>
                    <a:pt x="21628" y="26878"/>
                    <a:pt x="21665" y="26878"/>
                  </a:cubicBezTo>
                  <a:cubicBezTo>
                    <a:pt x="21665" y="26915"/>
                    <a:pt x="21702" y="26915"/>
                    <a:pt x="21702" y="26915"/>
                  </a:cubicBezTo>
                  <a:cubicBezTo>
                    <a:pt x="21739" y="26915"/>
                    <a:pt x="21739" y="26878"/>
                    <a:pt x="21776" y="26878"/>
                  </a:cubicBezTo>
                  <a:cubicBezTo>
                    <a:pt x="22035" y="26434"/>
                    <a:pt x="22367" y="26028"/>
                    <a:pt x="22737" y="25695"/>
                  </a:cubicBezTo>
                  <a:cubicBezTo>
                    <a:pt x="22811" y="25658"/>
                    <a:pt x="22848" y="25584"/>
                    <a:pt x="22922" y="25547"/>
                  </a:cubicBezTo>
                  <a:lnTo>
                    <a:pt x="22922" y="25547"/>
                  </a:lnTo>
                  <a:cubicBezTo>
                    <a:pt x="22811" y="26139"/>
                    <a:pt x="22737" y="26767"/>
                    <a:pt x="22663" y="27433"/>
                  </a:cubicBezTo>
                  <a:cubicBezTo>
                    <a:pt x="21998" y="28098"/>
                    <a:pt x="21554" y="28911"/>
                    <a:pt x="21369" y="29762"/>
                  </a:cubicBezTo>
                  <a:cubicBezTo>
                    <a:pt x="21369" y="29799"/>
                    <a:pt x="21369" y="29836"/>
                    <a:pt x="21406" y="29873"/>
                  </a:cubicBezTo>
                  <a:lnTo>
                    <a:pt x="21443" y="29873"/>
                  </a:lnTo>
                  <a:cubicBezTo>
                    <a:pt x="21443" y="29873"/>
                    <a:pt x="21480" y="29836"/>
                    <a:pt x="21480" y="29836"/>
                  </a:cubicBezTo>
                  <a:cubicBezTo>
                    <a:pt x="21739" y="29318"/>
                    <a:pt x="22109" y="28837"/>
                    <a:pt x="22552" y="28468"/>
                  </a:cubicBezTo>
                  <a:lnTo>
                    <a:pt x="22552" y="28468"/>
                  </a:lnTo>
                  <a:cubicBezTo>
                    <a:pt x="22478" y="29059"/>
                    <a:pt x="22404" y="29651"/>
                    <a:pt x="22367" y="30279"/>
                  </a:cubicBezTo>
                  <a:cubicBezTo>
                    <a:pt x="21517" y="31795"/>
                    <a:pt x="21147" y="33533"/>
                    <a:pt x="21369" y="35196"/>
                  </a:cubicBezTo>
                  <a:cubicBezTo>
                    <a:pt x="21369" y="35233"/>
                    <a:pt x="21406" y="35270"/>
                    <a:pt x="21443" y="35270"/>
                  </a:cubicBezTo>
                  <a:cubicBezTo>
                    <a:pt x="21480" y="35270"/>
                    <a:pt x="21517" y="35233"/>
                    <a:pt x="21517" y="35196"/>
                  </a:cubicBezTo>
                  <a:cubicBezTo>
                    <a:pt x="21554" y="34198"/>
                    <a:pt x="21776" y="33200"/>
                    <a:pt x="22219" y="32276"/>
                  </a:cubicBezTo>
                  <a:lnTo>
                    <a:pt x="22219" y="32276"/>
                  </a:lnTo>
                  <a:cubicBezTo>
                    <a:pt x="22146" y="33237"/>
                    <a:pt x="22109" y="33865"/>
                    <a:pt x="22109" y="33865"/>
                  </a:cubicBezTo>
                  <a:cubicBezTo>
                    <a:pt x="22146" y="34235"/>
                    <a:pt x="22146" y="34605"/>
                    <a:pt x="22219" y="35012"/>
                  </a:cubicBezTo>
                  <a:cubicBezTo>
                    <a:pt x="22146" y="37747"/>
                    <a:pt x="23255" y="40520"/>
                    <a:pt x="25214" y="42369"/>
                  </a:cubicBezTo>
                  <a:lnTo>
                    <a:pt x="25325" y="42369"/>
                  </a:lnTo>
                  <a:cubicBezTo>
                    <a:pt x="25325" y="42332"/>
                    <a:pt x="25362" y="42295"/>
                    <a:pt x="25325" y="42258"/>
                  </a:cubicBezTo>
                  <a:cubicBezTo>
                    <a:pt x="24364" y="41186"/>
                    <a:pt x="23661" y="39855"/>
                    <a:pt x="23292" y="38450"/>
                  </a:cubicBezTo>
                  <a:lnTo>
                    <a:pt x="23292" y="38450"/>
                  </a:lnTo>
                  <a:cubicBezTo>
                    <a:pt x="23772" y="39263"/>
                    <a:pt x="24401" y="39892"/>
                    <a:pt x="25140" y="40298"/>
                  </a:cubicBezTo>
                  <a:cubicBezTo>
                    <a:pt x="26249" y="41407"/>
                    <a:pt x="27765" y="42036"/>
                    <a:pt x="29318" y="42036"/>
                  </a:cubicBezTo>
                  <a:cubicBezTo>
                    <a:pt x="29503" y="42036"/>
                    <a:pt x="29688" y="42036"/>
                    <a:pt x="29872" y="41999"/>
                  </a:cubicBezTo>
                  <a:cubicBezTo>
                    <a:pt x="29909" y="41999"/>
                    <a:pt x="29946" y="41962"/>
                    <a:pt x="29946" y="41925"/>
                  </a:cubicBezTo>
                  <a:cubicBezTo>
                    <a:pt x="29946" y="41888"/>
                    <a:pt x="29909" y="41851"/>
                    <a:pt x="29872" y="41851"/>
                  </a:cubicBezTo>
                  <a:cubicBezTo>
                    <a:pt x="28874" y="41851"/>
                    <a:pt x="27876" y="41518"/>
                    <a:pt x="27026" y="40964"/>
                  </a:cubicBezTo>
                  <a:lnTo>
                    <a:pt x="27026" y="40964"/>
                  </a:lnTo>
                  <a:cubicBezTo>
                    <a:pt x="27247" y="41001"/>
                    <a:pt x="27469" y="41001"/>
                    <a:pt x="27691" y="41001"/>
                  </a:cubicBezTo>
                  <a:cubicBezTo>
                    <a:pt x="29207" y="41001"/>
                    <a:pt x="30649" y="40335"/>
                    <a:pt x="31277" y="39374"/>
                  </a:cubicBezTo>
                  <a:cubicBezTo>
                    <a:pt x="31684" y="39596"/>
                    <a:pt x="32054" y="39818"/>
                    <a:pt x="32460" y="40040"/>
                  </a:cubicBezTo>
                  <a:cubicBezTo>
                    <a:pt x="32904" y="40631"/>
                    <a:pt x="33422" y="41112"/>
                    <a:pt x="34050" y="41481"/>
                  </a:cubicBezTo>
                  <a:cubicBezTo>
                    <a:pt x="34457" y="41703"/>
                    <a:pt x="34900" y="41888"/>
                    <a:pt x="35381" y="41999"/>
                  </a:cubicBezTo>
                  <a:cubicBezTo>
                    <a:pt x="35566" y="42036"/>
                    <a:pt x="35714" y="42036"/>
                    <a:pt x="35899" y="42073"/>
                  </a:cubicBezTo>
                  <a:cubicBezTo>
                    <a:pt x="36194" y="42073"/>
                    <a:pt x="36453" y="42110"/>
                    <a:pt x="36675" y="42258"/>
                  </a:cubicBezTo>
                  <a:lnTo>
                    <a:pt x="36786" y="42258"/>
                  </a:lnTo>
                  <a:cubicBezTo>
                    <a:pt x="36823" y="42221"/>
                    <a:pt x="36823" y="42184"/>
                    <a:pt x="36786" y="42147"/>
                  </a:cubicBezTo>
                  <a:cubicBezTo>
                    <a:pt x="36601" y="41962"/>
                    <a:pt x="36342" y="41888"/>
                    <a:pt x="36120" y="41851"/>
                  </a:cubicBezTo>
                  <a:cubicBezTo>
                    <a:pt x="35899" y="41777"/>
                    <a:pt x="35677" y="41740"/>
                    <a:pt x="35492" y="41666"/>
                  </a:cubicBezTo>
                  <a:cubicBezTo>
                    <a:pt x="35048" y="41481"/>
                    <a:pt x="34679" y="41297"/>
                    <a:pt x="34346" y="41001"/>
                  </a:cubicBezTo>
                  <a:cubicBezTo>
                    <a:pt x="34235" y="40964"/>
                    <a:pt x="34161" y="40853"/>
                    <a:pt x="34050" y="40779"/>
                  </a:cubicBezTo>
                  <a:lnTo>
                    <a:pt x="34050" y="40779"/>
                  </a:lnTo>
                  <a:cubicBezTo>
                    <a:pt x="34789" y="41075"/>
                    <a:pt x="35529" y="41297"/>
                    <a:pt x="36194" y="41407"/>
                  </a:cubicBezTo>
                  <a:cubicBezTo>
                    <a:pt x="36231" y="41407"/>
                    <a:pt x="36231" y="41407"/>
                    <a:pt x="36231" y="41444"/>
                  </a:cubicBezTo>
                  <a:lnTo>
                    <a:pt x="37784" y="41888"/>
                  </a:lnTo>
                  <a:lnTo>
                    <a:pt x="38043" y="41999"/>
                  </a:lnTo>
                  <a:cubicBezTo>
                    <a:pt x="38450" y="42110"/>
                    <a:pt x="38893" y="42258"/>
                    <a:pt x="39374" y="42295"/>
                  </a:cubicBezTo>
                  <a:lnTo>
                    <a:pt x="39522" y="42295"/>
                  </a:lnTo>
                  <a:cubicBezTo>
                    <a:pt x="39781" y="42295"/>
                    <a:pt x="40039" y="42258"/>
                    <a:pt x="40261" y="42184"/>
                  </a:cubicBezTo>
                  <a:cubicBezTo>
                    <a:pt x="40372" y="42147"/>
                    <a:pt x="40483" y="42110"/>
                    <a:pt x="40594" y="42073"/>
                  </a:cubicBezTo>
                  <a:cubicBezTo>
                    <a:pt x="40742" y="41999"/>
                    <a:pt x="40890" y="41962"/>
                    <a:pt x="41001" y="41925"/>
                  </a:cubicBezTo>
                  <a:cubicBezTo>
                    <a:pt x="41148" y="41888"/>
                    <a:pt x="41333" y="41851"/>
                    <a:pt x="41481" y="41851"/>
                  </a:cubicBezTo>
                  <a:cubicBezTo>
                    <a:pt x="41592" y="41814"/>
                    <a:pt x="41703" y="41814"/>
                    <a:pt x="41777" y="41777"/>
                  </a:cubicBezTo>
                  <a:cubicBezTo>
                    <a:pt x="42147" y="41703"/>
                    <a:pt x="42368" y="41592"/>
                    <a:pt x="42553" y="41444"/>
                  </a:cubicBezTo>
                  <a:cubicBezTo>
                    <a:pt x="42590" y="41407"/>
                    <a:pt x="42590" y="41371"/>
                    <a:pt x="42553" y="41334"/>
                  </a:cubicBezTo>
                  <a:cubicBezTo>
                    <a:pt x="42553" y="41297"/>
                    <a:pt x="42516" y="41297"/>
                    <a:pt x="42516" y="41297"/>
                  </a:cubicBezTo>
                  <a:lnTo>
                    <a:pt x="42479" y="41297"/>
                  </a:lnTo>
                  <a:cubicBezTo>
                    <a:pt x="42258" y="41481"/>
                    <a:pt x="41962" y="41518"/>
                    <a:pt x="41777" y="41518"/>
                  </a:cubicBezTo>
                  <a:cubicBezTo>
                    <a:pt x="41666" y="41555"/>
                    <a:pt x="41555" y="41555"/>
                    <a:pt x="41444" y="41555"/>
                  </a:cubicBezTo>
                  <a:cubicBezTo>
                    <a:pt x="41296" y="41555"/>
                    <a:pt x="41111" y="41555"/>
                    <a:pt x="40964" y="41592"/>
                  </a:cubicBezTo>
                  <a:cubicBezTo>
                    <a:pt x="40779" y="41592"/>
                    <a:pt x="40631" y="41629"/>
                    <a:pt x="40483" y="41666"/>
                  </a:cubicBezTo>
                  <a:cubicBezTo>
                    <a:pt x="40372" y="41703"/>
                    <a:pt x="40261" y="41703"/>
                    <a:pt x="40150" y="41740"/>
                  </a:cubicBezTo>
                  <a:cubicBezTo>
                    <a:pt x="40039" y="41777"/>
                    <a:pt x="39891" y="41777"/>
                    <a:pt x="39781" y="41777"/>
                  </a:cubicBezTo>
                  <a:cubicBezTo>
                    <a:pt x="39670" y="41777"/>
                    <a:pt x="39559" y="41777"/>
                    <a:pt x="39448" y="41740"/>
                  </a:cubicBezTo>
                  <a:cubicBezTo>
                    <a:pt x="39189" y="41703"/>
                    <a:pt x="38967" y="41592"/>
                    <a:pt x="38708" y="41518"/>
                  </a:cubicBezTo>
                  <a:cubicBezTo>
                    <a:pt x="39596" y="41407"/>
                    <a:pt x="40446" y="41149"/>
                    <a:pt x="41185" y="40742"/>
                  </a:cubicBezTo>
                  <a:lnTo>
                    <a:pt x="41481" y="40742"/>
                  </a:lnTo>
                  <a:cubicBezTo>
                    <a:pt x="41777" y="40705"/>
                    <a:pt x="42073" y="40668"/>
                    <a:pt x="42368" y="40631"/>
                  </a:cubicBezTo>
                  <a:cubicBezTo>
                    <a:pt x="42738" y="40557"/>
                    <a:pt x="43108" y="40446"/>
                    <a:pt x="43367" y="40298"/>
                  </a:cubicBezTo>
                  <a:cubicBezTo>
                    <a:pt x="43699" y="40114"/>
                    <a:pt x="43958" y="39855"/>
                    <a:pt x="44106" y="39559"/>
                  </a:cubicBezTo>
                  <a:cubicBezTo>
                    <a:pt x="44143" y="39522"/>
                    <a:pt x="44106" y="39485"/>
                    <a:pt x="44069" y="39448"/>
                  </a:cubicBezTo>
                  <a:lnTo>
                    <a:pt x="44032" y="39448"/>
                  </a:lnTo>
                  <a:cubicBezTo>
                    <a:pt x="44032" y="39448"/>
                    <a:pt x="43995" y="39448"/>
                    <a:pt x="43995" y="39485"/>
                  </a:cubicBezTo>
                  <a:cubicBezTo>
                    <a:pt x="43810" y="39707"/>
                    <a:pt x="43552" y="39892"/>
                    <a:pt x="43219" y="39966"/>
                  </a:cubicBezTo>
                  <a:cubicBezTo>
                    <a:pt x="42997" y="40040"/>
                    <a:pt x="42738" y="40077"/>
                    <a:pt x="42442" y="40077"/>
                  </a:cubicBezTo>
                  <a:lnTo>
                    <a:pt x="42221" y="40077"/>
                  </a:lnTo>
                  <a:cubicBezTo>
                    <a:pt x="43256" y="39263"/>
                    <a:pt x="43736" y="38376"/>
                    <a:pt x="43921" y="38006"/>
                  </a:cubicBezTo>
                  <a:cubicBezTo>
                    <a:pt x="45141" y="37858"/>
                    <a:pt x="46361" y="37600"/>
                    <a:pt x="47544" y="37193"/>
                  </a:cubicBezTo>
                  <a:lnTo>
                    <a:pt x="47544" y="37193"/>
                  </a:lnTo>
                  <a:lnTo>
                    <a:pt x="47249" y="38043"/>
                  </a:lnTo>
                  <a:cubicBezTo>
                    <a:pt x="47212" y="38080"/>
                    <a:pt x="47249" y="38117"/>
                    <a:pt x="47286" y="38154"/>
                  </a:cubicBezTo>
                  <a:lnTo>
                    <a:pt x="47323" y="38154"/>
                  </a:lnTo>
                  <a:cubicBezTo>
                    <a:pt x="47323" y="38154"/>
                    <a:pt x="47360" y="38117"/>
                    <a:pt x="47360" y="38117"/>
                  </a:cubicBezTo>
                  <a:lnTo>
                    <a:pt x="47877" y="37082"/>
                  </a:lnTo>
                  <a:cubicBezTo>
                    <a:pt x="48136" y="36971"/>
                    <a:pt x="48395" y="36897"/>
                    <a:pt x="48654" y="36786"/>
                  </a:cubicBezTo>
                  <a:lnTo>
                    <a:pt x="48654" y="36786"/>
                  </a:lnTo>
                  <a:lnTo>
                    <a:pt x="48358" y="37636"/>
                  </a:lnTo>
                  <a:cubicBezTo>
                    <a:pt x="48321" y="37673"/>
                    <a:pt x="48358" y="37747"/>
                    <a:pt x="48395" y="37747"/>
                  </a:cubicBezTo>
                  <a:lnTo>
                    <a:pt x="48432" y="37747"/>
                  </a:lnTo>
                  <a:cubicBezTo>
                    <a:pt x="48432" y="37747"/>
                    <a:pt x="48469" y="37747"/>
                    <a:pt x="48469" y="37710"/>
                  </a:cubicBezTo>
                  <a:lnTo>
                    <a:pt x="48949" y="36675"/>
                  </a:lnTo>
                  <a:cubicBezTo>
                    <a:pt x="49171" y="36564"/>
                    <a:pt x="49393" y="36490"/>
                    <a:pt x="49615" y="36379"/>
                  </a:cubicBezTo>
                  <a:lnTo>
                    <a:pt x="49615" y="36379"/>
                  </a:lnTo>
                  <a:lnTo>
                    <a:pt x="48949" y="38265"/>
                  </a:lnTo>
                  <a:cubicBezTo>
                    <a:pt x="48949" y="38302"/>
                    <a:pt x="48949" y="38339"/>
                    <a:pt x="48986" y="38339"/>
                  </a:cubicBezTo>
                  <a:lnTo>
                    <a:pt x="49023" y="38339"/>
                  </a:lnTo>
                  <a:cubicBezTo>
                    <a:pt x="49060" y="38339"/>
                    <a:pt x="49060" y="38339"/>
                    <a:pt x="49097" y="38302"/>
                  </a:cubicBezTo>
                  <a:lnTo>
                    <a:pt x="49984" y="36195"/>
                  </a:lnTo>
                  <a:cubicBezTo>
                    <a:pt x="50206" y="36084"/>
                    <a:pt x="50391" y="36010"/>
                    <a:pt x="50576" y="35899"/>
                  </a:cubicBezTo>
                  <a:lnTo>
                    <a:pt x="50576" y="35899"/>
                  </a:lnTo>
                  <a:cubicBezTo>
                    <a:pt x="50243" y="36786"/>
                    <a:pt x="49947" y="37673"/>
                    <a:pt x="49578" y="38487"/>
                  </a:cubicBezTo>
                  <a:cubicBezTo>
                    <a:pt x="49578" y="38524"/>
                    <a:pt x="49578" y="38561"/>
                    <a:pt x="49615" y="38598"/>
                  </a:cubicBezTo>
                  <a:lnTo>
                    <a:pt x="49652" y="38598"/>
                  </a:lnTo>
                  <a:cubicBezTo>
                    <a:pt x="49689" y="38598"/>
                    <a:pt x="49726" y="38598"/>
                    <a:pt x="49726" y="38561"/>
                  </a:cubicBezTo>
                  <a:cubicBezTo>
                    <a:pt x="50169" y="37636"/>
                    <a:pt x="50576" y="36675"/>
                    <a:pt x="50983" y="35677"/>
                  </a:cubicBezTo>
                  <a:cubicBezTo>
                    <a:pt x="51168" y="35566"/>
                    <a:pt x="51352" y="35455"/>
                    <a:pt x="51537" y="35344"/>
                  </a:cubicBezTo>
                  <a:lnTo>
                    <a:pt x="51537" y="35344"/>
                  </a:lnTo>
                  <a:lnTo>
                    <a:pt x="49504" y="40335"/>
                  </a:lnTo>
                  <a:cubicBezTo>
                    <a:pt x="49467" y="40372"/>
                    <a:pt x="49504" y="40409"/>
                    <a:pt x="49541" y="40409"/>
                  </a:cubicBezTo>
                  <a:cubicBezTo>
                    <a:pt x="49541" y="40446"/>
                    <a:pt x="49541" y="40446"/>
                    <a:pt x="49578" y="40446"/>
                  </a:cubicBezTo>
                  <a:cubicBezTo>
                    <a:pt x="49578" y="40446"/>
                    <a:pt x="49615" y="40409"/>
                    <a:pt x="49652" y="40372"/>
                  </a:cubicBezTo>
                  <a:lnTo>
                    <a:pt x="52018" y="35012"/>
                  </a:lnTo>
                  <a:cubicBezTo>
                    <a:pt x="52240" y="34864"/>
                    <a:pt x="52388" y="34753"/>
                    <a:pt x="52498" y="34679"/>
                  </a:cubicBezTo>
                  <a:lnTo>
                    <a:pt x="52498" y="34679"/>
                  </a:lnTo>
                  <a:cubicBezTo>
                    <a:pt x="51722" y="37119"/>
                    <a:pt x="50835" y="39300"/>
                    <a:pt x="50095" y="41038"/>
                  </a:cubicBezTo>
                  <a:cubicBezTo>
                    <a:pt x="49467" y="42554"/>
                    <a:pt x="48949" y="43811"/>
                    <a:pt x="48727" y="44698"/>
                  </a:cubicBezTo>
                  <a:cubicBezTo>
                    <a:pt x="48506" y="42960"/>
                    <a:pt x="47877" y="42664"/>
                    <a:pt x="47507" y="42664"/>
                  </a:cubicBezTo>
                  <a:cubicBezTo>
                    <a:pt x="46805" y="42664"/>
                    <a:pt x="46066" y="43626"/>
                    <a:pt x="45844" y="44513"/>
                  </a:cubicBezTo>
                  <a:cubicBezTo>
                    <a:pt x="44735" y="48136"/>
                    <a:pt x="44919" y="50576"/>
                    <a:pt x="45289" y="51981"/>
                  </a:cubicBezTo>
                  <a:lnTo>
                    <a:pt x="45178" y="53053"/>
                  </a:lnTo>
                  <a:cubicBezTo>
                    <a:pt x="45141" y="53349"/>
                    <a:pt x="45104" y="53682"/>
                    <a:pt x="44956" y="53904"/>
                  </a:cubicBezTo>
                  <a:cubicBezTo>
                    <a:pt x="44772" y="54162"/>
                    <a:pt x="44513" y="54347"/>
                    <a:pt x="44254" y="54495"/>
                  </a:cubicBezTo>
                  <a:cubicBezTo>
                    <a:pt x="43034" y="55198"/>
                    <a:pt x="41851" y="55974"/>
                    <a:pt x="40742" y="56824"/>
                  </a:cubicBezTo>
                  <a:cubicBezTo>
                    <a:pt x="40742" y="56824"/>
                    <a:pt x="40705" y="56898"/>
                    <a:pt x="40742" y="56935"/>
                  </a:cubicBezTo>
                  <a:lnTo>
                    <a:pt x="40853" y="56935"/>
                  </a:lnTo>
                  <a:cubicBezTo>
                    <a:pt x="41999" y="56196"/>
                    <a:pt x="43219" y="55530"/>
                    <a:pt x="44513" y="54976"/>
                  </a:cubicBezTo>
                  <a:cubicBezTo>
                    <a:pt x="44846" y="54828"/>
                    <a:pt x="45215" y="54606"/>
                    <a:pt x="45474" y="54273"/>
                  </a:cubicBezTo>
                  <a:cubicBezTo>
                    <a:pt x="45733" y="53941"/>
                    <a:pt x="45807" y="53534"/>
                    <a:pt x="45881" y="53164"/>
                  </a:cubicBezTo>
                  <a:lnTo>
                    <a:pt x="45955" y="52794"/>
                  </a:lnTo>
                  <a:cubicBezTo>
                    <a:pt x="46509" y="51870"/>
                    <a:pt x="47101" y="51242"/>
                    <a:pt x="47396" y="50909"/>
                  </a:cubicBezTo>
                  <a:lnTo>
                    <a:pt x="47396" y="50909"/>
                  </a:lnTo>
                  <a:cubicBezTo>
                    <a:pt x="47138" y="51537"/>
                    <a:pt x="46953" y="52240"/>
                    <a:pt x="46805" y="53053"/>
                  </a:cubicBezTo>
                  <a:cubicBezTo>
                    <a:pt x="46768" y="53090"/>
                    <a:pt x="46805" y="53127"/>
                    <a:pt x="46842" y="53127"/>
                  </a:cubicBezTo>
                  <a:lnTo>
                    <a:pt x="46916" y="53127"/>
                  </a:lnTo>
                  <a:cubicBezTo>
                    <a:pt x="47064" y="52942"/>
                    <a:pt x="47212" y="52758"/>
                    <a:pt x="47396" y="52573"/>
                  </a:cubicBezTo>
                  <a:cubicBezTo>
                    <a:pt x="47470" y="52462"/>
                    <a:pt x="47544" y="52351"/>
                    <a:pt x="47618" y="52240"/>
                  </a:cubicBezTo>
                  <a:lnTo>
                    <a:pt x="47840" y="52018"/>
                  </a:lnTo>
                  <a:lnTo>
                    <a:pt x="48210" y="51648"/>
                  </a:lnTo>
                  <a:cubicBezTo>
                    <a:pt x="48210" y="51611"/>
                    <a:pt x="48210" y="51611"/>
                    <a:pt x="48210" y="51611"/>
                  </a:cubicBezTo>
                  <a:cubicBezTo>
                    <a:pt x="48247" y="51464"/>
                    <a:pt x="48321" y="51353"/>
                    <a:pt x="48469" y="51279"/>
                  </a:cubicBezTo>
                  <a:cubicBezTo>
                    <a:pt x="48469" y="51279"/>
                    <a:pt x="48506" y="51242"/>
                    <a:pt x="48469" y="51205"/>
                  </a:cubicBezTo>
                  <a:cubicBezTo>
                    <a:pt x="48432" y="50724"/>
                    <a:pt x="48469" y="50243"/>
                    <a:pt x="48543" y="49763"/>
                  </a:cubicBezTo>
                  <a:cubicBezTo>
                    <a:pt x="48543" y="50170"/>
                    <a:pt x="48617" y="50576"/>
                    <a:pt x="48690" y="50983"/>
                  </a:cubicBezTo>
                  <a:cubicBezTo>
                    <a:pt x="48727" y="50983"/>
                    <a:pt x="48727" y="51020"/>
                    <a:pt x="48764" y="51020"/>
                  </a:cubicBezTo>
                  <a:lnTo>
                    <a:pt x="48838" y="51020"/>
                  </a:lnTo>
                  <a:lnTo>
                    <a:pt x="48912" y="50909"/>
                  </a:lnTo>
                  <a:cubicBezTo>
                    <a:pt x="48986" y="50872"/>
                    <a:pt x="49060" y="50798"/>
                    <a:pt x="49134" y="50724"/>
                  </a:cubicBezTo>
                  <a:cubicBezTo>
                    <a:pt x="49134" y="50724"/>
                    <a:pt x="49134" y="50687"/>
                    <a:pt x="49134" y="50650"/>
                  </a:cubicBezTo>
                  <a:cubicBezTo>
                    <a:pt x="49060" y="49874"/>
                    <a:pt x="49060" y="49060"/>
                    <a:pt x="49097" y="48247"/>
                  </a:cubicBezTo>
                  <a:lnTo>
                    <a:pt x="49097" y="48247"/>
                  </a:lnTo>
                  <a:cubicBezTo>
                    <a:pt x="49134" y="48950"/>
                    <a:pt x="49245" y="49652"/>
                    <a:pt x="49393" y="50317"/>
                  </a:cubicBezTo>
                  <a:cubicBezTo>
                    <a:pt x="49393" y="50354"/>
                    <a:pt x="49430" y="50354"/>
                    <a:pt x="49467" y="50391"/>
                  </a:cubicBezTo>
                  <a:cubicBezTo>
                    <a:pt x="49504" y="50391"/>
                    <a:pt x="49504" y="50391"/>
                    <a:pt x="49541" y="50354"/>
                  </a:cubicBezTo>
                  <a:cubicBezTo>
                    <a:pt x="49615" y="50280"/>
                    <a:pt x="49689" y="50207"/>
                    <a:pt x="49800" y="50133"/>
                  </a:cubicBezTo>
                  <a:cubicBezTo>
                    <a:pt x="49837" y="50096"/>
                    <a:pt x="49837" y="50096"/>
                    <a:pt x="49837" y="50059"/>
                  </a:cubicBezTo>
                  <a:cubicBezTo>
                    <a:pt x="49615" y="48617"/>
                    <a:pt x="49504" y="47508"/>
                    <a:pt x="49504" y="46472"/>
                  </a:cubicBezTo>
                  <a:cubicBezTo>
                    <a:pt x="49504" y="45068"/>
                    <a:pt x="49763" y="43589"/>
                    <a:pt x="50280" y="42184"/>
                  </a:cubicBezTo>
                  <a:cubicBezTo>
                    <a:pt x="50502" y="41592"/>
                    <a:pt x="50761" y="40964"/>
                    <a:pt x="51094" y="40224"/>
                  </a:cubicBezTo>
                  <a:lnTo>
                    <a:pt x="51315" y="39744"/>
                  </a:lnTo>
                  <a:cubicBezTo>
                    <a:pt x="51574" y="39263"/>
                    <a:pt x="51796" y="38783"/>
                    <a:pt x="52018" y="38302"/>
                  </a:cubicBezTo>
                  <a:cubicBezTo>
                    <a:pt x="52535" y="37119"/>
                    <a:pt x="53053" y="35899"/>
                    <a:pt x="53645" y="34346"/>
                  </a:cubicBezTo>
                  <a:cubicBezTo>
                    <a:pt x="54162" y="32978"/>
                    <a:pt x="54643" y="31647"/>
                    <a:pt x="55086" y="30353"/>
                  </a:cubicBezTo>
                  <a:cubicBezTo>
                    <a:pt x="55493" y="29059"/>
                    <a:pt x="55937" y="27654"/>
                    <a:pt x="56232" y="26250"/>
                  </a:cubicBezTo>
                  <a:cubicBezTo>
                    <a:pt x="56380" y="25547"/>
                    <a:pt x="56528" y="24882"/>
                    <a:pt x="56713" y="24216"/>
                  </a:cubicBezTo>
                  <a:lnTo>
                    <a:pt x="56713" y="24216"/>
                  </a:lnTo>
                  <a:cubicBezTo>
                    <a:pt x="56565" y="24882"/>
                    <a:pt x="56417" y="25584"/>
                    <a:pt x="56269" y="26250"/>
                  </a:cubicBezTo>
                  <a:cubicBezTo>
                    <a:pt x="56011" y="27691"/>
                    <a:pt x="55604" y="29096"/>
                    <a:pt x="55234" y="30390"/>
                  </a:cubicBezTo>
                  <a:cubicBezTo>
                    <a:pt x="54828" y="31684"/>
                    <a:pt x="54384" y="33052"/>
                    <a:pt x="53866" y="34457"/>
                  </a:cubicBezTo>
                  <a:cubicBezTo>
                    <a:pt x="53349" y="35973"/>
                    <a:pt x="52831" y="37230"/>
                    <a:pt x="52351" y="38413"/>
                  </a:cubicBezTo>
                  <a:cubicBezTo>
                    <a:pt x="52129" y="38930"/>
                    <a:pt x="51907" y="39448"/>
                    <a:pt x="51685" y="39929"/>
                  </a:cubicBezTo>
                  <a:lnTo>
                    <a:pt x="51463" y="40372"/>
                  </a:lnTo>
                  <a:cubicBezTo>
                    <a:pt x="51131" y="41112"/>
                    <a:pt x="50872" y="41740"/>
                    <a:pt x="50687" y="42332"/>
                  </a:cubicBezTo>
                  <a:cubicBezTo>
                    <a:pt x="50243" y="43700"/>
                    <a:pt x="50021" y="45105"/>
                    <a:pt x="50058" y="46436"/>
                  </a:cubicBezTo>
                  <a:cubicBezTo>
                    <a:pt x="50058" y="47360"/>
                    <a:pt x="50169" y="48321"/>
                    <a:pt x="50354" y="49504"/>
                  </a:cubicBezTo>
                  <a:cubicBezTo>
                    <a:pt x="50354" y="49541"/>
                    <a:pt x="50391" y="49578"/>
                    <a:pt x="50391" y="49578"/>
                  </a:cubicBezTo>
                  <a:lnTo>
                    <a:pt x="50502" y="49578"/>
                  </a:lnTo>
                  <a:lnTo>
                    <a:pt x="50576" y="49504"/>
                  </a:lnTo>
                  <a:cubicBezTo>
                    <a:pt x="50650" y="49430"/>
                    <a:pt x="50687" y="49393"/>
                    <a:pt x="50761" y="49356"/>
                  </a:cubicBezTo>
                  <a:cubicBezTo>
                    <a:pt x="50835" y="49282"/>
                    <a:pt x="50909" y="49245"/>
                    <a:pt x="50983" y="49171"/>
                  </a:cubicBezTo>
                  <a:lnTo>
                    <a:pt x="51057" y="49134"/>
                  </a:lnTo>
                  <a:cubicBezTo>
                    <a:pt x="51094" y="49097"/>
                    <a:pt x="51094" y="49060"/>
                    <a:pt x="51094" y="49060"/>
                  </a:cubicBezTo>
                  <a:cubicBezTo>
                    <a:pt x="50502" y="44957"/>
                    <a:pt x="51907" y="41740"/>
                    <a:pt x="53534" y="38043"/>
                  </a:cubicBezTo>
                  <a:cubicBezTo>
                    <a:pt x="54791" y="35233"/>
                    <a:pt x="56306" y="29799"/>
                    <a:pt x="57416" y="25843"/>
                  </a:cubicBezTo>
                  <a:cubicBezTo>
                    <a:pt x="57822" y="24364"/>
                    <a:pt x="58192" y="23070"/>
                    <a:pt x="58488" y="22072"/>
                  </a:cubicBezTo>
                  <a:cubicBezTo>
                    <a:pt x="58857" y="20963"/>
                    <a:pt x="59264" y="19817"/>
                    <a:pt x="59708" y="18597"/>
                  </a:cubicBezTo>
                  <a:cubicBezTo>
                    <a:pt x="60706" y="15824"/>
                    <a:pt x="61741" y="12940"/>
                    <a:pt x="61963" y="10130"/>
                  </a:cubicBezTo>
                  <a:cubicBezTo>
                    <a:pt x="62222" y="6914"/>
                    <a:pt x="58007" y="5546"/>
                    <a:pt x="56713" y="5176"/>
                  </a:cubicBezTo>
                  <a:cubicBezTo>
                    <a:pt x="56343" y="5065"/>
                    <a:pt x="55937" y="5028"/>
                    <a:pt x="55567" y="5028"/>
                  </a:cubicBezTo>
                  <a:cubicBezTo>
                    <a:pt x="53275" y="5028"/>
                    <a:pt x="50983" y="6840"/>
                    <a:pt x="49652" y="9724"/>
                  </a:cubicBezTo>
                  <a:cubicBezTo>
                    <a:pt x="49615" y="9761"/>
                    <a:pt x="49615" y="9798"/>
                    <a:pt x="49652" y="9835"/>
                  </a:cubicBezTo>
                  <a:lnTo>
                    <a:pt x="49726" y="9835"/>
                  </a:lnTo>
                  <a:cubicBezTo>
                    <a:pt x="51426" y="9280"/>
                    <a:pt x="52609" y="8725"/>
                    <a:pt x="53312" y="8356"/>
                  </a:cubicBezTo>
                  <a:cubicBezTo>
                    <a:pt x="53349" y="8319"/>
                    <a:pt x="53349" y="8319"/>
                    <a:pt x="53349" y="8319"/>
                  </a:cubicBezTo>
                  <a:cubicBezTo>
                    <a:pt x="53497" y="8023"/>
                    <a:pt x="53792" y="7838"/>
                    <a:pt x="54125" y="7838"/>
                  </a:cubicBezTo>
                  <a:lnTo>
                    <a:pt x="54199" y="7838"/>
                  </a:lnTo>
                  <a:cubicBezTo>
                    <a:pt x="54680" y="7912"/>
                    <a:pt x="55049" y="8319"/>
                    <a:pt x="54975" y="8799"/>
                  </a:cubicBezTo>
                  <a:cubicBezTo>
                    <a:pt x="54939" y="9206"/>
                    <a:pt x="54569" y="9539"/>
                    <a:pt x="54125" y="9539"/>
                  </a:cubicBezTo>
                  <a:lnTo>
                    <a:pt x="54088" y="9539"/>
                  </a:lnTo>
                  <a:cubicBezTo>
                    <a:pt x="53349" y="9945"/>
                    <a:pt x="51722" y="10722"/>
                    <a:pt x="49393" y="11461"/>
                  </a:cubicBezTo>
                  <a:cubicBezTo>
                    <a:pt x="49393" y="11461"/>
                    <a:pt x="49356" y="11461"/>
                    <a:pt x="49356" y="11498"/>
                  </a:cubicBezTo>
                  <a:cubicBezTo>
                    <a:pt x="49356" y="11535"/>
                    <a:pt x="49356" y="11535"/>
                    <a:pt x="49356" y="11572"/>
                  </a:cubicBezTo>
                  <a:cubicBezTo>
                    <a:pt x="50132" y="12570"/>
                    <a:pt x="50835" y="13421"/>
                    <a:pt x="51241" y="13938"/>
                  </a:cubicBezTo>
                  <a:cubicBezTo>
                    <a:pt x="51278" y="13938"/>
                    <a:pt x="51278" y="13938"/>
                    <a:pt x="51278" y="13975"/>
                  </a:cubicBezTo>
                  <a:cubicBezTo>
                    <a:pt x="51685" y="14086"/>
                    <a:pt x="51981" y="14456"/>
                    <a:pt x="51907" y="14863"/>
                  </a:cubicBezTo>
                  <a:cubicBezTo>
                    <a:pt x="51870" y="15306"/>
                    <a:pt x="51500" y="15602"/>
                    <a:pt x="51057" y="15602"/>
                  </a:cubicBezTo>
                  <a:lnTo>
                    <a:pt x="50983" y="15602"/>
                  </a:lnTo>
                  <a:cubicBezTo>
                    <a:pt x="50576" y="15565"/>
                    <a:pt x="50280" y="15306"/>
                    <a:pt x="50206" y="14936"/>
                  </a:cubicBezTo>
                  <a:cubicBezTo>
                    <a:pt x="50206" y="14899"/>
                    <a:pt x="50206" y="14899"/>
                    <a:pt x="50206" y="14899"/>
                  </a:cubicBezTo>
                  <a:cubicBezTo>
                    <a:pt x="49837" y="14456"/>
                    <a:pt x="49097" y="13569"/>
                    <a:pt x="48247" y="12459"/>
                  </a:cubicBezTo>
                  <a:cubicBezTo>
                    <a:pt x="48210" y="12459"/>
                    <a:pt x="48210" y="12422"/>
                    <a:pt x="48173" y="12422"/>
                  </a:cubicBezTo>
                  <a:cubicBezTo>
                    <a:pt x="48136" y="12422"/>
                    <a:pt x="48099" y="12459"/>
                    <a:pt x="48099" y="12496"/>
                  </a:cubicBezTo>
                  <a:lnTo>
                    <a:pt x="48025" y="12755"/>
                  </a:lnTo>
                  <a:cubicBezTo>
                    <a:pt x="47988" y="12792"/>
                    <a:pt x="48025" y="12829"/>
                    <a:pt x="48025" y="12829"/>
                  </a:cubicBezTo>
                  <a:lnTo>
                    <a:pt x="48506" y="13642"/>
                  </a:lnTo>
                  <a:lnTo>
                    <a:pt x="48025" y="13125"/>
                  </a:lnTo>
                  <a:cubicBezTo>
                    <a:pt x="47988" y="13125"/>
                    <a:pt x="47988" y="13088"/>
                    <a:pt x="47951" y="13088"/>
                  </a:cubicBezTo>
                  <a:cubicBezTo>
                    <a:pt x="47914" y="13088"/>
                    <a:pt x="47914" y="13125"/>
                    <a:pt x="47877" y="13162"/>
                  </a:cubicBezTo>
                  <a:cubicBezTo>
                    <a:pt x="46805" y="16341"/>
                    <a:pt x="45696" y="19817"/>
                    <a:pt x="44439" y="23735"/>
                  </a:cubicBezTo>
                  <a:cubicBezTo>
                    <a:pt x="43330" y="27174"/>
                    <a:pt x="42258" y="30612"/>
                    <a:pt x="41222" y="33902"/>
                  </a:cubicBezTo>
                  <a:cubicBezTo>
                    <a:pt x="42073" y="30538"/>
                    <a:pt x="42923" y="27100"/>
                    <a:pt x="43810" y="23551"/>
                  </a:cubicBezTo>
                  <a:cubicBezTo>
                    <a:pt x="44882" y="19373"/>
                    <a:pt x="45844" y="15676"/>
                    <a:pt x="46768" y="12275"/>
                  </a:cubicBezTo>
                  <a:cubicBezTo>
                    <a:pt x="46768" y="12238"/>
                    <a:pt x="46768" y="12201"/>
                    <a:pt x="46768" y="12201"/>
                  </a:cubicBezTo>
                  <a:cubicBezTo>
                    <a:pt x="46731" y="12201"/>
                    <a:pt x="46731" y="12164"/>
                    <a:pt x="46694" y="12164"/>
                  </a:cubicBezTo>
                  <a:cubicBezTo>
                    <a:pt x="45770" y="12385"/>
                    <a:pt x="44846" y="12533"/>
                    <a:pt x="43884" y="12681"/>
                  </a:cubicBezTo>
                  <a:cubicBezTo>
                    <a:pt x="43699" y="12792"/>
                    <a:pt x="43552" y="12866"/>
                    <a:pt x="43367" y="12866"/>
                  </a:cubicBezTo>
                  <a:lnTo>
                    <a:pt x="43293" y="12866"/>
                  </a:lnTo>
                  <a:cubicBezTo>
                    <a:pt x="42812" y="12792"/>
                    <a:pt x="42442" y="12385"/>
                    <a:pt x="42516" y="11942"/>
                  </a:cubicBezTo>
                  <a:cubicBezTo>
                    <a:pt x="42553" y="11498"/>
                    <a:pt x="42923" y="11165"/>
                    <a:pt x="43367" y="11165"/>
                  </a:cubicBezTo>
                  <a:lnTo>
                    <a:pt x="43441" y="11165"/>
                  </a:lnTo>
                  <a:cubicBezTo>
                    <a:pt x="43552" y="11165"/>
                    <a:pt x="43625" y="11202"/>
                    <a:pt x="43736" y="11239"/>
                  </a:cubicBezTo>
                  <a:cubicBezTo>
                    <a:pt x="43736" y="11276"/>
                    <a:pt x="43736" y="11276"/>
                    <a:pt x="43773" y="11276"/>
                  </a:cubicBezTo>
                  <a:cubicBezTo>
                    <a:pt x="44587" y="11128"/>
                    <a:pt x="45400" y="10981"/>
                    <a:pt x="46176" y="10833"/>
                  </a:cubicBezTo>
                  <a:cubicBezTo>
                    <a:pt x="46213" y="10833"/>
                    <a:pt x="46213" y="10796"/>
                    <a:pt x="46213" y="10796"/>
                  </a:cubicBezTo>
                  <a:cubicBezTo>
                    <a:pt x="46250" y="10759"/>
                    <a:pt x="46250" y="10722"/>
                    <a:pt x="46213" y="10722"/>
                  </a:cubicBezTo>
                  <a:lnTo>
                    <a:pt x="45585" y="9761"/>
                  </a:lnTo>
                  <a:lnTo>
                    <a:pt x="46472" y="10722"/>
                  </a:lnTo>
                  <a:cubicBezTo>
                    <a:pt x="46472" y="10722"/>
                    <a:pt x="46509" y="10759"/>
                    <a:pt x="46509" y="10759"/>
                  </a:cubicBezTo>
                  <a:lnTo>
                    <a:pt x="46546" y="10759"/>
                  </a:lnTo>
                  <a:lnTo>
                    <a:pt x="46731" y="10685"/>
                  </a:lnTo>
                  <a:cubicBezTo>
                    <a:pt x="46768" y="10685"/>
                    <a:pt x="46805" y="10685"/>
                    <a:pt x="46805" y="10648"/>
                  </a:cubicBezTo>
                  <a:cubicBezTo>
                    <a:pt x="46805" y="10648"/>
                    <a:pt x="46805" y="10611"/>
                    <a:pt x="46768" y="10574"/>
                  </a:cubicBezTo>
                  <a:cubicBezTo>
                    <a:pt x="45992" y="9539"/>
                    <a:pt x="45289" y="8578"/>
                    <a:pt x="44735" y="7764"/>
                  </a:cubicBezTo>
                  <a:lnTo>
                    <a:pt x="44698" y="7764"/>
                  </a:lnTo>
                  <a:cubicBezTo>
                    <a:pt x="44328" y="7616"/>
                    <a:pt x="44069" y="7247"/>
                    <a:pt x="44143" y="6877"/>
                  </a:cubicBezTo>
                  <a:cubicBezTo>
                    <a:pt x="44180" y="6433"/>
                    <a:pt x="44550" y="6100"/>
                    <a:pt x="44993" y="6100"/>
                  </a:cubicBezTo>
                  <a:lnTo>
                    <a:pt x="45067" y="6100"/>
                  </a:lnTo>
                  <a:cubicBezTo>
                    <a:pt x="45474" y="6174"/>
                    <a:pt x="45807" y="6470"/>
                    <a:pt x="45844" y="6877"/>
                  </a:cubicBezTo>
                  <a:lnTo>
                    <a:pt x="45881" y="6877"/>
                  </a:lnTo>
                  <a:cubicBezTo>
                    <a:pt x="46324" y="7579"/>
                    <a:pt x="46879" y="8356"/>
                    <a:pt x="47544" y="9206"/>
                  </a:cubicBezTo>
                  <a:cubicBezTo>
                    <a:pt x="47544" y="9243"/>
                    <a:pt x="47581" y="9243"/>
                    <a:pt x="47618" y="9243"/>
                  </a:cubicBezTo>
                  <a:cubicBezTo>
                    <a:pt x="47655" y="9243"/>
                    <a:pt x="47692" y="9206"/>
                    <a:pt x="47692" y="9169"/>
                  </a:cubicBezTo>
                  <a:cubicBezTo>
                    <a:pt x="48062" y="7284"/>
                    <a:pt x="48321" y="5139"/>
                    <a:pt x="48099" y="4622"/>
                  </a:cubicBezTo>
                  <a:cubicBezTo>
                    <a:pt x="47877" y="4104"/>
                    <a:pt x="46916" y="2699"/>
                    <a:pt x="43256" y="925"/>
                  </a:cubicBezTo>
                  <a:cubicBezTo>
                    <a:pt x="42590" y="592"/>
                    <a:pt x="41925" y="444"/>
                    <a:pt x="41222" y="444"/>
                  </a:cubicBezTo>
                  <a:cubicBezTo>
                    <a:pt x="39263" y="444"/>
                    <a:pt x="37230" y="1627"/>
                    <a:pt x="35492" y="3808"/>
                  </a:cubicBezTo>
                  <a:cubicBezTo>
                    <a:pt x="35492" y="3808"/>
                    <a:pt x="35492" y="3845"/>
                    <a:pt x="35492" y="3845"/>
                  </a:cubicBezTo>
                  <a:cubicBezTo>
                    <a:pt x="35640" y="5028"/>
                    <a:pt x="35603" y="6322"/>
                    <a:pt x="35566" y="7247"/>
                  </a:cubicBezTo>
                  <a:cubicBezTo>
                    <a:pt x="35566" y="7284"/>
                    <a:pt x="35566" y="7284"/>
                    <a:pt x="35603" y="7320"/>
                  </a:cubicBezTo>
                  <a:lnTo>
                    <a:pt x="35677" y="7320"/>
                  </a:lnTo>
                  <a:cubicBezTo>
                    <a:pt x="37045" y="6433"/>
                    <a:pt x="38154" y="5620"/>
                    <a:pt x="38708" y="5213"/>
                  </a:cubicBezTo>
                  <a:cubicBezTo>
                    <a:pt x="38708" y="5213"/>
                    <a:pt x="38708" y="5213"/>
                    <a:pt x="38708" y="5176"/>
                  </a:cubicBezTo>
                  <a:cubicBezTo>
                    <a:pt x="38856" y="4917"/>
                    <a:pt x="39152" y="4733"/>
                    <a:pt x="39485" y="4733"/>
                  </a:cubicBezTo>
                  <a:cubicBezTo>
                    <a:pt x="39522" y="4733"/>
                    <a:pt x="39522" y="4733"/>
                    <a:pt x="39559" y="4770"/>
                  </a:cubicBezTo>
                  <a:cubicBezTo>
                    <a:pt x="40039" y="4806"/>
                    <a:pt x="40409" y="5213"/>
                    <a:pt x="40335" y="5694"/>
                  </a:cubicBezTo>
                  <a:cubicBezTo>
                    <a:pt x="40298" y="6100"/>
                    <a:pt x="39928" y="6433"/>
                    <a:pt x="39485" y="6433"/>
                  </a:cubicBezTo>
                  <a:lnTo>
                    <a:pt x="39411" y="6433"/>
                  </a:lnTo>
                  <a:cubicBezTo>
                    <a:pt x="38745" y="6951"/>
                    <a:pt x="37599" y="7764"/>
                    <a:pt x="36268" y="8614"/>
                  </a:cubicBezTo>
                  <a:cubicBezTo>
                    <a:pt x="36231" y="8614"/>
                    <a:pt x="36231" y="8651"/>
                    <a:pt x="36231" y="8688"/>
                  </a:cubicBezTo>
                  <a:cubicBezTo>
                    <a:pt x="36231" y="8688"/>
                    <a:pt x="36231" y="8725"/>
                    <a:pt x="36268" y="8725"/>
                  </a:cubicBezTo>
                  <a:lnTo>
                    <a:pt x="36416" y="8910"/>
                  </a:lnTo>
                  <a:lnTo>
                    <a:pt x="36527" y="8910"/>
                  </a:lnTo>
                  <a:cubicBezTo>
                    <a:pt x="37119" y="8578"/>
                    <a:pt x="37673" y="8245"/>
                    <a:pt x="38228" y="7875"/>
                  </a:cubicBezTo>
                  <a:lnTo>
                    <a:pt x="38228" y="7875"/>
                  </a:lnTo>
                  <a:cubicBezTo>
                    <a:pt x="37747" y="8282"/>
                    <a:pt x="37230" y="8651"/>
                    <a:pt x="36712" y="9021"/>
                  </a:cubicBezTo>
                  <a:cubicBezTo>
                    <a:pt x="36712" y="9058"/>
                    <a:pt x="36675" y="9058"/>
                    <a:pt x="36675" y="9095"/>
                  </a:cubicBezTo>
                  <a:cubicBezTo>
                    <a:pt x="36675" y="9095"/>
                    <a:pt x="36675" y="9132"/>
                    <a:pt x="36712" y="9132"/>
                  </a:cubicBezTo>
                  <a:cubicBezTo>
                    <a:pt x="37340" y="9724"/>
                    <a:pt x="37821" y="10167"/>
                    <a:pt x="38117" y="10426"/>
                  </a:cubicBezTo>
                  <a:cubicBezTo>
                    <a:pt x="38117" y="10463"/>
                    <a:pt x="38117" y="10463"/>
                    <a:pt x="38154" y="10463"/>
                  </a:cubicBezTo>
                  <a:cubicBezTo>
                    <a:pt x="38487" y="10574"/>
                    <a:pt x="38671" y="10907"/>
                    <a:pt x="38671" y="11239"/>
                  </a:cubicBezTo>
                  <a:cubicBezTo>
                    <a:pt x="38671" y="11720"/>
                    <a:pt x="38302" y="12090"/>
                    <a:pt x="37821" y="12090"/>
                  </a:cubicBezTo>
                  <a:cubicBezTo>
                    <a:pt x="37377" y="12090"/>
                    <a:pt x="37008" y="11757"/>
                    <a:pt x="36971" y="11350"/>
                  </a:cubicBezTo>
                  <a:cubicBezTo>
                    <a:pt x="36971" y="11313"/>
                    <a:pt x="36934" y="11313"/>
                    <a:pt x="36934" y="11313"/>
                  </a:cubicBezTo>
                  <a:cubicBezTo>
                    <a:pt x="36564" y="10981"/>
                    <a:pt x="36046" y="10500"/>
                    <a:pt x="35418" y="9908"/>
                  </a:cubicBezTo>
                  <a:cubicBezTo>
                    <a:pt x="35418" y="9871"/>
                    <a:pt x="35381" y="9871"/>
                    <a:pt x="35381" y="9871"/>
                  </a:cubicBezTo>
                  <a:lnTo>
                    <a:pt x="35344" y="9871"/>
                  </a:lnTo>
                  <a:cubicBezTo>
                    <a:pt x="35307" y="9908"/>
                    <a:pt x="35307" y="9908"/>
                    <a:pt x="35307" y="9945"/>
                  </a:cubicBezTo>
                  <a:cubicBezTo>
                    <a:pt x="34863" y="11794"/>
                    <a:pt x="34420" y="13642"/>
                    <a:pt x="33976" y="15343"/>
                  </a:cubicBezTo>
                  <a:lnTo>
                    <a:pt x="32239" y="22257"/>
                  </a:lnTo>
                  <a:lnTo>
                    <a:pt x="30464" y="29133"/>
                  </a:lnTo>
                  <a:lnTo>
                    <a:pt x="30057" y="30871"/>
                  </a:lnTo>
                  <a:cubicBezTo>
                    <a:pt x="30020" y="30982"/>
                    <a:pt x="29983" y="31056"/>
                    <a:pt x="29983" y="31167"/>
                  </a:cubicBezTo>
                  <a:cubicBezTo>
                    <a:pt x="29909" y="31351"/>
                    <a:pt x="29872" y="31536"/>
                    <a:pt x="29835" y="31721"/>
                  </a:cubicBezTo>
                  <a:cubicBezTo>
                    <a:pt x="29798" y="31869"/>
                    <a:pt x="29761" y="32054"/>
                    <a:pt x="29761" y="32202"/>
                  </a:cubicBezTo>
                  <a:cubicBezTo>
                    <a:pt x="29724" y="32350"/>
                    <a:pt x="29688" y="32461"/>
                    <a:pt x="29688" y="32608"/>
                  </a:cubicBezTo>
                  <a:cubicBezTo>
                    <a:pt x="29614" y="32904"/>
                    <a:pt x="29540" y="33163"/>
                    <a:pt x="29503" y="33459"/>
                  </a:cubicBezTo>
                  <a:cubicBezTo>
                    <a:pt x="29540" y="33163"/>
                    <a:pt x="29577" y="32867"/>
                    <a:pt x="29614" y="32608"/>
                  </a:cubicBezTo>
                  <a:cubicBezTo>
                    <a:pt x="29651" y="32461"/>
                    <a:pt x="29651" y="32313"/>
                    <a:pt x="29688" y="32202"/>
                  </a:cubicBezTo>
                  <a:cubicBezTo>
                    <a:pt x="29688" y="32054"/>
                    <a:pt x="29724" y="31869"/>
                    <a:pt x="29761" y="31721"/>
                  </a:cubicBezTo>
                  <a:cubicBezTo>
                    <a:pt x="29761" y="31536"/>
                    <a:pt x="29798" y="31351"/>
                    <a:pt x="29835" y="31130"/>
                  </a:cubicBezTo>
                  <a:cubicBezTo>
                    <a:pt x="29872" y="31056"/>
                    <a:pt x="29872" y="30945"/>
                    <a:pt x="29909" y="30834"/>
                  </a:cubicBezTo>
                  <a:lnTo>
                    <a:pt x="30242" y="29096"/>
                  </a:lnTo>
                  <a:lnTo>
                    <a:pt x="31610" y="22109"/>
                  </a:lnTo>
                  <a:lnTo>
                    <a:pt x="32978" y="15121"/>
                  </a:lnTo>
                  <a:cubicBezTo>
                    <a:pt x="33274" y="13642"/>
                    <a:pt x="33606" y="11868"/>
                    <a:pt x="33902" y="10130"/>
                  </a:cubicBezTo>
                  <a:cubicBezTo>
                    <a:pt x="33902" y="10093"/>
                    <a:pt x="33902" y="10093"/>
                    <a:pt x="33865" y="10056"/>
                  </a:cubicBezTo>
                  <a:lnTo>
                    <a:pt x="33791" y="10056"/>
                  </a:lnTo>
                  <a:cubicBezTo>
                    <a:pt x="33015" y="10463"/>
                    <a:pt x="32275" y="10833"/>
                    <a:pt x="31610" y="11128"/>
                  </a:cubicBezTo>
                  <a:lnTo>
                    <a:pt x="31573" y="11128"/>
                  </a:lnTo>
                  <a:cubicBezTo>
                    <a:pt x="31388" y="11276"/>
                    <a:pt x="31203" y="11387"/>
                    <a:pt x="30945" y="11387"/>
                  </a:cubicBezTo>
                  <a:lnTo>
                    <a:pt x="30871" y="11387"/>
                  </a:lnTo>
                  <a:cubicBezTo>
                    <a:pt x="30390" y="11313"/>
                    <a:pt x="30057" y="10907"/>
                    <a:pt x="30094" y="10463"/>
                  </a:cubicBezTo>
                  <a:cubicBezTo>
                    <a:pt x="30131" y="10019"/>
                    <a:pt x="30501" y="9687"/>
                    <a:pt x="30945" y="9687"/>
                  </a:cubicBezTo>
                  <a:lnTo>
                    <a:pt x="31055" y="9687"/>
                  </a:lnTo>
                  <a:cubicBezTo>
                    <a:pt x="31092" y="9687"/>
                    <a:pt x="31129" y="9724"/>
                    <a:pt x="31166" y="9724"/>
                  </a:cubicBezTo>
                  <a:lnTo>
                    <a:pt x="31240" y="9724"/>
                  </a:lnTo>
                  <a:cubicBezTo>
                    <a:pt x="32017" y="9391"/>
                    <a:pt x="32830" y="8947"/>
                    <a:pt x="33717" y="8467"/>
                  </a:cubicBezTo>
                  <a:cubicBezTo>
                    <a:pt x="33754" y="8467"/>
                    <a:pt x="33754" y="8430"/>
                    <a:pt x="33754" y="8393"/>
                  </a:cubicBezTo>
                  <a:cubicBezTo>
                    <a:pt x="33754" y="8393"/>
                    <a:pt x="33754" y="8356"/>
                    <a:pt x="33754" y="8356"/>
                  </a:cubicBezTo>
                  <a:lnTo>
                    <a:pt x="33569" y="8171"/>
                  </a:lnTo>
                  <a:lnTo>
                    <a:pt x="33459" y="8171"/>
                  </a:lnTo>
                  <a:cubicBezTo>
                    <a:pt x="32867" y="8467"/>
                    <a:pt x="32239" y="8688"/>
                    <a:pt x="31647" y="8910"/>
                  </a:cubicBezTo>
                  <a:cubicBezTo>
                    <a:pt x="32202" y="8651"/>
                    <a:pt x="32719" y="8356"/>
                    <a:pt x="33274" y="8060"/>
                  </a:cubicBezTo>
                  <a:cubicBezTo>
                    <a:pt x="33311" y="8023"/>
                    <a:pt x="33311" y="8023"/>
                    <a:pt x="33311" y="7986"/>
                  </a:cubicBezTo>
                  <a:cubicBezTo>
                    <a:pt x="33311" y="7986"/>
                    <a:pt x="33311" y="7949"/>
                    <a:pt x="33274" y="7912"/>
                  </a:cubicBezTo>
                  <a:cubicBezTo>
                    <a:pt x="32756" y="7431"/>
                    <a:pt x="32202" y="6914"/>
                    <a:pt x="31684" y="6433"/>
                  </a:cubicBezTo>
                  <a:cubicBezTo>
                    <a:pt x="31684" y="6433"/>
                    <a:pt x="31684" y="6396"/>
                    <a:pt x="31647" y="6396"/>
                  </a:cubicBezTo>
                  <a:cubicBezTo>
                    <a:pt x="31240" y="6322"/>
                    <a:pt x="30945" y="5916"/>
                    <a:pt x="31018" y="5509"/>
                  </a:cubicBezTo>
                  <a:cubicBezTo>
                    <a:pt x="31055" y="5065"/>
                    <a:pt x="31425" y="4733"/>
                    <a:pt x="31869" y="4733"/>
                  </a:cubicBezTo>
                  <a:lnTo>
                    <a:pt x="31943" y="4733"/>
                  </a:lnTo>
                  <a:cubicBezTo>
                    <a:pt x="32312" y="4770"/>
                    <a:pt x="32608" y="5065"/>
                    <a:pt x="32719" y="5398"/>
                  </a:cubicBezTo>
                  <a:cubicBezTo>
                    <a:pt x="32719" y="5435"/>
                    <a:pt x="32719" y="5435"/>
                    <a:pt x="32719" y="5435"/>
                  </a:cubicBezTo>
                  <a:cubicBezTo>
                    <a:pt x="33163" y="5842"/>
                    <a:pt x="33606" y="6248"/>
                    <a:pt x="34013" y="6655"/>
                  </a:cubicBezTo>
                  <a:cubicBezTo>
                    <a:pt x="34050" y="6692"/>
                    <a:pt x="34050" y="6692"/>
                    <a:pt x="34087" y="6692"/>
                  </a:cubicBezTo>
                  <a:lnTo>
                    <a:pt x="34124" y="6692"/>
                  </a:lnTo>
                  <a:cubicBezTo>
                    <a:pt x="34124" y="6655"/>
                    <a:pt x="34161" y="6655"/>
                    <a:pt x="34161" y="6618"/>
                  </a:cubicBezTo>
                  <a:cubicBezTo>
                    <a:pt x="34198" y="5583"/>
                    <a:pt x="34198" y="3697"/>
                    <a:pt x="33828" y="2810"/>
                  </a:cubicBezTo>
                  <a:cubicBezTo>
                    <a:pt x="33311" y="1553"/>
                    <a:pt x="30871" y="0"/>
                    <a:pt x="2880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7" name="Google Shape;1327;p64"/>
            <p:cNvSpPr/>
            <p:nvPr/>
          </p:nvSpPr>
          <p:spPr>
            <a:xfrm>
              <a:off x="5622775" y="2173500"/>
              <a:ext cx="119275" cy="38850"/>
            </a:xfrm>
            <a:custGeom>
              <a:rect b="b" l="l" r="r" t="t"/>
              <a:pathLst>
                <a:path extrusionOk="0" h="1554" w="4771">
                  <a:moveTo>
                    <a:pt x="75" y="1"/>
                  </a:moveTo>
                  <a:cubicBezTo>
                    <a:pt x="38" y="1"/>
                    <a:pt x="38" y="1"/>
                    <a:pt x="1" y="38"/>
                  </a:cubicBezTo>
                  <a:cubicBezTo>
                    <a:pt x="1" y="75"/>
                    <a:pt x="1" y="112"/>
                    <a:pt x="38" y="149"/>
                  </a:cubicBezTo>
                  <a:lnTo>
                    <a:pt x="223" y="259"/>
                  </a:lnTo>
                  <a:lnTo>
                    <a:pt x="297" y="296"/>
                  </a:lnTo>
                  <a:cubicBezTo>
                    <a:pt x="408" y="370"/>
                    <a:pt x="556" y="444"/>
                    <a:pt x="703" y="518"/>
                  </a:cubicBezTo>
                  <a:lnTo>
                    <a:pt x="740" y="555"/>
                  </a:lnTo>
                  <a:cubicBezTo>
                    <a:pt x="925" y="629"/>
                    <a:pt x="1147" y="777"/>
                    <a:pt x="1406" y="851"/>
                  </a:cubicBezTo>
                  <a:cubicBezTo>
                    <a:pt x="1702" y="962"/>
                    <a:pt x="1960" y="1073"/>
                    <a:pt x="2256" y="1184"/>
                  </a:cubicBezTo>
                  <a:cubicBezTo>
                    <a:pt x="2552" y="1258"/>
                    <a:pt x="2848" y="1332"/>
                    <a:pt x="3143" y="1406"/>
                  </a:cubicBezTo>
                  <a:cubicBezTo>
                    <a:pt x="3402" y="1443"/>
                    <a:pt x="3661" y="1479"/>
                    <a:pt x="3883" y="1479"/>
                  </a:cubicBezTo>
                  <a:lnTo>
                    <a:pt x="3920" y="1516"/>
                  </a:lnTo>
                  <a:cubicBezTo>
                    <a:pt x="4105" y="1516"/>
                    <a:pt x="4253" y="1516"/>
                    <a:pt x="4364" y="1553"/>
                  </a:cubicBezTo>
                  <a:lnTo>
                    <a:pt x="4696" y="1553"/>
                  </a:lnTo>
                  <a:cubicBezTo>
                    <a:pt x="4733" y="1553"/>
                    <a:pt x="4770" y="1516"/>
                    <a:pt x="4770" y="1479"/>
                  </a:cubicBezTo>
                  <a:cubicBezTo>
                    <a:pt x="4770" y="1443"/>
                    <a:pt x="4770" y="1406"/>
                    <a:pt x="4733" y="1406"/>
                  </a:cubicBezTo>
                  <a:lnTo>
                    <a:pt x="4511" y="1332"/>
                  </a:lnTo>
                  <a:lnTo>
                    <a:pt x="3994" y="1221"/>
                  </a:lnTo>
                  <a:cubicBezTo>
                    <a:pt x="3846" y="1184"/>
                    <a:pt x="3735" y="1147"/>
                    <a:pt x="3587" y="1110"/>
                  </a:cubicBezTo>
                  <a:cubicBezTo>
                    <a:pt x="3476" y="1073"/>
                    <a:pt x="3365" y="1036"/>
                    <a:pt x="3217" y="1036"/>
                  </a:cubicBezTo>
                  <a:cubicBezTo>
                    <a:pt x="2959" y="962"/>
                    <a:pt x="2663" y="851"/>
                    <a:pt x="2404" y="777"/>
                  </a:cubicBezTo>
                  <a:cubicBezTo>
                    <a:pt x="2108" y="703"/>
                    <a:pt x="1813" y="592"/>
                    <a:pt x="1554" y="518"/>
                  </a:cubicBezTo>
                  <a:cubicBezTo>
                    <a:pt x="1443" y="481"/>
                    <a:pt x="1332" y="444"/>
                    <a:pt x="1221" y="407"/>
                  </a:cubicBezTo>
                  <a:cubicBezTo>
                    <a:pt x="1073" y="333"/>
                    <a:pt x="925" y="296"/>
                    <a:pt x="814" y="259"/>
                  </a:cubicBezTo>
                  <a:cubicBezTo>
                    <a:pt x="703" y="222"/>
                    <a:pt x="629" y="185"/>
                    <a:pt x="519" y="149"/>
                  </a:cubicBezTo>
                  <a:cubicBezTo>
                    <a:pt x="445" y="112"/>
                    <a:pt x="371" y="112"/>
                    <a:pt x="297" y="75"/>
                  </a:cubicBezTo>
                  <a:lnTo>
                    <a:pt x="112"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8" name="Google Shape;1328;p64"/>
            <p:cNvSpPr/>
            <p:nvPr/>
          </p:nvSpPr>
          <p:spPr>
            <a:xfrm>
              <a:off x="5738325" y="2031175"/>
              <a:ext cx="69350" cy="49925"/>
            </a:xfrm>
            <a:custGeom>
              <a:rect b="b" l="l" r="r" t="t"/>
              <a:pathLst>
                <a:path extrusionOk="0" h="1997" w="2774">
                  <a:moveTo>
                    <a:pt x="1109" y="0"/>
                  </a:moveTo>
                  <a:cubicBezTo>
                    <a:pt x="1109" y="0"/>
                    <a:pt x="1072" y="37"/>
                    <a:pt x="1072" y="37"/>
                  </a:cubicBezTo>
                  <a:cubicBezTo>
                    <a:pt x="999" y="148"/>
                    <a:pt x="925" y="222"/>
                    <a:pt x="851" y="296"/>
                  </a:cubicBezTo>
                  <a:cubicBezTo>
                    <a:pt x="629" y="555"/>
                    <a:pt x="444" y="777"/>
                    <a:pt x="259" y="1035"/>
                  </a:cubicBezTo>
                  <a:cubicBezTo>
                    <a:pt x="185" y="1109"/>
                    <a:pt x="148" y="1183"/>
                    <a:pt x="74" y="1257"/>
                  </a:cubicBezTo>
                  <a:lnTo>
                    <a:pt x="37" y="1368"/>
                  </a:lnTo>
                  <a:cubicBezTo>
                    <a:pt x="0" y="1368"/>
                    <a:pt x="0" y="1405"/>
                    <a:pt x="0" y="1405"/>
                  </a:cubicBezTo>
                  <a:cubicBezTo>
                    <a:pt x="37" y="1442"/>
                    <a:pt x="37" y="1479"/>
                    <a:pt x="74" y="1479"/>
                  </a:cubicBezTo>
                  <a:cubicBezTo>
                    <a:pt x="703" y="1738"/>
                    <a:pt x="1405" y="1997"/>
                    <a:pt x="2182" y="1997"/>
                  </a:cubicBezTo>
                  <a:cubicBezTo>
                    <a:pt x="2366" y="1997"/>
                    <a:pt x="2551" y="1997"/>
                    <a:pt x="2699" y="1960"/>
                  </a:cubicBezTo>
                  <a:cubicBezTo>
                    <a:pt x="2736" y="1960"/>
                    <a:pt x="2773" y="1923"/>
                    <a:pt x="2773" y="1886"/>
                  </a:cubicBezTo>
                  <a:cubicBezTo>
                    <a:pt x="2773" y="1886"/>
                    <a:pt x="2773" y="1849"/>
                    <a:pt x="2736" y="1812"/>
                  </a:cubicBezTo>
                  <a:cubicBezTo>
                    <a:pt x="2108" y="1331"/>
                    <a:pt x="1590" y="740"/>
                    <a:pt x="1183" y="37"/>
                  </a:cubicBezTo>
                  <a:cubicBezTo>
                    <a:pt x="1183" y="37"/>
                    <a:pt x="1146" y="0"/>
                    <a:pt x="110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9" name="Google Shape;1329;p64"/>
            <p:cNvSpPr/>
            <p:nvPr/>
          </p:nvSpPr>
          <p:spPr>
            <a:xfrm>
              <a:off x="5083950" y="2092175"/>
              <a:ext cx="260650" cy="106300"/>
            </a:xfrm>
            <a:custGeom>
              <a:rect b="b" l="l" r="r" t="t"/>
              <a:pathLst>
                <a:path extrusionOk="0" h="4252" w="10426">
                  <a:moveTo>
                    <a:pt x="37" y="0"/>
                  </a:moveTo>
                  <a:cubicBezTo>
                    <a:pt x="0" y="37"/>
                    <a:pt x="0" y="74"/>
                    <a:pt x="37" y="111"/>
                  </a:cubicBezTo>
                  <a:lnTo>
                    <a:pt x="370" y="481"/>
                  </a:lnTo>
                  <a:lnTo>
                    <a:pt x="1257" y="1479"/>
                  </a:lnTo>
                  <a:cubicBezTo>
                    <a:pt x="1405" y="1627"/>
                    <a:pt x="1516" y="1775"/>
                    <a:pt x="1664" y="1923"/>
                  </a:cubicBezTo>
                  <a:cubicBezTo>
                    <a:pt x="1960" y="2218"/>
                    <a:pt x="2218" y="2551"/>
                    <a:pt x="2551" y="2847"/>
                  </a:cubicBezTo>
                  <a:cubicBezTo>
                    <a:pt x="2773" y="3106"/>
                    <a:pt x="3069" y="3365"/>
                    <a:pt x="3364" y="3586"/>
                  </a:cubicBezTo>
                  <a:cubicBezTo>
                    <a:pt x="3697" y="3771"/>
                    <a:pt x="4030" y="3956"/>
                    <a:pt x="4437" y="4067"/>
                  </a:cubicBezTo>
                  <a:cubicBezTo>
                    <a:pt x="5176" y="4252"/>
                    <a:pt x="5952" y="4252"/>
                    <a:pt x="6618" y="4252"/>
                  </a:cubicBezTo>
                  <a:lnTo>
                    <a:pt x="6655" y="4252"/>
                  </a:lnTo>
                  <a:cubicBezTo>
                    <a:pt x="7320" y="4252"/>
                    <a:pt x="7949" y="4215"/>
                    <a:pt x="8503" y="4178"/>
                  </a:cubicBezTo>
                  <a:cubicBezTo>
                    <a:pt x="8984" y="4141"/>
                    <a:pt x="9428" y="4104"/>
                    <a:pt x="9723" y="4067"/>
                  </a:cubicBezTo>
                  <a:lnTo>
                    <a:pt x="9834" y="4067"/>
                  </a:lnTo>
                  <a:lnTo>
                    <a:pt x="10352" y="3993"/>
                  </a:lnTo>
                  <a:cubicBezTo>
                    <a:pt x="10389" y="3993"/>
                    <a:pt x="10426" y="3956"/>
                    <a:pt x="10426" y="3919"/>
                  </a:cubicBezTo>
                  <a:cubicBezTo>
                    <a:pt x="10389" y="3882"/>
                    <a:pt x="10389" y="3845"/>
                    <a:pt x="10352" y="3845"/>
                  </a:cubicBezTo>
                  <a:cubicBezTo>
                    <a:pt x="10352" y="3845"/>
                    <a:pt x="9834" y="3882"/>
                    <a:pt x="9834" y="3882"/>
                  </a:cubicBezTo>
                  <a:cubicBezTo>
                    <a:pt x="9502" y="3882"/>
                    <a:pt x="9095" y="3882"/>
                    <a:pt x="8503" y="3919"/>
                  </a:cubicBezTo>
                  <a:lnTo>
                    <a:pt x="6618" y="3919"/>
                  </a:lnTo>
                  <a:cubicBezTo>
                    <a:pt x="5952" y="3919"/>
                    <a:pt x="5213" y="3919"/>
                    <a:pt x="4510" y="3734"/>
                  </a:cubicBezTo>
                  <a:cubicBezTo>
                    <a:pt x="4141" y="3623"/>
                    <a:pt x="3845" y="3475"/>
                    <a:pt x="3549" y="3328"/>
                  </a:cubicBezTo>
                  <a:cubicBezTo>
                    <a:pt x="3253" y="3106"/>
                    <a:pt x="2995" y="2884"/>
                    <a:pt x="2773" y="2662"/>
                  </a:cubicBezTo>
                  <a:lnTo>
                    <a:pt x="1442" y="1294"/>
                  </a:lnTo>
                  <a:lnTo>
                    <a:pt x="518" y="370"/>
                  </a:lnTo>
                  <a:lnTo>
                    <a:pt x="148"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0" name="Google Shape;1330;p64"/>
            <p:cNvSpPr/>
            <p:nvPr/>
          </p:nvSpPr>
          <p:spPr>
            <a:xfrm>
              <a:off x="5760500" y="2002525"/>
              <a:ext cx="64725" cy="76725"/>
            </a:xfrm>
            <a:custGeom>
              <a:rect b="b" l="l" r="r" t="t"/>
              <a:pathLst>
                <a:path extrusionOk="0" h="3069" w="2589">
                  <a:moveTo>
                    <a:pt x="38" y="0"/>
                  </a:moveTo>
                  <a:cubicBezTo>
                    <a:pt x="1" y="0"/>
                    <a:pt x="1" y="37"/>
                    <a:pt x="1" y="74"/>
                  </a:cubicBezTo>
                  <a:lnTo>
                    <a:pt x="38" y="259"/>
                  </a:lnTo>
                  <a:lnTo>
                    <a:pt x="75" y="333"/>
                  </a:lnTo>
                  <a:cubicBezTo>
                    <a:pt x="112" y="407"/>
                    <a:pt x="149" y="555"/>
                    <a:pt x="222" y="666"/>
                  </a:cubicBezTo>
                  <a:cubicBezTo>
                    <a:pt x="333" y="850"/>
                    <a:pt x="407" y="1035"/>
                    <a:pt x="555" y="1220"/>
                  </a:cubicBezTo>
                  <a:cubicBezTo>
                    <a:pt x="666" y="1405"/>
                    <a:pt x="814" y="1590"/>
                    <a:pt x="962" y="1812"/>
                  </a:cubicBezTo>
                  <a:cubicBezTo>
                    <a:pt x="1147" y="1996"/>
                    <a:pt x="1295" y="2181"/>
                    <a:pt x="1479" y="2329"/>
                  </a:cubicBezTo>
                  <a:cubicBezTo>
                    <a:pt x="1627" y="2477"/>
                    <a:pt x="1775" y="2588"/>
                    <a:pt x="1923" y="2699"/>
                  </a:cubicBezTo>
                  <a:lnTo>
                    <a:pt x="1960" y="2736"/>
                  </a:lnTo>
                  <a:cubicBezTo>
                    <a:pt x="2071" y="2810"/>
                    <a:pt x="2182" y="2884"/>
                    <a:pt x="2256" y="2958"/>
                  </a:cubicBezTo>
                  <a:lnTo>
                    <a:pt x="2330" y="2995"/>
                  </a:lnTo>
                  <a:lnTo>
                    <a:pt x="2478" y="3069"/>
                  </a:lnTo>
                  <a:lnTo>
                    <a:pt x="2515" y="3069"/>
                  </a:lnTo>
                  <a:cubicBezTo>
                    <a:pt x="2515" y="3069"/>
                    <a:pt x="2552" y="3069"/>
                    <a:pt x="2552" y="3032"/>
                  </a:cubicBezTo>
                  <a:cubicBezTo>
                    <a:pt x="2589" y="3032"/>
                    <a:pt x="2589" y="2995"/>
                    <a:pt x="2552" y="2958"/>
                  </a:cubicBezTo>
                  <a:lnTo>
                    <a:pt x="2441" y="2810"/>
                  </a:lnTo>
                  <a:cubicBezTo>
                    <a:pt x="2404" y="2773"/>
                    <a:pt x="2367" y="2736"/>
                    <a:pt x="2330" y="2699"/>
                  </a:cubicBezTo>
                  <a:cubicBezTo>
                    <a:pt x="2256" y="2625"/>
                    <a:pt x="2219" y="2588"/>
                    <a:pt x="2145" y="2514"/>
                  </a:cubicBezTo>
                  <a:cubicBezTo>
                    <a:pt x="2071" y="2440"/>
                    <a:pt x="1997" y="2366"/>
                    <a:pt x="1923" y="2255"/>
                  </a:cubicBezTo>
                  <a:cubicBezTo>
                    <a:pt x="1886" y="2218"/>
                    <a:pt x="1812" y="2144"/>
                    <a:pt x="1738" y="2070"/>
                  </a:cubicBezTo>
                  <a:cubicBezTo>
                    <a:pt x="1590" y="1886"/>
                    <a:pt x="1442" y="1701"/>
                    <a:pt x="1295" y="1516"/>
                  </a:cubicBezTo>
                  <a:cubicBezTo>
                    <a:pt x="1147" y="1368"/>
                    <a:pt x="999" y="1183"/>
                    <a:pt x="851" y="998"/>
                  </a:cubicBezTo>
                  <a:cubicBezTo>
                    <a:pt x="814" y="924"/>
                    <a:pt x="740" y="850"/>
                    <a:pt x="666" y="776"/>
                  </a:cubicBezTo>
                  <a:cubicBezTo>
                    <a:pt x="629" y="666"/>
                    <a:pt x="555" y="592"/>
                    <a:pt x="481" y="518"/>
                  </a:cubicBezTo>
                  <a:cubicBezTo>
                    <a:pt x="444" y="444"/>
                    <a:pt x="370" y="370"/>
                    <a:pt x="333" y="296"/>
                  </a:cubicBezTo>
                  <a:cubicBezTo>
                    <a:pt x="296" y="259"/>
                    <a:pt x="259" y="185"/>
                    <a:pt x="222" y="148"/>
                  </a:cubicBezTo>
                  <a:lnTo>
                    <a:pt x="112"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1" name="Google Shape;1331;p64"/>
            <p:cNvSpPr/>
            <p:nvPr/>
          </p:nvSpPr>
          <p:spPr>
            <a:xfrm>
              <a:off x="5143100" y="2094950"/>
              <a:ext cx="395600" cy="65650"/>
            </a:xfrm>
            <a:custGeom>
              <a:rect b="b" l="l" r="r" t="t"/>
              <a:pathLst>
                <a:path extrusionOk="0" h="2626" w="15824">
                  <a:moveTo>
                    <a:pt x="15750" y="0"/>
                  </a:moveTo>
                  <a:lnTo>
                    <a:pt x="15010" y="37"/>
                  </a:lnTo>
                  <a:lnTo>
                    <a:pt x="14751" y="37"/>
                  </a:lnTo>
                  <a:cubicBezTo>
                    <a:pt x="14308" y="74"/>
                    <a:pt x="13753" y="74"/>
                    <a:pt x="13125" y="148"/>
                  </a:cubicBezTo>
                  <a:cubicBezTo>
                    <a:pt x="12348" y="222"/>
                    <a:pt x="11424" y="333"/>
                    <a:pt x="10426" y="555"/>
                  </a:cubicBezTo>
                  <a:cubicBezTo>
                    <a:pt x="9428" y="740"/>
                    <a:pt x="8393" y="1146"/>
                    <a:pt x="7468" y="1479"/>
                  </a:cubicBezTo>
                  <a:cubicBezTo>
                    <a:pt x="6507" y="1812"/>
                    <a:pt x="5509" y="2144"/>
                    <a:pt x="4548" y="2255"/>
                  </a:cubicBezTo>
                  <a:cubicBezTo>
                    <a:pt x="4326" y="2292"/>
                    <a:pt x="4104" y="2329"/>
                    <a:pt x="3882" y="2329"/>
                  </a:cubicBezTo>
                  <a:cubicBezTo>
                    <a:pt x="3180" y="2329"/>
                    <a:pt x="2551" y="2181"/>
                    <a:pt x="1960" y="1960"/>
                  </a:cubicBezTo>
                  <a:cubicBezTo>
                    <a:pt x="1627" y="1812"/>
                    <a:pt x="1331" y="1627"/>
                    <a:pt x="1072" y="1442"/>
                  </a:cubicBezTo>
                  <a:cubicBezTo>
                    <a:pt x="851" y="1257"/>
                    <a:pt x="666" y="1072"/>
                    <a:pt x="518" y="850"/>
                  </a:cubicBezTo>
                  <a:cubicBezTo>
                    <a:pt x="370" y="703"/>
                    <a:pt x="296" y="555"/>
                    <a:pt x="222" y="444"/>
                  </a:cubicBezTo>
                  <a:lnTo>
                    <a:pt x="148" y="259"/>
                  </a:lnTo>
                  <a:cubicBezTo>
                    <a:pt x="148" y="222"/>
                    <a:pt x="111" y="222"/>
                    <a:pt x="74" y="222"/>
                  </a:cubicBezTo>
                  <a:lnTo>
                    <a:pt x="37" y="222"/>
                  </a:lnTo>
                  <a:cubicBezTo>
                    <a:pt x="0" y="259"/>
                    <a:pt x="0" y="296"/>
                    <a:pt x="0" y="333"/>
                  </a:cubicBezTo>
                  <a:lnTo>
                    <a:pt x="74" y="481"/>
                  </a:lnTo>
                  <a:cubicBezTo>
                    <a:pt x="111" y="629"/>
                    <a:pt x="222" y="777"/>
                    <a:pt x="333" y="961"/>
                  </a:cubicBezTo>
                  <a:cubicBezTo>
                    <a:pt x="518" y="1220"/>
                    <a:pt x="703" y="1405"/>
                    <a:pt x="924" y="1627"/>
                  </a:cubicBezTo>
                  <a:cubicBezTo>
                    <a:pt x="1220" y="1849"/>
                    <a:pt x="1516" y="2034"/>
                    <a:pt x="1886" y="2181"/>
                  </a:cubicBezTo>
                  <a:cubicBezTo>
                    <a:pt x="2514" y="2477"/>
                    <a:pt x="3254" y="2625"/>
                    <a:pt x="3993" y="2625"/>
                  </a:cubicBezTo>
                  <a:cubicBezTo>
                    <a:pt x="4178" y="2625"/>
                    <a:pt x="4400" y="2625"/>
                    <a:pt x="4585" y="2588"/>
                  </a:cubicBezTo>
                  <a:cubicBezTo>
                    <a:pt x="5583" y="2477"/>
                    <a:pt x="6618" y="2144"/>
                    <a:pt x="7579" y="1775"/>
                  </a:cubicBezTo>
                  <a:cubicBezTo>
                    <a:pt x="8503" y="1442"/>
                    <a:pt x="9539" y="1072"/>
                    <a:pt x="10500" y="850"/>
                  </a:cubicBezTo>
                  <a:cubicBezTo>
                    <a:pt x="11350" y="666"/>
                    <a:pt x="12237" y="518"/>
                    <a:pt x="13162" y="407"/>
                  </a:cubicBezTo>
                  <a:cubicBezTo>
                    <a:pt x="14049" y="296"/>
                    <a:pt x="14715" y="222"/>
                    <a:pt x="15047" y="222"/>
                  </a:cubicBezTo>
                  <a:lnTo>
                    <a:pt x="15750" y="148"/>
                  </a:lnTo>
                  <a:cubicBezTo>
                    <a:pt x="15787" y="148"/>
                    <a:pt x="15824" y="111"/>
                    <a:pt x="15824" y="74"/>
                  </a:cubicBezTo>
                  <a:cubicBezTo>
                    <a:pt x="15824" y="0"/>
                    <a:pt x="15787" y="0"/>
                    <a:pt x="1575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2" name="Google Shape;1332;p64"/>
            <p:cNvSpPr/>
            <p:nvPr/>
          </p:nvSpPr>
          <p:spPr>
            <a:xfrm>
              <a:off x="4882450" y="2502550"/>
              <a:ext cx="24050" cy="103525"/>
            </a:xfrm>
            <a:custGeom>
              <a:rect b="b" l="l" r="r" t="t"/>
              <a:pathLst>
                <a:path extrusionOk="0" h="4141" w="962">
                  <a:moveTo>
                    <a:pt x="185" y="0"/>
                  </a:moveTo>
                  <a:cubicBezTo>
                    <a:pt x="148" y="0"/>
                    <a:pt x="148" y="37"/>
                    <a:pt x="111" y="74"/>
                  </a:cubicBezTo>
                  <a:lnTo>
                    <a:pt x="74" y="259"/>
                  </a:lnTo>
                  <a:lnTo>
                    <a:pt x="74" y="333"/>
                  </a:lnTo>
                  <a:cubicBezTo>
                    <a:pt x="74" y="444"/>
                    <a:pt x="37" y="555"/>
                    <a:pt x="37" y="703"/>
                  </a:cubicBezTo>
                  <a:cubicBezTo>
                    <a:pt x="0" y="924"/>
                    <a:pt x="0" y="1146"/>
                    <a:pt x="0" y="1405"/>
                  </a:cubicBezTo>
                  <a:cubicBezTo>
                    <a:pt x="37" y="1627"/>
                    <a:pt x="37" y="1886"/>
                    <a:pt x="74" y="2145"/>
                  </a:cubicBezTo>
                  <a:cubicBezTo>
                    <a:pt x="148" y="2403"/>
                    <a:pt x="185" y="2662"/>
                    <a:pt x="259" y="2921"/>
                  </a:cubicBezTo>
                  <a:cubicBezTo>
                    <a:pt x="333" y="3143"/>
                    <a:pt x="444" y="3365"/>
                    <a:pt x="518" y="3549"/>
                  </a:cubicBezTo>
                  <a:cubicBezTo>
                    <a:pt x="555" y="3660"/>
                    <a:pt x="629" y="3808"/>
                    <a:pt x="666" y="3882"/>
                  </a:cubicBezTo>
                  <a:lnTo>
                    <a:pt x="703" y="3956"/>
                  </a:lnTo>
                  <a:lnTo>
                    <a:pt x="814" y="4104"/>
                  </a:lnTo>
                  <a:cubicBezTo>
                    <a:pt x="814" y="4141"/>
                    <a:pt x="851" y="4141"/>
                    <a:pt x="888" y="4141"/>
                  </a:cubicBezTo>
                  <a:cubicBezTo>
                    <a:pt x="925" y="4141"/>
                    <a:pt x="962" y="4104"/>
                    <a:pt x="962" y="4067"/>
                  </a:cubicBezTo>
                  <a:lnTo>
                    <a:pt x="888" y="3882"/>
                  </a:lnTo>
                  <a:cubicBezTo>
                    <a:pt x="888" y="3845"/>
                    <a:pt x="851" y="3771"/>
                    <a:pt x="851" y="3660"/>
                  </a:cubicBezTo>
                  <a:cubicBezTo>
                    <a:pt x="814" y="3586"/>
                    <a:pt x="814" y="3512"/>
                    <a:pt x="777" y="3438"/>
                  </a:cubicBezTo>
                  <a:cubicBezTo>
                    <a:pt x="740" y="3328"/>
                    <a:pt x="740" y="3217"/>
                    <a:pt x="703" y="3106"/>
                  </a:cubicBezTo>
                  <a:cubicBezTo>
                    <a:pt x="666" y="2995"/>
                    <a:pt x="666" y="2921"/>
                    <a:pt x="629" y="2810"/>
                  </a:cubicBezTo>
                  <a:cubicBezTo>
                    <a:pt x="555" y="2588"/>
                    <a:pt x="518" y="2329"/>
                    <a:pt x="481" y="2108"/>
                  </a:cubicBezTo>
                  <a:cubicBezTo>
                    <a:pt x="444" y="1849"/>
                    <a:pt x="407" y="1590"/>
                    <a:pt x="370" y="1368"/>
                  </a:cubicBezTo>
                  <a:cubicBezTo>
                    <a:pt x="370" y="1257"/>
                    <a:pt x="370" y="1183"/>
                    <a:pt x="370" y="1109"/>
                  </a:cubicBezTo>
                  <a:cubicBezTo>
                    <a:pt x="333" y="961"/>
                    <a:pt x="333" y="851"/>
                    <a:pt x="333" y="740"/>
                  </a:cubicBezTo>
                  <a:cubicBezTo>
                    <a:pt x="333" y="629"/>
                    <a:pt x="296" y="555"/>
                    <a:pt x="296" y="481"/>
                  </a:cubicBezTo>
                  <a:cubicBezTo>
                    <a:pt x="296" y="407"/>
                    <a:pt x="296" y="333"/>
                    <a:pt x="296" y="259"/>
                  </a:cubicBezTo>
                  <a:lnTo>
                    <a:pt x="259" y="74"/>
                  </a:lnTo>
                  <a:cubicBezTo>
                    <a:pt x="259" y="37"/>
                    <a:pt x="259" y="37"/>
                    <a:pt x="22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3" name="Google Shape;1333;p64"/>
            <p:cNvSpPr/>
            <p:nvPr/>
          </p:nvSpPr>
          <p:spPr>
            <a:xfrm>
              <a:off x="5280800" y="1892525"/>
              <a:ext cx="335550" cy="170100"/>
            </a:xfrm>
            <a:custGeom>
              <a:rect b="b" l="l" r="r" t="t"/>
              <a:pathLst>
                <a:path extrusionOk="0" h="6804" w="13422">
                  <a:moveTo>
                    <a:pt x="13162" y="1"/>
                  </a:moveTo>
                  <a:cubicBezTo>
                    <a:pt x="13051" y="38"/>
                    <a:pt x="12867" y="38"/>
                    <a:pt x="12682" y="74"/>
                  </a:cubicBezTo>
                  <a:cubicBezTo>
                    <a:pt x="12349" y="111"/>
                    <a:pt x="11721" y="222"/>
                    <a:pt x="10981" y="444"/>
                  </a:cubicBezTo>
                  <a:cubicBezTo>
                    <a:pt x="10205" y="666"/>
                    <a:pt x="9428" y="999"/>
                    <a:pt x="8726" y="1368"/>
                  </a:cubicBezTo>
                  <a:cubicBezTo>
                    <a:pt x="8023" y="1775"/>
                    <a:pt x="7247" y="2293"/>
                    <a:pt x="6434" y="2958"/>
                  </a:cubicBezTo>
                  <a:cubicBezTo>
                    <a:pt x="6175" y="3180"/>
                    <a:pt x="5916" y="3402"/>
                    <a:pt x="5657" y="3624"/>
                  </a:cubicBezTo>
                  <a:cubicBezTo>
                    <a:pt x="5214" y="4030"/>
                    <a:pt x="4770" y="4400"/>
                    <a:pt x="4289" y="4770"/>
                  </a:cubicBezTo>
                  <a:cubicBezTo>
                    <a:pt x="3587" y="5324"/>
                    <a:pt x="2885" y="5768"/>
                    <a:pt x="2293" y="6027"/>
                  </a:cubicBezTo>
                  <a:cubicBezTo>
                    <a:pt x="1554" y="6396"/>
                    <a:pt x="962" y="6507"/>
                    <a:pt x="703" y="6581"/>
                  </a:cubicBezTo>
                  <a:cubicBezTo>
                    <a:pt x="518" y="6618"/>
                    <a:pt x="334" y="6618"/>
                    <a:pt x="223" y="6618"/>
                  </a:cubicBezTo>
                  <a:lnTo>
                    <a:pt x="75" y="6655"/>
                  </a:lnTo>
                  <a:cubicBezTo>
                    <a:pt x="38" y="6655"/>
                    <a:pt x="1" y="6692"/>
                    <a:pt x="1" y="6729"/>
                  </a:cubicBezTo>
                  <a:cubicBezTo>
                    <a:pt x="1" y="6766"/>
                    <a:pt x="38" y="6803"/>
                    <a:pt x="75" y="6803"/>
                  </a:cubicBezTo>
                  <a:lnTo>
                    <a:pt x="223" y="6803"/>
                  </a:lnTo>
                  <a:cubicBezTo>
                    <a:pt x="371" y="6803"/>
                    <a:pt x="518" y="6766"/>
                    <a:pt x="740" y="6729"/>
                  </a:cubicBezTo>
                  <a:cubicBezTo>
                    <a:pt x="1110" y="6692"/>
                    <a:pt x="1701" y="6581"/>
                    <a:pt x="2404" y="6249"/>
                  </a:cubicBezTo>
                  <a:cubicBezTo>
                    <a:pt x="3069" y="5953"/>
                    <a:pt x="3809" y="5509"/>
                    <a:pt x="4474" y="4992"/>
                  </a:cubicBezTo>
                  <a:cubicBezTo>
                    <a:pt x="4955" y="4659"/>
                    <a:pt x="5436" y="4252"/>
                    <a:pt x="5879" y="3845"/>
                  </a:cubicBezTo>
                  <a:cubicBezTo>
                    <a:pt x="6138" y="3661"/>
                    <a:pt x="6397" y="3439"/>
                    <a:pt x="6656" y="3217"/>
                  </a:cubicBezTo>
                  <a:cubicBezTo>
                    <a:pt x="7432" y="2552"/>
                    <a:pt x="8171" y="2034"/>
                    <a:pt x="8874" y="1664"/>
                  </a:cubicBezTo>
                  <a:cubicBezTo>
                    <a:pt x="9613" y="1221"/>
                    <a:pt x="10353" y="888"/>
                    <a:pt x="11055" y="666"/>
                  </a:cubicBezTo>
                  <a:cubicBezTo>
                    <a:pt x="11758" y="444"/>
                    <a:pt x="12312" y="333"/>
                    <a:pt x="12682" y="259"/>
                  </a:cubicBezTo>
                  <a:cubicBezTo>
                    <a:pt x="12904" y="222"/>
                    <a:pt x="13051" y="185"/>
                    <a:pt x="13162" y="185"/>
                  </a:cubicBezTo>
                  <a:lnTo>
                    <a:pt x="13347" y="148"/>
                  </a:lnTo>
                  <a:cubicBezTo>
                    <a:pt x="13384" y="148"/>
                    <a:pt x="13421" y="111"/>
                    <a:pt x="13384" y="38"/>
                  </a:cubicBezTo>
                  <a:cubicBezTo>
                    <a:pt x="13384" y="1"/>
                    <a:pt x="13384" y="1"/>
                    <a:pt x="1331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4" name="Google Shape;1334;p64"/>
            <p:cNvSpPr/>
            <p:nvPr/>
          </p:nvSpPr>
          <p:spPr>
            <a:xfrm>
              <a:off x="5196700" y="1970175"/>
              <a:ext cx="368800" cy="152525"/>
            </a:xfrm>
            <a:custGeom>
              <a:rect b="b" l="l" r="r" t="t"/>
              <a:pathLst>
                <a:path extrusionOk="0" h="6101" w="14752">
                  <a:moveTo>
                    <a:pt x="14678" y="0"/>
                  </a:moveTo>
                  <a:cubicBezTo>
                    <a:pt x="14678" y="0"/>
                    <a:pt x="13975" y="111"/>
                    <a:pt x="13975" y="111"/>
                  </a:cubicBezTo>
                  <a:lnTo>
                    <a:pt x="13901" y="111"/>
                  </a:lnTo>
                  <a:cubicBezTo>
                    <a:pt x="13458" y="222"/>
                    <a:pt x="12866" y="370"/>
                    <a:pt x="12201" y="666"/>
                  </a:cubicBezTo>
                  <a:cubicBezTo>
                    <a:pt x="11461" y="961"/>
                    <a:pt x="10648" y="1405"/>
                    <a:pt x="9872" y="1923"/>
                  </a:cubicBezTo>
                  <a:cubicBezTo>
                    <a:pt x="9317" y="2255"/>
                    <a:pt x="8763" y="2662"/>
                    <a:pt x="8245" y="3032"/>
                  </a:cubicBezTo>
                  <a:cubicBezTo>
                    <a:pt x="7949" y="3217"/>
                    <a:pt x="7690" y="3401"/>
                    <a:pt x="7395" y="3623"/>
                  </a:cubicBezTo>
                  <a:cubicBezTo>
                    <a:pt x="6692" y="4104"/>
                    <a:pt x="5805" y="4695"/>
                    <a:pt x="4881" y="5176"/>
                  </a:cubicBezTo>
                  <a:cubicBezTo>
                    <a:pt x="4400" y="5435"/>
                    <a:pt x="3993" y="5583"/>
                    <a:pt x="3624" y="5694"/>
                  </a:cubicBezTo>
                  <a:cubicBezTo>
                    <a:pt x="3328" y="5804"/>
                    <a:pt x="3032" y="5841"/>
                    <a:pt x="2736" y="5841"/>
                  </a:cubicBezTo>
                  <a:lnTo>
                    <a:pt x="2478" y="5841"/>
                  </a:lnTo>
                  <a:cubicBezTo>
                    <a:pt x="1738" y="5768"/>
                    <a:pt x="1184" y="5509"/>
                    <a:pt x="777" y="5324"/>
                  </a:cubicBezTo>
                  <a:lnTo>
                    <a:pt x="740" y="5287"/>
                  </a:lnTo>
                  <a:cubicBezTo>
                    <a:pt x="333" y="5102"/>
                    <a:pt x="111" y="4991"/>
                    <a:pt x="111" y="4991"/>
                  </a:cubicBezTo>
                  <a:lnTo>
                    <a:pt x="74" y="4991"/>
                  </a:lnTo>
                  <a:cubicBezTo>
                    <a:pt x="37" y="4991"/>
                    <a:pt x="37" y="4991"/>
                    <a:pt x="0" y="5028"/>
                  </a:cubicBezTo>
                  <a:cubicBezTo>
                    <a:pt x="0" y="5065"/>
                    <a:pt x="0" y="5102"/>
                    <a:pt x="37" y="5139"/>
                  </a:cubicBezTo>
                  <a:cubicBezTo>
                    <a:pt x="37" y="5139"/>
                    <a:pt x="259" y="5250"/>
                    <a:pt x="666" y="5472"/>
                  </a:cubicBezTo>
                  <a:lnTo>
                    <a:pt x="777" y="5509"/>
                  </a:lnTo>
                  <a:cubicBezTo>
                    <a:pt x="1184" y="5731"/>
                    <a:pt x="1701" y="5989"/>
                    <a:pt x="2441" y="6100"/>
                  </a:cubicBezTo>
                  <a:lnTo>
                    <a:pt x="2810" y="6100"/>
                  </a:lnTo>
                  <a:cubicBezTo>
                    <a:pt x="3106" y="6100"/>
                    <a:pt x="3402" y="6063"/>
                    <a:pt x="3698" y="5989"/>
                  </a:cubicBezTo>
                  <a:cubicBezTo>
                    <a:pt x="4104" y="5878"/>
                    <a:pt x="4548" y="5731"/>
                    <a:pt x="5029" y="5472"/>
                  </a:cubicBezTo>
                  <a:cubicBezTo>
                    <a:pt x="5953" y="4991"/>
                    <a:pt x="6877" y="4400"/>
                    <a:pt x="7579" y="3882"/>
                  </a:cubicBezTo>
                  <a:cubicBezTo>
                    <a:pt x="7875" y="3697"/>
                    <a:pt x="8134" y="3512"/>
                    <a:pt x="8430" y="3327"/>
                  </a:cubicBezTo>
                  <a:cubicBezTo>
                    <a:pt x="8984" y="2921"/>
                    <a:pt x="9502" y="2514"/>
                    <a:pt x="10020" y="2181"/>
                  </a:cubicBezTo>
                  <a:cubicBezTo>
                    <a:pt x="10907" y="1590"/>
                    <a:pt x="11646" y="1183"/>
                    <a:pt x="12275" y="887"/>
                  </a:cubicBezTo>
                  <a:cubicBezTo>
                    <a:pt x="12977" y="555"/>
                    <a:pt x="13643" y="407"/>
                    <a:pt x="14012" y="296"/>
                  </a:cubicBezTo>
                  <a:lnTo>
                    <a:pt x="14715" y="148"/>
                  </a:lnTo>
                  <a:cubicBezTo>
                    <a:pt x="14752" y="148"/>
                    <a:pt x="14752" y="111"/>
                    <a:pt x="14752" y="74"/>
                  </a:cubicBezTo>
                  <a:cubicBezTo>
                    <a:pt x="14752" y="37"/>
                    <a:pt x="14715" y="0"/>
                    <a:pt x="1467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5" name="Google Shape;1335;p64"/>
            <p:cNvSpPr/>
            <p:nvPr/>
          </p:nvSpPr>
          <p:spPr>
            <a:xfrm>
              <a:off x="4722550" y="2236350"/>
              <a:ext cx="51775" cy="11125"/>
            </a:xfrm>
            <a:custGeom>
              <a:rect b="b" l="l" r="r" t="t"/>
              <a:pathLst>
                <a:path extrusionOk="0" h="445" w="2071">
                  <a:moveTo>
                    <a:pt x="666" y="1"/>
                  </a:moveTo>
                  <a:cubicBezTo>
                    <a:pt x="592" y="1"/>
                    <a:pt x="518" y="1"/>
                    <a:pt x="481" y="38"/>
                  </a:cubicBezTo>
                  <a:lnTo>
                    <a:pt x="222" y="38"/>
                  </a:lnTo>
                  <a:cubicBezTo>
                    <a:pt x="185" y="38"/>
                    <a:pt x="185" y="75"/>
                    <a:pt x="148" y="75"/>
                  </a:cubicBezTo>
                  <a:lnTo>
                    <a:pt x="74" y="75"/>
                  </a:lnTo>
                  <a:cubicBezTo>
                    <a:pt x="37" y="75"/>
                    <a:pt x="1" y="112"/>
                    <a:pt x="1" y="149"/>
                  </a:cubicBezTo>
                  <a:cubicBezTo>
                    <a:pt x="1" y="186"/>
                    <a:pt x="37" y="222"/>
                    <a:pt x="37" y="222"/>
                  </a:cubicBezTo>
                  <a:lnTo>
                    <a:pt x="148" y="259"/>
                  </a:lnTo>
                  <a:lnTo>
                    <a:pt x="185" y="259"/>
                  </a:lnTo>
                  <a:cubicBezTo>
                    <a:pt x="222" y="296"/>
                    <a:pt x="296" y="296"/>
                    <a:pt x="370" y="333"/>
                  </a:cubicBezTo>
                  <a:lnTo>
                    <a:pt x="444" y="333"/>
                  </a:lnTo>
                  <a:cubicBezTo>
                    <a:pt x="518" y="370"/>
                    <a:pt x="592" y="370"/>
                    <a:pt x="666" y="370"/>
                  </a:cubicBezTo>
                  <a:lnTo>
                    <a:pt x="999" y="444"/>
                  </a:lnTo>
                  <a:lnTo>
                    <a:pt x="1664" y="444"/>
                  </a:lnTo>
                  <a:cubicBezTo>
                    <a:pt x="1738" y="444"/>
                    <a:pt x="1812" y="407"/>
                    <a:pt x="1849" y="407"/>
                  </a:cubicBezTo>
                  <a:lnTo>
                    <a:pt x="1923" y="407"/>
                  </a:lnTo>
                  <a:lnTo>
                    <a:pt x="1997" y="370"/>
                  </a:lnTo>
                  <a:cubicBezTo>
                    <a:pt x="2034" y="370"/>
                    <a:pt x="2034" y="333"/>
                    <a:pt x="2071" y="333"/>
                  </a:cubicBezTo>
                  <a:cubicBezTo>
                    <a:pt x="2071" y="296"/>
                    <a:pt x="2034" y="259"/>
                    <a:pt x="1997" y="259"/>
                  </a:cubicBezTo>
                  <a:lnTo>
                    <a:pt x="1923" y="222"/>
                  </a:lnTo>
                  <a:cubicBezTo>
                    <a:pt x="1886" y="222"/>
                    <a:pt x="1886" y="222"/>
                    <a:pt x="1849" y="186"/>
                  </a:cubicBezTo>
                  <a:cubicBezTo>
                    <a:pt x="1812" y="186"/>
                    <a:pt x="1775" y="149"/>
                    <a:pt x="1701" y="149"/>
                  </a:cubicBezTo>
                  <a:cubicBezTo>
                    <a:pt x="1664" y="149"/>
                    <a:pt x="1627" y="149"/>
                    <a:pt x="1627" y="112"/>
                  </a:cubicBezTo>
                  <a:cubicBezTo>
                    <a:pt x="1553" y="112"/>
                    <a:pt x="1479" y="75"/>
                    <a:pt x="1405" y="75"/>
                  </a:cubicBezTo>
                  <a:lnTo>
                    <a:pt x="1036" y="38"/>
                  </a:lnTo>
                  <a:lnTo>
                    <a:pt x="666"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6" name="Google Shape;1336;p64"/>
            <p:cNvSpPr/>
            <p:nvPr/>
          </p:nvSpPr>
          <p:spPr>
            <a:xfrm>
              <a:off x="5511875" y="2276100"/>
              <a:ext cx="109100" cy="53625"/>
            </a:xfrm>
            <a:custGeom>
              <a:rect b="b" l="l" r="r" t="t"/>
              <a:pathLst>
                <a:path extrusionOk="0" h="2145" w="4364">
                  <a:moveTo>
                    <a:pt x="37" y="0"/>
                  </a:moveTo>
                  <a:cubicBezTo>
                    <a:pt x="0" y="37"/>
                    <a:pt x="0" y="74"/>
                    <a:pt x="37" y="111"/>
                  </a:cubicBezTo>
                  <a:lnTo>
                    <a:pt x="148" y="259"/>
                  </a:lnTo>
                  <a:lnTo>
                    <a:pt x="185" y="333"/>
                  </a:lnTo>
                  <a:cubicBezTo>
                    <a:pt x="259" y="407"/>
                    <a:pt x="370" y="555"/>
                    <a:pt x="518" y="666"/>
                  </a:cubicBezTo>
                  <a:cubicBezTo>
                    <a:pt x="740" y="888"/>
                    <a:pt x="925" y="1036"/>
                    <a:pt x="1147" y="1183"/>
                  </a:cubicBezTo>
                  <a:cubicBezTo>
                    <a:pt x="1368" y="1331"/>
                    <a:pt x="1627" y="1479"/>
                    <a:pt x="1923" y="1627"/>
                  </a:cubicBezTo>
                  <a:cubicBezTo>
                    <a:pt x="2182" y="1738"/>
                    <a:pt x="2478" y="1849"/>
                    <a:pt x="2736" y="1923"/>
                  </a:cubicBezTo>
                  <a:cubicBezTo>
                    <a:pt x="3032" y="2034"/>
                    <a:pt x="3328" y="2071"/>
                    <a:pt x="3513" y="2108"/>
                  </a:cubicBezTo>
                  <a:cubicBezTo>
                    <a:pt x="3698" y="2108"/>
                    <a:pt x="3882" y="2108"/>
                    <a:pt x="3993" y="2145"/>
                  </a:cubicBezTo>
                  <a:lnTo>
                    <a:pt x="4067" y="2145"/>
                  </a:lnTo>
                  <a:lnTo>
                    <a:pt x="4289" y="2108"/>
                  </a:lnTo>
                  <a:cubicBezTo>
                    <a:pt x="4289" y="2108"/>
                    <a:pt x="4326" y="2108"/>
                    <a:pt x="4363" y="2071"/>
                  </a:cubicBezTo>
                  <a:cubicBezTo>
                    <a:pt x="4363" y="2034"/>
                    <a:pt x="4326" y="1997"/>
                    <a:pt x="4289" y="1997"/>
                  </a:cubicBezTo>
                  <a:lnTo>
                    <a:pt x="4104" y="1923"/>
                  </a:lnTo>
                  <a:cubicBezTo>
                    <a:pt x="3993" y="1923"/>
                    <a:pt x="3845" y="1886"/>
                    <a:pt x="3698" y="1849"/>
                  </a:cubicBezTo>
                  <a:lnTo>
                    <a:pt x="3587" y="1812"/>
                  </a:lnTo>
                  <a:cubicBezTo>
                    <a:pt x="3439" y="1775"/>
                    <a:pt x="3254" y="1701"/>
                    <a:pt x="3069" y="1664"/>
                  </a:cubicBezTo>
                  <a:cubicBezTo>
                    <a:pt x="2995" y="1627"/>
                    <a:pt x="2921" y="1590"/>
                    <a:pt x="2847" y="1590"/>
                  </a:cubicBezTo>
                  <a:cubicBezTo>
                    <a:pt x="2625" y="1479"/>
                    <a:pt x="2330" y="1368"/>
                    <a:pt x="2071" y="1257"/>
                  </a:cubicBezTo>
                  <a:cubicBezTo>
                    <a:pt x="1812" y="1146"/>
                    <a:pt x="1553" y="999"/>
                    <a:pt x="1331" y="851"/>
                  </a:cubicBezTo>
                  <a:lnTo>
                    <a:pt x="1147" y="740"/>
                  </a:lnTo>
                  <a:cubicBezTo>
                    <a:pt x="999" y="629"/>
                    <a:pt x="851" y="555"/>
                    <a:pt x="703" y="444"/>
                  </a:cubicBezTo>
                  <a:lnTo>
                    <a:pt x="629" y="370"/>
                  </a:lnTo>
                  <a:cubicBezTo>
                    <a:pt x="481" y="296"/>
                    <a:pt x="370" y="185"/>
                    <a:pt x="296" y="111"/>
                  </a:cubicBezTo>
                  <a:lnTo>
                    <a:pt x="111"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7" name="Google Shape;1337;p64"/>
            <p:cNvSpPr/>
            <p:nvPr/>
          </p:nvSpPr>
          <p:spPr>
            <a:xfrm>
              <a:off x="5413900" y="2301975"/>
              <a:ext cx="132200" cy="107250"/>
            </a:xfrm>
            <a:custGeom>
              <a:rect b="b" l="l" r="r" t="t"/>
              <a:pathLst>
                <a:path extrusionOk="0" h="4290" w="5288">
                  <a:moveTo>
                    <a:pt x="4141" y="1"/>
                  </a:moveTo>
                  <a:cubicBezTo>
                    <a:pt x="4104" y="1"/>
                    <a:pt x="4104" y="1"/>
                    <a:pt x="4067" y="38"/>
                  </a:cubicBezTo>
                  <a:cubicBezTo>
                    <a:pt x="4030" y="75"/>
                    <a:pt x="3772" y="296"/>
                    <a:pt x="3772" y="296"/>
                  </a:cubicBezTo>
                  <a:cubicBezTo>
                    <a:pt x="3772" y="333"/>
                    <a:pt x="3735" y="333"/>
                    <a:pt x="3735" y="370"/>
                  </a:cubicBezTo>
                  <a:cubicBezTo>
                    <a:pt x="3735" y="407"/>
                    <a:pt x="3772" y="407"/>
                    <a:pt x="3772" y="407"/>
                  </a:cubicBezTo>
                  <a:lnTo>
                    <a:pt x="4141" y="740"/>
                  </a:lnTo>
                  <a:lnTo>
                    <a:pt x="3624" y="518"/>
                  </a:lnTo>
                  <a:lnTo>
                    <a:pt x="3550" y="518"/>
                  </a:lnTo>
                  <a:lnTo>
                    <a:pt x="3365" y="703"/>
                  </a:lnTo>
                  <a:cubicBezTo>
                    <a:pt x="3217" y="814"/>
                    <a:pt x="3106" y="962"/>
                    <a:pt x="2958" y="1073"/>
                  </a:cubicBezTo>
                  <a:cubicBezTo>
                    <a:pt x="2958" y="1073"/>
                    <a:pt x="2958" y="1110"/>
                    <a:pt x="2958" y="1110"/>
                  </a:cubicBezTo>
                  <a:cubicBezTo>
                    <a:pt x="2958" y="1147"/>
                    <a:pt x="2958" y="1147"/>
                    <a:pt x="2958" y="1184"/>
                  </a:cubicBezTo>
                  <a:cubicBezTo>
                    <a:pt x="3032" y="1221"/>
                    <a:pt x="3106" y="1295"/>
                    <a:pt x="3143" y="1332"/>
                  </a:cubicBezTo>
                  <a:cubicBezTo>
                    <a:pt x="3180" y="1368"/>
                    <a:pt x="3180" y="1405"/>
                    <a:pt x="3217" y="1442"/>
                  </a:cubicBezTo>
                  <a:cubicBezTo>
                    <a:pt x="3180" y="1405"/>
                    <a:pt x="3143" y="1368"/>
                    <a:pt x="3106" y="1368"/>
                  </a:cubicBezTo>
                  <a:cubicBezTo>
                    <a:pt x="2995" y="1332"/>
                    <a:pt x="2921" y="1295"/>
                    <a:pt x="2847" y="1258"/>
                  </a:cubicBezTo>
                  <a:lnTo>
                    <a:pt x="2773" y="1258"/>
                  </a:lnTo>
                  <a:cubicBezTo>
                    <a:pt x="2626" y="1368"/>
                    <a:pt x="2515" y="1479"/>
                    <a:pt x="2404" y="1590"/>
                  </a:cubicBezTo>
                  <a:lnTo>
                    <a:pt x="2219" y="1738"/>
                  </a:lnTo>
                  <a:cubicBezTo>
                    <a:pt x="2219" y="1775"/>
                    <a:pt x="2219" y="1775"/>
                    <a:pt x="2219" y="1812"/>
                  </a:cubicBezTo>
                  <a:cubicBezTo>
                    <a:pt x="2219" y="1812"/>
                    <a:pt x="2219" y="1849"/>
                    <a:pt x="2219" y="1849"/>
                  </a:cubicBezTo>
                  <a:cubicBezTo>
                    <a:pt x="2330" y="1960"/>
                    <a:pt x="2441" y="2034"/>
                    <a:pt x="2552" y="2108"/>
                  </a:cubicBezTo>
                  <a:cubicBezTo>
                    <a:pt x="2404" y="2071"/>
                    <a:pt x="2219" y="1997"/>
                    <a:pt x="2071" y="1960"/>
                  </a:cubicBezTo>
                  <a:cubicBezTo>
                    <a:pt x="2071" y="1923"/>
                    <a:pt x="2071" y="1923"/>
                    <a:pt x="2034" y="1923"/>
                  </a:cubicBezTo>
                  <a:cubicBezTo>
                    <a:pt x="2034" y="1923"/>
                    <a:pt x="1997" y="1960"/>
                    <a:pt x="1997" y="1960"/>
                  </a:cubicBezTo>
                  <a:cubicBezTo>
                    <a:pt x="1775" y="2145"/>
                    <a:pt x="1590" y="2330"/>
                    <a:pt x="1369" y="2515"/>
                  </a:cubicBezTo>
                  <a:cubicBezTo>
                    <a:pt x="1332" y="2552"/>
                    <a:pt x="1332" y="2552"/>
                    <a:pt x="1332" y="2589"/>
                  </a:cubicBezTo>
                  <a:cubicBezTo>
                    <a:pt x="1332" y="2625"/>
                    <a:pt x="1332" y="2625"/>
                    <a:pt x="1369" y="2625"/>
                  </a:cubicBezTo>
                  <a:cubicBezTo>
                    <a:pt x="1442" y="2699"/>
                    <a:pt x="1516" y="2773"/>
                    <a:pt x="1627" y="2847"/>
                  </a:cubicBezTo>
                  <a:cubicBezTo>
                    <a:pt x="1479" y="2810"/>
                    <a:pt x="1332" y="2773"/>
                    <a:pt x="1221" y="2736"/>
                  </a:cubicBezTo>
                  <a:cubicBezTo>
                    <a:pt x="1184" y="2699"/>
                    <a:pt x="1184" y="2699"/>
                    <a:pt x="1184" y="2699"/>
                  </a:cubicBezTo>
                  <a:cubicBezTo>
                    <a:pt x="1147" y="2699"/>
                    <a:pt x="1147" y="2736"/>
                    <a:pt x="1147" y="2736"/>
                  </a:cubicBezTo>
                  <a:cubicBezTo>
                    <a:pt x="1073" y="2773"/>
                    <a:pt x="999" y="2847"/>
                    <a:pt x="925" y="2921"/>
                  </a:cubicBezTo>
                  <a:cubicBezTo>
                    <a:pt x="851" y="2958"/>
                    <a:pt x="777" y="3032"/>
                    <a:pt x="703" y="3106"/>
                  </a:cubicBezTo>
                  <a:lnTo>
                    <a:pt x="555" y="3217"/>
                  </a:lnTo>
                  <a:cubicBezTo>
                    <a:pt x="555" y="3254"/>
                    <a:pt x="555" y="3254"/>
                    <a:pt x="555" y="3291"/>
                  </a:cubicBezTo>
                  <a:cubicBezTo>
                    <a:pt x="555" y="3328"/>
                    <a:pt x="555" y="3328"/>
                    <a:pt x="555" y="3365"/>
                  </a:cubicBezTo>
                  <a:cubicBezTo>
                    <a:pt x="666" y="3402"/>
                    <a:pt x="740" y="3476"/>
                    <a:pt x="851" y="3513"/>
                  </a:cubicBezTo>
                  <a:cubicBezTo>
                    <a:pt x="703" y="3513"/>
                    <a:pt x="555" y="3476"/>
                    <a:pt x="407" y="3439"/>
                  </a:cubicBezTo>
                  <a:cubicBezTo>
                    <a:pt x="370" y="3402"/>
                    <a:pt x="370" y="3402"/>
                    <a:pt x="370" y="3402"/>
                  </a:cubicBezTo>
                  <a:cubicBezTo>
                    <a:pt x="370" y="3402"/>
                    <a:pt x="333" y="3439"/>
                    <a:pt x="333" y="3439"/>
                  </a:cubicBezTo>
                  <a:lnTo>
                    <a:pt x="38" y="3698"/>
                  </a:lnTo>
                  <a:cubicBezTo>
                    <a:pt x="1" y="3698"/>
                    <a:pt x="1" y="3735"/>
                    <a:pt x="1" y="3735"/>
                  </a:cubicBezTo>
                  <a:cubicBezTo>
                    <a:pt x="1" y="3772"/>
                    <a:pt x="38" y="3809"/>
                    <a:pt x="38" y="3809"/>
                  </a:cubicBezTo>
                  <a:cubicBezTo>
                    <a:pt x="444" y="3993"/>
                    <a:pt x="814" y="4141"/>
                    <a:pt x="1184" y="4289"/>
                  </a:cubicBezTo>
                  <a:lnTo>
                    <a:pt x="1258" y="4289"/>
                  </a:lnTo>
                  <a:lnTo>
                    <a:pt x="5287" y="888"/>
                  </a:lnTo>
                  <a:cubicBezTo>
                    <a:pt x="5287" y="888"/>
                    <a:pt x="5287" y="851"/>
                    <a:pt x="5287" y="814"/>
                  </a:cubicBezTo>
                  <a:cubicBezTo>
                    <a:pt x="5287" y="814"/>
                    <a:pt x="5287" y="777"/>
                    <a:pt x="5250" y="777"/>
                  </a:cubicBezTo>
                  <a:cubicBezTo>
                    <a:pt x="5066" y="629"/>
                    <a:pt x="4844" y="481"/>
                    <a:pt x="4622" y="333"/>
                  </a:cubicBezTo>
                  <a:cubicBezTo>
                    <a:pt x="4474" y="222"/>
                    <a:pt x="4326" y="111"/>
                    <a:pt x="417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8" name="Google Shape;1338;p64"/>
            <p:cNvSpPr/>
            <p:nvPr/>
          </p:nvSpPr>
          <p:spPr>
            <a:xfrm>
              <a:off x="5706900" y="2067225"/>
              <a:ext cx="111850" cy="33275"/>
            </a:xfrm>
            <a:custGeom>
              <a:rect b="b" l="l" r="r" t="t"/>
              <a:pathLst>
                <a:path extrusionOk="0" h="1331" w="4474">
                  <a:moveTo>
                    <a:pt x="111" y="0"/>
                  </a:moveTo>
                  <a:cubicBezTo>
                    <a:pt x="74" y="0"/>
                    <a:pt x="37" y="0"/>
                    <a:pt x="37" y="37"/>
                  </a:cubicBezTo>
                  <a:cubicBezTo>
                    <a:pt x="0" y="74"/>
                    <a:pt x="37" y="111"/>
                    <a:pt x="37" y="111"/>
                  </a:cubicBezTo>
                  <a:lnTo>
                    <a:pt x="222" y="222"/>
                  </a:lnTo>
                  <a:lnTo>
                    <a:pt x="296" y="296"/>
                  </a:lnTo>
                  <a:cubicBezTo>
                    <a:pt x="370" y="333"/>
                    <a:pt x="518" y="444"/>
                    <a:pt x="666" y="518"/>
                  </a:cubicBezTo>
                  <a:cubicBezTo>
                    <a:pt x="888" y="629"/>
                    <a:pt x="1072" y="739"/>
                    <a:pt x="1331" y="813"/>
                  </a:cubicBezTo>
                  <a:cubicBezTo>
                    <a:pt x="1590" y="924"/>
                    <a:pt x="1849" y="998"/>
                    <a:pt x="2108" y="1109"/>
                  </a:cubicBezTo>
                  <a:cubicBezTo>
                    <a:pt x="2403" y="1183"/>
                    <a:pt x="2699" y="1220"/>
                    <a:pt x="2958" y="1257"/>
                  </a:cubicBezTo>
                  <a:cubicBezTo>
                    <a:pt x="3217" y="1294"/>
                    <a:pt x="3476" y="1331"/>
                    <a:pt x="3697" y="1331"/>
                  </a:cubicBezTo>
                  <a:lnTo>
                    <a:pt x="4400" y="1331"/>
                  </a:lnTo>
                  <a:cubicBezTo>
                    <a:pt x="4437" y="1331"/>
                    <a:pt x="4474" y="1294"/>
                    <a:pt x="4474" y="1257"/>
                  </a:cubicBezTo>
                  <a:cubicBezTo>
                    <a:pt x="4474" y="1220"/>
                    <a:pt x="4437" y="1183"/>
                    <a:pt x="4400" y="1183"/>
                  </a:cubicBezTo>
                  <a:lnTo>
                    <a:pt x="4215" y="1146"/>
                  </a:lnTo>
                  <a:cubicBezTo>
                    <a:pt x="4141" y="1109"/>
                    <a:pt x="4067" y="1109"/>
                    <a:pt x="3956" y="1109"/>
                  </a:cubicBezTo>
                  <a:cubicBezTo>
                    <a:pt x="3882" y="1072"/>
                    <a:pt x="3808" y="1072"/>
                    <a:pt x="3697" y="1035"/>
                  </a:cubicBezTo>
                  <a:cubicBezTo>
                    <a:pt x="3586" y="1035"/>
                    <a:pt x="3476" y="998"/>
                    <a:pt x="3328" y="961"/>
                  </a:cubicBezTo>
                  <a:cubicBezTo>
                    <a:pt x="3217" y="961"/>
                    <a:pt x="3106" y="924"/>
                    <a:pt x="3032" y="887"/>
                  </a:cubicBezTo>
                  <a:cubicBezTo>
                    <a:pt x="2773" y="850"/>
                    <a:pt x="2514" y="776"/>
                    <a:pt x="2219" y="702"/>
                  </a:cubicBezTo>
                  <a:cubicBezTo>
                    <a:pt x="1960" y="629"/>
                    <a:pt x="1701" y="555"/>
                    <a:pt x="1442" y="481"/>
                  </a:cubicBezTo>
                  <a:cubicBezTo>
                    <a:pt x="1368" y="444"/>
                    <a:pt x="1257" y="407"/>
                    <a:pt x="1183" y="370"/>
                  </a:cubicBezTo>
                  <a:cubicBezTo>
                    <a:pt x="1035" y="333"/>
                    <a:pt x="888" y="296"/>
                    <a:pt x="777" y="222"/>
                  </a:cubicBezTo>
                  <a:cubicBezTo>
                    <a:pt x="703" y="222"/>
                    <a:pt x="629" y="185"/>
                    <a:pt x="555" y="148"/>
                  </a:cubicBezTo>
                  <a:cubicBezTo>
                    <a:pt x="444" y="111"/>
                    <a:pt x="370" y="74"/>
                    <a:pt x="296" y="74"/>
                  </a:cubicBezTo>
                  <a:lnTo>
                    <a:pt x="111"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9" name="Google Shape;1339;p64"/>
            <p:cNvSpPr/>
            <p:nvPr/>
          </p:nvSpPr>
          <p:spPr>
            <a:xfrm>
              <a:off x="6279950" y="911875"/>
              <a:ext cx="186725" cy="153450"/>
            </a:xfrm>
            <a:custGeom>
              <a:rect b="b" l="l" r="r" t="t"/>
              <a:pathLst>
                <a:path extrusionOk="0" h="6138" w="7469">
                  <a:moveTo>
                    <a:pt x="74" y="1"/>
                  </a:moveTo>
                  <a:cubicBezTo>
                    <a:pt x="74" y="1"/>
                    <a:pt x="37" y="38"/>
                    <a:pt x="37" y="38"/>
                  </a:cubicBezTo>
                  <a:cubicBezTo>
                    <a:pt x="0" y="38"/>
                    <a:pt x="0" y="75"/>
                    <a:pt x="0" y="75"/>
                  </a:cubicBezTo>
                  <a:cubicBezTo>
                    <a:pt x="0" y="851"/>
                    <a:pt x="37" y="1664"/>
                    <a:pt x="111" y="2441"/>
                  </a:cubicBezTo>
                  <a:cubicBezTo>
                    <a:pt x="185" y="2921"/>
                    <a:pt x="222" y="3365"/>
                    <a:pt x="222" y="3809"/>
                  </a:cubicBezTo>
                  <a:cubicBezTo>
                    <a:pt x="259" y="3883"/>
                    <a:pt x="222" y="3956"/>
                    <a:pt x="222" y="3993"/>
                  </a:cubicBezTo>
                  <a:cubicBezTo>
                    <a:pt x="185" y="4030"/>
                    <a:pt x="185" y="4067"/>
                    <a:pt x="222" y="4067"/>
                  </a:cubicBezTo>
                  <a:cubicBezTo>
                    <a:pt x="222" y="4104"/>
                    <a:pt x="259" y="4104"/>
                    <a:pt x="259" y="4104"/>
                  </a:cubicBezTo>
                  <a:lnTo>
                    <a:pt x="555" y="4104"/>
                  </a:lnTo>
                  <a:cubicBezTo>
                    <a:pt x="666" y="4178"/>
                    <a:pt x="1442" y="4474"/>
                    <a:pt x="4474" y="4955"/>
                  </a:cubicBezTo>
                  <a:cubicBezTo>
                    <a:pt x="4585" y="5066"/>
                    <a:pt x="5065" y="5657"/>
                    <a:pt x="6544" y="6138"/>
                  </a:cubicBezTo>
                  <a:cubicBezTo>
                    <a:pt x="6581" y="6138"/>
                    <a:pt x="6581" y="6101"/>
                    <a:pt x="6618" y="6101"/>
                  </a:cubicBezTo>
                  <a:cubicBezTo>
                    <a:pt x="6618" y="6101"/>
                    <a:pt x="6618" y="6064"/>
                    <a:pt x="6618" y="6027"/>
                  </a:cubicBezTo>
                  <a:cubicBezTo>
                    <a:pt x="6655" y="4881"/>
                    <a:pt x="6951" y="3809"/>
                    <a:pt x="7431" y="2810"/>
                  </a:cubicBezTo>
                  <a:cubicBezTo>
                    <a:pt x="7468" y="2773"/>
                    <a:pt x="7431" y="2736"/>
                    <a:pt x="7394" y="2736"/>
                  </a:cubicBezTo>
                  <a:cubicBezTo>
                    <a:pt x="7283" y="2663"/>
                    <a:pt x="7172" y="2589"/>
                    <a:pt x="7062" y="2515"/>
                  </a:cubicBezTo>
                  <a:lnTo>
                    <a:pt x="6988" y="2515"/>
                  </a:lnTo>
                  <a:cubicBezTo>
                    <a:pt x="6988" y="2515"/>
                    <a:pt x="6951" y="2515"/>
                    <a:pt x="6951" y="2552"/>
                  </a:cubicBezTo>
                  <a:cubicBezTo>
                    <a:pt x="6803" y="2810"/>
                    <a:pt x="6655" y="3069"/>
                    <a:pt x="6544" y="3328"/>
                  </a:cubicBezTo>
                  <a:cubicBezTo>
                    <a:pt x="6618" y="3032"/>
                    <a:pt x="6655" y="2736"/>
                    <a:pt x="6766" y="2404"/>
                  </a:cubicBezTo>
                  <a:cubicBezTo>
                    <a:pt x="6766" y="2404"/>
                    <a:pt x="6766" y="2367"/>
                    <a:pt x="6729" y="2330"/>
                  </a:cubicBezTo>
                  <a:cubicBezTo>
                    <a:pt x="6655" y="2293"/>
                    <a:pt x="6581" y="2256"/>
                    <a:pt x="6507" y="2219"/>
                  </a:cubicBezTo>
                  <a:lnTo>
                    <a:pt x="6433" y="2182"/>
                  </a:lnTo>
                  <a:cubicBezTo>
                    <a:pt x="6433" y="2145"/>
                    <a:pt x="6396" y="2145"/>
                    <a:pt x="6396" y="2145"/>
                  </a:cubicBezTo>
                  <a:lnTo>
                    <a:pt x="6359" y="2145"/>
                  </a:lnTo>
                  <a:cubicBezTo>
                    <a:pt x="6322" y="2182"/>
                    <a:pt x="6322" y="2182"/>
                    <a:pt x="6322" y="2219"/>
                  </a:cubicBezTo>
                  <a:cubicBezTo>
                    <a:pt x="6248" y="2404"/>
                    <a:pt x="6211" y="2589"/>
                    <a:pt x="6137" y="2736"/>
                  </a:cubicBezTo>
                  <a:cubicBezTo>
                    <a:pt x="6137" y="2552"/>
                    <a:pt x="6174" y="2330"/>
                    <a:pt x="6174" y="2071"/>
                  </a:cubicBezTo>
                  <a:cubicBezTo>
                    <a:pt x="6174" y="2034"/>
                    <a:pt x="6174" y="2034"/>
                    <a:pt x="6137" y="1997"/>
                  </a:cubicBezTo>
                  <a:lnTo>
                    <a:pt x="5952" y="1923"/>
                  </a:lnTo>
                  <a:lnTo>
                    <a:pt x="5842" y="1849"/>
                  </a:lnTo>
                  <a:lnTo>
                    <a:pt x="5768" y="1849"/>
                  </a:lnTo>
                  <a:cubicBezTo>
                    <a:pt x="5768" y="1886"/>
                    <a:pt x="5731" y="1886"/>
                    <a:pt x="5731" y="1923"/>
                  </a:cubicBezTo>
                  <a:cubicBezTo>
                    <a:pt x="5657" y="2736"/>
                    <a:pt x="5657" y="3550"/>
                    <a:pt x="5768" y="4363"/>
                  </a:cubicBezTo>
                  <a:cubicBezTo>
                    <a:pt x="5768" y="4511"/>
                    <a:pt x="5768" y="4659"/>
                    <a:pt x="5657" y="4733"/>
                  </a:cubicBezTo>
                  <a:cubicBezTo>
                    <a:pt x="5583" y="4844"/>
                    <a:pt x="5435" y="4918"/>
                    <a:pt x="5250" y="4918"/>
                  </a:cubicBezTo>
                  <a:cubicBezTo>
                    <a:pt x="4954" y="4918"/>
                    <a:pt x="4658" y="4733"/>
                    <a:pt x="4585" y="4363"/>
                  </a:cubicBezTo>
                  <a:cubicBezTo>
                    <a:pt x="4474" y="3365"/>
                    <a:pt x="4474" y="2367"/>
                    <a:pt x="4621" y="1369"/>
                  </a:cubicBezTo>
                  <a:cubicBezTo>
                    <a:pt x="4621" y="1332"/>
                    <a:pt x="4621" y="1332"/>
                    <a:pt x="4585" y="1295"/>
                  </a:cubicBezTo>
                  <a:cubicBezTo>
                    <a:pt x="4474" y="1258"/>
                    <a:pt x="4363" y="1221"/>
                    <a:pt x="4252" y="1184"/>
                  </a:cubicBezTo>
                  <a:lnTo>
                    <a:pt x="4215" y="1184"/>
                  </a:lnTo>
                  <a:cubicBezTo>
                    <a:pt x="4178" y="1184"/>
                    <a:pt x="4178" y="1221"/>
                    <a:pt x="4178" y="1221"/>
                  </a:cubicBezTo>
                  <a:lnTo>
                    <a:pt x="4030" y="2145"/>
                  </a:lnTo>
                  <a:lnTo>
                    <a:pt x="3956" y="1110"/>
                  </a:lnTo>
                  <a:cubicBezTo>
                    <a:pt x="3956" y="1073"/>
                    <a:pt x="3956" y="1036"/>
                    <a:pt x="3919" y="1036"/>
                  </a:cubicBezTo>
                  <a:cubicBezTo>
                    <a:pt x="3808" y="999"/>
                    <a:pt x="3734" y="962"/>
                    <a:pt x="3623" y="925"/>
                  </a:cubicBezTo>
                  <a:lnTo>
                    <a:pt x="3549" y="925"/>
                  </a:lnTo>
                  <a:cubicBezTo>
                    <a:pt x="3549" y="962"/>
                    <a:pt x="3512" y="962"/>
                    <a:pt x="3512" y="999"/>
                  </a:cubicBezTo>
                  <a:lnTo>
                    <a:pt x="3475" y="1812"/>
                  </a:lnTo>
                  <a:lnTo>
                    <a:pt x="3291" y="851"/>
                  </a:lnTo>
                  <a:cubicBezTo>
                    <a:pt x="3291" y="851"/>
                    <a:pt x="3291" y="814"/>
                    <a:pt x="3254" y="814"/>
                  </a:cubicBezTo>
                  <a:cubicBezTo>
                    <a:pt x="3143" y="777"/>
                    <a:pt x="3069" y="740"/>
                    <a:pt x="2995" y="703"/>
                  </a:cubicBezTo>
                  <a:lnTo>
                    <a:pt x="2958" y="703"/>
                  </a:lnTo>
                  <a:cubicBezTo>
                    <a:pt x="2958" y="703"/>
                    <a:pt x="2921" y="703"/>
                    <a:pt x="2921" y="740"/>
                  </a:cubicBezTo>
                  <a:cubicBezTo>
                    <a:pt x="2884" y="740"/>
                    <a:pt x="2884" y="777"/>
                    <a:pt x="2884" y="777"/>
                  </a:cubicBezTo>
                  <a:cubicBezTo>
                    <a:pt x="2884" y="1295"/>
                    <a:pt x="2921" y="1812"/>
                    <a:pt x="2958" y="2293"/>
                  </a:cubicBezTo>
                  <a:cubicBezTo>
                    <a:pt x="3032" y="2773"/>
                    <a:pt x="3069" y="3291"/>
                    <a:pt x="3069" y="3809"/>
                  </a:cubicBezTo>
                  <a:cubicBezTo>
                    <a:pt x="3069" y="4178"/>
                    <a:pt x="2773" y="4363"/>
                    <a:pt x="2477" y="4363"/>
                  </a:cubicBezTo>
                  <a:cubicBezTo>
                    <a:pt x="2329" y="4363"/>
                    <a:pt x="2144" y="4289"/>
                    <a:pt x="2034" y="4178"/>
                  </a:cubicBezTo>
                  <a:cubicBezTo>
                    <a:pt x="1960" y="4104"/>
                    <a:pt x="1886" y="3956"/>
                    <a:pt x="1886" y="3809"/>
                  </a:cubicBezTo>
                  <a:cubicBezTo>
                    <a:pt x="1886" y="3254"/>
                    <a:pt x="1849" y="2736"/>
                    <a:pt x="1812" y="2219"/>
                  </a:cubicBezTo>
                  <a:cubicBezTo>
                    <a:pt x="1775" y="1627"/>
                    <a:pt x="1701" y="1036"/>
                    <a:pt x="1738" y="407"/>
                  </a:cubicBezTo>
                  <a:cubicBezTo>
                    <a:pt x="1738" y="370"/>
                    <a:pt x="1701" y="370"/>
                    <a:pt x="1701" y="333"/>
                  </a:cubicBezTo>
                  <a:cubicBezTo>
                    <a:pt x="1590" y="333"/>
                    <a:pt x="1479" y="296"/>
                    <a:pt x="1368" y="259"/>
                  </a:cubicBezTo>
                  <a:lnTo>
                    <a:pt x="1331" y="259"/>
                  </a:lnTo>
                  <a:cubicBezTo>
                    <a:pt x="1331" y="259"/>
                    <a:pt x="1294" y="259"/>
                    <a:pt x="1294" y="296"/>
                  </a:cubicBezTo>
                  <a:cubicBezTo>
                    <a:pt x="1294" y="296"/>
                    <a:pt x="1257" y="333"/>
                    <a:pt x="1257" y="333"/>
                  </a:cubicBezTo>
                  <a:lnTo>
                    <a:pt x="1146" y="1184"/>
                  </a:lnTo>
                  <a:lnTo>
                    <a:pt x="1035" y="259"/>
                  </a:lnTo>
                  <a:cubicBezTo>
                    <a:pt x="1035" y="222"/>
                    <a:pt x="1035" y="185"/>
                    <a:pt x="998" y="185"/>
                  </a:cubicBezTo>
                  <a:lnTo>
                    <a:pt x="814" y="149"/>
                  </a:lnTo>
                  <a:cubicBezTo>
                    <a:pt x="777" y="149"/>
                    <a:pt x="777" y="149"/>
                    <a:pt x="740" y="185"/>
                  </a:cubicBezTo>
                  <a:cubicBezTo>
                    <a:pt x="740" y="185"/>
                    <a:pt x="740" y="185"/>
                    <a:pt x="740" y="222"/>
                  </a:cubicBezTo>
                  <a:lnTo>
                    <a:pt x="629" y="1332"/>
                  </a:lnTo>
                  <a:lnTo>
                    <a:pt x="518" y="149"/>
                  </a:lnTo>
                  <a:cubicBezTo>
                    <a:pt x="518" y="112"/>
                    <a:pt x="481" y="75"/>
                    <a:pt x="444" y="75"/>
                  </a:cubicBezTo>
                  <a:cubicBezTo>
                    <a:pt x="333" y="75"/>
                    <a:pt x="259" y="38"/>
                    <a:pt x="148" y="38"/>
                  </a:cubicBezTo>
                  <a:cubicBezTo>
                    <a:pt x="148" y="38"/>
                    <a:pt x="74" y="1"/>
                    <a:pt x="7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0" name="Google Shape;1340;p64"/>
            <p:cNvSpPr/>
            <p:nvPr/>
          </p:nvSpPr>
          <p:spPr>
            <a:xfrm>
              <a:off x="5656050" y="2092175"/>
              <a:ext cx="146075" cy="94300"/>
            </a:xfrm>
            <a:custGeom>
              <a:rect b="b" l="l" r="r" t="t"/>
              <a:pathLst>
                <a:path extrusionOk="0" h="3772" w="5843">
                  <a:moveTo>
                    <a:pt x="2663" y="0"/>
                  </a:moveTo>
                  <a:cubicBezTo>
                    <a:pt x="2626" y="0"/>
                    <a:pt x="2589" y="0"/>
                    <a:pt x="2589" y="37"/>
                  </a:cubicBezTo>
                  <a:lnTo>
                    <a:pt x="2552" y="111"/>
                  </a:lnTo>
                  <a:cubicBezTo>
                    <a:pt x="2478" y="185"/>
                    <a:pt x="2441" y="222"/>
                    <a:pt x="2404" y="296"/>
                  </a:cubicBezTo>
                  <a:cubicBezTo>
                    <a:pt x="2404" y="333"/>
                    <a:pt x="2404" y="333"/>
                    <a:pt x="2404" y="370"/>
                  </a:cubicBezTo>
                  <a:cubicBezTo>
                    <a:pt x="2404" y="370"/>
                    <a:pt x="2441" y="407"/>
                    <a:pt x="2441" y="407"/>
                  </a:cubicBezTo>
                  <a:lnTo>
                    <a:pt x="2959" y="703"/>
                  </a:lnTo>
                  <a:lnTo>
                    <a:pt x="2367" y="518"/>
                  </a:lnTo>
                  <a:lnTo>
                    <a:pt x="2330" y="518"/>
                  </a:lnTo>
                  <a:cubicBezTo>
                    <a:pt x="2293" y="518"/>
                    <a:pt x="2293" y="555"/>
                    <a:pt x="2256" y="555"/>
                  </a:cubicBezTo>
                  <a:cubicBezTo>
                    <a:pt x="2256" y="555"/>
                    <a:pt x="2145" y="777"/>
                    <a:pt x="2108" y="851"/>
                  </a:cubicBezTo>
                  <a:lnTo>
                    <a:pt x="1997" y="1035"/>
                  </a:lnTo>
                  <a:cubicBezTo>
                    <a:pt x="1960" y="1035"/>
                    <a:pt x="1960" y="1035"/>
                    <a:pt x="1960" y="1072"/>
                  </a:cubicBezTo>
                  <a:cubicBezTo>
                    <a:pt x="1923" y="1109"/>
                    <a:pt x="1923" y="1109"/>
                    <a:pt x="1886" y="1146"/>
                  </a:cubicBezTo>
                  <a:cubicBezTo>
                    <a:pt x="1886" y="1183"/>
                    <a:pt x="1886" y="1183"/>
                    <a:pt x="1886" y="1220"/>
                  </a:cubicBezTo>
                  <a:cubicBezTo>
                    <a:pt x="1886" y="1220"/>
                    <a:pt x="1886" y="1257"/>
                    <a:pt x="1923" y="1257"/>
                  </a:cubicBezTo>
                  <a:lnTo>
                    <a:pt x="2515" y="1516"/>
                  </a:lnTo>
                  <a:lnTo>
                    <a:pt x="2515" y="1516"/>
                  </a:lnTo>
                  <a:lnTo>
                    <a:pt x="1739" y="1368"/>
                  </a:lnTo>
                  <a:cubicBezTo>
                    <a:pt x="1702" y="1368"/>
                    <a:pt x="1702" y="1405"/>
                    <a:pt x="1665" y="1405"/>
                  </a:cubicBezTo>
                  <a:lnTo>
                    <a:pt x="1591" y="1479"/>
                  </a:lnTo>
                  <a:cubicBezTo>
                    <a:pt x="1480" y="1590"/>
                    <a:pt x="1369" y="1738"/>
                    <a:pt x="1221" y="1886"/>
                  </a:cubicBezTo>
                  <a:cubicBezTo>
                    <a:pt x="1221" y="1886"/>
                    <a:pt x="1184" y="1923"/>
                    <a:pt x="1221" y="1923"/>
                  </a:cubicBezTo>
                  <a:cubicBezTo>
                    <a:pt x="1221" y="1960"/>
                    <a:pt x="1221" y="1997"/>
                    <a:pt x="1258" y="1997"/>
                  </a:cubicBezTo>
                  <a:lnTo>
                    <a:pt x="1812" y="2181"/>
                  </a:lnTo>
                  <a:lnTo>
                    <a:pt x="1036" y="2108"/>
                  </a:lnTo>
                  <a:lnTo>
                    <a:pt x="999" y="2108"/>
                  </a:lnTo>
                  <a:cubicBezTo>
                    <a:pt x="814" y="2292"/>
                    <a:pt x="629" y="2440"/>
                    <a:pt x="482" y="2625"/>
                  </a:cubicBezTo>
                  <a:cubicBezTo>
                    <a:pt x="445" y="2625"/>
                    <a:pt x="445" y="2662"/>
                    <a:pt x="445" y="2662"/>
                  </a:cubicBezTo>
                  <a:cubicBezTo>
                    <a:pt x="445" y="2699"/>
                    <a:pt x="482" y="2736"/>
                    <a:pt x="482" y="2736"/>
                  </a:cubicBezTo>
                  <a:cubicBezTo>
                    <a:pt x="666" y="2847"/>
                    <a:pt x="851" y="2921"/>
                    <a:pt x="1036" y="2995"/>
                  </a:cubicBezTo>
                  <a:cubicBezTo>
                    <a:pt x="814" y="2958"/>
                    <a:pt x="555" y="2921"/>
                    <a:pt x="297" y="2847"/>
                  </a:cubicBezTo>
                  <a:cubicBezTo>
                    <a:pt x="297" y="2810"/>
                    <a:pt x="297" y="2810"/>
                    <a:pt x="297" y="2810"/>
                  </a:cubicBezTo>
                  <a:cubicBezTo>
                    <a:pt x="260" y="2810"/>
                    <a:pt x="260" y="2847"/>
                    <a:pt x="223" y="2847"/>
                  </a:cubicBezTo>
                  <a:lnTo>
                    <a:pt x="38" y="3032"/>
                  </a:lnTo>
                  <a:cubicBezTo>
                    <a:pt x="1" y="3032"/>
                    <a:pt x="1" y="3069"/>
                    <a:pt x="1" y="3106"/>
                  </a:cubicBezTo>
                  <a:cubicBezTo>
                    <a:pt x="1" y="3106"/>
                    <a:pt x="38" y="3143"/>
                    <a:pt x="75" y="3143"/>
                  </a:cubicBezTo>
                  <a:cubicBezTo>
                    <a:pt x="851" y="3475"/>
                    <a:pt x="1554" y="3660"/>
                    <a:pt x="2182" y="3771"/>
                  </a:cubicBezTo>
                  <a:lnTo>
                    <a:pt x="2219" y="3771"/>
                  </a:lnTo>
                  <a:cubicBezTo>
                    <a:pt x="2219" y="3771"/>
                    <a:pt x="2219" y="3771"/>
                    <a:pt x="2256" y="3734"/>
                  </a:cubicBezTo>
                  <a:lnTo>
                    <a:pt x="5805" y="851"/>
                  </a:lnTo>
                  <a:cubicBezTo>
                    <a:pt x="5805" y="814"/>
                    <a:pt x="5842" y="777"/>
                    <a:pt x="5805" y="777"/>
                  </a:cubicBezTo>
                  <a:cubicBezTo>
                    <a:pt x="5805" y="740"/>
                    <a:pt x="5768" y="703"/>
                    <a:pt x="5768" y="703"/>
                  </a:cubicBezTo>
                  <a:lnTo>
                    <a:pt x="5547" y="703"/>
                  </a:lnTo>
                  <a:cubicBezTo>
                    <a:pt x="4548" y="703"/>
                    <a:pt x="3624" y="370"/>
                    <a:pt x="266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1" name="Google Shape;1341;p64"/>
            <p:cNvSpPr/>
            <p:nvPr/>
          </p:nvSpPr>
          <p:spPr>
            <a:xfrm>
              <a:off x="5376925" y="2392550"/>
              <a:ext cx="124800" cy="45325"/>
            </a:xfrm>
            <a:custGeom>
              <a:rect b="b" l="l" r="r" t="t"/>
              <a:pathLst>
                <a:path extrusionOk="0" h="1813" w="4992">
                  <a:moveTo>
                    <a:pt x="112" y="1"/>
                  </a:moveTo>
                  <a:cubicBezTo>
                    <a:pt x="75" y="1"/>
                    <a:pt x="38" y="38"/>
                    <a:pt x="38" y="38"/>
                  </a:cubicBezTo>
                  <a:cubicBezTo>
                    <a:pt x="1" y="75"/>
                    <a:pt x="38" y="112"/>
                    <a:pt x="75" y="149"/>
                  </a:cubicBezTo>
                  <a:lnTo>
                    <a:pt x="260" y="259"/>
                  </a:lnTo>
                  <a:lnTo>
                    <a:pt x="334" y="333"/>
                  </a:lnTo>
                  <a:cubicBezTo>
                    <a:pt x="444" y="407"/>
                    <a:pt x="592" y="481"/>
                    <a:pt x="740" y="592"/>
                  </a:cubicBezTo>
                  <a:lnTo>
                    <a:pt x="777" y="592"/>
                  </a:lnTo>
                  <a:cubicBezTo>
                    <a:pt x="962" y="703"/>
                    <a:pt x="1221" y="851"/>
                    <a:pt x="1480" y="962"/>
                  </a:cubicBezTo>
                  <a:cubicBezTo>
                    <a:pt x="1775" y="1073"/>
                    <a:pt x="2071" y="1184"/>
                    <a:pt x="2367" y="1295"/>
                  </a:cubicBezTo>
                  <a:cubicBezTo>
                    <a:pt x="2663" y="1406"/>
                    <a:pt x="2958" y="1517"/>
                    <a:pt x="3254" y="1590"/>
                  </a:cubicBezTo>
                  <a:cubicBezTo>
                    <a:pt x="3550" y="1664"/>
                    <a:pt x="3809" y="1701"/>
                    <a:pt x="4031" y="1738"/>
                  </a:cubicBezTo>
                  <a:lnTo>
                    <a:pt x="4068" y="1738"/>
                  </a:lnTo>
                  <a:cubicBezTo>
                    <a:pt x="4252" y="1775"/>
                    <a:pt x="4437" y="1775"/>
                    <a:pt x="4548" y="1812"/>
                  </a:cubicBezTo>
                  <a:lnTo>
                    <a:pt x="4881" y="1812"/>
                  </a:lnTo>
                  <a:cubicBezTo>
                    <a:pt x="4918" y="1812"/>
                    <a:pt x="4955" y="1812"/>
                    <a:pt x="4955" y="1775"/>
                  </a:cubicBezTo>
                  <a:cubicBezTo>
                    <a:pt x="4992" y="1738"/>
                    <a:pt x="4955" y="1701"/>
                    <a:pt x="4918" y="1701"/>
                  </a:cubicBezTo>
                  <a:lnTo>
                    <a:pt x="4696" y="1627"/>
                  </a:lnTo>
                  <a:lnTo>
                    <a:pt x="4141" y="1443"/>
                  </a:lnTo>
                  <a:cubicBezTo>
                    <a:pt x="4031" y="1406"/>
                    <a:pt x="3883" y="1369"/>
                    <a:pt x="3735" y="1332"/>
                  </a:cubicBezTo>
                  <a:cubicBezTo>
                    <a:pt x="3624" y="1295"/>
                    <a:pt x="3513" y="1258"/>
                    <a:pt x="3365" y="1221"/>
                  </a:cubicBezTo>
                  <a:cubicBezTo>
                    <a:pt x="3069" y="1110"/>
                    <a:pt x="2774" y="1036"/>
                    <a:pt x="2478" y="925"/>
                  </a:cubicBezTo>
                  <a:cubicBezTo>
                    <a:pt x="2182" y="814"/>
                    <a:pt x="1886" y="703"/>
                    <a:pt x="1627" y="592"/>
                  </a:cubicBezTo>
                  <a:cubicBezTo>
                    <a:pt x="1517" y="555"/>
                    <a:pt x="1369" y="518"/>
                    <a:pt x="1258" y="481"/>
                  </a:cubicBezTo>
                  <a:cubicBezTo>
                    <a:pt x="1110" y="407"/>
                    <a:pt x="999" y="370"/>
                    <a:pt x="851" y="296"/>
                  </a:cubicBezTo>
                  <a:cubicBezTo>
                    <a:pt x="740" y="259"/>
                    <a:pt x="666" y="223"/>
                    <a:pt x="555" y="186"/>
                  </a:cubicBezTo>
                  <a:cubicBezTo>
                    <a:pt x="481" y="149"/>
                    <a:pt x="407" y="112"/>
                    <a:pt x="334" y="112"/>
                  </a:cubicBezTo>
                  <a:lnTo>
                    <a:pt x="112"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2" name="Google Shape;1342;p64"/>
            <p:cNvSpPr/>
            <p:nvPr/>
          </p:nvSpPr>
          <p:spPr>
            <a:xfrm>
              <a:off x="5538675" y="2192000"/>
              <a:ext cx="142375" cy="110000"/>
            </a:xfrm>
            <a:custGeom>
              <a:rect b="b" l="l" r="r" t="t"/>
              <a:pathLst>
                <a:path extrusionOk="0" h="4400" w="5695">
                  <a:moveTo>
                    <a:pt x="3661" y="0"/>
                  </a:moveTo>
                  <a:lnTo>
                    <a:pt x="3217" y="407"/>
                  </a:lnTo>
                  <a:cubicBezTo>
                    <a:pt x="3180" y="444"/>
                    <a:pt x="3180" y="481"/>
                    <a:pt x="3180" y="481"/>
                  </a:cubicBezTo>
                  <a:cubicBezTo>
                    <a:pt x="3180" y="518"/>
                    <a:pt x="3217" y="518"/>
                    <a:pt x="3217" y="555"/>
                  </a:cubicBezTo>
                  <a:cubicBezTo>
                    <a:pt x="3402" y="629"/>
                    <a:pt x="3550" y="703"/>
                    <a:pt x="3735" y="813"/>
                  </a:cubicBezTo>
                  <a:cubicBezTo>
                    <a:pt x="3476" y="739"/>
                    <a:pt x="3254" y="703"/>
                    <a:pt x="2995" y="666"/>
                  </a:cubicBezTo>
                  <a:lnTo>
                    <a:pt x="2921" y="666"/>
                  </a:lnTo>
                  <a:cubicBezTo>
                    <a:pt x="2700" y="887"/>
                    <a:pt x="2478" y="1072"/>
                    <a:pt x="2256" y="1294"/>
                  </a:cubicBezTo>
                  <a:cubicBezTo>
                    <a:pt x="2256" y="1294"/>
                    <a:pt x="2219" y="1331"/>
                    <a:pt x="2219" y="1331"/>
                  </a:cubicBezTo>
                  <a:cubicBezTo>
                    <a:pt x="2219" y="1368"/>
                    <a:pt x="2256" y="1405"/>
                    <a:pt x="2256" y="1405"/>
                  </a:cubicBezTo>
                  <a:cubicBezTo>
                    <a:pt x="2441" y="1553"/>
                    <a:pt x="2589" y="1664"/>
                    <a:pt x="2773" y="1775"/>
                  </a:cubicBezTo>
                  <a:cubicBezTo>
                    <a:pt x="2552" y="1701"/>
                    <a:pt x="2330" y="1627"/>
                    <a:pt x="2108" y="1516"/>
                  </a:cubicBezTo>
                  <a:lnTo>
                    <a:pt x="1997" y="1516"/>
                  </a:lnTo>
                  <a:cubicBezTo>
                    <a:pt x="1812" y="1701"/>
                    <a:pt x="1590" y="1923"/>
                    <a:pt x="1406" y="2107"/>
                  </a:cubicBezTo>
                  <a:cubicBezTo>
                    <a:pt x="1406" y="2107"/>
                    <a:pt x="1406" y="2144"/>
                    <a:pt x="1406" y="2144"/>
                  </a:cubicBezTo>
                  <a:cubicBezTo>
                    <a:pt x="1406" y="2181"/>
                    <a:pt x="1406" y="2181"/>
                    <a:pt x="1406" y="2218"/>
                  </a:cubicBezTo>
                  <a:lnTo>
                    <a:pt x="1960" y="2662"/>
                  </a:lnTo>
                  <a:lnTo>
                    <a:pt x="1258" y="2329"/>
                  </a:lnTo>
                  <a:lnTo>
                    <a:pt x="1221" y="2329"/>
                  </a:lnTo>
                  <a:cubicBezTo>
                    <a:pt x="1184" y="2329"/>
                    <a:pt x="1184" y="2329"/>
                    <a:pt x="1147" y="2366"/>
                  </a:cubicBezTo>
                  <a:lnTo>
                    <a:pt x="814" y="2699"/>
                  </a:lnTo>
                  <a:lnTo>
                    <a:pt x="666" y="2847"/>
                  </a:lnTo>
                  <a:cubicBezTo>
                    <a:pt x="629" y="2884"/>
                    <a:pt x="629" y="2921"/>
                    <a:pt x="666" y="2958"/>
                  </a:cubicBezTo>
                  <a:cubicBezTo>
                    <a:pt x="851" y="3143"/>
                    <a:pt x="1036" y="3290"/>
                    <a:pt x="1221" y="3438"/>
                  </a:cubicBezTo>
                  <a:cubicBezTo>
                    <a:pt x="962" y="3364"/>
                    <a:pt x="740" y="3253"/>
                    <a:pt x="518" y="3106"/>
                  </a:cubicBezTo>
                  <a:cubicBezTo>
                    <a:pt x="518" y="3069"/>
                    <a:pt x="518" y="3069"/>
                    <a:pt x="481" y="3069"/>
                  </a:cubicBezTo>
                  <a:cubicBezTo>
                    <a:pt x="481" y="3069"/>
                    <a:pt x="444" y="3069"/>
                    <a:pt x="444" y="3106"/>
                  </a:cubicBezTo>
                  <a:lnTo>
                    <a:pt x="370" y="3180"/>
                  </a:lnTo>
                  <a:lnTo>
                    <a:pt x="38" y="3475"/>
                  </a:lnTo>
                  <a:cubicBezTo>
                    <a:pt x="38" y="3512"/>
                    <a:pt x="1" y="3512"/>
                    <a:pt x="1" y="3549"/>
                  </a:cubicBezTo>
                  <a:cubicBezTo>
                    <a:pt x="1" y="3586"/>
                    <a:pt x="38" y="3586"/>
                    <a:pt x="38" y="3586"/>
                  </a:cubicBezTo>
                  <a:lnTo>
                    <a:pt x="186" y="3697"/>
                  </a:lnTo>
                  <a:cubicBezTo>
                    <a:pt x="518" y="3919"/>
                    <a:pt x="851" y="4178"/>
                    <a:pt x="1221" y="4400"/>
                  </a:cubicBezTo>
                  <a:lnTo>
                    <a:pt x="1295" y="4326"/>
                  </a:lnTo>
                  <a:lnTo>
                    <a:pt x="1258" y="4400"/>
                  </a:lnTo>
                  <a:lnTo>
                    <a:pt x="1332" y="4400"/>
                  </a:lnTo>
                  <a:lnTo>
                    <a:pt x="3550" y="2514"/>
                  </a:lnTo>
                  <a:lnTo>
                    <a:pt x="5657" y="813"/>
                  </a:lnTo>
                  <a:cubicBezTo>
                    <a:pt x="5657" y="813"/>
                    <a:pt x="5694" y="776"/>
                    <a:pt x="5657" y="739"/>
                  </a:cubicBezTo>
                  <a:cubicBezTo>
                    <a:pt x="5657" y="703"/>
                    <a:pt x="5657" y="703"/>
                    <a:pt x="5620" y="666"/>
                  </a:cubicBezTo>
                  <a:cubicBezTo>
                    <a:pt x="5066" y="518"/>
                    <a:pt x="4474" y="296"/>
                    <a:pt x="373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3" name="Google Shape;1343;p64"/>
            <p:cNvSpPr/>
            <p:nvPr/>
          </p:nvSpPr>
          <p:spPr>
            <a:xfrm>
              <a:off x="5998975" y="1389725"/>
              <a:ext cx="136800" cy="116475"/>
            </a:xfrm>
            <a:custGeom>
              <a:rect b="b" l="l" r="r" t="t"/>
              <a:pathLst>
                <a:path extrusionOk="0" h="4659" w="5472">
                  <a:moveTo>
                    <a:pt x="407" y="0"/>
                  </a:moveTo>
                  <a:cubicBezTo>
                    <a:pt x="407" y="0"/>
                    <a:pt x="370" y="37"/>
                    <a:pt x="370" y="37"/>
                  </a:cubicBezTo>
                  <a:lnTo>
                    <a:pt x="296" y="333"/>
                  </a:lnTo>
                  <a:cubicBezTo>
                    <a:pt x="296" y="370"/>
                    <a:pt x="296" y="407"/>
                    <a:pt x="333" y="407"/>
                  </a:cubicBezTo>
                  <a:cubicBezTo>
                    <a:pt x="370" y="407"/>
                    <a:pt x="407" y="444"/>
                    <a:pt x="407" y="444"/>
                  </a:cubicBezTo>
                  <a:cubicBezTo>
                    <a:pt x="555" y="518"/>
                    <a:pt x="629" y="555"/>
                    <a:pt x="739" y="629"/>
                  </a:cubicBezTo>
                  <a:lnTo>
                    <a:pt x="813" y="666"/>
                  </a:lnTo>
                  <a:cubicBezTo>
                    <a:pt x="1072" y="851"/>
                    <a:pt x="1331" y="999"/>
                    <a:pt x="1553" y="1184"/>
                  </a:cubicBezTo>
                  <a:cubicBezTo>
                    <a:pt x="1775" y="1331"/>
                    <a:pt x="1960" y="1516"/>
                    <a:pt x="2144" y="1664"/>
                  </a:cubicBezTo>
                  <a:cubicBezTo>
                    <a:pt x="1923" y="1553"/>
                    <a:pt x="1701" y="1405"/>
                    <a:pt x="1479" y="1294"/>
                  </a:cubicBezTo>
                  <a:cubicBezTo>
                    <a:pt x="1257" y="1147"/>
                    <a:pt x="961" y="999"/>
                    <a:pt x="703" y="888"/>
                  </a:cubicBezTo>
                  <a:cubicBezTo>
                    <a:pt x="555" y="814"/>
                    <a:pt x="407" y="740"/>
                    <a:pt x="259" y="703"/>
                  </a:cubicBezTo>
                  <a:lnTo>
                    <a:pt x="185" y="703"/>
                  </a:lnTo>
                  <a:cubicBezTo>
                    <a:pt x="185" y="740"/>
                    <a:pt x="148" y="740"/>
                    <a:pt x="148" y="777"/>
                  </a:cubicBezTo>
                  <a:lnTo>
                    <a:pt x="0" y="1331"/>
                  </a:lnTo>
                  <a:cubicBezTo>
                    <a:pt x="0" y="1368"/>
                    <a:pt x="0" y="1405"/>
                    <a:pt x="37" y="1405"/>
                  </a:cubicBezTo>
                  <a:cubicBezTo>
                    <a:pt x="1886" y="2330"/>
                    <a:pt x="3697" y="3845"/>
                    <a:pt x="4584" y="4659"/>
                  </a:cubicBezTo>
                  <a:lnTo>
                    <a:pt x="4658" y="4659"/>
                  </a:lnTo>
                  <a:cubicBezTo>
                    <a:pt x="4695" y="4659"/>
                    <a:pt x="4695" y="4659"/>
                    <a:pt x="4732" y="4622"/>
                  </a:cubicBezTo>
                  <a:lnTo>
                    <a:pt x="4917" y="4289"/>
                  </a:lnTo>
                  <a:cubicBezTo>
                    <a:pt x="5065" y="3956"/>
                    <a:pt x="5250" y="3624"/>
                    <a:pt x="5435" y="3254"/>
                  </a:cubicBezTo>
                  <a:lnTo>
                    <a:pt x="5435" y="3217"/>
                  </a:lnTo>
                  <a:cubicBezTo>
                    <a:pt x="5472" y="3180"/>
                    <a:pt x="5435" y="3143"/>
                    <a:pt x="5435" y="3143"/>
                  </a:cubicBezTo>
                  <a:lnTo>
                    <a:pt x="5361" y="3106"/>
                  </a:lnTo>
                  <a:cubicBezTo>
                    <a:pt x="4769" y="2588"/>
                    <a:pt x="2921" y="1073"/>
                    <a:pt x="48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4" name="Google Shape;1344;p64"/>
            <p:cNvSpPr/>
            <p:nvPr/>
          </p:nvSpPr>
          <p:spPr>
            <a:xfrm>
              <a:off x="6000825" y="1442400"/>
              <a:ext cx="96125" cy="84150"/>
            </a:xfrm>
            <a:custGeom>
              <a:rect b="b" l="l" r="r" t="t"/>
              <a:pathLst>
                <a:path extrusionOk="0" h="3366" w="3845">
                  <a:moveTo>
                    <a:pt x="74" y="1"/>
                  </a:moveTo>
                  <a:cubicBezTo>
                    <a:pt x="74" y="1"/>
                    <a:pt x="37" y="38"/>
                    <a:pt x="37" y="38"/>
                  </a:cubicBezTo>
                  <a:cubicBezTo>
                    <a:pt x="0" y="75"/>
                    <a:pt x="0" y="75"/>
                    <a:pt x="0" y="112"/>
                  </a:cubicBezTo>
                  <a:cubicBezTo>
                    <a:pt x="0" y="186"/>
                    <a:pt x="74" y="260"/>
                    <a:pt x="185" y="260"/>
                  </a:cubicBezTo>
                  <a:cubicBezTo>
                    <a:pt x="296" y="334"/>
                    <a:pt x="444" y="407"/>
                    <a:pt x="592" y="518"/>
                  </a:cubicBezTo>
                  <a:cubicBezTo>
                    <a:pt x="776" y="629"/>
                    <a:pt x="961" y="814"/>
                    <a:pt x="1183" y="962"/>
                  </a:cubicBezTo>
                  <a:lnTo>
                    <a:pt x="1220" y="999"/>
                  </a:lnTo>
                  <a:cubicBezTo>
                    <a:pt x="1442" y="1221"/>
                    <a:pt x="1664" y="1406"/>
                    <a:pt x="1886" y="1628"/>
                  </a:cubicBezTo>
                  <a:cubicBezTo>
                    <a:pt x="2144" y="1849"/>
                    <a:pt x="2366" y="2034"/>
                    <a:pt x="2588" y="2256"/>
                  </a:cubicBezTo>
                  <a:lnTo>
                    <a:pt x="3143" y="2811"/>
                  </a:lnTo>
                  <a:lnTo>
                    <a:pt x="3549" y="3217"/>
                  </a:lnTo>
                  <a:lnTo>
                    <a:pt x="3734" y="3365"/>
                  </a:lnTo>
                  <a:lnTo>
                    <a:pt x="3808" y="3365"/>
                  </a:lnTo>
                  <a:cubicBezTo>
                    <a:pt x="3845" y="3328"/>
                    <a:pt x="3845" y="3291"/>
                    <a:pt x="3845" y="3254"/>
                  </a:cubicBezTo>
                  <a:lnTo>
                    <a:pt x="3697" y="3069"/>
                  </a:lnTo>
                  <a:lnTo>
                    <a:pt x="3623" y="2995"/>
                  </a:lnTo>
                  <a:cubicBezTo>
                    <a:pt x="3549" y="2885"/>
                    <a:pt x="3438" y="2774"/>
                    <a:pt x="3327" y="2626"/>
                  </a:cubicBezTo>
                  <a:lnTo>
                    <a:pt x="3253" y="2515"/>
                  </a:lnTo>
                  <a:cubicBezTo>
                    <a:pt x="3106" y="2367"/>
                    <a:pt x="2958" y="2182"/>
                    <a:pt x="2810" y="2034"/>
                  </a:cubicBezTo>
                  <a:cubicBezTo>
                    <a:pt x="2588" y="1812"/>
                    <a:pt x="2366" y="1591"/>
                    <a:pt x="2144" y="1369"/>
                  </a:cubicBezTo>
                  <a:cubicBezTo>
                    <a:pt x="1886" y="1147"/>
                    <a:pt x="1664" y="962"/>
                    <a:pt x="1405" y="777"/>
                  </a:cubicBezTo>
                  <a:cubicBezTo>
                    <a:pt x="1220" y="592"/>
                    <a:pt x="961" y="444"/>
                    <a:pt x="739" y="297"/>
                  </a:cubicBezTo>
                  <a:cubicBezTo>
                    <a:pt x="518" y="186"/>
                    <a:pt x="333" y="112"/>
                    <a:pt x="185" y="38"/>
                  </a:cubicBezTo>
                  <a:lnTo>
                    <a:pt x="111"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5" name="Google Shape;1345;p64"/>
            <p:cNvSpPr/>
            <p:nvPr/>
          </p:nvSpPr>
          <p:spPr>
            <a:xfrm>
              <a:off x="5340875" y="856425"/>
              <a:ext cx="162700" cy="113700"/>
            </a:xfrm>
            <a:custGeom>
              <a:rect b="b" l="l" r="r" t="t"/>
              <a:pathLst>
                <a:path extrusionOk="0" h="4548" w="6508">
                  <a:moveTo>
                    <a:pt x="1073" y="0"/>
                  </a:moveTo>
                  <a:cubicBezTo>
                    <a:pt x="1073" y="0"/>
                    <a:pt x="1036" y="0"/>
                    <a:pt x="1036" y="37"/>
                  </a:cubicBezTo>
                  <a:cubicBezTo>
                    <a:pt x="999" y="74"/>
                    <a:pt x="999" y="111"/>
                    <a:pt x="1036" y="148"/>
                  </a:cubicBezTo>
                  <a:lnTo>
                    <a:pt x="1221" y="333"/>
                  </a:lnTo>
                  <a:cubicBezTo>
                    <a:pt x="1258" y="370"/>
                    <a:pt x="1295" y="444"/>
                    <a:pt x="1369" y="481"/>
                  </a:cubicBezTo>
                  <a:cubicBezTo>
                    <a:pt x="1443" y="592"/>
                    <a:pt x="1554" y="703"/>
                    <a:pt x="1702" y="851"/>
                  </a:cubicBezTo>
                  <a:cubicBezTo>
                    <a:pt x="1776" y="925"/>
                    <a:pt x="1849" y="1036"/>
                    <a:pt x="1960" y="1109"/>
                  </a:cubicBezTo>
                  <a:cubicBezTo>
                    <a:pt x="2108" y="1257"/>
                    <a:pt x="2219" y="1405"/>
                    <a:pt x="2404" y="1590"/>
                  </a:cubicBezTo>
                  <a:lnTo>
                    <a:pt x="3180" y="2367"/>
                  </a:lnTo>
                  <a:lnTo>
                    <a:pt x="2034" y="3032"/>
                  </a:lnTo>
                  <a:lnTo>
                    <a:pt x="1036" y="3624"/>
                  </a:lnTo>
                  <a:lnTo>
                    <a:pt x="297" y="4030"/>
                  </a:lnTo>
                  <a:lnTo>
                    <a:pt x="38" y="4215"/>
                  </a:lnTo>
                  <a:cubicBezTo>
                    <a:pt x="1" y="4215"/>
                    <a:pt x="1" y="4289"/>
                    <a:pt x="1" y="4289"/>
                  </a:cubicBezTo>
                  <a:cubicBezTo>
                    <a:pt x="38" y="4326"/>
                    <a:pt x="38" y="4363"/>
                    <a:pt x="75" y="4363"/>
                  </a:cubicBezTo>
                  <a:cubicBezTo>
                    <a:pt x="75" y="4363"/>
                    <a:pt x="112" y="4363"/>
                    <a:pt x="112" y="4326"/>
                  </a:cubicBezTo>
                  <a:lnTo>
                    <a:pt x="408" y="4215"/>
                  </a:lnTo>
                  <a:lnTo>
                    <a:pt x="592" y="4141"/>
                  </a:lnTo>
                  <a:cubicBezTo>
                    <a:pt x="740" y="4067"/>
                    <a:pt x="925" y="3993"/>
                    <a:pt x="1147" y="3882"/>
                  </a:cubicBezTo>
                  <a:lnTo>
                    <a:pt x="1369" y="3771"/>
                  </a:lnTo>
                  <a:cubicBezTo>
                    <a:pt x="1628" y="3660"/>
                    <a:pt x="1923" y="3513"/>
                    <a:pt x="2219" y="3365"/>
                  </a:cubicBezTo>
                  <a:lnTo>
                    <a:pt x="3365" y="2699"/>
                  </a:lnTo>
                  <a:lnTo>
                    <a:pt x="3476" y="2662"/>
                  </a:lnTo>
                  <a:lnTo>
                    <a:pt x="4031" y="3180"/>
                  </a:lnTo>
                  <a:cubicBezTo>
                    <a:pt x="4179" y="3328"/>
                    <a:pt x="4326" y="3476"/>
                    <a:pt x="4474" y="3624"/>
                  </a:cubicBezTo>
                  <a:cubicBezTo>
                    <a:pt x="4585" y="3697"/>
                    <a:pt x="4659" y="3771"/>
                    <a:pt x="4770" y="3882"/>
                  </a:cubicBezTo>
                  <a:cubicBezTo>
                    <a:pt x="4881" y="3993"/>
                    <a:pt x="5029" y="4104"/>
                    <a:pt x="5140" y="4178"/>
                  </a:cubicBezTo>
                  <a:cubicBezTo>
                    <a:pt x="5177" y="4252"/>
                    <a:pt x="5251" y="4289"/>
                    <a:pt x="5288" y="4326"/>
                  </a:cubicBezTo>
                  <a:lnTo>
                    <a:pt x="5510" y="4511"/>
                  </a:lnTo>
                  <a:cubicBezTo>
                    <a:pt x="5510" y="4548"/>
                    <a:pt x="5547" y="4548"/>
                    <a:pt x="5547" y="4548"/>
                  </a:cubicBezTo>
                  <a:cubicBezTo>
                    <a:pt x="5583" y="4548"/>
                    <a:pt x="5583" y="4511"/>
                    <a:pt x="5583" y="4511"/>
                  </a:cubicBezTo>
                  <a:cubicBezTo>
                    <a:pt x="5620" y="4474"/>
                    <a:pt x="5620" y="4437"/>
                    <a:pt x="5620" y="4400"/>
                  </a:cubicBezTo>
                  <a:lnTo>
                    <a:pt x="5436" y="4215"/>
                  </a:lnTo>
                  <a:cubicBezTo>
                    <a:pt x="5399" y="4141"/>
                    <a:pt x="5362" y="4104"/>
                    <a:pt x="5325" y="4067"/>
                  </a:cubicBezTo>
                  <a:cubicBezTo>
                    <a:pt x="5214" y="3956"/>
                    <a:pt x="5103" y="3808"/>
                    <a:pt x="4955" y="3660"/>
                  </a:cubicBezTo>
                  <a:cubicBezTo>
                    <a:pt x="4918" y="3587"/>
                    <a:pt x="4844" y="3513"/>
                    <a:pt x="4770" y="3439"/>
                  </a:cubicBezTo>
                  <a:cubicBezTo>
                    <a:pt x="4659" y="3291"/>
                    <a:pt x="4474" y="3106"/>
                    <a:pt x="4290" y="2921"/>
                  </a:cubicBezTo>
                  <a:lnTo>
                    <a:pt x="3846" y="2440"/>
                  </a:lnTo>
                  <a:lnTo>
                    <a:pt x="4548" y="1997"/>
                  </a:lnTo>
                  <a:cubicBezTo>
                    <a:pt x="4807" y="1849"/>
                    <a:pt x="5066" y="1664"/>
                    <a:pt x="5288" y="1516"/>
                  </a:cubicBezTo>
                  <a:lnTo>
                    <a:pt x="5510" y="1368"/>
                  </a:lnTo>
                  <a:cubicBezTo>
                    <a:pt x="5731" y="1220"/>
                    <a:pt x="5916" y="1109"/>
                    <a:pt x="6027" y="999"/>
                  </a:cubicBezTo>
                  <a:lnTo>
                    <a:pt x="6212" y="888"/>
                  </a:lnTo>
                  <a:lnTo>
                    <a:pt x="6471" y="703"/>
                  </a:lnTo>
                  <a:cubicBezTo>
                    <a:pt x="6471" y="666"/>
                    <a:pt x="6508" y="629"/>
                    <a:pt x="6471" y="592"/>
                  </a:cubicBezTo>
                  <a:cubicBezTo>
                    <a:pt x="6471" y="555"/>
                    <a:pt x="6434" y="555"/>
                    <a:pt x="6397" y="555"/>
                  </a:cubicBezTo>
                  <a:lnTo>
                    <a:pt x="6360" y="555"/>
                  </a:lnTo>
                  <a:lnTo>
                    <a:pt x="6101" y="703"/>
                  </a:lnTo>
                  <a:lnTo>
                    <a:pt x="5362" y="1109"/>
                  </a:lnTo>
                  <a:cubicBezTo>
                    <a:pt x="5251" y="1183"/>
                    <a:pt x="5103" y="1257"/>
                    <a:pt x="4955" y="1368"/>
                  </a:cubicBezTo>
                  <a:cubicBezTo>
                    <a:pt x="4770" y="1442"/>
                    <a:pt x="4548" y="1553"/>
                    <a:pt x="4363" y="1701"/>
                  </a:cubicBezTo>
                  <a:lnTo>
                    <a:pt x="3550" y="2145"/>
                  </a:lnTo>
                  <a:lnTo>
                    <a:pt x="3476" y="2108"/>
                  </a:lnTo>
                  <a:lnTo>
                    <a:pt x="2663" y="1331"/>
                  </a:lnTo>
                  <a:cubicBezTo>
                    <a:pt x="2478" y="1146"/>
                    <a:pt x="2293" y="962"/>
                    <a:pt x="2108" y="814"/>
                  </a:cubicBezTo>
                  <a:lnTo>
                    <a:pt x="1886" y="629"/>
                  </a:lnTo>
                  <a:cubicBezTo>
                    <a:pt x="1739" y="518"/>
                    <a:pt x="1591" y="407"/>
                    <a:pt x="1480" y="296"/>
                  </a:cubicBezTo>
                  <a:cubicBezTo>
                    <a:pt x="1443" y="259"/>
                    <a:pt x="1369" y="222"/>
                    <a:pt x="1332" y="185"/>
                  </a:cubicBezTo>
                  <a:lnTo>
                    <a:pt x="1147"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6" name="Google Shape;1346;p64"/>
            <p:cNvSpPr/>
            <p:nvPr/>
          </p:nvSpPr>
          <p:spPr>
            <a:xfrm>
              <a:off x="6022075" y="1496950"/>
              <a:ext cx="24975" cy="21275"/>
            </a:xfrm>
            <a:custGeom>
              <a:rect b="b" l="l" r="r" t="t"/>
              <a:pathLst>
                <a:path extrusionOk="0" h="851" w="999">
                  <a:moveTo>
                    <a:pt x="74" y="0"/>
                  </a:moveTo>
                  <a:cubicBezTo>
                    <a:pt x="74" y="0"/>
                    <a:pt x="37" y="0"/>
                    <a:pt x="37" y="37"/>
                  </a:cubicBezTo>
                  <a:cubicBezTo>
                    <a:pt x="0" y="37"/>
                    <a:pt x="0" y="74"/>
                    <a:pt x="37" y="111"/>
                  </a:cubicBezTo>
                  <a:lnTo>
                    <a:pt x="37" y="148"/>
                  </a:lnTo>
                  <a:cubicBezTo>
                    <a:pt x="74" y="185"/>
                    <a:pt x="74" y="185"/>
                    <a:pt x="74" y="185"/>
                  </a:cubicBezTo>
                  <a:cubicBezTo>
                    <a:pt x="74" y="222"/>
                    <a:pt x="111" y="259"/>
                    <a:pt x="148" y="259"/>
                  </a:cubicBezTo>
                  <a:cubicBezTo>
                    <a:pt x="148" y="296"/>
                    <a:pt x="148" y="296"/>
                    <a:pt x="185" y="333"/>
                  </a:cubicBezTo>
                  <a:cubicBezTo>
                    <a:pt x="185" y="333"/>
                    <a:pt x="222" y="370"/>
                    <a:pt x="259" y="407"/>
                  </a:cubicBezTo>
                  <a:lnTo>
                    <a:pt x="407" y="555"/>
                  </a:lnTo>
                  <a:lnTo>
                    <a:pt x="555" y="666"/>
                  </a:lnTo>
                  <a:cubicBezTo>
                    <a:pt x="592" y="703"/>
                    <a:pt x="629" y="703"/>
                    <a:pt x="666" y="739"/>
                  </a:cubicBezTo>
                  <a:cubicBezTo>
                    <a:pt x="666" y="739"/>
                    <a:pt x="703" y="739"/>
                    <a:pt x="703" y="776"/>
                  </a:cubicBezTo>
                  <a:cubicBezTo>
                    <a:pt x="740" y="776"/>
                    <a:pt x="777" y="813"/>
                    <a:pt x="814" y="813"/>
                  </a:cubicBezTo>
                  <a:lnTo>
                    <a:pt x="851" y="813"/>
                  </a:lnTo>
                  <a:lnTo>
                    <a:pt x="888" y="850"/>
                  </a:lnTo>
                  <a:lnTo>
                    <a:pt x="925" y="850"/>
                  </a:lnTo>
                  <a:cubicBezTo>
                    <a:pt x="925" y="850"/>
                    <a:pt x="962" y="850"/>
                    <a:pt x="962" y="813"/>
                  </a:cubicBezTo>
                  <a:cubicBezTo>
                    <a:pt x="999" y="813"/>
                    <a:pt x="999" y="776"/>
                    <a:pt x="999" y="739"/>
                  </a:cubicBezTo>
                  <a:lnTo>
                    <a:pt x="962" y="703"/>
                  </a:lnTo>
                  <a:lnTo>
                    <a:pt x="925" y="666"/>
                  </a:lnTo>
                  <a:cubicBezTo>
                    <a:pt x="925" y="629"/>
                    <a:pt x="925" y="592"/>
                    <a:pt x="888" y="555"/>
                  </a:cubicBezTo>
                  <a:lnTo>
                    <a:pt x="851" y="518"/>
                  </a:lnTo>
                  <a:cubicBezTo>
                    <a:pt x="851" y="481"/>
                    <a:pt x="814" y="444"/>
                    <a:pt x="777" y="407"/>
                  </a:cubicBezTo>
                  <a:lnTo>
                    <a:pt x="629" y="259"/>
                  </a:lnTo>
                  <a:lnTo>
                    <a:pt x="444" y="148"/>
                  </a:lnTo>
                  <a:cubicBezTo>
                    <a:pt x="407" y="111"/>
                    <a:pt x="370" y="74"/>
                    <a:pt x="333" y="74"/>
                  </a:cubicBezTo>
                  <a:lnTo>
                    <a:pt x="296" y="37"/>
                  </a:lnTo>
                  <a:cubicBezTo>
                    <a:pt x="259" y="37"/>
                    <a:pt x="222" y="37"/>
                    <a:pt x="18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7" name="Google Shape;1347;p64"/>
            <p:cNvSpPr/>
            <p:nvPr/>
          </p:nvSpPr>
          <p:spPr>
            <a:xfrm>
              <a:off x="5648675" y="898025"/>
              <a:ext cx="216300" cy="178400"/>
            </a:xfrm>
            <a:custGeom>
              <a:rect b="b" l="l" r="r" t="t"/>
              <a:pathLst>
                <a:path extrusionOk="0" h="7136" w="8652">
                  <a:moveTo>
                    <a:pt x="1590" y="0"/>
                  </a:moveTo>
                  <a:cubicBezTo>
                    <a:pt x="1553" y="37"/>
                    <a:pt x="1553" y="74"/>
                    <a:pt x="1553" y="111"/>
                  </a:cubicBezTo>
                  <a:lnTo>
                    <a:pt x="1738" y="444"/>
                  </a:lnTo>
                  <a:lnTo>
                    <a:pt x="1812" y="629"/>
                  </a:lnTo>
                  <a:cubicBezTo>
                    <a:pt x="1923" y="813"/>
                    <a:pt x="2034" y="1035"/>
                    <a:pt x="2181" y="1294"/>
                  </a:cubicBezTo>
                  <a:lnTo>
                    <a:pt x="2292" y="1442"/>
                  </a:lnTo>
                  <a:cubicBezTo>
                    <a:pt x="2477" y="1738"/>
                    <a:pt x="2699" y="2107"/>
                    <a:pt x="2921" y="2440"/>
                  </a:cubicBezTo>
                  <a:cubicBezTo>
                    <a:pt x="3106" y="2736"/>
                    <a:pt x="3291" y="2995"/>
                    <a:pt x="3475" y="3290"/>
                  </a:cubicBezTo>
                  <a:cubicBezTo>
                    <a:pt x="3217" y="3364"/>
                    <a:pt x="2995" y="3401"/>
                    <a:pt x="2773" y="3475"/>
                  </a:cubicBezTo>
                  <a:cubicBezTo>
                    <a:pt x="2551" y="3512"/>
                    <a:pt x="2329" y="3586"/>
                    <a:pt x="2107" y="3660"/>
                  </a:cubicBezTo>
                  <a:cubicBezTo>
                    <a:pt x="1886" y="3697"/>
                    <a:pt x="1627" y="3771"/>
                    <a:pt x="1405" y="3845"/>
                  </a:cubicBezTo>
                  <a:lnTo>
                    <a:pt x="961" y="3956"/>
                  </a:lnTo>
                  <a:cubicBezTo>
                    <a:pt x="961" y="3956"/>
                    <a:pt x="924" y="3919"/>
                    <a:pt x="887" y="3919"/>
                  </a:cubicBezTo>
                  <a:cubicBezTo>
                    <a:pt x="850" y="3919"/>
                    <a:pt x="814" y="3919"/>
                    <a:pt x="777" y="3956"/>
                  </a:cubicBezTo>
                  <a:cubicBezTo>
                    <a:pt x="777" y="3956"/>
                    <a:pt x="777" y="3993"/>
                    <a:pt x="777" y="3993"/>
                  </a:cubicBezTo>
                  <a:lnTo>
                    <a:pt x="555" y="4067"/>
                  </a:lnTo>
                  <a:cubicBezTo>
                    <a:pt x="555" y="4030"/>
                    <a:pt x="518" y="4030"/>
                    <a:pt x="518" y="4030"/>
                  </a:cubicBezTo>
                  <a:cubicBezTo>
                    <a:pt x="518" y="3993"/>
                    <a:pt x="481" y="3993"/>
                    <a:pt x="481" y="3993"/>
                  </a:cubicBezTo>
                  <a:cubicBezTo>
                    <a:pt x="444" y="3993"/>
                    <a:pt x="407" y="4030"/>
                    <a:pt x="407" y="4067"/>
                  </a:cubicBezTo>
                  <a:cubicBezTo>
                    <a:pt x="407" y="4067"/>
                    <a:pt x="370" y="4067"/>
                    <a:pt x="370" y="4104"/>
                  </a:cubicBezTo>
                  <a:lnTo>
                    <a:pt x="74" y="4178"/>
                  </a:lnTo>
                  <a:cubicBezTo>
                    <a:pt x="37" y="4178"/>
                    <a:pt x="0" y="4215"/>
                    <a:pt x="37" y="4252"/>
                  </a:cubicBezTo>
                  <a:cubicBezTo>
                    <a:pt x="37" y="4289"/>
                    <a:pt x="74" y="4326"/>
                    <a:pt x="111" y="4326"/>
                  </a:cubicBezTo>
                  <a:cubicBezTo>
                    <a:pt x="111" y="4326"/>
                    <a:pt x="407" y="4289"/>
                    <a:pt x="407" y="4289"/>
                  </a:cubicBezTo>
                  <a:cubicBezTo>
                    <a:pt x="444" y="4326"/>
                    <a:pt x="444" y="4326"/>
                    <a:pt x="444" y="4363"/>
                  </a:cubicBezTo>
                  <a:cubicBezTo>
                    <a:pt x="481" y="4363"/>
                    <a:pt x="481" y="4400"/>
                    <a:pt x="518" y="4400"/>
                  </a:cubicBezTo>
                  <a:lnTo>
                    <a:pt x="555" y="4400"/>
                  </a:lnTo>
                  <a:cubicBezTo>
                    <a:pt x="555" y="4400"/>
                    <a:pt x="629" y="4363"/>
                    <a:pt x="629" y="4363"/>
                  </a:cubicBezTo>
                  <a:cubicBezTo>
                    <a:pt x="629" y="4326"/>
                    <a:pt x="629" y="4289"/>
                    <a:pt x="629" y="4289"/>
                  </a:cubicBezTo>
                  <a:lnTo>
                    <a:pt x="629" y="4252"/>
                  </a:lnTo>
                  <a:lnTo>
                    <a:pt x="814" y="4215"/>
                  </a:lnTo>
                  <a:cubicBezTo>
                    <a:pt x="850" y="4252"/>
                    <a:pt x="850" y="4252"/>
                    <a:pt x="850" y="4252"/>
                  </a:cubicBezTo>
                  <a:cubicBezTo>
                    <a:pt x="850" y="4252"/>
                    <a:pt x="887" y="4289"/>
                    <a:pt x="924" y="4289"/>
                  </a:cubicBezTo>
                  <a:cubicBezTo>
                    <a:pt x="924" y="4326"/>
                    <a:pt x="924" y="4326"/>
                    <a:pt x="924" y="4326"/>
                  </a:cubicBezTo>
                  <a:cubicBezTo>
                    <a:pt x="961" y="4326"/>
                    <a:pt x="998" y="4289"/>
                    <a:pt x="1035" y="4252"/>
                  </a:cubicBezTo>
                  <a:cubicBezTo>
                    <a:pt x="1035" y="4252"/>
                    <a:pt x="1035" y="4215"/>
                    <a:pt x="1035" y="4215"/>
                  </a:cubicBezTo>
                  <a:cubicBezTo>
                    <a:pt x="1183" y="4178"/>
                    <a:pt x="1331" y="4141"/>
                    <a:pt x="1479" y="4141"/>
                  </a:cubicBezTo>
                  <a:lnTo>
                    <a:pt x="1590" y="4104"/>
                  </a:lnTo>
                  <a:cubicBezTo>
                    <a:pt x="1960" y="4030"/>
                    <a:pt x="2403" y="3956"/>
                    <a:pt x="2847" y="3845"/>
                  </a:cubicBezTo>
                  <a:cubicBezTo>
                    <a:pt x="3143" y="3771"/>
                    <a:pt x="3401" y="3697"/>
                    <a:pt x="3697" y="3623"/>
                  </a:cubicBezTo>
                  <a:lnTo>
                    <a:pt x="3771" y="3771"/>
                  </a:lnTo>
                  <a:cubicBezTo>
                    <a:pt x="4104" y="4215"/>
                    <a:pt x="4400" y="4621"/>
                    <a:pt x="4695" y="5028"/>
                  </a:cubicBezTo>
                  <a:cubicBezTo>
                    <a:pt x="4954" y="5361"/>
                    <a:pt x="5213" y="5657"/>
                    <a:pt x="5435" y="5915"/>
                  </a:cubicBezTo>
                  <a:lnTo>
                    <a:pt x="5583" y="6100"/>
                  </a:lnTo>
                  <a:cubicBezTo>
                    <a:pt x="5768" y="6322"/>
                    <a:pt x="5915" y="6507"/>
                    <a:pt x="6063" y="6655"/>
                  </a:cubicBezTo>
                  <a:lnTo>
                    <a:pt x="6211" y="6840"/>
                  </a:lnTo>
                  <a:lnTo>
                    <a:pt x="6470" y="7098"/>
                  </a:lnTo>
                  <a:cubicBezTo>
                    <a:pt x="6470" y="7098"/>
                    <a:pt x="6470" y="7135"/>
                    <a:pt x="6507" y="7135"/>
                  </a:cubicBezTo>
                  <a:cubicBezTo>
                    <a:pt x="6544" y="7135"/>
                    <a:pt x="6544" y="7098"/>
                    <a:pt x="6544" y="7098"/>
                  </a:cubicBezTo>
                  <a:cubicBezTo>
                    <a:pt x="6581" y="7061"/>
                    <a:pt x="6581" y="7024"/>
                    <a:pt x="6581" y="6988"/>
                  </a:cubicBezTo>
                  <a:lnTo>
                    <a:pt x="6359" y="6692"/>
                  </a:lnTo>
                  <a:lnTo>
                    <a:pt x="5805" y="5915"/>
                  </a:lnTo>
                  <a:lnTo>
                    <a:pt x="5028" y="4806"/>
                  </a:lnTo>
                  <a:cubicBezTo>
                    <a:pt x="4732" y="4400"/>
                    <a:pt x="4400" y="3956"/>
                    <a:pt x="4104" y="3512"/>
                  </a:cubicBezTo>
                  <a:cubicBezTo>
                    <a:pt x="4104" y="3512"/>
                    <a:pt x="4326" y="3475"/>
                    <a:pt x="4437" y="3438"/>
                  </a:cubicBezTo>
                  <a:cubicBezTo>
                    <a:pt x="4991" y="3290"/>
                    <a:pt x="5509" y="3106"/>
                    <a:pt x="5989" y="2958"/>
                  </a:cubicBezTo>
                  <a:cubicBezTo>
                    <a:pt x="6433" y="2810"/>
                    <a:pt x="6840" y="2662"/>
                    <a:pt x="7209" y="2514"/>
                  </a:cubicBezTo>
                  <a:lnTo>
                    <a:pt x="7320" y="2477"/>
                  </a:lnTo>
                  <a:cubicBezTo>
                    <a:pt x="7616" y="2366"/>
                    <a:pt x="7875" y="2255"/>
                    <a:pt x="8060" y="2181"/>
                  </a:cubicBezTo>
                  <a:lnTo>
                    <a:pt x="8245" y="2107"/>
                  </a:lnTo>
                  <a:lnTo>
                    <a:pt x="8577" y="1923"/>
                  </a:lnTo>
                  <a:cubicBezTo>
                    <a:pt x="8614" y="1923"/>
                    <a:pt x="8651" y="1886"/>
                    <a:pt x="8614" y="1849"/>
                  </a:cubicBezTo>
                  <a:cubicBezTo>
                    <a:pt x="8614" y="1812"/>
                    <a:pt x="8577" y="1775"/>
                    <a:pt x="8577" y="1775"/>
                  </a:cubicBezTo>
                  <a:cubicBezTo>
                    <a:pt x="8577" y="1775"/>
                    <a:pt x="8540" y="1775"/>
                    <a:pt x="8540" y="1812"/>
                  </a:cubicBezTo>
                  <a:lnTo>
                    <a:pt x="8171" y="1886"/>
                  </a:lnTo>
                  <a:lnTo>
                    <a:pt x="7209" y="2181"/>
                  </a:lnTo>
                  <a:cubicBezTo>
                    <a:pt x="7025" y="2255"/>
                    <a:pt x="6766" y="2329"/>
                    <a:pt x="6544" y="2403"/>
                  </a:cubicBezTo>
                  <a:cubicBezTo>
                    <a:pt x="6322" y="2477"/>
                    <a:pt x="6100" y="2514"/>
                    <a:pt x="5879" y="2588"/>
                  </a:cubicBezTo>
                  <a:cubicBezTo>
                    <a:pt x="5361" y="2736"/>
                    <a:pt x="4843" y="2884"/>
                    <a:pt x="4326" y="3032"/>
                  </a:cubicBezTo>
                  <a:cubicBezTo>
                    <a:pt x="4178" y="3069"/>
                    <a:pt x="4067" y="3106"/>
                    <a:pt x="3919" y="3143"/>
                  </a:cubicBezTo>
                  <a:lnTo>
                    <a:pt x="3882" y="3180"/>
                  </a:lnTo>
                  <a:cubicBezTo>
                    <a:pt x="3660" y="2847"/>
                    <a:pt x="3438" y="2551"/>
                    <a:pt x="3217" y="2255"/>
                  </a:cubicBezTo>
                  <a:lnTo>
                    <a:pt x="2440" y="1109"/>
                  </a:lnTo>
                  <a:lnTo>
                    <a:pt x="1886" y="333"/>
                  </a:lnTo>
                  <a:lnTo>
                    <a:pt x="1664" y="37"/>
                  </a:lnTo>
                  <a:cubicBezTo>
                    <a:pt x="1664" y="0"/>
                    <a:pt x="1627" y="0"/>
                    <a:pt x="162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8" name="Google Shape;1348;p64"/>
            <p:cNvSpPr/>
            <p:nvPr/>
          </p:nvSpPr>
          <p:spPr>
            <a:xfrm>
              <a:off x="5941650" y="1534825"/>
              <a:ext cx="115575" cy="142375"/>
            </a:xfrm>
            <a:custGeom>
              <a:rect b="b" l="l" r="r" t="t"/>
              <a:pathLst>
                <a:path extrusionOk="0" h="5695" w="4623">
                  <a:moveTo>
                    <a:pt x="1036" y="1"/>
                  </a:moveTo>
                  <a:cubicBezTo>
                    <a:pt x="999" y="1"/>
                    <a:pt x="962" y="38"/>
                    <a:pt x="962" y="38"/>
                  </a:cubicBezTo>
                  <a:lnTo>
                    <a:pt x="851" y="408"/>
                  </a:lnTo>
                  <a:cubicBezTo>
                    <a:pt x="851" y="445"/>
                    <a:pt x="851" y="445"/>
                    <a:pt x="888" y="481"/>
                  </a:cubicBezTo>
                  <a:cubicBezTo>
                    <a:pt x="1332" y="888"/>
                    <a:pt x="1775" y="1332"/>
                    <a:pt x="2145" y="1775"/>
                  </a:cubicBezTo>
                  <a:cubicBezTo>
                    <a:pt x="1739" y="1443"/>
                    <a:pt x="1295" y="1110"/>
                    <a:pt x="814" y="814"/>
                  </a:cubicBezTo>
                  <a:lnTo>
                    <a:pt x="740" y="814"/>
                  </a:lnTo>
                  <a:cubicBezTo>
                    <a:pt x="740" y="814"/>
                    <a:pt x="703" y="851"/>
                    <a:pt x="703" y="851"/>
                  </a:cubicBezTo>
                  <a:cubicBezTo>
                    <a:pt x="666" y="1036"/>
                    <a:pt x="592" y="1184"/>
                    <a:pt x="555" y="1369"/>
                  </a:cubicBezTo>
                  <a:cubicBezTo>
                    <a:pt x="555" y="1369"/>
                    <a:pt x="555" y="1406"/>
                    <a:pt x="555" y="1443"/>
                  </a:cubicBezTo>
                  <a:cubicBezTo>
                    <a:pt x="999" y="1775"/>
                    <a:pt x="1406" y="2145"/>
                    <a:pt x="1775" y="2515"/>
                  </a:cubicBezTo>
                  <a:cubicBezTo>
                    <a:pt x="1369" y="2256"/>
                    <a:pt x="962" y="1997"/>
                    <a:pt x="518" y="1775"/>
                  </a:cubicBezTo>
                  <a:cubicBezTo>
                    <a:pt x="481" y="1739"/>
                    <a:pt x="481" y="1739"/>
                    <a:pt x="481" y="1739"/>
                  </a:cubicBezTo>
                  <a:lnTo>
                    <a:pt x="445" y="1739"/>
                  </a:lnTo>
                  <a:cubicBezTo>
                    <a:pt x="408" y="1775"/>
                    <a:pt x="408" y="1775"/>
                    <a:pt x="408" y="1812"/>
                  </a:cubicBezTo>
                  <a:lnTo>
                    <a:pt x="297" y="2145"/>
                  </a:lnTo>
                  <a:cubicBezTo>
                    <a:pt x="260" y="2182"/>
                    <a:pt x="297" y="2219"/>
                    <a:pt x="297" y="2256"/>
                  </a:cubicBezTo>
                  <a:cubicBezTo>
                    <a:pt x="888" y="2626"/>
                    <a:pt x="1406" y="3069"/>
                    <a:pt x="1886" y="3587"/>
                  </a:cubicBezTo>
                  <a:cubicBezTo>
                    <a:pt x="1369" y="3180"/>
                    <a:pt x="814" y="2848"/>
                    <a:pt x="223" y="2589"/>
                  </a:cubicBezTo>
                  <a:lnTo>
                    <a:pt x="149" y="2589"/>
                  </a:lnTo>
                  <a:cubicBezTo>
                    <a:pt x="149" y="2589"/>
                    <a:pt x="149" y="2589"/>
                    <a:pt x="112" y="2626"/>
                  </a:cubicBezTo>
                  <a:lnTo>
                    <a:pt x="1" y="2996"/>
                  </a:lnTo>
                  <a:cubicBezTo>
                    <a:pt x="1" y="3032"/>
                    <a:pt x="1" y="3069"/>
                    <a:pt x="38" y="3106"/>
                  </a:cubicBezTo>
                  <a:cubicBezTo>
                    <a:pt x="1369" y="3920"/>
                    <a:pt x="2404" y="4955"/>
                    <a:pt x="3069" y="5694"/>
                  </a:cubicBezTo>
                  <a:lnTo>
                    <a:pt x="3106" y="5694"/>
                  </a:lnTo>
                  <a:cubicBezTo>
                    <a:pt x="3143" y="5694"/>
                    <a:pt x="3180" y="5694"/>
                    <a:pt x="3180" y="5657"/>
                  </a:cubicBezTo>
                  <a:cubicBezTo>
                    <a:pt x="3513" y="5140"/>
                    <a:pt x="3809" y="4585"/>
                    <a:pt x="4142" y="4031"/>
                  </a:cubicBezTo>
                  <a:cubicBezTo>
                    <a:pt x="4253" y="3846"/>
                    <a:pt x="4363" y="3661"/>
                    <a:pt x="4474" y="3476"/>
                  </a:cubicBezTo>
                  <a:lnTo>
                    <a:pt x="4585" y="3217"/>
                  </a:lnTo>
                  <a:cubicBezTo>
                    <a:pt x="4622" y="3217"/>
                    <a:pt x="4622" y="3180"/>
                    <a:pt x="4585" y="3143"/>
                  </a:cubicBezTo>
                  <a:cubicBezTo>
                    <a:pt x="3032" y="1369"/>
                    <a:pt x="1258" y="149"/>
                    <a:pt x="107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9" name="Google Shape;1349;p64"/>
            <p:cNvSpPr/>
            <p:nvPr/>
          </p:nvSpPr>
          <p:spPr>
            <a:xfrm>
              <a:off x="6085850" y="904475"/>
              <a:ext cx="334600" cy="361425"/>
            </a:xfrm>
            <a:custGeom>
              <a:rect b="b" l="l" r="r" t="t"/>
              <a:pathLst>
                <a:path extrusionOk="0" h="14457" w="13384">
                  <a:moveTo>
                    <a:pt x="2847" y="2774"/>
                  </a:moveTo>
                  <a:cubicBezTo>
                    <a:pt x="2847" y="2811"/>
                    <a:pt x="2847" y="2885"/>
                    <a:pt x="2847" y="2922"/>
                  </a:cubicBezTo>
                  <a:cubicBezTo>
                    <a:pt x="2847" y="3069"/>
                    <a:pt x="2884" y="3180"/>
                    <a:pt x="2921" y="3291"/>
                  </a:cubicBezTo>
                  <a:cubicBezTo>
                    <a:pt x="2921" y="3365"/>
                    <a:pt x="2958" y="3439"/>
                    <a:pt x="2995" y="3476"/>
                  </a:cubicBezTo>
                  <a:cubicBezTo>
                    <a:pt x="3032" y="3550"/>
                    <a:pt x="3069" y="3624"/>
                    <a:pt x="3106" y="3661"/>
                  </a:cubicBezTo>
                  <a:cubicBezTo>
                    <a:pt x="3143" y="3735"/>
                    <a:pt x="3180" y="3772"/>
                    <a:pt x="3217" y="3809"/>
                  </a:cubicBezTo>
                  <a:lnTo>
                    <a:pt x="3291" y="3846"/>
                  </a:lnTo>
                  <a:cubicBezTo>
                    <a:pt x="3328" y="3883"/>
                    <a:pt x="3365" y="3920"/>
                    <a:pt x="3402" y="3957"/>
                  </a:cubicBezTo>
                  <a:cubicBezTo>
                    <a:pt x="3476" y="4031"/>
                    <a:pt x="3586" y="4068"/>
                    <a:pt x="3697" y="4142"/>
                  </a:cubicBezTo>
                  <a:cubicBezTo>
                    <a:pt x="3771" y="4142"/>
                    <a:pt x="3808" y="4179"/>
                    <a:pt x="3882" y="4179"/>
                  </a:cubicBezTo>
                  <a:cubicBezTo>
                    <a:pt x="3808" y="4216"/>
                    <a:pt x="3771" y="4216"/>
                    <a:pt x="3697" y="4216"/>
                  </a:cubicBezTo>
                  <a:lnTo>
                    <a:pt x="3660" y="4216"/>
                  </a:lnTo>
                  <a:cubicBezTo>
                    <a:pt x="3586" y="4216"/>
                    <a:pt x="3439" y="4179"/>
                    <a:pt x="3291" y="4105"/>
                  </a:cubicBezTo>
                  <a:cubicBezTo>
                    <a:pt x="3217" y="4105"/>
                    <a:pt x="3143" y="4031"/>
                    <a:pt x="3069" y="3994"/>
                  </a:cubicBezTo>
                  <a:cubicBezTo>
                    <a:pt x="2995" y="3920"/>
                    <a:pt x="2958" y="3883"/>
                    <a:pt x="2884" y="3809"/>
                  </a:cubicBezTo>
                  <a:cubicBezTo>
                    <a:pt x="2847" y="3735"/>
                    <a:pt x="2810" y="3661"/>
                    <a:pt x="2773" y="3587"/>
                  </a:cubicBezTo>
                  <a:cubicBezTo>
                    <a:pt x="2736" y="3513"/>
                    <a:pt x="2736" y="3402"/>
                    <a:pt x="2699" y="3328"/>
                  </a:cubicBezTo>
                  <a:cubicBezTo>
                    <a:pt x="2699" y="3180"/>
                    <a:pt x="2699" y="3032"/>
                    <a:pt x="2773" y="2922"/>
                  </a:cubicBezTo>
                  <a:cubicBezTo>
                    <a:pt x="2773" y="2848"/>
                    <a:pt x="2810" y="2811"/>
                    <a:pt x="2847" y="2774"/>
                  </a:cubicBezTo>
                  <a:close/>
                  <a:moveTo>
                    <a:pt x="3439" y="6286"/>
                  </a:moveTo>
                  <a:cubicBezTo>
                    <a:pt x="3771" y="6471"/>
                    <a:pt x="4141" y="6656"/>
                    <a:pt x="4474" y="6803"/>
                  </a:cubicBezTo>
                  <a:lnTo>
                    <a:pt x="4437" y="6914"/>
                  </a:lnTo>
                  <a:cubicBezTo>
                    <a:pt x="4067" y="6730"/>
                    <a:pt x="3734" y="6582"/>
                    <a:pt x="3402" y="6397"/>
                  </a:cubicBezTo>
                  <a:lnTo>
                    <a:pt x="3439" y="6286"/>
                  </a:lnTo>
                  <a:close/>
                  <a:moveTo>
                    <a:pt x="3328" y="7432"/>
                  </a:moveTo>
                  <a:cubicBezTo>
                    <a:pt x="3660" y="7654"/>
                    <a:pt x="3993" y="7839"/>
                    <a:pt x="4326" y="8023"/>
                  </a:cubicBezTo>
                  <a:lnTo>
                    <a:pt x="4289" y="8134"/>
                  </a:lnTo>
                  <a:cubicBezTo>
                    <a:pt x="3919" y="7913"/>
                    <a:pt x="3586" y="7728"/>
                    <a:pt x="3254" y="7543"/>
                  </a:cubicBezTo>
                  <a:lnTo>
                    <a:pt x="3328" y="7432"/>
                  </a:lnTo>
                  <a:close/>
                  <a:moveTo>
                    <a:pt x="5768" y="7506"/>
                  </a:moveTo>
                  <a:cubicBezTo>
                    <a:pt x="6100" y="7691"/>
                    <a:pt x="6433" y="7913"/>
                    <a:pt x="6766" y="8097"/>
                  </a:cubicBezTo>
                  <a:lnTo>
                    <a:pt x="6729" y="8208"/>
                  </a:lnTo>
                  <a:cubicBezTo>
                    <a:pt x="6396" y="7987"/>
                    <a:pt x="6064" y="7802"/>
                    <a:pt x="5731" y="7617"/>
                  </a:cubicBezTo>
                  <a:lnTo>
                    <a:pt x="5768" y="7506"/>
                  </a:lnTo>
                  <a:close/>
                  <a:moveTo>
                    <a:pt x="2699" y="8208"/>
                  </a:moveTo>
                  <a:cubicBezTo>
                    <a:pt x="3069" y="8393"/>
                    <a:pt x="3402" y="8578"/>
                    <a:pt x="3734" y="8763"/>
                  </a:cubicBezTo>
                  <a:lnTo>
                    <a:pt x="3697" y="8874"/>
                  </a:lnTo>
                  <a:cubicBezTo>
                    <a:pt x="3328" y="8689"/>
                    <a:pt x="2995" y="8504"/>
                    <a:pt x="2662" y="8319"/>
                  </a:cubicBezTo>
                  <a:lnTo>
                    <a:pt x="2699" y="8208"/>
                  </a:lnTo>
                  <a:close/>
                  <a:moveTo>
                    <a:pt x="5583" y="8800"/>
                  </a:moveTo>
                  <a:cubicBezTo>
                    <a:pt x="5916" y="8985"/>
                    <a:pt x="6248" y="9207"/>
                    <a:pt x="6581" y="9428"/>
                  </a:cubicBezTo>
                  <a:lnTo>
                    <a:pt x="6507" y="9502"/>
                  </a:lnTo>
                  <a:cubicBezTo>
                    <a:pt x="6211" y="9317"/>
                    <a:pt x="5879" y="9096"/>
                    <a:pt x="5546" y="8874"/>
                  </a:cubicBezTo>
                  <a:lnTo>
                    <a:pt x="5583" y="8800"/>
                  </a:lnTo>
                  <a:close/>
                  <a:moveTo>
                    <a:pt x="8023" y="8874"/>
                  </a:moveTo>
                  <a:cubicBezTo>
                    <a:pt x="8356" y="9059"/>
                    <a:pt x="8688" y="9281"/>
                    <a:pt x="9021" y="9502"/>
                  </a:cubicBezTo>
                  <a:lnTo>
                    <a:pt x="8947" y="9613"/>
                  </a:lnTo>
                  <a:cubicBezTo>
                    <a:pt x="8614" y="9391"/>
                    <a:pt x="8282" y="9170"/>
                    <a:pt x="7949" y="8948"/>
                  </a:cubicBezTo>
                  <a:lnTo>
                    <a:pt x="8023" y="8874"/>
                  </a:lnTo>
                  <a:close/>
                  <a:moveTo>
                    <a:pt x="5028" y="9502"/>
                  </a:moveTo>
                  <a:cubicBezTo>
                    <a:pt x="5361" y="9687"/>
                    <a:pt x="5694" y="9909"/>
                    <a:pt x="6027" y="10094"/>
                  </a:cubicBezTo>
                  <a:lnTo>
                    <a:pt x="5953" y="10205"/>
                  </a:lnTo>
                  <a:cubicBezTo>
                    <a:pt x="5657" y="9983"/>
                    <a:pt x="5324" y="9798"/>
                    <a:pt x="4954" y="9613"/>
                  </a:cubicBezTo>
                  <a:lnTo>
                    <a:pt x="5028" y="9502"/>
                  </a:lnTo>
                  <a:close/>
                  <a:moveTo>
                    <a:pt x="7801" y="10205"/>
                  </a:moveTo>
                  <a:cubicBezTo>
                    <a:pt x="8171" y="10427"/>
                    <a:pt x="8467" y="10648"/>
                    <a:pt x="8799" y="10870"/>
                  </a:cubicBezTo>
                  <a:lnTo>
                    <a:pt x="8725" y="10944"/>
                  </a:lnTo>
                  <a:cubicBezTo>
                    <a:pt x="8430" y="10759"/>
                    <a:pt x="8097" y="10538"/>
                    <a:pt x="7764" y="10316"/>
                  </a:cubicBezTo>
                  <a:lnTo>
                    <a:pt x="7801" y="10205"/>
                  </a:lnTo>
                  <a:close/>
                  <a:moveTo>
                    <a:pt x="10204" y="10353"/>
                  </a:moveTo>
                  <a:cubicBezTo>
                    <a:pt x="10537" y="10574"/>
                    <a:pt x="10833" y="10833"/>
                    <a:pt x="11128" y="11055"/>
                  </a:cubicBezTo>
                  <a:lnTo>
                    <a:pt x="11055" y="11129"/>
                  </a:lnTo>
                  <a:cubicBezTo>
                    <a:pt x="10759" y="10907"/>
                    <a:pt x="10463" y="10685"/>
                    <a:pt x="10130" y="10427"/>
                  </a:cubicBezTo>
                  <a:lnTo>
                    <a:pt x="10204" y="10353"/>
                  </a:lnTo>
                  <a:close/>
                  <a:moveTo>
                    <a:pt x="7247" y="10870"/>
                  </a:moveTo>
                  <a:cubicBezTo>
                    <a:pt x="7616" y="11129"/>
                    <a:pt x="7949" y="11314"/>
                    <a:pt x="8245" y="11536"/>
                  </a:cubicBezTo>
                  <a:lnTo>
                    <a:pt x="8171" y="11647"/>
                  </a:lnTo>
                  <a:cubicBezTo>
                    <a:pt x="7875" y="11425"/>
                    <a:pt x="7542" y="11203"/>
                    <a:pt x="7210" y="10981"/>
                  </a:cubicBezTo>
                  <a:lnTo>
                    <a:pt x="7247" y="10870"/>
                  </a:lnTo>
                  <a:close/>
                  <a:moveTo>
                    <a:pt x="4437" y="1"/>
                  </a:moveTo>
                  <a:cubicBezTo>
                    <a:pt x="3513" y="1"/>
                    <a:pt x="2588" y="75"/>
                    <a:pt x="1738" y="223"/>
                  </a:cubicBezTo>
                  <a:cubicBezTo>
                    <a:pt x="1701" y="223"/>
                    <a:pt x="1701" y="223"/>
                    <a:pt x="1664" y="260"/>
                  </a:cubicBezTo>
                  <a:cubicBezTo>
                    <a:pt x="1664" y="260"/>
                    <a:pt x="1664" y="297"/>
                    <a:pt x="1664" y="297"/>
                  </a:cubicBezTo>
                  <a:cubicBezTo>
                    <a:pt x="1849" y="888"/>
                    <a:pt x="1923" y="1480"/>
                    <a:pt x="1886" y="2108"/>
                  </a:cubicBezTo>
                  <a:cubicBezTo>
                    <a:pt x="1812" y="2774"/>
                    <a:pt x="1738" y="3439"/>
                    <a:pt x="1590" y="4179"/>
                  </a:cubicBezTo>
                  <a:cubicBezTo>
                    <a:pt x="1590" y="4216"/>
                    <a:pt x="1590" y="4252"/>
                    <a:pt x="1627" y="4252"/>
                  </a:cubicBezTo>
                  <a:cubicBezTo>
                    <a:pt x="2329" y="4548"/>
                    <a:pt x="2995" y="4955"/>
                    <a:pt x="3586" y="5362"/>
                  </a:cubicBezTo>
                  <a:cubicBezTo>
                    <a:pt x="2958" y="5029"/>
                    <a:pt x="2292" y="4770"/>
                    <a:pt x="1590" y="4585"/>
                  </a:cubicBezTo>
                  <a:lnTo>
                    <a:pt x="1516" y="4585"/>
                  </a:lnTo>
                  <a:cubicBezTo>
                    <a:pt x="1516" y="4585"/>
                    <a:pt x="1516" y="4622"/>
                    <a:pt x="1516" y="4622"/>
                  </a:cubicBezTo>
                  <a:cubicBezTo>
                    <a:pt x="1442" y="4844"/>
                    <a:pt x="1405" y="5029"/>
                    <a:pt x="1368" y="5251"/>
                  </a:cubicBezTo>
                  <a:cubicBezTo>
                    <a:pt x="1331" y="5288"/>
                    <a:pt x="1368" y="5325"/>
                    <a:pt x="1405" y="5325"/>
                  </a:cubicBezTo>
                  <a:lnTo>
                    <a:pt x="1553" y="5399"/>
                  </a:lnTo>
                  <a:cubicBezTo>
                    <a:pt x="1738" y="5473"/>
                    <a:pt x="1923" y="5583"/>
                    <a:pt x="2108" y="5657"/>
                  </a:cubicBezTo>
                  <a:lnTo>
                    <a:pt x="2071" y="5731"/>
                  </a:lnTo>
                  <a:lnTo>
                    <a:pt x="1590" y="5546"/>
                  </a:lnTo>
                  <a:lnTo>
                    <a:pt x="1405" y="5473"/>
                  </a:lnTo>
                  <a:lnTo>
                    <a:pt x="1331" y="5473"/>
                  </a:lnTo>
                  <a:cubicBezTo>
                    <a:pt x="1331" y="5473"/>
                    <a:pt x="1294" y="5509"/>
                    <a:pt x="1294" y="5509"/>
                  </a:cubicBezTo>
                  <a:cubicBezTo>
                    <a:pt x="1220" y="5731"/>
                    <a:pt x="1183" y="5953"/>
                    <a:pt x="1109" y="6175"/>
                  </a:cubicBezTo>
                  <a:cubicBezTo>
                    <a:pt x="1109" y="6212"/>
                    <a:pt x="1109" y="6249"/>
                    <a:pt x="1146" y="6286"/>
                  </a:cubicBezTo>
                  <a:cubicBezTo>
                    <a:pt x="1442" y="6397"/>
                    <a:pt x="1738" y="6545"/>
                    <a:pt x="2034" y="6730"/>
                  </a:cubicBezTo>
                  <a:lnTo>
                    <a:pt x="1997" y="6803"/>
                  </a:lnTo>
                  <a:cubicBezTo>
                    <a:pt x="1701" y="6656"/>
                    <a:pt x="1405" y="6545"/>
                    <a:pt x="1146" y="6397"/>
                  </a:cubicBezTo>
                  <a:lnTo>
                    <a:pt x="1072" y="6397"/>
                  </a:lnTo>
                  <a:cubicBezTo>
                    <a:pt x="1072" y="6397"/>
                    <a:pt x="1035" y="6434"/>
                    <a:pt x="1035" y="6434"/>
                  </a:cubicBezTo>
                  <a:cubicBezTo>
                    <a:pt x="962" y="6693"/>
                    <a:pt x="888" y="6951"/>
                    <a:pt x="814" y="7210"/>
                  </a:cubicBezTo>
                  <a:cubicBezTo>
                    <a:pt x="814" y="7247"/>
                    <a:pt x="814" y="7284"/>
                    <a:pt x="851" y="7284"/>
                  </a:cubicBezTo>
                  <a:cubicBezTo>
                    <a:pt x="1035" y="7358"/>
                    <a:pt x="1220" y="7469"/>
                    <a:pt x="1405" y="7543"/>
                  </a:cubicBezTo>
                  <a:lnTo>
                    <a:pt x="1331" y="7654"/>
                  </a:lnTo>
                  <a:cubicBezTo>
                    <a:pt x="1183" y="7543"/>
                    <a:pt x="999" y="7469"/>
                    <a:pt x="814" y="7395"/>
                  </a:cubicBezTo>
                  <a:lnTo>
                    <a:pt x="777" y="7395"/>
                  </a:lnTo>
                  <a:cubicBezTo>
                    <a:pt x="740" y="7395"/>
                    <a:pt x="740" y="7432"/>
                    <a:pt x="740" y="7432"/>
                  </a:cubicBezTo>
                  <a:cubicBezTo>
                    <a:pt x="592" y="7839"/>
                    <a:pt x="481" y="8245"/>
                    <a:pt x="333" y="8652"/>
                  </a:cubicBezTo>
                  <a:cubicBezTo>
                    <a:pt x="333" y="8689"/>
                    <a:pt x="333" y="8726"/>
                    <a:pt x="333" y="8726"/>
                  </a:cubicBezTo>
                  <a:cubicBezTo>
                    <a:pt x="370" y="8763"/>
                    <a:pt x="370" y="8763"/>
                    <a:pt x="370" y="8763"/>
                  </a:cubicBezTo>
                  <a:cubicBezTo>
                    <a:pt x="1516" y="9170"/>
                    <a:pt x="2625" y="9687"/>
                    <a:pt x="3623" y="10353"/>
                  </a:cubicBezTo>
                  <a:cubicBezTo>
                    <a:pt x="2551" y="9798"/>
                    <a:pt x="1405" y="9354"/>
                    <a:pt x="259" y="9096"/>
                  </a:cubicBezTo>
                  <a:cubicBezTo>
                    <a:pt x="222" y="9096"/>
                    <a:pt x="185" y="9133"/>
                    <a:pt x="185" y="9133"/>
                  </a:cubicBezTo>
                  <a:cubicBezTo>
                    <a:pt x="111" y="9317"/>
                    <a:pt x="74" y="9502"/>
                    <a:pt x="0" y="9687"/>
                  </a:cubicBezTo>
                  <a:cubicBezTo>
                    <a:pt x="0" y="9687"/>
                    <a:pt x="0" y="9724"/>
                    <a:pt x="0" y="9724"/>
                  </a:cubicBezTo>
                  <a:cubicBezTo>
                    <a:pt x="0" y="9761"/>
                    <a:pt x="37" y="9761"/>
                    <a:pt x="37" y="9761"/>
                  </a:cubicBezTo>
                  <a:cubicBezTo>
                    <a:pt x="4067" y="11129"/>
                    <a:pt x="6359" y="13273"/>
                    <a:pt x="7357" y="14419"/>
                  </a:cubicBezTo>
                  <a:cubicBezTo>
                    <a:pt x="7394" y="14456"/>
                    <a:pt x="7394" y="14456"/>
                    <a:pt x="7431" y="14456"/>
                  </a:cubicBezTo>
                  <a:cubicBezTo>
                    <a:pt x="7431" y="14456"/>
                    <a:pt x="7468" y="14456"/>
                    <a:pt x="7468" y="14419"/>
                  </a:cubicBezTo>
                  <a:cubicBezTo>
                    <a:pt x="7579" y="14345"/>
                    <a:pt x="7690" y="14272"/>
                    <a:pt x="7801" y="14161"/>
                  </a:cubicBezTo>
                  <a:cubicBezTo>
                    <a:pt x="7838" y="14161"/>
                    <a:pt x="7838" y="14124"/>
                    <a:pt x="7801" y="14087"/>
                  </a:cubicBezTo>
                  <a:cubicBezTo>
                    <a:pt x="7542" y="13532"/>
                    <a:pt x="7173" y="13015"/>
                    <a:pt x="6729" y="12571"/>
                  </a:cubicBezTo>
                  <a:lnTo>
                    <a:pt x="6729" y="12571"/>
                  </a:lnTo>
                  <a:cubicBezTo>
                    <a:pt x="7247" y="12941"/>
                    <a:pt x="7690" y="13347"/>
                    <a:pt x="8097" y="13828"/>
                  </a:cubicBezTo>
                  <a:cubicBezTo>
                    <a:pt x="8097" y="13865"/>
                    <a:pt x="8134" y="13865"/>
                    <a:pt x="8134" y="13865"/>
                  </a:cubicBezTo>
                  <a:lnTo>
                    <a:pt x="8208" y="13865"/>
                  </a:lnTo>
                  <a:cubicBezTo>
                    <a:pt x="8688" y="13458"/>
                    <a:pt x="9206" y="13162"/>
                    <a:pt x="9724" y="12904"/>
                  </a:cubicBezTo>
                  <a:cubicBezTo>
                    <a:pt x="9761" y="12867"/>
                    <a:pt x="9761" y="12867"/>
                    <a:pt x="9761" y="12830"/>
                  </a:cubicBezTo>
                  <a:cubicBezTo>
                    <a:pt x="9761" y="12793"/>
                    <a:pt x="9761" y="12793"/>
                    <a:pt x="9761" y="12756"/>
                  </a:cubicBezTo>
                  <a:cubicBezTo>
                    <a:pt x="9613" y="12682"/>
                    <a:pt x="9502" y="12571"/>
                    <a:pt x="9354" y="12497"/>
                  </a:cubicBezTo>
                  <a:lnTo>
                    <a:pt x="9428" y="12386"/>
                  </a:lnTo>
                  <a:cubicBezTo>
                    <a:pt x="9613" y="12534"/>
                    <a:pt x="9798" y="12645"/>
                    <a:pt x="9908" y="12756"/>
                  </a:cubicBezTo>
                  <a:lnTo>
                    <a:pt x="10019" y="12756"/>
                  </a:lnTo>
                  <a:cubicBezTo>
                    <a:pt x="10241" y="12645"/>
                    <a:pt x="10463" y="12534"/>
                    <a:pt x="10685" y="12460"/>
                  </a:cubicBezTo>
                  <a:cubicBezTo>
                    <a:pt x="10722" y="12460"/>
                    <a:pt x="10759" y="12423"/>
                    <a:pt x="10759" y="12386"/>
                  </a:cubicBezTo>
                  <a:cubicBezTo>
                    <a:pt x="10759" y="12386"/>
                    <a:pt x="10759" y="12349"/>
                    <a:pt x="10722" y="12349"/>
                  </a:cubicBezTo>
                  <a:cubicBezTo>
                    <a:pt x="10537" y="12201"/>
                    <a:pt x="10278" y="12016"/>
                    <a:pt x="9945" y="11795"/>
                  </a:cubicBezTo>
                  <a:lnTo>
                    <a:pt x="9982" y="11684"/>
                  </a:lnTo>
                  <a:cubicBezTo>
                    <a:pt x="10426" y="11979"/>
                    <a:pt x="10759" y="12201"/>
                    <a:pt x="10944" y="12349"/>
                  </a:cubicBezTo>
                  <a:lnTo>
                    <a:pt x="10981" y="12349"/>
                  </a:lnTo>
                  <a:cubicBezTo>
                    <a:pt x="11165" y="12312"/>
                    <a:pt x="11313" y="12238"/>
                    <a:pt x="11498" y="12201"/>
                  </a:cubicBezTo>
                  <a:cubicBezTo>
                    <a:pt x="11683" y="12164"/>
                    <a:pt x="11905" y="12090"/>
                    <a:pt x="12090" y="12090"/>
                  </a:cubicBezTo>
                  <a:cubicBezTo>
                    <a:pt x="12127" y="12053"/>
                    <a:pt x="12127" y="12053"/>
                    <a:pt x="12127" y="12053"/>
                  </a:cubicBezTo>
                  <a:cubicBezTo>
                    <a:pt x="12533" y="11499"/>
                    <a:pt x="13384" y="10131"/>
                    <a:pt x="13051" y="9502"/>
                  </a:cubicBezTo>
                  <a:cubicBezTo>
                    <a:pt x="12940" y="9317"/>
                    <a:pt x="12718" y="9170"/>
                    <a:pt x="12385" y="9170"/>
                  </a:cubicBezTo>
                  <a:cubicBezTo>
                    <a:pt x="12312" y="8652"/>
                    <a:pt x="11720" y="8134"/>
                    <a:pt x="11128" y="7728"/>
                  </a:cubicBezTo>
                  <a:lnTo>
                    <a:pt x="11128" y="7728"/>
                  </a:lnTo>
                  <a:cubicBezTo>
                    <a:pt x="11424" y="7839"/>
                    <a:pt x="11720" y="8023"/>
                    <a:pt x="11942" y="8245"/>
                  </a:cubicBezTo>
                  <a:lnTo>
                    <a:pt x="12016" y="8245"/>
                  </a:lnTo>
                  <a:cubicBezTo>
                    <a:pt x="12053" y="8208"/>
                    <a:pt x="12053" y="8171"/>
                    <a:pt x="12053" y="8134"/>
                  </a:cubicBezTo>
                  <a:cubicBezTo>
                    <a:pt x="11794" y="7839"/>
                    <a:pt x="11498" y="7617"/>
                    <a:pt x="11128" y="7506"/>
                  </a:cubicBezTo>
                  <a:cubicBezTo>
                    <a:pt x="10981" y="7432"/>
                    <a:pt x="10796" y="7395"/>
                    <a:pt x="10574" y="7358"/>
                  </a:cubicBezTo>
                  <a:lnTo>
                    <a:pt x="10389" y="7358"/>
                  </a:lnTo>
                  <a:cubicBezTo>
                    <a:pt x="9945" y="7173"/>
                    <a:pt x="9539" y="7025"/>
                    <a:pt x="9169" y="6988"/>
                  </a:cubicBezTo>
                  <a:cubicBezTo>
                    <a:pt x="9354" y="6951"/>
                    <a:pt x="9502" y="6914"/>
                    <a:pt x="9650" y="6914"/>
                  </a:cubicBezTo>
                  <a:cubicBezTo>
                    <a:pt x="9761" y="6914"/>
                    <a:pt x="9871" y="6914"/>
                    <a:pt x="9945" y="6951"/>
                  </a:cubicBezTo>
                  <a:lnTo>
                    <a:pt x="9982" y="6951"/>
                  </a:lnTo>
                  <a:cubicBezTo>
                    <a:pt x="10019" y="6951"/>
                    <a:pt x="10019" y="6951"/>
                    <a:pt x="10056" y="6914"/>
                  </a:cubicBezTo>
                  <a:cubicBezTo>
                    <a:pt x="10056" y="6877"/>
                    <a:pt x="10056" y="6840"/>
                    <a:pt x="10019" y="6840"/>
                  </a:cubicBezTo>
                  <a:cubicBezTo>
                    <a:pt x="9871" y="6766"/>
                    <a:pt x="9687" y="6730"/>
                    <a:pt x="9502" y="6730"/>
                  </a:cubicBezTo>
                  <a:cubicBezTo>
                    <a:pt x="9354" y="6730"/>
                    <a:pt x="9169" y="6730"/>
                    <a:pt x="8984" y="6803"/>
                  </a:cubicBezTo>
                  <a:cubicBezTo>
                    <a:pt x="8836" y="6840"/>
                    <a:pt x="8725" y="6914"/>
                    <a:pt x="8614" y="6988"/>
                  </a:cubicBezTo>
                  <a:cubicBezTo>
                    <a:pt x="8319" y="7025"/>
                    <a:pt x="8060" y="7099"/>
                    <a:pt x="7875" y="7284"/>
                  </a:cubicBezTo>
                  <a:cubicBezTo>
                    <a:pt x="7949" y="7025"/>
                    <a:pt x="8097" y="6766"/>
                    <a:pt x="8282" y="6656"/>
                  </a:cubicBezTo>
                  <a:cubicBezTo>
                    <a:pt x="8319" y="6619"/>
                    <a:pt x="8356" y="6582"/>
                    <a:pt x="8319" y="6545"/>
                  </a:cubicBezTo>
                  <a:cubicBezTo>
                    <a:pt x="8319" y="6508"/>
                    <a:pt x="8282" y="6508"/>
                    <a:pt x="8245" y="6508"/>
                  </a:cubicBezTo>
                  <a:lnTo>
                    <a:pt x="8208" y="6508"/>
                  </a:lnTo>
                  <a:cubicBezTo>
                    <a:pt x="7801" y="6730"/>
                    <a:pt x="7542" y="7247"/>
                    <a:pt x="7616" y="7728"/>
                  </a:cubicBezTo>
                  <a:cubicBezTo>
                    <a:pt x="7505" y="8023"/>
                    <a:pt x="7505" y="8393"/>
                    <a:pt x="7616" y="8837"/>
                  </a:cubicBezTo>
                  <a:cubicBezTo>
                    <a:pt x="7025" y="7987"/>
                    <a:pt x="5583" y="5768"/>
                    <a:pt x="4770" y="3661"/>
                  </a:cubicBezTo>
                  <a:lnTo>
                    <a:pt x="4770" y="3661"/>
                  </a:lnTo>
                  <a:cubicBezTo>
                    <a:pt x="4807" y="3698"/>
                    <a:pt x="4917" y="3735"/>
                    <a:pt x="4991" y="3772"/>
                  </a:cubicBezTo>
                  <a:cubicBezTo>
                    <a:pt x="5065" y="3809"/>
                    <a:pt x="5213" y="3846"/>
                    <a:pt x="5324" y="3920"/>
                  </a:cubicBezTo>
                  <a:lnTo>
                    <a:pt x="6285" y="5657"/>
                  </a:lnTo>
                  <a:cubicBezTo>
                    <a:pt x="6285" y="5657"/>
                    <a:pt x="6322" y="5694"/>
                    <a:pt x="6322" y="5694"/>
                  </a:cubicBezTo>
                  <a:cubicBezTo>
                    <a:pt x="6359" y="5694"/>
                    <a:pt x="6359" y="5657"/>
                    <a:pt x="6359" y="5657"/>
                  </a:cubicBezTo>
                  <a:cubicBezTo>
                    <a:pt x="6396" y="5657"/>
                    <a:pt x="6433" y="5620"/>
                    <a:pt x="6396" y="5583"/>
                  </a:cubicBezTo>
                  <a:lnTo>
                    <a:pt x="5731" y="4031"/>
                  </a:lnTo>
                  <a:lnTo>
                    <a:pt x="5731" y="4031"/>
                  </a:lnTo>
                  <a:cubicBezTo>
                    <a:pt x="6064" y="4142"/>
                    <a:pt x="6433" y="4252"/>
                    <a:pt x="6766" y="4289"/>
                  </a:cubicBezTo>
                  <a:lnTo>
                    <a:pt x="6840" y="4289"/>
                  </a:lnTo>
                  <a:cubicBezTo>
                    <a:pt x="6840" y="4252"/>
                    <a:pt x="6840" y="4252"/>
                    <a:pt x="6840" y="4216"/>
                  </a:cubicBezTo>
                  <a:cubicBezTo>
                    <a:pt x="6840" y="4179"/>
                    <a:pt x="6840" y="4142"/>
                    <a:pt x="6840" y="4105"/>
                  </a:cubicBezTo>
                  <a:cubicBezTo>
                    <a:pt x="6803" y="3624"/>
                    <a:pt x="6766" y="3180"/>
                    <a:pt x="6729" y="2700"/>
                  </a:cubicBezTo>
                  <a:cubicBezTo>
                    <a:pt x="6692" y="1849"/>
                    <a:pt x="6618" y="1036"/>
                    <a:pt x="6655" y="223"/>
                  </a:cubicBezTo>
                  <a:cubicBezTo>
                    <a:pt x="6655" y="186"/>
                    <a:pt x="6618" y="149"/>
                    <a:pt x="6581" y="112"/>
                  </a:cubicBezTo>
                  <a:lnTo>
                    <a:pt x="6470" y="112"/>
                  </a:lnTo>
                  <a:cubicBezTo>
                    <a:pt x="6470" y="112"/>
                    <a:pt x="6433" y="149"/>
                    <a:pt x="6396" y="149"/>
                  </a:cubicBezTo>
                  <a:cubicBezTo>
                    <a:pt x="6285" y="481"/>
                    <a:pt x="6174" y="851"/>
                    <a:pt x="6064" y="1184"/>
                  </a:cubicBezTo>
                  <a:cubicBezTo>
                    <a:pt x="6100" y="851"/>
                    <a:pt x="6137" y="518"/>
                    <a:pt x="6211" y="186"/>
                  </a:cubicBezTo>
                  <a:cubicBezTo>
                    <a:pt x="6211" y="149"/>
                    <a:pt x="6211" y="149"/>
                    <a:pt x="6211" y="112"/>
                  </a:cubicBezTo>
                  <a:cubicBezTo>
                    <a:pt x="6211" y="112"/>
                    <a:pt x="6174" y="75"/>
                    <a:pt x="6137" y="75"/>
                  </a:cubicBezTo>
                  <a:lnTo>
                    <a:pt x="5990" y="75"/>
                  </a:lnTo>
                  <a:cubicBezTo>
                    <a:pt x="5953" y="75"/>
                    <a:pt x="5916" y="75"/>
                    <a:pt x="5916" y="112"/>
                  </a:cubicBezTo>
                  <a:cubicBezTo>
                    <a:pt x="5435" y="1110"/>
                    <a:pt x="5028" y="2034"/>
                    <a:pt x="4659" y="2959"/>
                  </a:cubicBezTo>
                  <a:cubicBezTo>
                    <a:pt x="4548" y="3217"/>
                    <a:pt x="4326" y="3365"/>
                    <a:pt x="4067" y="3365"/>
                  </a:cubicBezTo>
                  <a:cubicBezTo>
                    <a:pt x="3845" y="3365"/>
                    <a:pt x="3660" y="3254"/>
                    <a:pt x="3549" y="3106"/>
                  </a:cubicBezTo>
                  <a:cubicBezTo>
                    <a:pt x="3476" y="2995"/>
                    <a:pt x="3439" y="2848"/>
                    <a:pt x="3513" y="2663"/>
                  </a:cubicBezTo>
                  <a:cubicBezTo>
                    <a:pt x="3845" y="1812"/>
                    <a:pt x="4215" y="962"/>
                    <a:pt x="4622" y="112"/>
                  </a:cubicBezTo>
                  <a:cubicBezTo>
                    <a:pt x="4622" y="75"/>
                    <a:pt x="4622" y="75"/>
                    <a:pt x="4622" y="38"/>
                  </a:cubicBezTo>
                  <a:cubicBezTo>
                    <a:pt x="4622" y="1"/>
                    <a:pt x="4585" y="1"/>
                    <a:pt x="454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0" name="Google Shape;1350;p64"/>
            <p:cNvSpPr/>
            <p:nvPr/>
          </p:nvSpPr>
          <p:spPr>
            <a:xfrm>
              <a:off x="6335400" y="890625"/>
              <a:ext cx="11125" cy="92450"/>
            </a:xfrm>
            <a:custGeom>
              <a:rect b="b" l="l" r="r" t="t"/>
              <a:pathLst>
                <a:path extrusionOk="0" h="3698" w="445">
                  <a:moveTo>
                    <a:pt x="333" y="0"/>
                  </a:moveTo>
                  <a:cubicBezTo>
                    <a:pt x="259" y="0"/>
                    <a:pt x="222" y="37"/>
                    <a:pt x="148" y="148"/>
                  </a:cubicBezTo>
                  <a:cubicBezTo>
                    <a:pt x="111" y="259"/>
                    <a:pt x="74" y="370"/>
                    <a:pt x="74" y="555"/>
                  </a:cubicBezTo>
                  <a:cubicBezTo>
                    <a:pt x="74" y="555"/>
                    <a:pt x="74" y="703"/>
                    <a:pt x="37" y="777"/>
                  </a:cubicBezTo>
                  <a:cubicBezTo>
                    <a:pt x="37" y="888"/>
                    <a:pt x="37" y="999"/>
                    <a:pt x="0" y="1146"/>
                  </a:cubicBezTo>
                  <a:lnTo>
                    <a:pt x="0" y="1812"/>
                  </a:lnTo>
                  <a:lnTo>
                    <a:pt x="0" y="2477"/>
                  </a:lnTo>
                  <a:cubicBezTo>
                    <a:pt x="0" y="2625"/>
                    <a:pt x="0" y="2736"/>
                    <a:pt x="0" y="2884"/>
                  </a:cubicBezTo>
                  <a:cubicBezTo>
                    <a:pt x="0" y="2958"/>
                    <a:pt x="37" y="2995"/>
                    <a:pt x="37" y="3069"/>
                  </a:cubicBezTo>
                  <a:cubicBezTo>
                    <a:pt x="37" y="3180"/>
                    <a:pt x="37" y="3291"/>
                    <a:pt x="37" y="3365"/>
                  </a:cubicBezTo>
                  <a:cubicBezTo>
                    <a:pt x="37" y="3402"/>
                    <a:pt x="74" y="3439"/>
                    <a:pt x="74" y="3476"/>
                  </a:cubicBezTo>
                  <a:lnTo>
                    <a:pt x="74" y="3623"/>
                  </a:lnTo>
                  <a:cubicBezTo>
                    <a:pt x="74" y="3660"/>
                    <a:pt x="111" y="3697"/>
                    <a:pt x="148" y="3697"/>
                  </a:cubicBezTo>
                  <a:cubicBezTo>
                    <a:pt x="185" y="3697"/>
                    <a:pt x="222" y="3660"/>
                    <a:pt x="222" y="3623"/>
                  </a:cubicBezTo>
                  <a:lnTo>
                    <a:pt x="259" y="3476"/>
                  </a:lnTo>
                  <a:cubicBezTo>
                    <a:pt x="259" y="3439"/>
                    <a:pt x="259" y="3402"/>
                    <a:pt x="296" y="3365"/>
                  </a:cubicBezTo>
                  <a:cubicBezTo>
                    <a:pt x="296" y="3291"/>
                    <a:pt x="296" y="3180"/>
                    <a:pt x="333" y="3069"/>
                  </a:cubicBezTo>
                  <a:cubicBezTo>
                    <a:pt x="333" y="2995"/>
                    <a:pt x="333" y="2958"/>
                    <a:pt x="333" y="2884"/>
                  </a:cubicBezTo>
                  <a:cubicBezTo>
                    <a:pt x="370" y="2736"/>
                    <a:pt x="370" y="2625"/>
                    <a:pt x="370" y="2477"/>
                  </a:cubicBezTo>
                  <a:lnTo>
                    <a:pt x="407" y="1812"/>
                  </a:lnTo>
                  <a:lnTo>
                    <a:pt x="407" y="1146"/>
                  </a:lnTo>
                  <a:cubicBezTo>
                    <a:pt x="407" y="1035"/>
                    <a:pt x="370" y="888"/>
                    <a:pt x="370" y="777"/>
                  </a:cubicBezTo>
                  <a:cubicBezTo>
                    <a:pt x="370" y="703"/>
                    <a:pt x="370" y="629"/>
                    <a:pt x="370" y="592"/>
                  </a:cubicBezTo>
                  <a:cubicBezTo>
                    <a:pt x="370" y="518"/>
                    <a:pt x="370" y="444"/>
                    <a:pt x="370" y="407"/>
                  </a:cubicBezTo>
                  <a:cubicBezTo>
                    <a:pt x="333" y="333"/>
                    <a:pt x="333" y="259"/>
                    <a:pt x="333" y="185"/>
                  </a:cubicBezTo>
                  <a:cubicBezTo>
                    <a:pt x="370" y="148"/>
                    <a:pt x="370" y="148"/>
                    <a:pt x="370" y="148"/>
                  </a:cubicBezTo>
                  <a:cubicBezTo>
                    <a:pt x="407" y="111"/>
                    <a:pt x="444" y="74"/>
                    <a:pt x="444" y="37"/>
                  </a:cubicBezTo>
                  <a:cubicBezTo>
                    <a:pt x="407" y="37"/>
                    <a:pt x="407" y="0"/>
                    <a:pt x="37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1" name="Google Shape;1351;p64"/>
            <p:cNvSpPr/>
            <p:nvPr/>
          </p:nvSpPr>
          <p:spPr>
            <a:xfrm>
              <a:off x="6019300" y="1473825"/>
              <a:ext cx="37925" cy="32375"/>
            </a:xfrm>
            <a:custGeom>
              <a:rect b="b" l="l" r="r" t="t"/>
              <a:pathLst>
                <a:path extrusionOk="0" h="1295" w="1517">
                  <a:moveTo>
                    <a:pt x="111" y="1"/>
                  </a:moveTo>
                  <a:cubicBezTo>
                    <a:pt x="74" y="1"/>
                    <a:pt x="37" y="1"/>
                    <a:pt x="37" y="38"/>
                  </a:cubicBezTo>
                  <a:cubicBezTo>
                    <a:pt x="0" y="38"/>
                    <a:pt x="0" y="75"/>
                    <a:pt x="37" y="112"/>
                  </a:cubicBezTo>
                  <a:lnTo>
                    <a:pt x="111" y="186"/>
                  </a:lnTo>
                  <a:cubicBezTo>
                    <a:pt x="111" y="186"/>
                    <a:pt x="111" y="223"/>
                    <a:pt x="148" y="223"/>
                  </a:cubicBezTo>
                  <a:cubicBezTo>
                    <a:pt x="148" y="260"/>
                    <a:pt x="185" y="297"/>
                    <a:pt x="222" y="334"/>
                  </a:cubicBezTo>
                  <a:cubicBezTo>
                    <a:pt x="259" y="371"/>
                    <a:pt x="296" y="371"/>
                    <a:pt x="296" y="407"/>
                  </a:cubicBezTo>
                  <a:cubicBezTo>
                    <a:pt x="333" y="444"/>
                    <a:pt x="370" y="481"/>
                    <a:pt x="444" y="518"/>
                  </a:cubicBezTo>
                  <a:lnTo>
                    <a:pt x="666" y="740"/>
                  </a:lnTo>
                  <a:lnTo>
                    <a:pt x="888" y="925"/>
                  </a:lnTo>
                  <a:cubicBezTo>
                    <a:pt x="962" y="999"/>
                    <a:pt x="999" y="1036"/>
                    <a:pt x="1036" y="1036"/>
                  </a:cubicBezTo>
                  <a:cubicBezTo>
                    <a:pt x="1073" y="1073"/>
                    <a:pt x="1110" y="1110"/>
                    <a:pt x="1147" y="1110"/>
                  </a:cubicBezTo>
                  <a:cubicBezTo>
                    <a:pt x="1183" y="1147"/>
                    <a:pt x="1220" y="1184"/>
                    <a:pt x="1257" y="1221"/>
                  </a:cubicBezTo>
                  <a:cubicBezTo>
                    <a:pt x="1257" y="1221"/>
                    <a:pt x="1294" y="1221"/>
                    <a:pt x="1294" y="1258"/>
                  </a:cubicBezTo>
                  <a:lnTo>
                    <a:pt x="1368" y="1295"/>
                  </a:lnTo>
                  <a:lnTo>
                    <a:pt x="1405" y="1295"/>
                  </a:lnTo>
                  <a:cubicBezTo>
                    <a:pt x="1442" y="1295"/>
                    <a:pt x="1442" y="1295"/>
                    <a:pt x="1479" y="1258"/>
                  </a:cubicBezTo>
                  <a:cubicBezTo>
                    <a:pt x="1479" y="1258"/>
                    <a:pt x="1516" y="1221"/>
                    <a:pt x="1479" y="1184"/>
                  </a:cubicBezTo>
                  <a:lnTo>
                    <a:pt x="1442" y="1110"/>
                  </a:lnTo>
                  <a:lnTo>
                    <a:pt x="1405" y="1073"/>
                  </a:lnTo>
                  <a:cubicBezTo>
                    <a:pt x="1405" y="1036"/>
                    <a:pt x="1368" y="962"/>
                    <a:pt x="1331" y="925"/>
                  </a:cubicBezTo>
                  <a:lnTo>
                    <a:pt x="1294" y="888"/>
                  </a:lnTo>
                  <a:cubicBezTo>
                    <a:pt x="1220" y="814"/>
                    <a:pt x="1183" y="777"/>
                    <a:pt x="1147" y="703"/>
                  </a:cubicBezTo>
                  <a:lnTo>
                    <a:pt x="888" y="481"/>
                  </a:lnTo>
                  <a:lnTo>
                    <a:pt x="629" y="297"/>
                  </a:lnTo>
                  <a:cubicBezTo>
                    <a:pt x="555" y="223"/>
                    <a:pt x="518" y="186"/>
                    <a:pt x="444" y="149"/>
                  </a:cubicBezTo>
                  <a:lnTo>
                    <a:pt x="407" y="112"/>
                  </a:lnTo>
                  <a:cubicBezTo>
                    <a:pt x="333" y="75"/>
                    <a:pt x="296" y="75"/>
                    <a:pt x="259" y="38"/>
                  </a:cubicBezTo>
                  <a:lnTo>
                    <a:pt x="185" y="38"/>
                  </a:lnTo>
                  <a:lnTo>
                    <a:pt x="111"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2" name="Google Shape;1352;p64"/>
            <p:cNvSpPr/>
            <p:nvPr/>
          </p:nvSpPr>
          <p:spPr>
            <a:xfrm>
              <a:off x="6186600" y="869350"/>
              <a:ext cx="49925" cy="92475"/>
            </a:xfrm>
            <a:custGeom>
              <a:rect b="b" l="l" r="r" t="t"/>
              <a:pathLst>
                <a:path extrusionOk="0" h="3699" w="1997">
                  <a:moveTo>
                    <a:pt x="1923" y="1"/>
                  </a:moveTo>
                  <a:cubicBezTo>
                    <a:pt x="1886" y="1"/>
                    <a:pt x="1886" y="38"/>
                    <a:pt x="1849" y="38"/>
                  </a:cubicBezTo>
                  <a:lnTo>
                    <a:pt x="1738" y="186"/>
                  </a:lnTo>
                  <a:cubicBezTo>
                    <a:pt x="1738" y="223"/>
                    <a:pt x="1701" y="260"/>
                    <a:pt x="1664" y="260"/>
                  </a:cubicBezTo>
                  <a:cubicBezTo>
                    <a:pt x="1627" y="371"/>
                    <a:pt x="1553" y="445"/>
                    <a:pt x="1479" y="556"/>
                  </a:cubicBezTo>
                  <a:lnTo>
                    <a:pt x="1405" y="703"/>
                  </a:lnTo>
                  <a:cubicBezTo>
                    <a:pt x="1294" y="814"/>
                    <a:pt x="1220" y="962"/>
                    <a:pt x="1146" y="1110"/>
                  </a:cubicBezTo>
                  <a:lnTo>
                    <a:pt x="777" y="1739"/>
                  </a:lnTo>
                  <a:lnTo>
                    <a:pt x="481" y="2404"/>
                  </a:lnTo>
                  <a:cubicBezTo>
                    <a:pt x="407" y="2552"/>
                    <a:pt x="333" y="2700"/>
                    <a:pt x="296" y="2848"/>
                  </a:cubicBezTo>
                  <a:cubicBezTo>
                    <a:pt x="259" y="2885"/>
                    <a:pt x="222" y="2959"/>
                    <a:pt x="222" y="2996"/>
                  </a:cubicBezTo>
                  <a:cubicBezTo>
                    <a:pt x="148" y="3107"/>
                    <a:pt x="148" y="3217"/>
                    <a:pt x="111" y="3328"/>
                  </a:cubicBezTo>
                  <a:cubicBezTo>
                    <a:pt x="74" y="3365"/>
                    <a:pt x="74" y="3402"/>
                    <a:pt x="74" y="3439"/>
                  </a:cubicBezTo>
                  <a:lnTo>
                    <a:pt x="0" y="3587"/>
                  </a:lnTo>
                  <a:cubicBezTo>
                    <a:pt x="0" y="3624"/>
                    <a:pt x="37" y="3661"/>
                    <a:pt x="37" y="3698"/>
                  </a:cubicBezTo>
                  <a:lnTo>
                    <a:pt x="74" y="3698"/>
                  </a:lnTo>
                  <a:cubicBezTo>
                    <a:pt x="111" y="3698"/>
                    <a:pt x="148" y="3698"/>
                    <a:pt x="148" y="3661"/>
                  </a:cubicBezTo>
                  <a:lnTo>
                    <a:pt x="259" y="3513"/>
                  </a:lnTo>
                  <a:cubicBezTo>
                    <a:pt x="259" y="3476"/>
                    <a:pt x="296" y="3439"/>
                    <a:pt x="333" y="3402"/>
                  </a:cubicBezTo>
                  <a:cubicBezTo>
                    <a:pt x="370" y="3328"/>
                    <a:pt x="444" y="3217"/>
                    <a:pt x="481" y="3143"/>
                  </a:cubicBezTo>
                  <a:cubicBezTo>
                    <a:pt x="518" y="3070"/>
                    <a:pt x="555" y="2996"/>
                    <a:pt x="592" y="2922"/>
                  </a:cubicBezTo>
                  <a:cubicBezTo>
                    <a:pt x="666" y="2811"/>
                    <a:pt x="740" y="2700"/>
                    <a:pt x="813" y="2589"/>
                  </a:cubicBezTo>
                  <a:lnTo>
                    <a:pt x="1146" y="1923"/>
                  </a:lnTo>
                  <a:lnTo>
                    <a:pt x="1479" y="1295"/>
                  </a:lnTo>
                  <a:cubicBezTo>
                    <a:pt x="1516" y="1147"/>
                    <a:pt x="1590" y="1036"/>
                    <a:pt x="1627" y="925"/>
                  </a:cubicBezTo>
                  <a:cubicBezTo>
                    <a:pt x="1664" y="851"/>
                    <a:pt x="1701" y="777"/>
                    <a:pt x="1738" y="703"/>
                  </a:cubicBezTo>
                  <a:cubicBezTo>
                    <a:pt x="1812" y="592"/>
                    <a:pt x="1849" y="482"/>
                    <a:pt x="1886" y="408"/>
                  </a:cubicBezTo>
                  <a:cubicBezTo>
                    <a:pt x="1886" y="371"/>
                    <a:pt x="1886" y="334"/>
                    <a:pt x="1923" y="297"/>
                  </a:cubicBezTo>
                  <a:lnTo>
                    <a:pt x="1997" y="112"/>
                  </a:lnTo>
                  <a:cubicBezTo>
                    <a:pt x="1997" y="75"/>
                    <a:pt x="1997" y="38"/>
                    <a:pt x="1960" y="38"/>
                  </a:cubicBezTo>
                  <a:cubicBezTo>
                    <a:pt x="1960" y="38"/>
                    <a:pt x="1923" y="1"/>
                    <a:pt x="192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3" name="Google Shape;1353;p64"/>
            <p:cNvSpPr/>
            <p:nvPr/>
          </p:nvSpPr>
          <p:spPr>
            <a:xfrm>
              <a:off x="5018325" y="857350"/>
              <a:ext cx="187650" cy="124800"/>
            </a:xfrm>
            <a:custGeom>
              <a:rect b="b" l="l" r="r" t="t"/>
              <a:pathLst>
                <a:path extrusionOk="0" h="4992" w="7506">
                  <a:moveTo>
                    <a:pt x="7394" y="0"/>
                  </a:moveTo>
                  <a:lnTo>
                    <a:pt x="7099" y="259"/>
                  </a:lnTo>
                  <a:cubicBezTo>
                    <a:pt x="6951" y="370"/>
                    <a:pt x="6766" y="518"/>
                    <a:pt x="6581" y="666"/>
                  </a:cubicBezTo>
                  <a:lnTo>
                    <a:pt x="6322" y="888"/>
                  </a:lnTo>
                  <a:cubicBezTo>
                    <a:pt x="6100" y="1072"/>
                    <a:pt x="5842" y="1257"/>
                    <a:pt x="5546" y="1442"/>
                  </a:cubicBezTo>
                  <a:cubicBezTo>
                    <a:pt x="5435" y="1553"/>
                    <a:pt x="5324" y="1627"/>
                    <a:pt x="5176" y="1738"/>
                  </a:cubicBezTo>
                  <a:cubicBezTo>
                    <a:pt x="4769" y="2034"/>
                    <a:pt x="4326" y="2366"/>
                    <a:pt x="3845" y="2625"/>
                  </a:cubicBezTo>
                  <a:lnTo>
                    <a:pt x="3771" y="2699"/>
                  </a:lnTo>
                  <a:cubicBezTo>
                    <a:pt x="3734" y="2662"/>
                    <a:pt x="3660" y="2588"/>
                    <a:pt x="3623" y="2551"/>
                  </a:cubicBezTo>
                  <a:cubicBezTo>
                    <a:pt x="3364" y="2366"/>
                    <a:pt x="3106" y="2145"/>
                    <a:pt x="2847" y="1923"/>
                  </a:cubicBezTo>
                  <a:cubicBezTo>
                    <a:pt x="2551" y="1738"/>
                    <a:pt x="2329" y="1516"/>
                    <a:pt x="2070" y="1294"/>
                  </a:cubicBezTo>
                  <a:cubicBezTo>
                    <a:pt x="1960" y="1220"/>
                    <a:pt x="1886" y="1109"/>
                    <a:pt x="1775" y="1036"/>
                  </a:cubicBezTo>
                  <a:cubicBezTo>
                    <a:pt x="1664" y="925"/>
                    <a:pt x="1516" y="814"/>
                    <a:pt x="1405" y="740"/>
                  </a:cubicBezTo>
                  <a:cubicBezTo>
                    <a:pt x="1331" y="629"/>
                    <a:pt x="1257" y="555"/>
                    <a:pt x="1183" y="481"/>
                  </a:cubicBezTo>
                  <a:cubicBezTo>
                    <a:pt x="1072" y="407"/>
                    <a:pt x="998" y="370"/>
                    <a:pt x="961" y="296"/>
                  </a:cubicBezTo>
                  <a:lnTo>
                    <a:pt x="777" y="148"/>
                  </a:lnTo>
                  <a:cubicBezTo>
                    <a:pt x="777" y="148"/>
                    <a:pt x="740" y="111"/>
                    <a:pt x="740" y="111"/>
                  </a:cubicBezTo>
                  <a:cubicBezTo>
                    <a:pt x="703" y="111"/>
                    <a:pt x="703" y="148"/>
                    <a:pt x="666" y="148"/>
                  </a:cubicBezTo>
                  <a:cubicBezTo>
                    <a:pt x="666" y="185"/>
                    <a:pt x="629" y="222"/>
                    <a:pt x="666" y="259"/>
                  </a:cubicBezTo>
                  <a:lnTo>
                    <a:pt x="813" y="444"/>
                  </a:lnTo>
                  <a:lnTo>
                    <a:pt x="887" y="518"/>
                  </a:lnTo>
                  <a:cubicBezTo>
                    <a:pt x="961" y="629"/>
                    <a:pt x="1072" y="777"/>
                    <a:pt x="1220" y="925"/>
                  </a:cubicBezTo>
                  <a:cubicBezTo>
                    <a:pt x="1368" y="1109"/>
                    <a:pt x="1590" y="1331"/>
                    <a:pt x="1812" y="1590"/>
                  </a:cubicBezTo>
                  <a:cubicBezTo>
                    <a:pt x="2034" y="1812"/>
                    <a:pt x="2292" y="2034"/>
                    <a:pt x="2588" y="2256"/>
                  </a:cubicBezTo>
                  <a:cubicBezTo>
                    <a:pt x="2847" y="2477"/>
                    <a:pt x="3106" y="2662"/>
                    <a:pt x="3401" y="2847"/>
                  </a:cubicBezTo>
                  <a:cubicBezTo>
                    <a:pt x="3401" y="2884"/>
                    <a:pt x="3438" y="2884"/>
                    <a:pt x="3438" y="2884"/>
                  </a:cubicBezTo>
                  <a:cubicBezTo>
                    <a:pt x="3106" y="3106"/>
                    <a:pt x="2773" y="3328"/>
                    <a:pt x="2477" y="3476"/>
                  </a:cubicBezTo>
                  <a:cubicBezTo>
                    <a:pt x="2366" y="3550"/>
                    <a:pt x="2218" y="3623"/>
                    <a:pt x="2107" y="3697"/>
                  </a:cubicBezTo>
                  <a:cubicBezTo>
                    <a:pt x="1812" y="3882"/>
                    <a:pt x="1516" y="4030"/>
                    <a:pt x="1257" y="4178"/>
                  </a:cubicBezTo>
                  <a:lnTo>
                    <a:pt x="998" y="4326"/>
                  </a:lnTo>
                  <a:cubicBezTo>
                    <a:pt x="740" y="4474"/>
                    <a:pt x="555" y="4585"/>
                    <a:pt x="370" y="4659"/>
                  </a:cubicBezTo>
                  <a:lnTo>
                    <a:pt x="37" y="4844"/>
                  </a:lnTo>
                  <a:cubicBezTo>
                    <a:pt x="0" y="4844"/>
                    <a:pt x="0" y="4880"/>
                    <a:pt x="0" y="4917"/>
                  </a:cubicBezTo>
                  <a:cubicBezTo>
                    <a:pt x="37" y="4954"/>
                    <a:pt x="37" y="4991"/>
                    <a:pt x="74" y="4991"/>
                  </a:cubicBezTo>
                  <a:cubicBezTo>
                    <a:pt x="74" y="4991"/>
                    <a:pt x="111" y="4991"/>
                    <a:pt x="111" y="4954"/>
                  </a:cubicBezTo>
                  <a:lnTo>
                    <a:pt x="481" y="4844"/>
                  </a:lnTo>
                  <a:lnTo>
                    <a:pt x="592" y="4807"/>
                  </a:lnTo>
                  <a:cubicBezTo>
                    <a:pt x="777" y="4696"/>
                    <a:pt x="1072" y="4585"/>
                    <a:pt x="1405" y="4437"/>
                  </a:cubicBezTo>
                  <a:cubicBezTo>
                    <a:pt x="1701" y="4326"/>
                    <a:pt x="2181" y="4104"/>
                    <a:pt x="2662" y="3808"/>
                  </a:cubicBezTo>
                  <a:cubicBezTo>
                    <a:pt x="3032" y="3623"/>
                    <a:pt x="3401" y="3402"/>
                    <a:pt x="3808" y="3143"/>
                  </a:cubicBezTo>
                  <a:cubicBezTo>
                    <a:pt x="3919" y="3180"/>
                    <a:pt x="4030" y="3254"/>
                    <a:pt x="4104" y="3291"/>
                  </a:cubicBezTo>
                  <a:lnTo>
                    <a:pt x="4141" y="3328"/>
                  </a:lnTo>
                  <a:cubicBezTo>
                    <a:pt x="4326" y="3439"/>
                    <a:pt x="4474" y="3513"/>
                    <a:pt x="4585" y="3550"/>
                  </a:cubicBezTo>
                  <a:lnTo>
                    <a:pt x="4695" y="3623"/>
                  </a:lnTo>
                  <a:lnTo>
                    <a:pt x="4917" y="3697"/>
                  </a:lnTo>
                  <a:lnTo>
                    <a:pt x="4954" y="3697"/>
                  </a:lnTo>
                  <a:cubicBezTo>
                    <a:pt x="4991" y="3697"/>
                    <a:pt x="4991" y="3697"/>
                    <a:pt x="5028" y="3660"/>
                  </a:cubicBezTo>
                  <a:cubicBezTo>
                    <a:pt x="5028" y="3623"/>
                    <a:pt x="5028" y="3587"/>
                    <a:pt x="4991" y="3587"/>
                  </a:cubicBezTo>
                  <a:lnTo>
                    <a:pt x="4806" y="3439"/>
                  </a:lnTo>
                  <a:cubicBezTo>
                    <a:pt x="4732" y="3402"/>
                    <a:pt x="4658" y="3328"/>
                    <a:pt x="4585" y="3254"/>
                  </a:cubicBezTo>
                  <a:cubicBezTo>
                    <a:pt x="4511" y="3217"/>
                    <a:pt x="4400" y="3143"/>
                    <a:pt x="4289" y="3069"/>
                  </a:cubicBezTo>
                  <a:cubicBezTo>
                    <a:pt x="4252" y="3032"/>
                    <a:pt x="4178" y="2995"/>
                    <a:pt x="4141" y="2921"/>
                  </a:cubicBezTo>
                  <a:cubicBezTo>
                    <a:pt x="4585" y="2625"/>
                    <a:pt x="4991" y="2330"/>
                    <a:pt x="5398" y="1997"/>
                  </a:cubicBezTo>
                  <a:cubicBezTo>
                    <a:pt x="5842" y="1701"/>
                    <a:pt x="6211" y="1368"/>
                    <a:pt x="6507" y="1109"/>
                  </a:cubicBezTo>
                  <a:cubicBezTo>
                    <a:pt x="6766" y="888"/>
                    <a:pt x="6951" y="666"/>
                    <a:pt x="7135" y="481"/>
                  </a:cubicBezTo>
                  <a:lnTo>
                    <a:pt x="7209" y="407"/>
                  </a:lnTo>
                  <a:lnTo>
                    <a:pt x="7468" y="111"/>
                  </a:lnTo>
                  <a:cubicBezTo>
                    <a:pt x="7505" y="111"/>
                    <a:pt x="7505" y="37"/>
                    <a:pt x="7468" y="37"/>
                  </a:cubicBezTo>
                  <a:cubicBezTo>
                    <a:pt x="7468" y="0"/>
                    <a:pt x="7468" y="0"/>
                    <a:pt x="743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4" name="Google Shape;1354;p64"/>
            <p:cNvSpPr/>
            <p:nvPr/>
          </p:nvSpPr>
          <p:spPr>
            <a:xfrm>
              <a:off x="4750275" y="1271425"/>
              <a:ext cx="15750" cy="156225"/>
            </a:xfrm>
            <a:custGeom>
              <a:rect b="b" l="l" r="r" t="t"/>
              <a:pathLst>
                <a:path extrusionOk="0" h="6249" w="630">
                  <a:moveTo>
                    <a:pt x="481" y="0"/>
                  </a:moveTo>
                  <a:cubicBezTo>
                    <a:pt x="444" y="0"/>
                    <a:pt x="407" y="37"/>
                    <a:pt x="407" y="74"/>
                  </a:cubicBezTo>
                  <a:lnTo>
                    <a:pt x="370" y="333"/>
                  </a:lnTo>
                  <a:lnTo>
                    <a:pt x="333" y="1035"/>
                  </a:lnTo>
                  <a:lnTo>
                    <a:pt x="259" y="1997"/>
                  </a:lnTo>
                  <a:cubicBezTo>
                    <a:pt x="222" y="2366"/>
                    <a:pt x="222" y="2736"/>
                    <a:pt x="185" y="3106"/>
                  </a:cubicBezTo>
                  <a:cubicBezTo>
                    <a:pt x="149" y="3512"/>
                    <a:pt x="149" y="3882"/>
                    <a:pt x="112" y="4252"/>
                  </a:cubicBezTo>
                  <a:cubicBezTo>
                    <a:pt x="112" y="4437"/>
                    <a:pt x="75" y="4622"/>
                    <a:pt x="75" y="4806"/>
                  </a:cubicBezTo>
                  <a:cubicBezTo>
                    <a:pt x="75" y="4954"/>
                    <a:pt x="75" y="5065"/>
                    <a:pt x="75" y="5250"/>
                  </a:cubicBezTo>
                  <a:lnTo>
                    <a:pt x="38" y="5916"/>
                  </a:lnTo>
                  <a:lnTo>
                    <a:pt x="1" y="6174"/>
                  </a:lnTo>
                  <a:cubicBezTo>
                    <a:pt x="1" y="6211"/>
                    <a:pt x="38" y="6248"/>
                    <a:pt x="75" y="6248"/>
                  </a:cubicBezTo>
                  <a:cubicBezTo>
                    <a:pt x="112" y="6248"/>
                    <a:pt x="149" y="6211"/>
                    <a:pt x="149" y="6174"/>
                  </a:cubicBezTo>
                  <a:lnTo>
                    <a:pt x="222" y="5916"/>
                  </a:lnTo>
                  <a:lnTo>
                    <a:pt x="259" y="5768"/>
                  </a:lnTo>
                  <a:cubicBezTo>
                    <a:pt x="296" y="5620"/>
                    <a:pt x="333" y="5435"/>
                    <a:pt x="370" y="5250"/>
                  </a:cubicBezTo>
                  <a:lnTo>
                    <a:pt x="370" y="5065"/>
                  </a:lnTo>
                  <a:cubicBezTo>
                    <a:pt x="407" y="4806"/>
                    <a:pt x="481" y="4548"/>
                    <a:pt x="481" y="4289"/>
                  </a:cubicBezTo>
                  <a:cubicBezTo>
                    <a:pt x="518" y="3919"/>
                    <a:pt x="555" y="3549"/>
                    <a:pt x="592" y="3143"/>
                  </a:cubicBezTo>
                  <a:cubicBezTo>
                    <a:pt x="629" y="2773"/>
                    <a:pt x="629" y="2366"/>
                    <a:pt x="629" y="2034"/>
                  </a:cubicBezTo>
                  <a:cubicBezTo>
                    <a:pt x="629" y="1738"/>
                    <a:pt x="629" y="1479"/>
                    <a:pt x="629" y="1220"/>
                  </a:cubicBezTo>
                  <a:lnTo>
                    <a:pt x="629" y="1035"/>
                  </a:lnTo>
                  <a:cubicBezTo>
                    <a:pt x="629" y="851"/>
                    <a:pt x="592" y="666"/>
                    <a:pt x="592" y="518"/>
                  </a:cubicBezTo>
                  <a:lnTo>
                    <a:pt x="592" y="333"/>
                  </a:lnTo>
                  <a:lnTo>
                    <a:pt x="555" y="74"/>
                  </a:lnTo>
                  <a:cubicBezTo>
                    <a:pt x="555" y="37"/>
                    <a:pt x="518" y="0"/>
                    <a:pt x="48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5" name="Google Shape;1355;p64"/>
            <p:cNvSpPr/>
            <p:nvPr/>
          </p:nvSpPr>
          <p:spPr>
            <a:xfrm>
              <a:off x="5973075" y="980275"/>
              <a:ext cx="58275" cy="117400"/>
            </a:xfrm>
            <a:custGeom>
              <a:rect b="b" l="l" r="r" t="t"/>
              <a:pathLst>
                <a:path extrusionOk="0" h="4696" w="2331">
                  <a:moveTo>
                    <a:pt x="2182" y="0"/>
                  </a:moveTo>
                  <a:cubicBezTo>
                    <a:pt x="2182" y="37"/>
                    <a:pt x="2108" y="74"/>
                    <a:pt x="2034" y="185"/>
                  </a:cubicBezTo>
                  <a:cubicBezTo>
                    <a:pt x="1923" y="296"/>
                    <a:pt x="1849" y="481"/>
                    <a:pt x="1739" y="703"/>
                  </a:cubicBezTo>
                  <a:cubicBezTo>
                    <a:pt x="1702" y="777"/>
                    <a:pt x="1628" y="851"/>
                    <a:pt x="1591" y="925"/>
                  </a:cubicBezTo>
                  <a:cubicBezTo>
                    <a:pt x="1517" y="1073"/>
                    <a:pt x="1443" y="1257"/>
                    <a:pt x="1332" y="1405"/>
                  </a:cubicBezTo>
                  <a:lnTo>
                    <a:pt x="962" y="2256"/>
                  </a:lnTo>
                  <a:lnTo>
                    <a:pt x="592" y="3106"/>
                  </a:lnTo>
                  <a:cubicBezTo>
                    <a:pt x="482" y="3291"/>
                    <a:pt x="445" y="3439"/>
                    <a:pt x="371" y="3624"/>
                  </a:cubicBezTo>
                  <a:cubicBezTo>
                    <a:pt x="334" y="3698"/>
                    <a:pt x="297" y="3771"/>
                    <a:pt x="260" y="3845"/>
                  </a:cubicBezTo>
                  <a:cubicBezTo>
                    <a:pt x="223" y="3993"/>
                    <a:pt x="186" y="4141"/>
                    <a:pt x="149" y="4252"/>
                  </a:cubicBezTo>
                  <a:cubicBezTo>
                    <a:pt x="112" y="4289"/>
                    <a:pt x="112" y="4363"/>
                    <a:pt x="75" y="4400"/>
                  </a:cubicBezTo>
                  <a:lnTo>
                    <a:pt x="1" y="4585"/>
                  </a:lnTo>
                  <a:cubicBezTo>
                    <a:pt x="1" y="4622"/>
                    <a:pt x="38" y="4659"/>
                    <a:pt x="75" y="4696"/>
                  </a:cubicBezTo>
                  <a:cubicBezTo>
                    <a:pt x="112" y="4696"/>
                    <a:pt x="149" y="4696"/>
                    <a:pt x="149" y="4659"/>
                  </a:cubicBezTo>
                  <a:lnTo>
                    <a:pt x="260" y="4474"/>
                  </a:lnTo>
                  <a:cubicBezTo>
                    <a:pt x="297" y="4437"/>
                    <a:pt x="334" y="4400"/>
                    <a:pt x="334" y="4326"/>
                  </a:cubicBezTo>
                  <a:cubicBezTo>
                    <a:pt x="408" y="4215"/>
                    <a:pt x="482" y="4104"/>
                    <a:pt x="555" y="3956"/>
                  </a:cubicBezTo>
                  <a:cubicBezTo>
                    <a:pt x="592" y="3882"/>
                    <a:pt x="629" y="3808"/>
                    <a:pt x="666" y="3734"/>
                  </a:cubicBezTo>
                  <a:cubicBezTo>
                    <a:pt x="740" y="3587"/>
                    <a:pt x="851" y="3439"/>
                    <a:pt x="925" y="3254"/>
                  </a:cubicBezTo>
                  <a:lnTo>
                    <a:pt x="1332" y="2404"/>
                  </a:lnTo>
                  <a:lnTo>
                    <a:pt x="1702" y="1553"/>
                  </a:lnTo>
                  <a:cubicBezTo>
                    <a:pt x="1775" y="1405"/>
                    <a:pt x="1849" y="1220"/>
                    <a:pt x="1886" y="1073"/>
                  </a:cubicBezTo>
                  <a:cubicBezTo>
                    <a:pt x="1923" y="962"/>
                    <a:pt x="1960" y="888"/>
                    <a:pt x="1997" y="814"/>
                  </a:cubicBezTo>
                  <a:cubicBezTo>
                    <a:pt x="2034" y="703"/>
                    <a:pt x="2071" y="629"/>
                    <a:pt x="2108" y="555"/>
                  </a:cubicBezTo>
                  <a:cubicBezTo>
                    <a:pt x="2145" y="444"/>
                    <a:pt x="2182" y="370"/>
                    <a:pt x="2182" y="296"/>
                  </a:cubicBezTo>
                  <a:cubicBezTo>
                    <a:pt x="2256" y="185"/>
                    <a:pt x="2293" y="111"/>
                    <a:pt x="2293" y="111"/>
                  </a:cubicBezTo>
                  <a:cubicBezTo>
                    <a:pt x="2330" y="111"/>
                    <a:pt x="2330" y="74"/>
                    <a:pt x="2293" y="37"/>
                  </a:cubicBezTo>
                  <a:cubicBezTo>
                    <a:pt x="2293" y="0"/>
                    <a:pt x="2256" y="0"/>
                    <a:pt x="225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6" name="Google Shape;1356;p64"/>
            <p:cNvSpPr/>
            <p:nvPr/>
          </p:nvSpPr>
          <p:spPr>
            <a:xfrm>
              <a:off x="4781700" y="1036650"/>
              <a:ext cx="40700" cy="166400"/>
            </a:xfrm>
            <a:custGeom>
              <a:rect b="b" l="l" r="r" t="t"/>
              <a:pathLst>
                <a:path extrusionOk="0" h="6656" w="1628">
                  <a:moveTo>
                    <a:pt x="1553" y="1"/>
                  </a:moveTo>
                  <a:cubicBezTo>
                    <a:pt x="1516" y="1"/>
                    <a:pt x="1479" y="38"/>
                    <a:pt x="1479" y="38"/>
                  </a:cubicBezTo>
                  <a:lnTo>
                    <a:pt x="1442" y="333"/>
                  </a:lnTo>
                  <a:lnTo>
                    <a:pt x="1295" y="1073"/>
                  </a:lnTo>
                  <a:cubicBezTo>
                    <a:pt x="1258" y="1258"/>
                    <a:pt x="1221" y="1479"/>
                    <a:pt x="1184" y="1664"/>
                  </a:cubicBezTo>
                  <a:cubicBezTo>
                    <a:pt x="1147" y="1812"/>
                    <a:pt x="1147" y="1960"/>
                    <a:pt x="1110" y="2145"/>
                  </a:cubicBezTo>
                  <a:cubicBezTo>
                    <a:pt x="1036" y="2515"/>
                    <a:pt x="925" y="2921"/>
                    <a:pt x="851" y="3328"/>
                  </a:cubicBezTo>
                  <a:cubicBezTo>
                    <a:pt x="740" y="3735"/>
                    <a:pt x="666" y="4141"/>
                    <a:pt x="555" y="4511"/>
                  </a:cubicBezTo>
                  <a:cubicBezTo>
                    <a:pt x="518" y="4696"/>
                    <a:pt x="481" y="4844"/>
                    <a:pt x="444" y="4992"/>
                  </a:cubicBezTo>
                  <a:cubicBezTo>
                    <a:pt x="407" y="5214"/>
                    <a:pt x="333" y="5398"/>
                    <a:pt x="296" y="5583"/>
                  </a:cubicBezTo>
                  <a:lnTo>
                    <a:pt x="112" y="6286"/>
                  </a:lnTo>
                  <a:lnTo>
                    <a:pt x="38" y="6581"/>
                  </a:lnTo>
                  <a:cubicBezTo>
                    <a:pt x="1" y="6618"/>
                    <a:pt x="38" y="6655"/>
                    <a:pt x="75" y="6655"/>
                  </a:cubicBezTo>
                  <a:cubicBezTo>
                    <a:pt x="112" y="6655"/>
                    <a:pt x="149" y="6655"/>
                    <a:pt x="149" y="6618"/>
                  </a:cubicBezTo>
                  <a:lnTo>
                    <a:pt x="296" y="6360"/>
                  </a:lnTo>
                  <a:lnTo>
                    <a:pt x="333" y="6212"/>
                  </a:lnTo>
                  <a:cubicBezTo>
                    <a:pt x="407" y="6064"/>
                    <a:pt x="481" y="5879"/>
                    <a:pt x="555" y="5657"/>
                  </a:cubicBezTo>
                  <a:lnTo>
                    <a:pt x="592" y="5620"/>
                  </a:lnTo>
                  <a:cubicBezTo>
                    <a:pt x="703" y="5324"/>
                    <a:pt x="814" y="4992"/>
                    <a:pt x="925" y="4622"/>
                  </a:cubicBezTo>
                  <a:cubicBezTo>
                    <a:pt x="1036" y="4252"/>
                    <a:pt x="1147" y="3846"/>
                    <a:pt x="1258" y="3439"/>
                  </a:cubicBezTo>
                  <a:cubicBezTo>
                    <a:pt x="1332" y="2995"/>
                    <a:pt x="1406" y="2589"/>
                    <a:pt x="1479" y="2219"/>
                  </a:cubicBezTo>
                  <a:cubicBezTo>
                    <a:pt x="1516" y="1812"/>
                    <a:pt x="1553" y="1479"/>
                    <a:pt x="1590" y="1147"/>
                  </a:cubicBezTo>
                  <a:cubicBezTo>
                    <a:pt x="1627" y="888"/>
                    <a:pt x="1627" y="666"/>
                    <a:pt x="1627" y="481"/>
                  </a:cubicBezTo>
                  <a:lnTo>
                    <a:pt x="1627" y="370"/>
                  </a:lnTo>
                  <a:lnTo>
                    <a:pt x="1627" y="75"/>
                  </a:lnTo>
                  <a:cubicBezTo>
                    <a:pt x="1627" y="38"/>
                    <a:pt x="1590" y="1"/>
                    <a:pt x="155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7" name="Google Shape;1357;p64"/>
            <p:cNvSpPr/>
            <p:nvPr/>
          </p:nvSpPr>
          <p:spPr>
            <a:xfrm>
              <a:off x="4782625" y="2524725"/>
              <a:ext cx="97075" cy="63800"/>
            </a:xfrm>
            <a:custGeom>
              <a:rect b="b" l="l" r="r" t="t"/>
              <a:pathLst>
                <a:path extrusionOk="0" h="2552" w="3883">
                  <a:moveTo>
                    <a:pt x="38" y="1"/>
                  </a:moveTo>
                  <a:cubicBezTo>
                    <a:pt x="1" y="1"/>
                    <a:pt x="1" y="37"/>
                    <a:pt x="1" y="74"/>
                  </a:cubicBezTo>
                  <a:cubicBezTo>
                    <a:pt x="1" y="333"/>
                    <a:pt x="75" y="592"/>
                    <a:pt x="112" y="851"/>
                  </a:cubicBezTo>
                  <a:cubicBezTo>
                    <a:pt x="185" y="1147"/>
                    <a:pt x="259" y="1442"/>
                    <a:pt x="333" y="1738"/>
                  </a:cubicBezTo>
                  <a:cubicBezTo>
                    <a:pt x="370" y="1775"/>
                    <a:pt x="370" y="1775"/>
                    <a:pt x="407" y="1775"/>
                  </a:cubicBezTo>
                  <a:cubicBezTo>
                    <a:pt x="1479" y="2108"/>
                    <a:pt x="2626" y="2367"/>
                    <a:pt x="3809" y="2551"/>
                  </a:cubicBezTo>
                  <a:cubicBezTo>
                    <a:pt x="3846" y="2551"/>
                    <a:pt x="3846" y="2551"/>
                    <a:pt x="3883" y="2515"/>
                  </a:cubicBezTo>
                  <a:cubicBezTo>
                    <a:pt x="3883" y="2478"/>
                    <a:pt x="3883" y="2478"/>
                    <a:pt x="3883" y="2441"/>
                  </a:cubicBezTo>
                  <a:cubicBezTo>
                    <a:pt x="3772" y="2071"/>
                    <a:pt x="3661" y="1627"/>
                    <a:pt x="3587" y="1184"/>
                  </a:cubicBezTo>
                  <a:cubicBezTo>
                    <a:pt x="3587" y="1147"/>
                    <a:pt x="3587" y="1147"/>
                    <a:pt x="3550" y="1147"/>
                  </a:cubicBezTo>
                  <a:cubicBezTo>
                    <a:pt x="3180" y="1073"/>
                    <a:pt x="2847" y="999"/>
                    <a:pt x="2478" y="888"/>
                  </a:cubicBezTo>
                  <a:lnTo>
                    <a:pt x="2441" y="888"/>
                  </a:lnTo>
                  <a:cubicBezTo>
                    <a:pt x="2441" y="888"/>
                    <a:pt x="2441" y="888"/>
                    <a:pt x="2404" y="925"/>
                  </a:cubicBezTo>
                  <a:cubicBezTo>
                    <a:pt x="2404" y="925"/>
                    <a:pt x="2367" y="962"/>
                    <a:pt x="2367" y="962"/>
                  </a:cubicBezTo>
                  <a:lnTo>
                    <a:pt x="2367" y="1368"/>
                  </a:lnTo>
                  <a:lnTo>
                    <a:pt x="2256" y="888"/>
                  </a:lnTo>
                  <a:cubicBezTo>
                    <a:pt x="2219" y="851"/>
                    <a:pt x="2219" y="851"/>
                    <a:pt x="2182" y="814"/>
                  </a:cubicBezTo>
                  <a:lnTo>
                    <a:pt x="2145" y="814"/>
                  </a:lnTo>
                  <a:cubicBezTo>
                    <a:pt x="1923" y="740"/>
                    <a:pt x="1664" y="666"/>
                    <a:pt x="1442" y="592"/>
                  </a:cubicBezTo>
                  <a:lnTo>
                    <a:pt x="1369" y="592"/>
                  </a:lnTo>
                  <a:cubicBezTo>
                    <a:pt x="1332" y="592"/>
                    <a:pt x="1332" y="629"/>
                    <a:pt x="1332" y="666"/>
                  </a:cubicBezTo>
                  <a:cubicBezTo>
                    <a:pt x="1295" y="814"/>
                    <a:pt x="1295" y="962"/>
                    <a:pt x="1295" y="1110"/>
                  </a:cubicBezTo>
                  <a:cubicBezTo>
                    <a:pt x="1258" y="925"/>
                    <a:pt x="1221" y="740"/>
                    <a:pt x="1184" y="555"/>
                  </a:cubicBezTo>
                  <a:cubicBezTo>
                    <a:pt x="1184" y="518"/>
                    <a:pt x="1147" y="481"/>
                    <a:pt x="1147" y="481"/>
                  </a:cubicBezTo>
                  <a:cubicBezTo>
                    <a:pt x="999" y="444"/>
                    <a:pt x="888" y="370"/>
                    <a:pt x="777" y="333"/>
                  </a:cubicBezTo>
                  <a:lnTo>
                    <a:pt x="703" y="333"/>
                  </a:lnTo>
                  <a:cubicBezTo>
                    <a:pt x="703" y="333"/>
                    <a:pt x="666" y="370"/>
                    <a:pt x="666" y="407"/>
                  </a:cubicBezTo>
                  <a:cubicBezTo>
                    <a:pt x="629" y="555"/>
                    <a:pt x="629" y="703"/>
                    <a:pt x="629" y="851"/>
                  </a:cubicBezTo>
                  <a:cubicBezTo>
                    <a:pt x="592" y="666"/>
                    <a:pt x="555" y="444"/>
                    <a:pt x="518" y="259"/>
                  </a:cubicBezTo>
                  <a:cubicBezTo>
                    <a:pt x="518" y="222"/>
                    <a:pt x="518" y="185"/>
                    <a:pt x="481" y="185"/>
                  </a:cubicBezTo>
                  <a:cubicBezTo>
                    <a:pt x="370" y="111"/>
                    <a:pt x="222" y="74"/>
                    <a:pt x="1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8" name="Google Shape;1358;p64"/>
            <p:cNvSpPr/>
            <p:nvPr/>
          </p:nvSpPr>
          <p:spPr>
            <a:xfrm>
              <a:off x="4682800" y="2076450"/>
              <a:ext cx="59175" cy="10200"/>
            </a:xfrm>
            <a:custGeom>
              <a:rect b="b" l="l" r="r" t="t"/>
              <a:pathLst>
                <a:path extrusionOk="0" h="408" w="2367">
                  <a:moveTo>
                    <a:pt x="1184" y="1"/>
                  </a:moveTo>
                  <a:lnTo>
                    <a:pt x="777" y="38"/>
                  </a:lnTo>
                  <a:cubicBezTo>
                    <a:pt x="666" y="38"/>
                    <a:pt x="592" y="38"/>
                    <a:pt x="518" y="75"/>
                  </a:cubicBezTo>
                  <a:lnTo>
                    <a:pt x="407" y="75"/>
                  </a:lnTo>
                  <a:cubicBezTo>
                    <a:pt x="334" y="112"/>
                    <a:pt x="260" y="112"/>
                    <a:pt x="223" y="149"/>
                  </a:cubicBezTo>
                  <a:lnTo>
                    <a:pt x="149" y="149"/>
                  </a:lnTo>
                  <a:lnTo>
                    <a:pt x="75" y="186"/>
                  </a:lnTo>
                  <a:cubicBezTo>
                    <a:pt x="38" y="186"/>
                    <a:pt x="1" y="223"/>
                    <a:pt x="1" y="260"/>
                  </a:cubicBezTo>
                  <a:cubicBezTo>
                    <a:pt x="1" y="296"/>
                    <a:pt x="38" y="333"/>
                    <a:pt x="75" y="333"/>
                  </a:cubicBezTo>
                  <a:lnTo>
                    <a:pt x="186" y="370"/>
                  </a:lnTo>
                  <a:lnTo>
                    <a:pt x="444" y="370"/>
                  </a:lnTo>
                  <a:cubicBezTo>
                    <a:pt x="481" y="370"/>
                    <a:pt x="518" y="370"/>
                    <a:pt x="555" y="407"/>
                  </a:cubicBezTo>
                  <a:lnTo>
                    <a:pt x="1184" y="407"/>
                  </a:lnTo>
                  <a:lnTo>
                    <a:pt x="1591" y="370"/>
                  </a:lnTo>
                  <a:cubicBezTo>
                    <a:pt x="1664" y="370"/>
                    <a:pt x="1775" y="370"/>
                    <a:pt x="1849" y="333"/>
                  </a:cubicBezTo>
                  <a:lnTo>
                    <a:pt x="1960" y="333"/>
                  </a:lnTo>
                  <a:cubicBezTo>
                    <a:pt x="2034" y="296"/>
                    <a:pt x="2071" y="296"/>
                    <a:pt x="2145" y="296"/>
                  </a:cubicBezTo>
                  <a:lnTo>
                    <a:pt x="2219" y="296"/>
                  </a:lnTo>
                  <a:lnTo>
                    <a:pt x="2293" y="260"/>
                  </a:lnTo>
                  <a:cubicBezTo>
                    <a:pt x="2330" y="260"/>
                    <a:pt x="2367" y="223"/>
                    <a:pt x="2367" y="186"/>
                  </a:cubicBezTo>
                  <a:cubicBezTo>
                    <a:pt x="2367" y="149"/>
                    <a:pt x="2330" y="112"/>
                    <a:pt x="2293" y="112"/>
                  </a:cubicBezTo>
                  <a:lnTo>
                    <a:pt x="2219" y="75"/>
                  </a:lnTo>
                  <a:lnTo>
                    <a:pt x="2145" y="75"/>
                  </a:lnTo>
                  <a:cubicBezTo>
                    <a:pt x="2071" y="75"/>
                    <a:pt x="2034" y="38"/>
                    <a:pt x="1960" y="38"/>
                  </a:cubicBezTo>
                  <a:lnTo>
                    <a:pt x="1849" y="38"/>
                  </a:lnTo>
                  <a:cubicBezTo>
                    <a:pt x="1775" y="1"/>
                    <a:pt x="1664" y="1"/>
                    <a:pt x="159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9" name="Google Shape;1359;p64"/>
            <p:cNvSpPr/>
            <p:nvPr/>
          </p:nvSpPr>
          <p:spPr>
            <a:xfrm>
              <a:off x="6404725" y="909100"/>
              <a:ext cx="19425" cy="94300"/>
            </a:xfrm>
            <a:custGeom>
              <a:rect b="b" l="l" r="r" t="t"/>
              <a:pathLst>
                <a:path extrusionOk="0" h="3772" w="777">
                  <a:moveTo>
                    <a:pt x="666" y="1"/>
                  </a:moveTo>
                  <a:cubicBezTo>
                    <a:pt x="666" y="1"/>
                    <a:pt x="592" y="1"/>
                    <a:pt x="518" y="112"/>
                  </a:cubicBezTo>
                  <a:cubicBezTo>
                    <a:pt x="407" y="186"/>
                    <a:pt x="333" y="370"/>
                    <a:pt x="296" y="518"/>
                  </a:cubicBezTo>
                  <a:lnTo>
                    <a:pt x="259" y="703"/>
                  </a:lnTo>
                  <a:cubicBezTo>
                    <a:pt x="222" y="814"/>
                    <a:pt x="185" y="962"/>
                    <a:pt x="148" y="1110"/>
                  </a:cubicBezTo>
                  <a:lnTo>
                    <a:pt x="74" y="1812"/>
                  </a:lnTo>
                  <a:cubicBezTo>
                    <a:pt x="37" y="2034"/>
                    <a:pt x="37" y="2293"/>
                    <a:pt x="0" y="2515"/>
                  </a:cubicBezTo>
                  <a:cubicBezTo>
                    <a:pt x="0" y="2663"/>
                    <a:pt x="0" y="2810"/>
                    <a:pt x="0" y="2958"/>
                  </a:cubicBezTo>
                  <a:lnTo>
                    <a:pt x="0" y="3106"/>
                  </a:lnTo>
                  <a:cubicBezTo>
                    <a:pt x="0" y="3254"/>
                    <a:pt x="0" y="3328"/>
                    <a:pt x="37" y="3439"/>
                  </a:cubicBezTo>
                  <a:cubicBezTo>
                    <a:pt x="37" y="3476"/>
                    <a:pt x="37" y="3513"/>
                    <a:pt x="37" y="3550"/>
                  </a:cubicBezTo>
                  <a:lnTo>
                    <a:pt x="37" y="3698"/>
                  </a:lnTo>
                  <a:cubicBezTo>
                    <a:pt x="37" y="3735"/>
                    <a:pt x="74" y="3772"/>
                    <a:pt x="111" y="3772"/>
                  </a:cubicBezTo>
                  <a:cubicBezTo>
                    <a:pt x="148" y="3772"/>
                    <a:pt x="185" y="3735"/>
                    <a:pt x="185" y="3735"/>
                  </a:cubicBezTo>
                  <a:lnTo>
                    <a:pt x="222" y="3550"/>
                  </a:lnTo>
                  <a:cubicBezTo>
                    <a:pt x="222" y="3513"/>
                    <a:pt x="259" y="3476"/>
                    <a:pt x="259" y="3439"/>
                  </a:cubicBezTo>
                  <a:cubicBezTo>
                    <a:pt x="259" y="3328"/>
                    <a:pt x="296" y="3254"/>
                    <a:pt x="296" y="3143"/>
                  </a:cubicBezTo>
                  <a:cubicBezTo>
                    <a:pt x="296" y="3069"/>
                    <a:pt x="333" y="2995"/>
                    <a:pt x="333" y="2921"/>
                  </a:cubicBezTo>
                  <a:cubicBezTo>
                    <a:pt x="370" y="2810"/>
                    <a:pt x="370" y="2663"/>
                    <a:pt x="370" y="2552"/>
                  </a:cubicBezTo>
                  <a:cubicBezTo>
                    <a:pt x="407" y="2330"/>
                    <a:pt x="444" y="2071"/>
                    <a:pt x="481" y="1849"/>
                  </a:cubicBezTo>
                  <a:lnTo>
                    <a:pt x="555" y="1184"/>
                  </a:lnTo>
                  <a:cubicBezTo>
                    <a:pt x="555" y="1036"/>
                    <a:pt x="555" y="925"/>
                    <a:pt x="555" y="814"/>
                  </a:cubicBezTo>
                  <a:cubicBezTo>
                    <a:pt x="592" y="740"/>
                    <a:pt x="592" y="666"/>
                    <a:pt x="592" y="592"/>
                  </a:cubicBezTo>
                  <a:cubicBezTo>
                    <a:pt x="592" y="444"/>
                    <a:pt x="629" y="296"/>
                    <a:pt x="666" y="223"/>
                  </a:cubicBezTo>
                  <a:cubicBezTo>
                    <a:pt x="703" y="149"/>
                    <a:pt x="740" y="112"/>
                    <a:pt x="740" y="112"/>
                  </a:cubicBezTo>
                  <a:cubicBezTo>
                    <a:pt x="777" y="112"/>
                    <a:pt x="777" y="75"/>
                    <a:pt x="777" y="38"/>
                  </a:cubicBezTo>
                  <a:cubicBezTo>
                    <a:pt x="740" y="1"/>
                    <a:pt x="740" y="1"/>
                    <a:pt x="70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0" name="Google Shape;1360;p64"/>
            <p:cNvSpPr/>
            <p:nvPr/>
          </p:nvSpPr>
          <p:spPr>
            <a:xfrm>
              <a:off x="4444350" y="1763125"/>
              <a:ext cx="6500" cy="5575"/>
            </a:xfrm>
            <a:custGeom>
              <a:rect b="b" l="l" r="r" t="t"/>
              <a:pathLst>
                <a:path extrusionOk="0" h="223" w="260">
                  <a:moveTo>
                    <a:pt x="111" y="1"/>
                  </a:moveTo>
                  <a:cubicBezTo>
                    <a:pt x="74" y="1"/>
                    <a:pt x="74" y="1"/>
                    <a:pt x="37" y="38"/>
                  </a:cubicBezTo>
                  <a:cubicBezTo>
                    <a:pt x="0" y="75"/>
                    <a:pt x="0" y="112"/>
                    <a:pt x="37" y="149"/>
                  </a:cubicBezTo>
                  <a:lnTo>
                    <a:pt x="111" y="75"/>
                  </a:lnTo>
                  <a:lnTo>
                    <a:pt x="74" y="149"/>
                  </a:lnTo>
                  <a:cubicBezTo>
                    <a:pt x="74" y="149"/>
                    <a:pt x="111" y="185"/>
                    <a:pt x="148" y="185"/>
                  </a:cubicBezTo>
                  <a:lnTo>
                    <a:pt x="148" y="222"/>
                  </a:lnTo>
                  <a:lnTo>
                    <a:pt x="185" y="222"/>
                  </a:lnTo>
                  <a:cubicBezTo>
                    <a:pt x="222" y="222"/>
                    <a:pt x="222" y="185"/>
                    <a:pt x="259" y="185"/>
                  </a:cubicBezTo>
                  <a:cubicBezTo>
                    <a:pt x="259" y="149"/>
                    <a:pt x="259" y="75"/>
                    <a:pt x="222" y="75"/>
                  </a:cubicBezTo>
                  <a:lnTo>
                    <a:pt x="185" y="75"/>
                  </a:lnTo>
                  <a:lnTo>
                    <a:pt x="148"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1" name="Google Shape;1361;p64"/>
            <p:cNvSpPr/>
            <p:nvPr/>
          </p:nvSpPr>
          <p:spPr>
            <a:xfrm>
              <a:off x="4747500" y="1497875"/>
              <a:ext cx="11125" cy="138650"/>
            </a:xfrm>
            <a:custGeom>
              <a:rect b="b" l="l" r="r" t="t"/>
              <a:pathLst>
                <a:path extrusionOk="0" h="5546" w="445">
                  <a:moveTo>
                    <a:pt x="223" y="0"/>
                  </a:moveTo>
                  <a:cubicBezTo>
                    <a:pt x="186" y="0"/>
                    <a:pt x="149" y="37"/>
                    <a:pt x="149" y="74"/>
                  </a:cubicBezTo>
                  <a:lnTo>
                    <a:pt x="112" y="296"/>
                  </a:lnTo>
                  <a:cubicBezTo>
                    <a:pt x="112" y="333"/>
                    <a:pt x="112" y="407"/>
                    <a:pt x="112" y="444"/>
                  </a:cubicBezTo>
                  <a:cubicBezTo>
                    <a:pt x="75" y="592"/>
                    <a:pt x="75" y="739"/>
                    <a:pt x="75" y="924"/>
                  </a:cubicBezTo>
                  <a:cubicBezTo>
                    <a:pt x="75" y="998"/>
                    <a:pt x="38" y="1072"/>
                    <a:pt x="38" y="1183"/>
                  </a:cubicBezTo>
                  <a:cubicBezTo>
                    <a:pt x="38" y="1368"/>
                    <a:pt x="38" y="1553"/>
                    <a:pt x="38" y="1775"/>
                  </a:cubicBezTo>
                  <a:lnTo>
                    <a:pt x="1" y="2773"/>
                  </a:lnTo>
                  <a:lnTo>
                    <a:pt x="38" y="3771"/>
                  </a:lnTo>
                  <a:cubicBezTo>
                    <a:pt x="38" y="3956"/>
                    <a:pt x="38" y="4141"/>
                    <a:pt x="75" y="4326"/>
                  </a:cubicBezTo>
                  <a:cubicBezTo>
                    <a:pt x="75" y="4437"/>
                    <a:pt x="75" y="4547"/>
                    <a:pt x="75" y="4621"/>
                  </a:cubicBezTo>
                  <a:cubicBezTo>
                    <a:pt x="75" y="4769"/>
                    <a:pt x="112" y="4954"/>
                    <a:pt x="112" y="5065"/>
                  </a:cubicBezTo>
                  <a:cubicBezTo>
                    <a:pt x="112" y="5139"/>
                    <a:pt x="149" y="5176"/>
                    <a:pt x="149" y="5250"/>
                  </a:cubicBezTo>
                  <a:lnTo>
                    <a:pt x="149" y="5472"/>
                  </a:lnTo>
                  <a:cubicBezTo>
                    <a:pt x="149" y="5509"/>
                    <a:pt x="186" y="5546"/>
                    <a:pt x="223" y="5546"/>
                  </a:cubicBezTo>
                  <a:cubicBezTo>
                    <a:pt x="260" y="5546"/>
                    <a:pt x="296" y="5509"/>
                    <a:pt x="296" y="5472"/>
                  </a:cubicBezTo>
                  <a:lnTo>
                    <a:pt x="333" y="5250"/>
                  </a:lnTo>
                  <a:cubicBezTo>
                    <a:pt x="333" y="5176"/>
                    <a:pt x="333" y="5139"/>
                    <a:pt x="333" y="5065"/>
                  </a:cubicBezTo>
                  <a:cubicBezTo>
                    <a:pt x="370" y="4954"/>
                    <a:pt x="370" y="4806"/>
                    <a:pt x="370" y="4621"/>
                  </a:cubicBezTo>
                  <a:cubicBezTo>
                    <a:pt x="370" y="4547"/>
                    <a:pt x="370" y="4437"/>
                    <a:pt x="407" y="4363"/>
                  </a:cubicBezTo>
                  <a:cubicBezTo>
                    <a:pt x="407" y="4178"/>
                    <a:pt x="407" y="3956"/>
                    <a:pt x="407" y="3771"/>
                  </a:cubicBezTo>
                  <a:lnTo>
                    <a:pt x="444" y="2773"/>
                  </a:lnTo>
                  <a:lnTo>
                    <a:pt x="407" y="1775"/>
                  </a:lnTo>
                  <a:cubicBezTo>
                    <a:pt x="407" y="1553"/>
                    <a:pt x="370" y="1368"/>
                    <a:pt x="370" y="1183"/>
                  </a:cubicBezTo>
                  <a:cubicBezTo>
                    <a:pt x="370" y="1109"/>
                    <a:pt x="370" y="998"/>
                    <a:pt x="370" y="924"/>
                  </a:cubicBezTo>
                  <a:cubicBezTo>
                    <a:pt x="333" y="739"/>
                    <a:pt x="333" y="592"/>
                    <a:pt x="333" y="444"/>
                  </a:cubicBezTo>
                  <a:cubicBezTo>
                    <a:pt x="333" y="407"/>
                    <a:pt x="296" y="333"/>
                    <a:pt x="296" y="296"/>
                  </a:cubicBezTo>
                  <a:lnTo>
                    <a:pt x="296" y="74"/>
                  </a:lnTo>
                  <a:cubicBezTo>
                    <a:pt x="260" y="0"/>
                    <a:pt x="260" y="0"/>
                    <a:pt x="22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2" name="Google Shape;1362;p64"/>
            <p:cNvSpPr/>
            <p:nvPr/>
          </p:nvSpPr>
          <p:spPr>
            <a:xfrm>
              <a:off x="6464800" y="946075"/>
              <a:ext cx="40675" cy="98925"/>
            </a:xfrm>
            <a:custGeom>
              <a:rect b="b" l="l" r="r" t="t"/>
              <a:pathLst>
                <a:path extrusionOk="0" h="3957" w="1627">
                  <a:moveTo>
                    <a:pt x="1553" y="1"/>
                  </a:moveTo>
                  <a:cubicBezTo>
                    <a:pt x="1516" y="1"/>
                    <a:pt x="1516" y="38"/>
                    <a:pt x="1516" y="38"/>
                  </a:cubicBezTo>
                  <a:cubicBezTo>
                    <a:pt x="1516" y="38"/>
                    <a:pt x="1442" y="74"/>
                    <a:pt x="1331" y="148"/>
                  </a:cubicBezTo>
                  <a:cubicBezTo>
                    <a:pt x="1257" y="222"/>
                    <a:pt x="1109" y="333"/>
                    <a:pt x="999" y="481"/>
                  </a:cubicBezTo>
                  <a:cubicBezTo>
                    <a:pt x="851" y="666"/>
                    <a:pt x="703" y="851"/>
                    <a:pt x="592" y="1073"/>
                  </a:cubicBezTo>
                  <a:cubicBezTo>
                    <a:pt x="481" y="1295"/>
                    <a:pt x="370" y="1516"/>
                    <a:pt x="259" y="1775"/>
                  </a:cubicBezTo>
                  <a:cubicBezTo>
                    <a:pt x="185" y="2034"/>
                    <a:pt x="111" y="2293"/>
                    <a:pt x="74" y="2552"/>
                  </a:cubicBezTo>
                  <a:cubicBezTo>
                    <a:pt x="37" y="2773"/>
                    <a:pt x="37" y="2958"/>
                    <a:pt x="0" y="3143"/>
                  </a:cubicBezTo>
                  <a:lnTo>
                    <a:pt x="0" y="3254"/>
                  </a:lnTo>
                  <a:cubicBezTo>
                    <a:pt x="0" y="3365"/>
                    <a:pt x="0" y="3513"/>
                    <a:pt x="0" y="3624"/>
                  </a:cubicBezTo>
                  <a:lnTo>
                    <a:pt x="0" y="3735"/>
                  </a:lnTo>
                  <a:lnTo>
                    <a:pt x="0" y="3882"/>
                  </a:lnTo>
                  <a:cubicBezTo>
                    <a:pt x="0" y="3919"/>
                    <a:pt x="37" y="3956"/>
                    <a:pt x="74" y="3956"/>
                  </a:cubicBezTo>
                  <a:cubicBezTo>
                    <a:pt x="111" y="3956"/>
                    <a:pt x="148" y="3956"/>
                    <a:pt x="148" y="3919"/>
                  </a:cubicBezTo>
                  <a:lnTo>
                    <a:pt x="185" y="3735"/>
                  </a:lnTo>
                  <a:cubicBezTo>
                    <a:pt x="222" y="3698"/>
                    <a:pt x="222" y="3624"/>
                    <a:pt x="222" y="3550"/>
                  </a:cubicBezTo>
                  <a:cubicBezTo>
                    <a:pt x="259" y="3476"/>
                    <a:pt x="296" y="3365"/>
                    <a:pt x="296" y="3254"/>
                  </a:cubicBezTo>
                  <a:cubicBezTo>
                    <a:pt x="333" y="3143"/>
                    <a:pt x="333" y="3032"/>
                    <a:pt x="370" y="2921"/>
                  </a:cubicBezTo>
                  <a:cubicBezTo>
                    <a:pt x="407" y="2810"/>
                    <a:pt x="444" y="2736"/>
                    <a:pt x="444" y="2625"/>
                  </a:cubicBezTo>
                  <a:cubicBezTo>
                    <a:pt x="518" y="2367"/>
                    <a:pt x="555" y="2145"/>
                    <a:pt x="666" y="1923"/>
                  </a:cubicBezTo>
                  <a:cubicBezTo>
                    <a:pt x="740" y="1664"/>
                    <a:pt x="814" y="1442"/>
                    <a:pt x="925" y="1221"/>
                  </a:cubicBezTo>
                  <a:cubicBezTo>
                    <a:pt x="999" y="1036"/>
                    <a:pt x="1109" y="814"/>
                    <a:pt x="1220" y="629"/>
                  </a:cubicBezTo>
                  <a:cubicBezTo>
                    <a:pt x="1331" y="481"/>
                    <a:pt x="1405" y="370"/>
                    <a:pt x="1479" y="259"/>
                  </a:cubicBezTo>
                  <a:cubicBezTo>
                    <a:pt x="1553" y="185"/>
                    <a:pt x="1590" y="148"/>
                    <a:pt x="1590" y="148"/>
                  </a:cubicBezTo>
                  <a:cubicBezTo>
                    <a:pt x="1627" y="111"/>
                    <a:pt x="1627" y="74"/>
                    <a:pt x="1590" y="38"/>
                  </a:cubicBezTo>
                  <a:cubicBezTo>
                    <a:pt x="1590" y="38"/>
                    <a:pt x="1553" y="1"/>
                    <a:pt x="155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3" name="Google Shape;1363;p64"/>
            <p:cNvSpPr/>
            <p:nvPr/>
          </p:nvSpPr>
          <p:spPr>
            <a:xfrm>
              <a:off x="6378850" y="1048675"/>
              <a:ext cx="106300" cy="162700"/>
            </a:xfrm>
            <a:custGeom>
              <a:rect b="b" l="l" r="r" t="t"/>
              <a:pathLst>
                <a:path extrusionOk="0" h="6508" w="4252">
                  <a:moveTo>
                    <a:pt x="37" y="0"/>
                  </a:moveTo>
                  <a:cubicBezTo>
                    <a:pt x="37" y="37"/>
                    <a:pt x="0" y="74"/>
                    <a:pt x="37" y="111"/>
                  </a:cubicBezTo>
                  <a:cubicBezTo>
                    <a:pt x="259" y="481"/>
                    <a:pt x="702" y="703"/>
                    <a:pt x="1109" y="851"/>
                  </a:cubicBezTo>
                  <a:lnTo>
                    <a:pt x="1257" y="888"/>
                  </a:lnTo>
                  <a:cubicBezTo>
                    <a:pt x="1590" y="1035"/>
                    <a:pt x="1923" y="1146"/>
                    <a:pt x="2181" y="1405"/>
                  </a:cubicBezTo>
                  <a:cubicBezTo>
                    <a:pt x="2292" y="1516"/>
                    <a:pt x="2403" y="1627"/>
                    <a:pt x="2514" y="1775"/>
                  </a:cubicBezTo>
                  <a:cubicBezTo>
                    <a:pt x="2662" y="1997"/>
                    <a:pt x="2810" y="2182"/>
                    <a:pt x="3032" y="2329"/>
                  </a:cubicBezTo>
                  <a:cubicBezTo>
                    <a:pt x="3069" y="2366"/>
                    <a:pt x="3143" y="2440"/>
                    <a:pt x="3216" y="2477"/>
                  </a:cubicBezTo>
                  <a:cubicBezTo>
                    <a:pt x="3327" y="2551"/>
                    <a:pt x="3438" y="2625"/>
                    <a:pt x="3512" y="2699"/>
                  </a:cubicBezTo>
                  <a:cubicBezTo>
                    <a:pt x="3660" y="2810"/>
                    <a:pt x="3771" y="2958"/>
                    <a:pt x="3845" y="3143"/>
                  </a:cubicBezTo>
                  <a:cubicBezTo>
                    <a:pt x="3993" y="3513"/>
                    <a:pt x="3993" y="3956"/>
                    <a:pt x="3993" y="4326"/>
                  </a:cubicBezTo>
                  <a:cubicBezTo>
                    <a:pt x="3956" y="4733"/>
                    <a:pt x="3882" y="5139"/>
                    <a:pt x="3771" y="5546"/>
                  </a:cubicBezTo>
                  <a:cubicBezTo>
                    <a:pt x="3734" y="5731"/>
                    <a:pt x="3660" y="5916"/>
                    <a:pt x="3586" y="6100"/>
                  </a:cubicBezTo>
                  <a:lnTo>
                    <a:pt x="3549" y="6137"/>
                  </a:lnTo>
                  <a:cubicBezTo>
                    <a:pt x="3438" y="6100"/>
                    <a:pt x="3364" y="6100"/>
                    <a:pt x="3216" y="6063"/>
                  </a:cubicBezTo>
                  <a:cubicBezTo>
                    <a:pt x="3069" y="6027"/>
                    <a:pt x="2884" y="6027"/>
                    <a:pt x="2699" y="6027"/>
                  </a:cubicBezTo>
                  <a:cubicBezTo>
                    <a:pt x="2440" y="6027"/>
                    <a:pt x="2181" y="6063"/>
                    <a:pt x="1923" y="6137"/>
                  </a:cubicBezTo>
                  <a:cubicBezTo>
                    <a:pt x="1886" y="6137"/>
                    <a:pt x="1886" y="6137"/>
                    <a:pt x="1849" y="6174"/>
                  </a:cubicBezTo>
                  <a:cubicBezTo>
                    <a:pt x="1849" y="6174"/>
                    <a:pt x="1849" y="6211"/>
                    <a:pt x="1849" y="6211"/>
                  </a:cubicBezTo>
                  <a:lnTo>
                    <a:pt x="1923" y="6396"/>
                  </a:lnTo>
                  <a:cubicBezTo>
                    <a:pt x="1923" y="6433"/>
                    <a:pt x="1923" y="6433"/>
                    <a:pt x="1959" y="6470"/>
                  </a:cubicBezTo>
                  <a:lnTo>
                    <a:pt x="1996" y="6470"/>
                  </a:lnTo>
                  <a:cubicBezTo>
                    <a:pt x="2255" y="6396"/>
                    <a:pt x="2514" y="6359"/>
                    <a:pt x="2773" y="6359"/>
                  </a:cubicBezTo>
                  <a:cubicBezTo>
                    <a:pt x="2884" y="6359"/>
                    <a:pt x="3032" y="6359"/>
                    <a:pt x="3180" y="6396"/>
                  </a:cubicBezTo>
                  <a:cubicBezTo>
                    <a:pt x="3253" y="6396"/>
                    <a:pt x="3364" y="6433"/>
                    <a:pt x="3475" y="6433"/>
                  </a:cubicBezTo>
                  <a:lnTo>
                    <a:pt x="3512" y="6470"/>
                  </a:lnTo>
                  <a:lnTo>
                    <a:pt x="3623" y="6507"/>
                  </a:lnTo>
                  <a:lnTo>
                    <a:pt x="3660" y="6507"/>
                  </a:lnTo>
                  <a:cubicBezTo>
                    <a:pt x="3697" y="6507"/>
                    <a:pt x="3734" y="6507"/>
                    <a:pt x="3771" y="6433"/>
                  </a:cubicBezTo>
                  <a:lnTo>
                    <a:pt x="3845" y="6248"/>
                  </a:lnTo>
                  <a:cubicBezTo>
                    <a:pt x="3919" y="6027"/>
                    <a:pt x="3993" y="5842"/>
                    <a:pt x="4067" y="5620"/>
                  </a:cubicBezTo>
                  <a:cubicBezTo>
                    <a:pt x="4178" y="5213"/>
                    <a:pt x="4215" y="4770"/>
                    <a:pt x="4252" y="4363"/>
                  </a:cubicBezTo>
                  <a:cubicBezTo>
                    <a:pt x="4252" y="3919"/>
                    <a:pt x="4252" y="3476"/>
                    <a:pt x="4067" y="3069"/>
                  </a:cubicBezTo>
                  <a:cubicBezTo>
                    <a:pt x="3993" y="2847"/>
                    <a:pt x="3845" y="2662"/>
                    <a:pt x="3660" y="2514"/>
                  </a:cubicBezTo>
                  <a:cubicBezTo>
                    <a:pt x="3586" y="2440"/>
                    <a:pt x="3438" y="2366"/>
                    <a:pt x="3327" y="2292"/>
                  </a:cubicBezTo>
                  <a:cubicBezTo>
                    <a:pt x="3290" y="2219"/>
                    <a:pt x="3216" y="2182"/>
                    <a:pt x="3143" y="2145"/>
                  </a:cubicBezTo>
                  <a:cubicBezTo>
                    <a:pt x="2958" y="2034"/>
                    <a:pt x="2847" y="1849"/>
                    <a:pt x="2699" y="1664"/>
                  </a:cubicBezTo>
                  <a:cubicBezTo>
                    <a:pt x="2588" y="1516"/>
                    <a:pt x="2477" y="1368"/>
                    <a:pt x="2329" y="1220"/>
                  </a:cubicBezTo>
                  <a:cubicBezTo>
                    <a:pt x="2033" y="998"/>
                    <a:pt x="1664" y="851"/>
                    <a:pt x="1331" y="740"/>
                  </a:cubicBezTo>
                  <a:lnTo>
                    <a:pt x="1146" y="666"/>
                  </a:lnTo>
                  <a:cubicBezTo>
                    <a:pt x="776" y="555"/>
                    <a:pt x="370" y="370"/>
                    <a:pt x="148" y="37"/>
                  </a:cubicBezTo>
                  <a:cubicBezTo>
                    <a:pt x="148" y="0"/>
                    <a:pt x="111" y="0"/>
                    <a:pt x="1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4" name="Google Shape;1364;p64"/>
            <p:cNvSpPr/>
            <p:nvPr/>
          </p:nvSpPr>
          <p:spPr>
            <a:xfrm>
              <a:off x="6495300" y="1013550"/>
              <a:ext cx="77650" cy="65650"/>
            </a:xfrm>
            <a:custGeom>
              <a:rect b="b" l="l" r="r" t="t"/>
              <a:pathLst>
                <a:path extrusionOk="0" h="2626" w="3106">
                  <a:moveTo>
                    <a:pt x="2847" y="0"/>
                  </a:moveTo>
                  <a:cubicBezTo>
                    <a:pt x="2699" y="0"/>
                    <a:pt x="2551" y="0"/>
                    <a:pt x="2366" y="74"/>
                  </a:cubicBezTo>
                  <a:cubicBezTo>
                    <a:pt x="2108" y="148"/>
                    <a:pt x="1923" y="259"/>
                    <a:pt x="1738" y="370"/>
                  </a:cubicBezTo>
                  <a:cubicBezTo>
                    <a:pt x="1516" y="481"/>
                    <a:pt x="1331" y="629"/>
                    <a:pt x="1109" y="814"/>
                  </a:cubicBezTo>
                  <a:cubicBezTo>
                    <a:pt x="962" y="962"/>
                    <a:pt x="777" y="1183"/>
                    <a:pt x="592" y="1368"/>
                  </a:cubicBezTo>
                  <a:cubicBezTo>
                    <a:pt x="444" y="1553"/>
                    <a:pt x="333" y="1738"/>
                    <a:pt x="222" y="1923"/>
                  </a:cubicBezTo>
                  <a:cubicBezTo>
                    <a:pt x="148" y="2071"/>
                    <a:pt x="111" y="2182"/>
                    <a:pt x="74" y="2293"/>
                  </a:cubicBezTo>
                  <a:lnTo>
                    <a:pt x="37" y="2367"/>
                  </a:lnTo>
                  <a:lnTo>
                    <a:pt x="0" y="2514"/>
                  </a:lnTo>
                  <a:cubicBezTo>
                    <a:pt x="0" y="2551"/>
                    <a:pt x="0" y="2588"/>
                    <a:pt x="37" y="2625"/>
                  </a:cubicBezTo>
                  <a:lnTo>
                    <a:pt x="74" y="2625"/>
                  </a:lnTo>
                  <a:cubicBezTo>
                    <a:pt x="74" y="2625"/>
                    <a:pt x="111" y="2625"/>
                    <a:pt x="111" y="2588"/>
                  </a:cubicBezTo>
                  <a:lnTo>
                    <a:pt x="222" y="2440"/>
                  </a:lnTo>
                  <a:cubicBezTo>
                    <a:pt x="259" y="2367"/>
                    <a:pt x="333" y="2293"/>
                    <a:pt x="407" y="2219"/>
                  </a:cubicBezTo>
                  <a:lnTo>
                    <a:pt x="481" y="2071"/>
                  </a:lnTo>
                  <a:cubicBezTo>
                    <a:pt x="592" y="1960"/>
                    <a:pt x="703" y="1849"/>
                    <a:pt x="814" y="1701"/>
                  </a:cubicBezTo>
                  <a:lnTo>
                    <a:pt x="888" y="1590"/>
                  </a:lnTo>
                  <a:cubicBezTo>
                    <a:pt x="1036" y="1442"/>
                    <a:pt x="1220" y="1257"/>
                    <a:pt x="1405" y="1110"/>
                  </a:cubicBezTo>
                  <a:cubicBezTo>
                    <a:pt x="1553" y="962"/>
                    <a:pt x="1775" y="814"/>
                    <a:pt x="1960" y="666"/>
                  </a:cubicBezTo>
                  <a:lnTo>
                    <a:pt x="2034" y="629"/>
                  </a:lnTo>
                  <a:cubicBezTo>
                    <a:pt x="2219" y="518"/>
                    <a:pt x="2329" y="407"/>
                    <a:pt x="2477" y="333"/>
                  </a:cubicBezTo>
                  <a:cubicBezTo>
                    <a:pt x="2662" y="259"/>
                    <a:pt x="2773" y="222"/>
                    <a:pt x="2884" y="185"/>
                  </a:cubicBezTo>
                  <a:cubicBezTo>
                    <a:pt x="2958" y="148"/>
                    <a:pt x="3032" y="148"/>
                    <a:pt x="3032" y="148"/>
                  </a:cubicBezTo>
                  <a:cubicBezTo>
                    <a:pt x="3069" y="148"/>
                    <a:pt x="3106" y="111"/>
                    <a:pt x="3106" y="74"/>
                  </a:cubicBezTo>
                  <a:cubicBezTo>
                    <a:pt x="3106" y="37"/>
                    <a:pt x="3069" y="0"/>
                    <a:pt x="303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5" name="Google Shape;1365;p64"/>
            <p:cNvSpPr/>
            <p:nvPr/>
          </p:nvSpPr>
          <p:spPr>
            <a:xfrm>
              <a:off x="6515625" y="1069925"/>
              <a:ext cx="89675" cy="38850"/>
            </a:xfrm>
            <a:custGeom>
              <a:rect b="b" l="l" r="r" t="t"/>
              <a:pathLst>
                <a:path extrusionOk="0" h="1554" w="3587">
                  <a:moveTo>
                    <a:pt x="3291" y="1"/>
                  </a:moveTo>
                  <a:cubicBezTo>
                    <a:pt x="3180" y="1"/>
                    <a:pt x="3069" y="1"/>
                    <a:pt x="2921" y="38"/>
                  </a:cubicBezTo>
                  <a:cubicBezTo>
                    <a:pt x="2737" y="38"/>
                    <a:pt x="2515" y="75"/>
                    <a:pt x="2330" y="148"/>
                  </a:cubicBezTo>
                  <a:cubicBezTo>
                    <a:pt x="2108" y="185"/>
                    <a:pt x="1849" y="259"/>
                    <a:pt x="1627" y="370"/>
                  </a:cubicBezTo>
                  <a:cubicBezTo>
                    <a:pt x="1406" y="444"/>
                    <a:pt x="1221" y="555"/>
                    <a:pt x="999" y="666"/>
                  </a:cubicBezTo>
                  <a:cubicBezTo>
                    <a:pt x="814" y="814"/>
                    <a:pt x="629" y="925"/>
                    <a:pt x="481" y="1036"/>
                  </a:cubicBezTo>
                  <a:cubicBezTo>
                    <a:pt x="370" y="1110"/>
                    <a:pt x="296" y="1221"/>
                    <a:pt x="223" y="1258"/>
                  </a:cubicBezTo>
                  <a:lnTo>
                    <a:pt x="149" y="1332"/>
                  </a:lnTo>
                  <a:lnTo>
                    <a:pt x="38" y="1442"/>
                  </a:lnTo>
                  <a:cubicBezTo>
                    <a:pt x="1" y="1479"/>
                    <a:pt x="1" y="1516"/>
                    <a:pt x="38" y="1553"/>
                  </a:cubicBezTo>
                  <a:lnTo>
                    <a:pt x="149" y="1553"/>
                  </a:lnTo>
                  <a:lnTo>
                    <a:pt x="296" y="1479"/>
                  </a:lnTo>
                  <a:cubicBezTo>
                    <a:pt x="333" y="1442"/>
                    <a:pt x="407" y="1405"/>
                    <a:pt x="444" y="1369"/>
                  </a:cubicBezTo>
                  <a:cubicBezTo>
                    <a:pt x="518" y="1369"/>
                    <a:pt x="592" y="1332"/>
                    <a:pt x="666" y="1295"/>
                  </a:cubicBezTo>
                  <a:cubicBezTo>
                    <a:pt x="740" y="1221"/>
                    <a:pt x="851" y="1184"/>
                    <a:pt x="962" y="1147"/>
                  </a:cubicBezTo>
                  <a:cubicBezTo>
                    <a:pt x="1036" y="1110"/>
                    <a:pt x="1110" y="1073"/>
                    <a:pt x="1184" y="999"/>
                  </a:cubicBezTo>
                  <a:cubicBezTo>
                    <a:pt x="1369" y="925"/>
                    <a:pt x="1590" y="814"/>
                    <a:pt x="1812" y="740"/>
                  </a:cubicBezTo>
                  <a:cubicBezTo>
                    <a:pt x="1997" y="666"/>
                    <a:pt x="2219" y="555"/>
                    <a:pt x="2404" y="518"/>
                  </a:cubicBezTo>
                  <a:cubicBezTo>
                    <a:pt x="2515" y="481"/>
                    <a:pt x="2589" y="444"/>
                    <a:pt x="2663" y="444"/>
                  </a:cubicBezTo>
                  <a:cubicBezTo>
                    <a:pt x="2773" y="407"/>
                    <a:pt x="2884" y="370"/>
                    <a:pt x="2995" y="333"/>
                  </a:cubicBezTo>
                  <a:cubicBezTo>
                    <a:pt x="3069" y="296"/>
                    <a:pt x="3143" y="296"/>
                    <a:pt x="3180" y="259"/>
                  </a:cubicBezTo>
                  <a:cubicBezTo>
                    <a:pt x="3254" y="259"/>
                    <a:pt x="3328" y="222"/>
                    <a:pt x="3402" y="222"/>
                  </a:cubicBezTo>
                  <a:lnTo>
                    <a:pt x="3550" y="148"/>
                  </a:lnTo>
                  <a:cubicBezTo>
                    <a:pt x="3587" y="148"/>
                    <a:pt x="3587" y="112"/>
                    <a:pt x="3587" y="75"/>
                  </a:cubicBezTo>
                  <a:cubicBezTo>
                    <a:pt x="3587" y="38"/>
                    <a:pt x="3550" y="1"/>
                    <a:pt x="3513"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6" name="Google Shape;1366;p64"/>
            <p:cNvSpPr/>
            <p:nvPr/>
          </p:nvSpPr>
          <p:spPr>
            <a:xfrm>
              <a:off x="6458325" y="998750"/>
              <a:ext cx="64725" cy="96150"/>
            </a:xfrm>
            <a:custGeom>
              <a:rect b="b" l="l" r="r" t="t"/>
              <a:pathLst>
                <a:path extrusionOk="0" h="3846" w="2589">
                  <a:moveTo>
                    <a:pt x="1294" y="1"/>
                  </a:moveTo>
                  <a:cubicBezTo>
                    <a:pt x="1258" y="1"/>
                    <a:pt x="1258" y="1"/>
                    <a:pt x="1258" y="38"/>
                  </a:cubicBezTo>
                  <a:cubicBezTo>
                    <a:pt x="888" y="814"/>
                    <a:pt x="666" y="1665"/>
                    <a:pt x="629" y="2552"/>
                  </a:cubicBezTo>
                  <a:cubicBezTo>
                    <a:pt x="629" y="2922"/>
                    <a:pt x="333" y="3106"/>
                    <a:pt x="74" y="3106"/>
                  </a:cubicBezTo>
                  <a:cubicBezTo>
                    <a:pt x="37" y="3106"/>
                    <a:pt x="1" y="3143"/>
                    <a:pt x="1" y="3180"/>
                  </a:cubicBezTo>
                  <a:cubicBezTo>
                    <a:pt x="1" y="3217"/>
                    <a:pt x="1" y="3217"/>
                    <a:pt x="37" y="3254"/>
                  </a:cubicBezTo>
                  <a:cubicBezTo>
                    <a:pt x="296" y="3476"/>
                    <a:pt x="629" y="3698"/>
                    <a:pt x="999" y="3846"/>
                  </a:cubicBezTo>
                  <a:lnTo>
                    <a:pt x="1110" y="3846"/>
                  </a:lnTo>
                  <a:cubicBezTo>
                    <a:pt x="1110" y="3809"/>
                    <a:pt x="1110" y="3772"/>
                    <a:pt x="1110" y="3735"/>
                  </a:cubicBezTo>
                  <a:cubicBezTo>
                    <a:pt x="925" y="3550"/>
                    <a:pt x="925" y="3328"/>
                    <a:pt x="1036" y="3106"/>
                  </a:cubicBezTo>
                  <a:cubicBezTo>
                    <a:pt x="1405" y="2330"/>
                    <a:pt x="1923" y="1665"/>
                    <a:pt x="2551" y="1110"/>
                  </a:cubicBezTo>
                  <a:cubicBezTo>
                    <a:pt x="2588" y="1110"/>
                    <a:pt x="2588" y="1110"/>
                    <a:pt x="2588" y="1073"/>
                  </a:cubicBezTo>
                  <a:cubicBezTo>
                    <a:pt x="2588" y="1036"/>
                    <a:pt x="2588" y="1036"/>
                    <a:pt x="2551" y="999"/>
                  </a:cubicBezTo>
                  <a:cubicBezTo>
                    <a:pt x="2515" y="962"/>
                    <a:pt x="2441" y="888"/>
                    <a:pt x="2367" y="851"/>
                  </a:cubicBezTo>
                  <a:lnTo>
                    <a:pt x="2330" y="777"/>
                  </a:lnTo>
                  <a:lnTo>
                    <a:pt x="2219" y="777"/>
                  </a:lnTo>
                  <a:cubicBezTo>
                    <a:pt x="2034" y="888"/>
                    <a:pt x="1886" y="999"/>
                    <a:pt x="1738" y="1147"/>
                  </a:cubicBezTo>
                  <a:cubicBezTo>
                    <a:pt x="1812" y="962"/>
                    <a:pt x="1923" y="814"/>
                    <a:pt x="2071" y="666"/>
                  </a:cubicBezTo>
                  <a:cubicBezTo>
                    <a:pt x="2071" y="666"/>
                    <a:pt x="2108" y="629"/>
                    <a:pt x="2108" y="629"/>
                  </a:cubicBezTo>
                  <a:cubicBezTo>
                    <a:pt x="2108" y="592"/>
                    <a:pt x="2071" y="592"/>
                    <a:pt x="2071" y="592"/>
                  </a:cubicBezTo>
                  <a:lnTo>
                    <a:pt x="1775" y="334"/>
                  </a:lnTo>
                  <a:cubicBezTo>
                    <a:pt x="1775" y="297"/>
                    <a:pt x="1738" y="297"/>
                    <a:pt x="1738" y="297"/>
                  </a:cubicBezTo>
                  <a:lnTo>
                    <a:pt x="1701" y="297"/>
                  </a:lnTo>
                  <a:cubicBezTo>
                    <a:pt x="1701" y="297"/>
                    <a:pt x="1664" y="297"/>
                    <a:pt x="1664" y="334"/>
                  </a:cubicBezTo>
                  <a:lnTo>
                    <a:pt x="1331" y="851"/>
                  </a:lnTo>
                  <a:lnTo>
                    <a:pt x="1553" y="186"/>
                  </a:lnTo>
                  <a:cubicBezTo>
                    <a:pt x="1553" y="149"/>
                    <a:pt x="1553" y="149"/>
                    <a:pt x="1516" y="112"/>
                  </a:cubicBezTo>
                  <a:cubicBezTo>
                    <a:pt x="1479" y="75"/>
                    <a:pt x="1405" y="38"/>
                    <a:pt x="136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7" name="Google Shape;1367;p64"/>
            <p:cNvSpPr/>
            <p:nvPr/>
          </p:nvSpPr>
          <p:spPr>
            <a:xfrm>
              <a:off x="6260525" y="876750"/>
              <a:ext cx="12975" cy="102625"/>
            </a:xfrm>
            <a:custGeom>
              <a:rect b="b" l="l" r="r" t="t"/>
              <a:pathLst>
                <a:path extrusionOk="0" h="4105" w="519">
                  <a:moveTo>
                    <a:pt x="370" y="1"/>
                  </a:moveTo>
                  <a:cubicBezTo>
                    <a:pt x="370" y="1"/>
                    <a:pt x="334" y="75"/>
                    <a:pt x="297" y="186"/>
                  </a:cubicBezTo>
                  <a:cubicBezTo>
                    <a:pt x="260" y="260"/>
                    <a:pt x="186" y="407"/>
                    <a:pt x="112" y="629"/>
                  </a:cubicBezTo>
                  <a:cubicBezTo>
                    <a:pt x="112" y="777"/>
                    <a:pt x="38" y="1036"/>
                    <a:pt x="38" y="1295"/>
                  </a:cubicBezTo>
                  <a:cubicBezTo>
                    <a:pt x="1" y="1517"/>
                    <a:pt x="1" y="1775"/>
                    <a:pt x="1" y="2034"/>
                  </a:cubicBezTo>
                  <a:cubicBezTo>
                    <a:pt x="1" y="2293"/>
                    <a:pt x="1" y="2552"/>
                    <a:pt x="1" y="2774"/>
                  </a:cubicBezTo>
                  <a:cubicBezTo>
                    <a:pt x="1" y="2958"/>
                    <a:pt x="38" y="3106"/>
                    <a:pt x="38" y="3254"/>
                  </a:cubicBezTo>
                  <a:lnTo>
                    <a:pt x="75" y="3439"/>
                  </a:lnTo>
                  <a:cubicBezTo>
                    <a:pt x="75" y="3550"/>
                    <a:pt x="112" y="3661"/>
                    <a:pt x="112" y="3772"/>
                  </a:cubicBezTo>
                  <a:cubicBezTo>
                    <a:pt x="149" y="3809"/>
                    <a:pt x="149" y="3846"/>
                    <a:pt x="149" y="3883"/>
                  </a:cubicBezTo>
                  <a:lnTo>
                    <a:pt x="186" y="4068"/>
                  </a:lnTo>
                  <a:cubicBezTo>
                    <a:pt x="186" y="4104"/>
                    <a:pt x="223" y="4104"/>
                    <a:pt x="260" y="4104"/>
                  </a:cubicBezTo>
                  <a:cubicBezTo>
                    <a:pt x="297" y="4104"/>
                    <a:pt x="334" y="4104"/>
                    <a:pt x="334" y="4068"/>
                  </a:cubicBezTo>
                  <a:lnTo>
                    <a:pt x="334" y="3883"/>
                  </a:lnTo>
                  <a:cubicBezTo>
                    <a:pt x="334" y="3846"/>
                    <a:pt x="334" y="3772"/>
                    <a:pt x="370" y="3735"/>
                  </a:cubicBezTo>
                  <a:cubicBezTo>
                    <a:pt x="370" y="3624"/>
                    <a:pt x="370" y="3550"/>
                    <a:pt x="370" y="3402"/>
                  </a:cubicBezTo>
                  <a:cubicBezTo>
                    <a:pt x="370" y="3328"/>
                    <a:pt x="370" y="3254"/>
                    <a:pt x="370" y="3143"/>
                  </a:cubicBezTo>
                  <a:cubicBezTo>
                    <a:pt x="370" y="3032"/>
                    <a:pt x="370" y="2921"/>
                    <a:pt x="370" y="2774"/>
                  </a:cubicBezTo>
                  <a:cubicBezTo>
                    <a:pt x="370" y="2552"/>
                    <a:pt x="370" y="2293"/>
                    <a:pt x="407" y="2034"/>
                  </a:cubicBezTo>
                  <a:cubicBezTo>
                    <a:pt x="370" y="1775"/>
                    <a:pt x="407" y="1554"/>
                    <a:pt x="407" y="1295"/>
                  </a:cubicBezTo>
                  <a:cubicBezTo>
                    <a:pt x="407" y="1221"/>
                    <a:pt x="407" y="1147"/>
                    <a:pt x="407" y="1036"/>
                  </a:cubicBezTo>
                  <a:cubicBezTo>
                    <a:pt x="407" y="925"/>
                    <a:pt x="407" y="777"/>
                    <a:pt x="407" y="666"/>
                  </a:cubicBezTo>
                  <a:cubicBezTo>
                    <a:pt x="444" y="518"/>
                    <a:pt x="444" y="333"/>
                    <a:pt x="481" y="260"/>
                  </a:cubicBezTo>
                  <a:cubicBezTo>
                    <a:pt x="481" y="149"/>
                    <a:pt x="518" y="75"/>
                    <a:pt x="518" y="75"/>
                  </a:cubicBezTo>
                  <a:cubicBezTo>
                    <a:pt x="518" y="38"/>
                    <a:pt x="518" y="1"/>
                    <a:pt x="48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8" name="Google Shape;1368;p64"/>
            <p:cNvSpPr/>
            <p:nvPr/>
          </p:nvSpPr>
          <p:spPr>
            <a:xfrm>
              <a:off x="4748425" y="2598675"/>
              <a:ext cx="610050" cy="156225"/>
            </a:xfrm>
            <a:custGeom>
              <a:rect b="b" l="l" r="r" t="t"/>
              <a:pathLst>
                <a:path extrusionOk="0" h="6249" w="24402">
                  <a:moveTo>
                    <a:pt x="112" y="0"/>
                  </a:moveTo>
                  <a:cubicBezTo>
                    <a:pt x="75" y="0"/>
                    <a:pt x="38" y="37"/>
                    <a:pt x="38" y="37"/>
                  </a:cubicBezTo>
                  <a:cubicBezTo>
                    <a:pt x="1" y="74"/>
                    <a:pt x="38" y="148"/>
                    <a:pt x="75" y="148"/>
                  </a:cubicBezTo>
                  <a:cubicBezTo>
                    <a:pt x="370" y="333"/>
                    <a:pt x="777" y="518"/>
                    <a:pt x="1332" y="666"/>
                  </a:cubicBezTo>
                  <a:lnTo>
                    <a:pt x="1406" y="703"/>
                  </a:lnTo>
                  <a:lnTo>
                    <a:pt x="1480" y="703"/>
                  </a:lnTo>
                  <a:cubicBezTo>
                    <a:pt x="7654" y="3919"/>
                    <a:pt x="15122" y="5176"/>
                    <a:pt x="15196" y="5176"/>
                  </a:cubicBezTo>
                  <a:lnTo>
                    <a:pt x="15270" y="5213"/>
                  </a:lnTo>
                  <a:lnTo>
                    <a:pt x="15528" y="5250"/>
                  </a:lnTo>
                  <a:cubicBezTo>
                    <a:pt x="15528" y="5287"/>
                    <a:pt x="15565" y="5287"/>
                    <a:pt x="15565" y="5287"/>
                  </a:cubicBezTo>
                  <a:lnTo>
                    <a:pt x="15602" y="5287"/>
                  </a:lnTo>
                  <a:cubicBezTo>
                    <a:pt x="16120" y="5435"/>
                    <a:pt x="16638" y="5546"/>
                    <a:pt x="17081" y="5657"/>
                  </a:cubicBezTo>
                  <a:lnTo>
                    <a:pt x="17155" y="5657"/>
                  </a:lnTo>
                  <a:cubicBezTo>
                    <a:pt x="18967" y="6063"/>
                    <a:pt x="20556" y="6248"/>
                    <a:pt x="21887" y="6248"/>
                  </a:cubicBezTo>
                  <a:cubicBezTo>
                    <a:pt x="22886" y="6248"/>
                    <a:pt x="23699" y="6137"/>
                    <a:pt x="24327" y="5915"/>
                  </a:cubicBezTo>
                  <a:cubicBezTo>
                    <a:pt x="24364" y="5915"/>
                    <a:pt x="24364" y="5915"/>
                    <a:pt x="24401" y="5879"/>
                  </a:cubicBezTo>
                  <a:cubicBezTo>
                    <a:pt x="24401" y="5842"/>
                    <a:pt x="24401" y="5842"/>
                    <a:pt x="24401" y="5805"/>
                  </a:cubicBezTo>
                  <a:lnTo>
                    <a:pt x="24364" y="5805"/>
                  </a:lnTo>
                  <a:cubicBezTo>
                    <a:pt x="24327" y="5731"/>
                    <a:pt x="24290" y="5620"/>
                    <a:pt x="24253" y="5546"/>
                  </a:cubicBezTo>
                  <a:cubicBezTo>
                    <a:pt x="24180" y="5472"/>
                    <a:pt x="24143" y="5361"/>
                    <a:pt x="24106" y="5250"/>
                  </a:cubicBezTo>
                  <a:cubicBezTo>
                    <a:pt x="24106" y="5250"/>
                    <a:pt x="24069" y="5213"/>
                    <a:pt x="24032" y="5213"/>
                  </a:cubicBezTo>
                  <a:cubicBezTo>
                    <a:pt x="23514" y="5213"/>
                    <a:pt x="22701" y="5287"/>
                    <a:pt x="21850" y="5324"/>
                  </a:cubicBezTo>
                  <a:cubicBezTo>
                    <a:pt x="20741" y="5361"/>
                    <a:pt x="19595" y="5435"/>
                    <a:pt x="19004" y="5435"/>
                  </a:cubicBezTo>
                  <a:cubicBezTo>
                    <a:pt x="18819" y="5435"/>
                    <a:pt x="18708" y="5435"/>
                    <a:pt x="18634" y="5398"/>
                  </a:cubicBezTo>
                  <a:cubicBezTo>
                    <a:pt x="18486" y="5398"/>
                    <a:pt x="18079" y="5324"/>
                    <a:pt x="17488" y="5176"/>
                  </a:cubicBezTo>
                  <a:lnTo>
                    <a:pt x="18042" y="4326"/>
                  </a:lnTo>
                  <a:cubicBezTo>
                    <a:pt x="18042" y="4289"/>
                    <a:pt x="18042" y="4252"/>
                    <a:pt x="18005" y="4252"/>
                  </a:cubicBezTo>
                  <a:cubicBezTo>
                    <a:pt x="18005" y="4215"/>
                    <a:pt x="17968" y="4215"/>
                    <a:pt x="17968" y="4215"/>
                  </a:cubicBezTo>
                  <a:lnTo>
                    <a:pt x="17931" y="4215"/>
                  </a:lnTo>
                  <a:lnTo>
                    <a:pt x="16933" y="5028"/>
                  </a:lnTo>
                  <a:cubicBezTo>
                    <a:pt x="16638" y="4954"/>
                    <a:pt x="16342" y="4880"/>
                    <a:pt x="16046" y="4806"/>
                  </a:cubicBezTo>
                  <a:cubicBezTo>
                    <a:pt x="16305" y="4548"/>
                    <a:pt x="16453" y="4326"/>
                    <a:pt x="16638" y="4104"/>
                  </a:cubicBezTo>
                  <a:cubicBezTo>
                    <a:pt x="16638" y="4104"/>
                    <a:pt x="16638" y="4030"/>
                    <a:pt x="16638" y="4030"/>
                  </a:cubicBezTo>
                  <a:cubicBezTo>
                    <a:pt x="16601" y="3993"/>
                    <a:pt x="16601" y="3993"/>
                    <a:pt x="16564" y="3993"/>
                  </a:cubicBezTo>
                  <a:lnTo>
                    <a:pt x="16527" y="3993"/>
                  </a:lnTo>
                  <a:cubicBezTo>
                    <a:pt x="16194" y="4252"/>
                    <a:pt x="15824" y="4437"/>
                    <a:pt x="15417" y="4622"/>
                  </a:cubicBezTo>
                  <a:lnTo>
                    <a:pt x="14160" y="4289"/>
                  </a:lnTo>
                  <a:cubicBezTo>
                    <a:pt x="14419" y="4104"/>
                    <a:pt x="14641" y="3882"/>
                    <a:pt x="14826" y="3697"/>
                  </a:cubicBezTo>
                  <a:cubicBezTo>
                    <a:pt x="14863" y="3660"/>
                    <a:pt x="14863" y="3623"/>
                    <a:pt x="14826" y="3586"/>
                  </a:cubicBezTo>
                  <a:cubicBezTo>
                    <a:pt x="14826" y="3586"/>
                    <a:pt x="14789" y="3549"/>
                    <a:pt x="14789" y="3549"/>
                  </a:cubicBezTo>
                  <a:cubicBezTo>
                    <a:pt x="14752" y="3549"/>
                    <a:pt x="14752" y="3549"/>
                    <a:pt x="14752" y="3586"/>
                  </a:cubicBezTo>
                  <a:cubicBezTo>
                    <a:pt x="14308" y="3808"/>
                    <a:pt x="13865" y="3993"/>
                    <a:pt x="13421" y="4104"/>
                  </a:cubicBezTo>
                  <a:cubicBezTo>
                    <a:pt x="13273" y="4067"/>
                    <a:pt x="13162" y="4067"/>
                    <a:pt x="13125" y="4030"/>
                  </a:cubicBezTo>
                  <a:cubicBezTo>
                    <a:pt x="13051" y="4030"/>
                    <a:pt x="12756" y="3919"/>
                    <a:pt x="12497" y="3808"/>
                  </a:cubicBezTo>
                  <a:cubicBezTo>
                    <a:pt x="12940" y="3623"/>
                    <a:pt x="13347" y="3401"/>
                    <a:pt x="13717" y="3143"/>
                  </a:cubicBezTo>
                  <a:cubicBezTo>
                    <a:pt x="13754" y="3143"/>
                    <a:pt x="13754" y="3106"/>
                    <a:pt x="13717" y="3069"/>
                  </a:cubicBezTo>
                  <a:cubicBezTo>
                    <a:pt x="13717" y="3032"/>
                    <a:pt x="13680" y="3032"/>
                    <a:pt x="13680" y="3032"/>
                  </a:cubicBezTo>
                  <a:lnTo>
                    <a:pt x="13643" y="3032"/>
                  </a:lnTo>
                  <a:cubicBezTo>
                    <a:pt x="13051" y="3254"/>
                    <a:pt x="12386" y="3438"/>
                    <a:pt x="11720" y="3512"/>
                  </a:cubicBezTo>
                  <a:lnTo>
                    <a:pt x="10685" y="3106"/>
                  </a:lnTo>
                  <a:cubicBezTo>
                    <a:pt x="11240" y="2995"/>
                    <a:pt x="11757" y="2810"/>
                    <a:pt x="12238" y="2588"/>
                  </a:cubicBezTo>
                  <a:cubicBezTo>
                    <a:pt x="12275" y="2588"/>
                    <a:pt x="12312" y="2551"/>
                    <a:pt x="12275" y="2514"/>
                  </a:cubicBezTo>
                  <a:cubicBezTo>
                    <a:pt x="12275" y="2477"/>
                    <a:pt x="12238" y="2440"/>
                    <a:pt x="12238" y="2440"/>
                  </a:cubicBezTo>
                  <a:lnTo>
                    <a:pt x="12201" y="2440"/>
                  </a:lnTo>
                  <a:cubicBezTo>
                    <a:pt x="11573" y="2625"/>
                    <a:pt x="10907" y="2736"/>
                    <a:pt x="10242" y="2736"/>
                  </a:cubicBezTo>
                  <a:cubicBezTo>
                    <a:pt x="10020" y="2736"/>
                    <a:pt x="9798" y="2699"/>
                    <a:pt x="9613" y="2699"/>
                  </a:cubicBezTo>
                  <a:cubicBezTo>
                    <a:pt x="8985" y="2440"/>
                    <a:pt x="8356" y="2218"/>
                    <a:pt x="7802" y="1997"/>
                  </a:cubicBezTo>
                  <a:cubicBezTo>
                    <a:pt x="8134" y="1997"/>
                    <a:pt x="8467" y="2034"/>
                    <a:pt x="8763" y="2034"/>
                  </a:cubicBezTo>
                  <a:lnTo>
                    <a:pt x="8874" y="2034"/>
                  </a:lnTo>
                  <a:cubicBezTo>
                    <a:pt x="9354" y="2071"/>
                    <a:pt x="9798" y="2108"/>
                    <a:pt x="10242" y="2108"/>
                  </a:cubicBezTo>
                  <a:cubicBezTo>
                    <a:pt x="10944" y="2108"/>
                    <a:pt x="11536" y="2034"/>
                    <a:pt x="12053" y="1886"/>
                  </a:cubicBezTo>
                  <a:cubicBezTo>
                    <a:pt x="12090" y="1886"/>
                    <a:pt x="12127" y="1849"/>
                    <a:pt x="12127" y="1812"/>
                  </a:cubicBezTo>
                  <a:cubicBezTo>
                    <a:pt x="12090" y="1775"/>
                    <a:pt x="12090" y="1738"/>
                    <a:pt x="12053" y="1738"/>
                  </a:cubicBezTo>
                  <a:lnTo>
                    <a:pt x="12016" y="1738"/>
                  </a:lnTo>
                  <a:cubicBezTo>
                    <a:pt x="11720" y="1812"/>
                    <a:pt x="11351" y="1849"/>
                    <a:pt x="10981" y="1849"/>
                  </a:cubicBezTo>
                  <a:cubicBezTo>
                    <a:pt x="10279" y="1849"/>
                    <a:pt x="9539" y="1738"/>
                    <a:pt x="8911" y="1627"/>
                  </a:cubicBezTo>
                  <a:lnTo>
                    <a:pt x="8726" y="1627"/>
                  </a:lnTo>
                  <a:cubicBezTo>
                    <a:pt x="8282" y="1553"/>
                    <a:pt x="7802" y="1479"/>
                    <a:pt x="7284" y="1442"/>
                  </a:cubicBezTo>
                  <a:lnTo>
                    <a:pt x="7025" y="1442"/>
                  </a:lnTo>
                  <a:cubicBezTo>
                    <a:pt x="6766" y="1442"/>
                    <a:pt x="6545" y="1479"/>
                    <a:pt x="6323" y="1516"/>
                  </a:cubicBezTo>
                  <a:cubicBezTo>
                    <a:pt x="5694" y="1442"/>
                    <a:pt x="5103" y="1331"/>
                    <a:pt x="4511" y="1220"/>
                  </a:cubicBezTo>
                  <a:cubicBezTo>
                    <a:pt x="3180" y="998"/>
                    <a:pt x="1997" y="703"/>
                    <a:pt x="925" y="333"/>
                  </a:cubicBezTo>
                  <a:cubicBezTo>
                    <a:pt x="666" y="222"/>
                    <a:pt x="407" y="111"/>
                    <a:pt x="1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9" name="Google Shape;1369;p64"/>
            <p:cNvSpPr/>
            <p:nvPr/>
          </p:nvSpPr>
          <p:spPr>
            <a:xfrm>
              <a:off x="4622725" y="2384225"/>
              <a:ext cx="134975" cy="172875"/>
            </a:xfrm>
            <a:custGeom>
              <a:rect b="b" l="l" r="r" t="t"/>
              <a:pathLst>
                <a:path extrusionOk="0" h="6915" w="5399">
                  <a:moveTo>
                    <a:pt x="1590" y="1"/>
                  </a:moveTo>
                  <a:cubicBezTo>
                    <a:pt x="1553" y="1"/>
                    <a:pt x="1516" y="38"/>
                    <a:pt x="1516" y="38"/>
                  </a:cubicBezTo>
                  <a:cubicBezTo>
                    <a:pt x="1258" y="408"/>
                    <a:pt x="999" y="814"/>
                    <a:pt x="740" y="1258"/>
                  </a:cubicBezTo>
                  <a:cubicBezTo>
                    <a:pt x="703" y="1295"/>
                    <a:pt x="703" y="1295"/>
                    <a:pt x="703" y="1332"/>
                  </a:cubicBezTo>
                  <a:cubicBezTo>
                    <a:pt x="1332" y="2441"/>
                    <a:pt x="2108" y="3439"/>
                    <a:pt x="3106" y="4364"/>
                  </a:cubicBezTo>
                  <a:cubicBezTo>
                    <a:pt x="3550" y="4770"/>
                    <a:pt x="4067" y="5177"/>
                    <a:pt x="4622" y="5547"/>
                  </a:cubicBezTo>
                  <a:cubicBezTo>
                    <a:pt x="2995" y="4622"/>
                    <a:pt x="1590" y="3254"/>
                    <a:pt x="629" y="1628"/>
                  </a:cubicBezTo>
                  <a:cubicBezTo>
                    <a:pt x="592" y="1628"/>
                    <a:pt x="592" y="1591"/>
                    <a:pt x="555" y="1591"/>
                  </a:cubicBezTo>
                  <a:cubicBezTo>
                    <a:pt x="518" y="1591"/>
                    <a:pt x="518" y="1628"/>
                    <a:pt x="481" y="1628"/>
                  </a:cubicBezTo>
                  <a:cubicBezTo>
                    <a:pt x="333" y="1886"/>
                    <a:pt x="186" y="2145"/>
                    <a:pt x="38" y="2404"/>
                  </a:cubicBezTo>
                  <a:cubicBezTo>
                    <a:pt x="1" y="2441"/>
                    <a:pt x="1" y="2478"/>
                    <a:pt x="38" y="2515"/>
                  </a:cubicBezTo>
                  <a:cubicBezTo>
                    <a:pt x="370" y="2885"/>
                    <a:pt x="703" y="3217"/>
                    <a:pt x="1073" y="3513"/>
                  </a:cubicBezTo>
                  <a:lnTo>
                    <a:pt x="1221" y="3624"/>
                  </a:lnTo>
                  <a:lnTo>
                    <a:pt x="1332" y="3846"/>
                  </a:lnTo>
                  <a:cubicBezTo>
                    <a:pt x="1664" y="4770"/>
                    <a:pt x="2663" y="5510"/>
                    <a:pt x="3402" y="5990"/>
                  </a:cubicBezTo>
                  <a:cubicBezTo>
                    <a:pt x="3957" y="6323"/>
                    <a:pt x="4585" y="6619"/>
                    <a:pt x="5287" y="6878"/>
                  </a:cubicBezTo>
                  <a:cubicBezTo>
                    <a:pt x="5287" y="6914"/>
                    <a:pt x="5324" y="6914"/>
                    <a:pt x="5324" y="6914"/>
                  </a:cubicBezTo>
                  <a:cubicBezTo>
                    <a:pt x="5324" y="6914"/>
                    <a:pt x="5361" y="6878"/>
                    <a:pt x="5361" y="6878"/>
                  </a:cubicBezTo>
                  <a:cubicBezTo>
                    <a:pt x="5398" y="6841"/>
                    <a:pt x="5398" y="6841"/>
                    <a:pt x="5398" y="6804"/>
                  </a:cubicBezTo>
                  <a:cubicBezTo>
                    <a:pt x="5324" y="6508"/>
                    <a:pt x="5287" y="6212"/>
                    <a:pt x="5251" y="5916"/>
                  </a:cubicBezTo>
                  <a:cubicBezTo>
                    <a:pt x="5251" y="5879"/>
                    <a:pt x="5214" y="5842"/>
                    <a:pt x="5214" y="5842"/>
                  </a:cubicBezTo>
                  <a:cubicBezTo>
                    <a:pt x="5214" y="5805"/>
                    <a:pt x="5251" y="5805"/>
                    <a:pt x="5214" y="5768"/>
                  </a:cubicBezTo>
                  <a:cubicBezTo>
                    <a:pt x="5214" y="5436"/>
                    <a:pt x="5214" y="5103"/>
                    <a:pt x="5214" y="4770"/>
                  </a:cubicBezTo>
                  <a:cubicBezTo>
                    <a:pt x="5214" y="4770"/>
                    <a:pt x="5214" y="4733"/>
                    <a:pt x="5177" y="4733"/>
                  </a:cubicBezTo>
                  <a:cubicBezTo>
                    <a:pt x="4733" y="4364"/>
                    <a:pt x="4326" y="3994"/>
                    <a:pt x="3957" y="3587"/>
                  </a:cubicBezTo>
                  <a:cubicBezTo>
                    <a:pt x="3439" y="2996"/>
                    <a:pt x="2921" y="2330"/>
                    <a:pt x="2404" y="1443"/>
                  </a:cubicBezTo>
                  <a:cubicBezTo>
                    <a:pt x="2108" y="999"/>
                    <a:pt x="1886" y="556"/>
                    <a:pt x="1627" y="75"/>
                  </a:cubicBezTo>
                  <a:cubicBezTo>
                    <a:pt x="1627" y="38"/>
                    <a:pt x="1590" y="1"/>
                    <a:pt x="159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0" name="Google Shape;1370;p64"/>
            <p:cNvSpPr/>
            <p:nvPr/>
          </p:nvSpPr>
          <p:spPr>
            <a:xfrm>
              <a:off x="4595925" y="2365750"/>
              <a:ext cx="67500" cy="95225"/>
            </a:xfrm>
            <a:custGeom>
              <a:rect b="b" l="l" r="r" t="t"/>
              <a:pathLst>
                <a:path extrusionOk="0" h="3809" w="2700">
                  <a:moveTo>
                    <a:pt x="2552" y="1"/>
                  </a:moveTo>
                  <a:lnTo>
                    <a:pt x="2441" y="148"/>
                  </a:lnTo>
                  <a:cubicBezTo>
                    <a:pt x="2404" y="185"/>
                    <a:pt x="2367" y="222"/>
                    <a:pt x="2330" y="259"/>
                  </a:cubicBezTo>
                  <a:cubicBezTo>
                    <a:pt x="2256" y="333"/>
                    <a:pt x="2182" y="444"/>
                    <a:pt x="2108" y="555"/>
                  </a:cubicBezTo>
                  <a:cubicBezTo>
                    <a:pt x="2071" y="629"/>
                    <a:pt x="1997" y="666"/>
                    <a:pt x="1960" y="740"/>
                  </a:cubicBezTo>
                  <a:cubicBezTo>
                    <a:pt x="1849" y="851"/>
                    <a:pt x="1775" y="999"/>
                    <a:pt x="1664" y="1110"/>
                  </a:cubicBezTo>
                  <a:lnTo>
                    <a:pt x="1184" y="1812"/>
                  </a:lnTo>
                  <a:lnTo>
                    <a:pt x="740" y="2478"/>
                  </a:lnTo>
                  <a:cubicBezTo>
                    <a:pt x="629" y="2625"/>
                    <a:pt x="555" y="2773"/>
                    <a:pt x="481" y="2884"/>
                  </a:cubicBezTo>
                  <a:cubicBezTo>
                    <a:pt x="444" y="2958"/>
                    <a:pt x="407" y="3032"/>
                    <a:pt x="370" y="3106"/>
                  </a:cubicBezTo>
                  <a:cubicBezTo>
                    <a:pt x="296" y="3217"/>
                    <a:pt x="222" y="3328"/>
                    <a:pt x="185" y="3402"/>
                  </a:cubicBezTo>
                  <a:cubicBezTo>
                    <a:pt x="148" y="3476"/>
                    <a:pt x="111" y="3513"/>
                    <a:pt x="111" y="3550"/>
                  </a:cubicBezTo>
                  <a:lnTo>
                    <a:pt x="1" y="3698"/>
                  </a:lnTo>
                  <a:cubicBezTo>
                    <a:pt x="1" y="3735"/>
                    <a:pt x="1" y="3772"/>
                    <a:pt x="37" y="3809"/>
                  </a:cubicBezTo>
                  <a:lnTo>
                    <a:pt x="148" y="3809"/>
                  </a:lnTo>
                  <a:lnTo>
                    <a:pt x="259" y="3661"/>
                  </a:lnTo>
                  <a:cubicBezTo>
                    <a:pt x="296" y="3624"/>
                    <a:pt x="333" y="3587"/>
                    <a:pt x="370" y="3550"/>
                  </a:cubicBezTo>
                  <a:cubicBezTo>
                    <a:pt x="444" y="3476"/>
                    <a:pt x="518" y="3365"/>
                    <a:pt x="592" y="3254"/>
                  </a:cubicBezTo>
                  <a:cubicBezTo>
                    <a:pt x="629" y="3217"/>
                    <a:pt x="703" y="3143"/>
                    <a:pt x="740" y="3069"/>
                  </a:cubicBezTo>
                  <a:cubicBezTo>
                    <a:pt x="851" y="2958"/>
                    <a:pt x="925" y="2847"/>
                    <a:pt x="1036" y="2699"/>
                  </a:cubicBezTo>
                  <a:lnTo>
                    <a:pt x="1516" y="2034"/>
                  </a:lnTo>
                  <a:lnTo>
                    <a:pt x="1960" y="1331"/>
                  </a:lnTo>
                  <a:cubicBezTo>
                    <a:pt x="2071" y="1184"/>
                    <a:pt x="2145" y="1073"/>
                    <a:pt x="2219" y="925"/>
                  </a:cubicBezTo>
                  <a:cubicBezTo>
                    <a:pt x="2256" y="851"/>
                    <a:pt x="2293" y="777"/>
                    <a:pt x="2367" y="740"/>
                  </a:cubicBezTo>
                  <a:cubicBezTo>
                    <a:pt x="2441" y="592"/>
                    <a:pt x="2478" y="481"/>
                    <a:pt x="2515" y="407"/>
                  </a:cubicBezTo>
                  <a:cubicBezTo>
                    <a:pt x="2552" y="370"/>
                    <a:pt x="2588" y="333"/>
                    <a:pt x="2588" y="259"/>
                  </a:cubicBezTo>
                  <a:lnTo>
                    <a:pt x="2699" y="111"/>
                  </a:lnTo>
                  <a:cubicBezTo>
                    <a:pt x="2699" y="74"/>
                    <a:pt x="2699" y="38"/>
                    <a:pt x="266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1" name="Google Shape;1371;p64"/>
            <p:cNvSpPr/>
            <p:nvPr/>
          </p:nvSpPr>
          <p:spPr>
            <a:xfrm>
              <a:off x="4762300" y="2460950"/>
              <a:ext cx="17575" cy="113700"/>
            </a:xfrm>
            <a:custGeom>
              <a:rect b="b" l="l" r="r" t="t"/>
              <a:pathLst>
                <a:path extrusionOk="0" h="4548" w="703">
                  <a:moveTo>
                    <a:pt x="629" y="1"/>
                  </a:moveTo>
                  <a:cubicBezTo>
                    <a:pt x="592" y="1"/>
                    <a:pt x="555" y="38"/>
                    <a:pt x="555" y="38"/>
                  </a:cubicBezTo>
                  <a:lnTo>
                    <a:pt x="481" y="222"/>
                  </a:lnTo>
                  <a:lnTo>
                    <a:pt x="444" y="296"/>
                  </a:lnTo>
                  <a:cubicBezTo>
                    <a:pt x="407" y="370"/>
                    <a:pt x="333" y="518"/>
                    <a:pt x="259" y="703"/>
                  </a:cubicBezTo>
                  <a:cubicBezTo>
                    <a:pt x="222" y="888"/>
                    <a:pt x="148" y="1147"/>
                    <a:pt x="74" y="1405"/>
                  </a:cubicBezTo>
                  <a:cubicBezTo>
                    <a:pt x="37" y="1701"/>
                    <a:pt x="37" y="1960"/>
                    <a:pt x="0" y="2256"/>
                  </a:cubicBezTo>
                  <a:cubicBezTo>
                    <a:pt x="0" y="2552"/>
                    <a:pt x="37" y="2847"/>
                    <a:pt x="74" y="3106"/>
                  </a:cubicBezTo>
                  <a:cubicBezTo>
                    <a:pt x="111" y="3402"/>
                    <a:pt x="148" y="3624"/>
                    <a:pt x="222" y="3809"/>
                  </a:cubicBezTo>
                  <a:cubicBezTo>
                    <a:pt x="259" y="3993"/>
                    <a:pt x="333" y="4141"/>
                    <a:pt x="370" y="4252"/>
                  </a:cubicBezTo>
                  <a:lnTo>
                    <a:pt x="407" y="4326"/>
                  </a:lnTo>
                  <a:lnTo>
                    <a:pt x="481" y="4474"/>
                  </a:lnTo>
                  <a:cubicBezTo>
                    <a:pt x="518" y="4511"/>
                    <a:pt x="518" y="4548"/>
                    <a:pt x="555" y="4548"/>
                  </a:cubicBezTo>
                  <a:cubicBezTo>
                    <a:pt x="555" y="4548"/>
                    <a:pt x="555" y="4548"/>
                    <a:pt x="592" y="4511"/>
                  </a:cubicBezTo>
                  <a:cubicBezTo>
                    <a:pt x="629" y="4511"/>
                    <a:pt x="629" y="4474"/>
                    <a:pt x="629" y="4437"/>
                  </a:cubicBezTo>
                  <a:lnTo>
                    <a:pt x="592" y="4252"/>
                  </a:lnTo>
                  <a:cubicBezTo>
                    <a:pt x="592" y="4178"/>
                    <a:pt x="555" y="4067"/>
                    <a:pt x="555" y="3919"/>
                  </a:cubicBezTo>
                  <a:lnTo>
                    <a:pt x="518" y="3772"/>
                  </a:lnTo>
                  <a:cubicBezTo>
                    <a:pt x="481" y="3624"/>
                    <a:pt x="481" y="3476"/>
                    <a:pt x="481" y="3291"/>
                  </a:cubicBezTo>
                  <a:cubicBezTo>
                    <a:pt x="481" y="3217"/>
                    <a:pt x="444" y="3143"/>
                    <a:pt x="444" y="3069"/>
                  </a:cubicBezTo>
                  <a:cubicBezTo>
                    <a:pt x="444" y="2810"/>
                    <a:pt x="407" y="2552"/>
                    <a:pt x="444" y="2256"/>
                  </a:cubicBezTo>
                  <a:cubicBezTo>
                    <a:pt x="444" y="1997"/>
                    <a:pt x="444" y="1738"/>
                    <a:pt x="481" y="1479"/>
                  </a:cubicBezTo>
                  <a:cubicBezTo>
                    <a:pt x="481" y="1405"/>
                    <a:pt x="481" y="1331"/>
                    <a:pt x="518" y="1258"/>
                  </a:cubicBezTo>
                  <a:cubicBezTo>
                    <a:pt x="518" y="1073"/>
                    <a:pt x="555" y="925"/>
                    <a:pt x="555" y="777"/>
                  </a:cubicBezTo>
                  <a:lnTo>
                    <a:pt x="592" y="629"/>
                  </a:lnTo>
                  <a:cubicBezTo>
                    <a:pt x="629" y="481"/>
                    <a:pt x="629" y="370"/>
                    <a:pt x="666" y="296"/>
                  </a:cubicBezTo>
                  <a:lnTo>
                    <a:pt x="703" y="111"/>
                  </a:lnTo>
                  <a:cubicBezTo>
                    <a:pt x="703" y="74"/>
                    <a:pt x="666" y="38"/>
                    <a:pt x="62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2" name="Google Shape;1372;p64"/>
            <p:cNvSpPr/>
            <p:nvPr/>
          </p:nvSpPr>
          <p:spPr>
            <a:xfrm>
              <a:off x="4534000" y="2149475"/>
              <a:ext cx="57325" cy="161775"/>
            </a:xfrm>
            <a:custGeom>
              <a:rect b="b" l="l" r="r" t="t"/>
              <a:pathLst>
                <a:path extrusionOk="0" h="6471" w="2293">
                  <a:moveTo>
                    <a:pt x="1184" y="0"/>
                  </a:moveTo>
                  <a:cubicBezTo>
                    <a:pt x="814" y="259"/>
                    <a:pt x="407" y="555"/>
                    <a:pt x="37" y="814"/>
                  </a:cubicBezTo>
                  <a:cubicBezTo>
                    <a:pt x="0" y="851"/>
                    <a:pt x="0" y="888"/>
                    <a:pt x="0" y="888"/>
                  </a:cubicBezTo>
                  <a:cubicBezTo>
                    <a:pt x="37" y="1257"/>
                    <a:pt x="111" y="1627"/>
                    <a:pt x="148" y="1997"/>
                  </a:cubicBezTo>
                  <a:cubicBezTo>
                    <a:pt x="148" y="2034"/>
                    <a:pt x="148" y="2071"/>
                    <a:pt x="185" y="2071"/>
                  </a:cubicBezTo>
                  <a:lnTo>
                    <a:pt x="259" y="2071"/>
                  </a:lnTo>
                  <a:lnTo>
                    <a:pt x="777" y="1701"/>
                  </a:lnTo>
                  <a:lnTo>
                    <a:pt x="222" y="2330"/>
                  </a:lnTo>
                  <a:cubicBezTo>
                    <a:pt x="222" y="2330"/>
                    <a:pt x="185" y="2367"/>
                    <a:pt x="185" y="2367"/>
                  </a:cubicBezTo>
                  <a:cubicBezTo>
                    <a:pt x="222" y="2588"/>
                    <a:pt x="259" y="2773"/>
                    <a:pt x="296" y="2958"/>
                  </a:cubicBezTo>
                  <a:cubicBezTo>
                    <a:pt x="296" y="2995"/>
                    <a:pt x="333" y="2995"/>
                    <a:pt x="333" y="3032"/>
                  </a:cubicBezTo>
                  <a:lnTo>
                    <a:pt x="370" y="3032"/>
                  </a:lnTo>
                  <a:cubicBezTo>
                    <a:pt x="370" y="3032"/>
                    <a:pt x="407" y="3032"/>
                    <a:pt x="407" y="2995"/>
                  </a:cubicBezTo>
                  <a:cubicBezTo>
                    <a:pt x="592" y="2884"/>
                    <a:pt x="777" y="2736"/>
                    <a:pt x="925" y="2625"/>
                  </a:cubicBezTo>
                  <a:lnTo>
                    <a:pt x="925" y="2625"/>
                  </a:lnTo>
                  <a:cubicBezTo>
                    <a:pt x="740" y="2810"/>
                    <a:pt x="555" y="3032"/>
                    <a:pt x="370" y="3254"/>
                  </a:cubicBezTo>
                  <a:cubicBezTo>
                    <a:pt x="333" y="3291"/>
                    <a:pt x="333" y="3328"/>
                    <a:pt x="333" y="3328"/>
                  </a:cubicBezTo>
                  <a:cubicBezTo>
                    <a:pt x="370" y="3513"/>
                    <a:pt x="407" y="3697"/>
                    <a:pt x="444" y="3845"/>
                  </a:cubicBezTo>
                  <a:lnTo>
                    <a:pt x="444" y="3882"/>
                  </a:lnTo>
                  <a:cubicBezTo>
                    <a:pt x="444" y="3919"/>
                    <a:pt x="444" y="3919"/>
                    <a:pt x="481" y="3956"/>
                  </a:cubicBezTo>
                  <a:lnTo>
                    <a:pt x="518" y="3956"/>
                  </a:lnTo>
                  <a:cubicBezTo>
                    <a:pt x="518" y="3956"/>
                    <a:pt x="555" y="3956"/>
                    <a:pt x="555" y="3919"/>
                  </a:cubicBezTo>
                  <a:cubicBezTo>
                    <a:pt x="777" y="3697"/>
                    <a:pt x="999" y="3513"/>
                    <a:pt x="1257" y="3328"/>
                  </a:cubicBezTo>
                  <a:lnTo>
                    <a:pt x="1257" y="3328"/>
                  </a:lnTo>
                  <a:cubicBezTo>
                    <a:pt x="999" y="3624"/>
                    <a:pt x="740" y="3882"/>
                    <a:pt x="518" y="4178"/>
                  </a:cubicBezTo>
                  <a:cubicBezTo>
                    <a:pt x="518" y="4215"/>
                    <a:pt x="518" y="4215"/>
                    <a:pt x="518" y="4252"/>
                  </a:cubicBezTo>
                  <a:cubicBezTo>
                    <a:pt x="518" y="4363"/>
                    <a:pt x="555" y="4511"/>
                    <a:pt x="592" y="4622"/>
                  </a:cubicBezTo>
                  <a:lnTo>
                    <a:pt x="592" y="4696"/>
                  </a:lnTo>
                  <a:cubicBezTo>
                    <a:pt x="592" y="4733"/>
                    <a:pt x="629" y="4770"/>
                    <a:pt x="629" y="4770"/>
                  </a:cubicBezTo>
                  <a:lnTo>
                    <a:pt x="666" y="4770"/>
                  </a:lnTo>
                  <a:cubicBezTo>
                    <a:pt x="703" y="4770"/>
                    <a:pt x="703" y="4770"/>
                    <a:pt x="703" y="4733"/>
                  </a:cubicBezTo>
                  <a:lnTo>
                    <a:pt x="1368" y="4215"/>
                  </a:lnTo>
                  <a:lnTo>
                    <a:pt x="666" y="4991"/>
                  </a:lnTo>
                  <a:cubicBezTo>
                    <a:pt x="666" y="4991"/>
                    <a:pt x="666" y="5028"/>
                    <a:pt x="666" y="5028"/>
                  </a:cubicBezTo>
                  <a:cubicBezTo>
                    <a:pt x="703" y="5250"/>
                    <a:pt x="740" y="5435"/>
                    <a:pt x="814" y="5657"/>
                  </a:cubicBezTo>
                  <a:cubicBezTo>
                    <a:pt x="814" y="5657"/>
                    <a:pt x="814" y="5694"/>
                    <a:pt x="851" y="5694"/>
                  </a:cubicBezTo>
                  <a:lnTo>
                    <a:pt x="925" y="5694"/>
                  </a:lnTo>
                  <a:cubicBezTo>
                    <a:pt x="1221" y="5435"/>
                    <a:pt x="1553" y="5139"/>
                    <a:pt x="1849" y="4844"/>
                  </a:cubicBezTo>
                  <a:lnTo>
                    <a:pt x="1849" y="4844"/>
                  </a:lnTo>
                  <a:cubicBezTo>
                    <a:pt x="1553" y="5213"/>
                    <a:pt x="1221" y="5583"/>
                    <a:pt x="888" y="5916"/>
                  </a:cubicBezTo>
                  <a:cubicBezTo>
                    <a:pt x="888" y="5953"/>
                    <a:pt x="888" y="5990"/>
                    <a:pt x="888" y="5990"/>
                  </a:cubicBezTo>
                  <a:cubicBezTo>
                    <a:pt x="925" y="6101"/>
                    <a:pt x="962" y="6248"/>
                    <a:pt x="962" y="6359"/>
                  </a:cubicBezTo>
                  <a:lnTo>
                    <a:pt x="999" y="6433"/>
                  </a:lnTo>
                  <a:cubicBezTo>
                    <a:pt x="999" y="6433"/>
                    <a:pt x="999" y="6470"/>
                    <a:pt x="1036" y="6470"/>
                  </a:cubicBezTo>
                  <a:lnTo>
                    <a:pt x="1110" y="6470"/>
                  </a:lnTo>
                  <a:cubicBezTo>
                    <a:pt x="1516" y="6138"/>
                    <a:pt x="1886" y="5805"/>
                    <a:pt x="2293" y="5435"/>
                  </a:cubicBezTo>
                  <a:cubicBezTo>
                    <a:pt x="2293" y="5435"/>
                    <a:pt x="2293" y="5398"/>
                    <a:pt x="2293" y="5361"/>
                  </a:cubicBezTo>
                  <a:cubicBezTo>
                    <a:pt x="2256" y="5176"/>
                    <a:pt x="2219" y="4954"/>
                    <a:pt x="2182" y="4733"/>
                  </a:cubicBezTo>
                  <a:lnTo>
                    <a:pt x="2145" y="4696"/>
                  </a:lnTo>
                  <a:cubicBezTo>
                    <a:pt x="2145" y="4659"/>
                    <a:pt x="2145" y="4622"/>
                    <a:pt x="2108" y="4622"/>
                  </a:cubicBezTo>
                  <a:cubicBezTo>
                    <a:pt x="2145" y="4622"/>
                    <a:pt x="2145" y="4585"/>
                    <a:pt x="2145" y="4548"/>
                  </a:cubicBezTo>
                  <a:cubicBezTo>
                    <a:pt x="2071" y="4289"/>
                    <a:pt x="2034" y="3993"/>
                    <a:pt x="1960" y="3734"/>
                  </a:cubicBezTo>
                  <a:cubicBezTo>
                    <a:pt x="1960" y="3697"/>
                    <a:pt x="1960" y="3697"/>
                    <a:pt x="1960" y="3697"/>
                  </a:cubicBezTo>
                  <a:cubicBezTo>
                    <a:pt x="1923" y="3439"/>
                    <a:pt x="1849" y="3143"/>
                    <a:pt x="1812" y="2884"/>
                  </a:cubicBezTo>
                  <a:cubicBezTo>
                    <a:pt x="1812" y="2884"/>
                    <a:pt x="1812" y="2884"/>
                    <a:pt x="1775" y="2847"/>
                  </a:cubicBezTo>
                  <a:lnTo>
                    <a:pt x="1812" y="2847"/>
                  </a:lnTo>
                  <a:cubicBezTo>
                    <a:pt x="1812" y="2847"/>
                    <a:pt x="1701" y="2293"/>
                    <a:pt x="1664" y="2071"/>
                  </a:cubicBezTo>
                  <a:cubicBezTo>
                    <a:pt x="1516" y="1405"/>
                    <a:pt x="1405" y="740"/>
                    <a:pt x="1294" y="74"/>
                  </a:cubicBezTo>
                  <a:cubicBezTo>
                    <a:pt x="1294" y="37"/>
                    <a:pt x="1294" y="0"/>
                    <a:pt x="125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3" name="Google Shape;1373;p64"/>
            <p:cNvSpPr/>
            <p:nvPr/>
          </p:nvSpPr>
          <p:spPr>
            <a:xfrm>
              <a:off x="4568200" y="2318625"/>
              <a:ext cx="52700" cy="100750"/>
            </a:xfrm>
            <a:custGeom>
              <a:rect b="b" l="l" r="r" t="t"/>
              <a:pathLst>
                <a:path extrusionOk="0" h="4030" w="2108">
                  <a:moveTo>
                    <a:pt x="1146" y="0"/>
                  </a:moveTo>
                  <a:cubicBezTo>
                    <a:pt x="740" y="333"/>
                    <a:pt x="407" y="629"/>
                    <a:pt x="37" y="924"/>
                  </a:cubicBezTo>
                  <a:cubicBezTo>
                    <a:pt x="0" y="961"/>
                    <a:pt x="0" y="961"/>
                    <a:pt x="0" y="998"/>
                  </a:cubicBezTo>
                  <a:cubicBezTo>
                    <a:pt x="74" y="1183"/>
                    <a:pt x="148" y="1331"/>
                    <a:pt x="185" y="1516"/>
                  </a:cubicBezTo>
                  <a:lnTo>
                    <a:pt x="222" y="1553"/>
                  </a:lnTo>
                  <a:cubicBezTo>
                    <a:pt x="222" y="1590"/>
                    <a:pt x="222" y="1590"/>
                    <a:pt x="259" y="1590"/>
                  </a:cubicBezTo>
                  <a:lnTo>
                    <a:pt x="333" y="1590"/>
                  </a:lnTo>
                  <a:lnTo>
                    <a:pt x="592" y="1331"/>
                  </a:lnTo>
                  <a:lnTo>
                    <a:pt x="333" y="1775"/>
                  </a:lnTo>
                  <a:cubicBezTo>
                    <a:pt x="296" y="1812"/>
                    <a:pt x="296" y="1849"/>
                    <a:pt x="333" y="1849"/>
                  </a:cubicBezTo>
                  <a:cubicBezTo>
                    <a:pt x="407" y="2033"/>
                    <a:pt x="481" y="2255"/>
                    <a:pt x="555" y="2440"/>
                  </a:cubicBezTo>
                  <a:cubicBezTo>
                    <a:pt x="555" y="2440"/>
                    <a:pt x="592" y="2477"/>
                    <a:pt x="629" y="2477"/>
                  </a:cubicBezTo>
                  <a:cubicBezTo>
                    <a:pt x="666" y="2477"/>
                    <a:pt x="666" y="2477"/>
                    <a:pt x="703" y="2440"/>
                  </a:cubicBezTo>
                  <a:lnTo>
                    <a:pt x="814" y="2329"/>
                  </a:lnTo>
                  <a:lnTo>
                    <a:pt x="666" y="2625"/>
                  </a:lnTo>
                  <a:cubicBezTo>
                    <a:pt x="666" y="2662"/>
                    <a:pt x="666" y="2662"/>
                    <a:pt x="666" y="2699"/>
                  </a:cubicBezTo>
                  <a:cubicBezTo>
                    <a:pt x="777" y="2884"/>
                    <a:pt x="851" y="3069"/>
                    <a:pt x="962" y="3253"/>
                  </a:cubicBezTo>
                  <a:cubicBezTo>
                    <a:pt x="999" y="3290"/>
                    <a:pt x="999" y="3290"/>
                    <a:pt x="1036" y="3290"/>
                  </a:cubicBezTo>
                  <a:cubicBezTo>
                    <a:pt x="1073" y="3290"/>
                    <a:pt x="1073" y="3290"/>
                    <a:pt x="1073" y="3253"/>
                  </a:cubicBezTo>
                  <a:lnTo>
                    <a:pt x="1257" y="3032"/>
                  </a:lnTo>
                  <a:lnTo>
                    <a:pt x="1110" y="3475"/>
                  </a:lnTo>
                  <a:cubicBezTo>
                    <a:pt x="1073" y="3475"/>
                    <a:pt x="1073" y="3512"/>
                    <a:pt x="1110" y="3512"/>
                  </a:cubicBezTo>
                  <a:cubicBezTo>
                    <a:pt x="1183" y="3660"/>
                    <a:pt x="1257" y="3808"/>
                    <a:pt x="1368" y="3956"/>
                  </a:cubicBezTo>
                  <a:cubicBezTo>
                    <a:pt x="1368" y="3993"/>
                    <a:pt x="1405" y="4030"/>
                    <a:pt x="1405" y="4030"/>
                  </a:cubicBezTo>
                  <a:cubicBezTo>
                    <a:pt x="1442" y="4030"/>
                    <a:pt x="1479" y="3993"/>
                    <a:pt x="1479" y="3993"/>
                  </a:cubicBezTo>
                  <a:cubicBezTo>
                    <a:pt x="1701" y="3660"/>
                    <a:pt x="1886" y="3327"/>
                    <a:pt x="2108" y="2995"/>
                  </a:cubicBezTo>
                  <a:cubicBezTo>
                    <a:pt x="2108" y="2958"/>
                    <a:pt x="2108" y="2921"/>
                    <a:pt x="2108" y="2921"/>
                  </a:cubicBezTo>
                  <a:cubicBezTo>
                    <a:pt x="1960" y="2514"/>
                    <a:pt x="1812" y="2107"/>
                    <a:pt x="1664" y="1664"/>
                  </a:cubicBezTo>
                  <a:cubicBezTo>
                    <a:pt x="1516" y="1072"/>
                    <a:pt x="1368" y="481"/>
                    <a:pt x="1257" y="37"/>
                  </a:cubicBezTo>
                  <a:cubicBezTo>
                    <a:pt x="1257" y="37"/>
                    <a:pt x="1220" y="0"/>
                    <a:pt x="122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4" name="Google Shape;1374;p64"/>
            <p:cNvSpPr/>
            <p:nvPr/>
          </p:nvSpPr>
          <p:spPr>
            <a:xfrm>
              <a:off x="6157950" y="1818575"/>
              <a:ext cx="73025" cy="91525"/>
            </a:xfrm>
            <a:custGeom>
              <a:rect b="b" l="l" r="r" t="t"/>
              <a:pathLst>
                <a:path extrusionOk="0" h="3661" w="2921">
                  <a:moveTo>
                    <a:pt x="2847" y="1"/>
                  </a:moveTo>
                  <a:cubicBezTo>
                    <a:pt x="2810" y="1"/>
                    <a:pt x="2773" y="38"/>
                    <a:pt x="2773" y="38"/>
                  </a:cubicBezTo>
                  <a:lnTo>
                    <a:pt x="2625" y="186"/>
                  </a:lnTo>
                  <a:cubicBezTo>
                    <a:pt x="2625" y="223"/>
                    <a:pt x="2588" y="260"/>
                    <a:pt x="2514" y="297"/>
                  </a:cubicBezTo>
                  <a:cubicBezTo>
                    <a:pt x="2477" y="371"/>
                    <a:pt x="2366" y="445"/>
                    <a:pt x="2292" y="555"/>
                  </a:cubicBezTo>
                  <a:cubicBezTo>
                    <a:pt x="2255" y="629"/>
                    <a:pt x="2181" y="703"/>
                    <a:pt x="2144" y="777"/>
                  </a:cubicBezTo>
                  <a:cubicBezTo>
                    <a:pt x="2033" y="888"/>
                    <a:pt x="1923" y="999"/>
                    <a:pt x="1849" y="1110"/>
                  </a:cubicBezTo>
                  <a:lnTo>
                    <a:pt x="1331" y="1739"/>
                  </a:lnTo>
                  <a:lnTo>
                    <a:pt x="850" y="2367"/>
                  </a:lnTo>
                  <a:cubicBezTo>
                    <a:pt x="739" y="2478"/>
                    <a:pt x="665" y="2626"/>
                    <a:pt x="592" y="2737"/>
                  </a:cubicBezTo>
                  <a:cubicBezTo>
                    <a:pt x="518" y="2811"/>
                    <a:pt x="481" y="2885"/>
                    <a:pt x="444" y="2959"/>
                  </a:cubicBezTo>
                  <a:cubicBezTo>
                    <a:pt x="333" y="3069"/>
                    <a:pt x="296" y="3143"/>
                    <a:pt x="222" y="3254"/>
                  </a:cubicBezTo>
                  <a:cubicBezTo>
                    <a:pt x="185" y="3291"/>
                    <a:pt x="185" y="3328"/>
                    <a:pt x="148" y="3365"/>
                  </a:cubicBezTo>
                  <a:lnTo>
                    <a:pt x="37" y="3513"/>
                  </a:lnTo>
                  <a:cubicBezTo>
                    <a:pt x="0" y="3550"/>
                    <a:pt x="0" y="3587"/>
                    <a:pt x="37" y="3624"/>
                  </a:cubicBezTo>
                  <a:cubicBezTo>
                    <a:pt x="74" y="3624"/>
                    <a:pt x="74" y="3661"/>
                    <a:pt x="111" y="3661"/>
                  </a:cubicBezTo>
                  <a:cubicBezTo>
                    <a:pt x="111" y="3661"/>
                    <a:pt x="148" y="3624"/>
                    <a:pt x="148" y="3624"/>
                  </a:cubicBezTo>
                  <a:lnTo>
                    <a:pt x="296" y="3513"/>
                  </a:lnTo>
                  <a:cubicBezTo>
                    <a:pt x="333" y="3476"/>
                    <a:pt x="333" y="3439"/>
                    <a:pt x="370" y="3402"/>
                  </a:cubicBezTo>
                  <a:cubicBezTo>
                    <a:pt x="481" y="3328"/>
                    <a:pt x="555" y="3254"/>
                    <a:pt x="665" y="3143"/>
                  </a:cubicBezTo>
                  <a:lnTo>
                    <a:pt x="776" y="2996"/>
                  </a:lnTo>
                  <a:cubicBezTo>
                    <a:pt x="887" y="2885"/>
                    <a:pt x="1035" y="2774"/>
                    <a:pt x="1146" y="2626"/>
                  </a:cubicBezTo>
                  <a:lnTo>
                    <a:pt x="1664" y="1997"/>
                  </a:lnTo>
                  <a:lnTo>
                    <a:pt x="2144" y="1332"/>
                  </a:lnTo>
                  <a:cubicBezTo>
                    <a:pt x="2255" y="1184"/>
                    <a:pt x="2366" y="1036"/>
                    <a:pt x="2440" y="888"/>
                  </a:cubicBezTo>
                  <a:lnTo>
                    <a:pt x="2551" y="740"/>
                  </a:lnTo>
                  <a:cubicBezTo>
                    <a:pt x="2625" y="629"/>
                    <a:pt x="2699" y="482"/>
                    <a:pt x="2736" y="408"/>
                  </a:cubicBezTo>
                  <a:cubicBezTo>
                    <a:pt x="2773" y="371"/>
                    <a:pt x="2773" y="334"/>
                    <a:pt x="2810" y="297"/>
                  </a:cubicBezTo>
                  <a:lnTo>
                    <a:pt x="2884" y="112"/>
                  </a:lnTo>
                  <a:cubicBezTo>
                    <a:pt x="2921" y="75"/>
                    <a:pt x="2921" y="38"/>
                    <a:pt x="2884" y="1"/>
                  </a:cubicBezTo>
                  <a:cubicBezTo>
                    <a:pt x="2871" y="13"/>
                    <a:pt x="2863" y="17"/>
                    <a:pt x="2858" y="17"/>
                  </a:cubicBezTo>
                  <a:cubicBezTo>
                    <a:pt x="2847" y="17"/>
                    <a:pt x="2847" y="1"/>
                    <a:pt x="284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5" name="Google Shape;1375;p64"/>
            <p:cNvSpPr/>
            <p:nvPr/>
          </p:nvSpPr>
          <p:spPr>
            <a:xfrm>
              <a:off x="4543250" y="2261300"/>
              <a:ext cx="95225" cy="88775"/>
            </a:xfrm>
            <a:custGeom>
              <a:rect b="b" l="l" r="r" t="t"/>
              <a:pathLst>
                <a:path extrusionOk="0" h="3551" w="3809">
                  <a:moveTo>
                    <a:pt x="3697" y="1"/>
                  </a:moveTo>
                  <a:lnTo>
                    <a:pt x="3512" y="112"/>
                  </a:lnTo>
                  <a:cubicBezTo>
                    <a:pt x="3475" y="149"/>
                    <a:pt x="3438" y="186"/>
                    <a:pt x="3401" y="223"/>
                  </a:cubicBezTo>
                  <a:cubicBezTo>
                    <a:pt x="3291" y="297"/>
                    <a:pt x="3180" y="371"/>
                    <a:pt x="3069" y="481"/>
                  </a:cubicBezTo>
                  <a:cubicBezTo>
                    <a:pt x="2995" y="518"/>
                    <a:pt x="2921" y="592"/>
                    <a:pt x="2884" y="629"/>
                  </a:cubicBezTo>
                  <a:cubicBezTo>
                    <a:pt x="2736" y="740"/>
                    <a:pt x="2588" y="888"/>
                    <a:pt x="2440" y="999"/>
                  </a:cubicBezTo>
                  <a:lnTo>
                    <a:pt x="1775" y="1628"/>
                  </a:lnTo>
                  <a:lnTo>
                    <a:pt x="1109" y="2256"/>
                  </a:lnTo>
                  <a:cubicBezTo>
                    <a:pt x="961" y="2404"/>
                    <a:pt x="851" y="2515"/>
                    <a:pt x="703" y="2663"/>
                  </a:cubicBezTo>
                  <a:cubicBezTo>
                    <a:pt x="666" y="2737"/>
                    <a:pt x="592" y="2774"/>
                    <a:pt x="555" y="2848"/>
                  </a:cubicBezTo>
                  <a:cubicBezTo>
                    <a:pt x="444" y="2959"/>
                    <a:pt x="333" y="3069"/>
                    <a:pt x="259" y="3143"/>
                  </a:cubicBezTo>
                  <a:cubicBezTo>
                    <a:pt x="222" y="3180"/>
                    <a:pt x="185" y="3217"/>
                    <a:pt x="148" y="3254"/>
                  </a:cubicBezTo>
                  <a:lnTo>
                    <a:pt x="0" y="3439"/>
                  </a:lnTo>
                  <a:cubicBezTo>
                    <a:pt x="0" y="3476"/>
                    <a:pt x="0" y="3513"/>
                    <a:pt x="37" y="3550"/>
                  </a:cubicBezTo>
                  <a:lnTo>
                    <a:pt x="111" y="3550"/>
                  </a:lnTo>
                  <a:lnTo>
                    <a:pt x="296" y="3402"/>
                  </a:lnTo>
                  <a:cubicBezTo>
                    <a:pt x="333" y="3402"/>
                    <a:pt x="370" y="3365"/>
                    <a:pt x="407" y="3328"/>
                  </a:cubicBezTo>
                  <a:cubicBezTo>
                    <a:pt x="518" y="3254"/>
                    <a:pt x="629" y="3180"/>
                    <a:pt x="740" y="3069"/>
                  </a:cubicBezTo>
                  <a:cubicBezTo>
                    <a:pt x="814" y="2995"/>
                    <a:pt x="887" y="2959"/>
                    <a:pt x="961" y="2885"/>
                  </a:cubicBezTo>
                  <a:cubicBezTo>
                    <a:pt x="1072" y="2774"/>
                    <a:pt x="1220" y="2663"/>
                    <a:pt x="1368" y="2552"/>
                  </a:cubicBezTo>
                  <a:lnTo>
                    <a:pt x="2034" y="1923"/>
                  </a:lnTo>
                  <a:lnTo>
                    <a:pt x="2699" y="1295"/>
                  </a:lnTo>
                  <a:cubicBezTo>
                    <a:pt x="2847" y="1147"/>
                    <a:pt x="2995" y="999"/>
                    <a:pt x="3106" y="888"/>
                  </a:cubicBezTo>
                  <a:cubicBezTo>
                    <a:pt x="3143" y="814"/>
                    <a:pt x="3217" y="740"/>
                    <a:pt x="3254" y="703"/>
                  </a:cubicBezTo>
                  <a:cubicBezTo>
                    <a:pt x="3365" y="592"/>
                    <a:pt x="3475" y="481"/>
                    <a:pt x="3549" y="408"/>
                  </a:cubicBezTo>
                  <a:cubicBezTo>
                    <a:pt x="3586" y="334"/>
                    <a:pt x="3623" y="297"/>
                    <a:pt x="3660" y="260"/>
                  </a:cubicBezTo>
                  <a:lnTo>
                    <a:pt x="3808" y="112"/>
                  </a:lnTo>
                  <a:cubicBezTo>
                    <a:pt x="3808" y="75"/>
                    <a:pt x="3808" y="38"/>
                    <a:pt x="380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6" name="Google Shape;1376;p64"/>
            <p:cNvSpPr/>
            <p:nvPr/>
          </p:nvSpPr>
          <p:spPr>
            <a:xfrm>
              <a:off x="5802100" y="2437850"/>
              <a:ext cx="5575" cy="3725"/>
            </a:xfrm>
            <a:custGeom>
              <a:rect b="b" l="l" r="r" t="t"/>
              <a:pathLst>
                <a:path extrusionOk="0" h="149" w="223">
                  <a:moveTo>
                    <a:pt x="74" y="0"/>
                  </a:moveTo>
                  <a:cubicBezTo>
                    <a:pt x="37" y="0"/>
                    <a:pt x="0" y="37"/>
                    <a:pt x="0" y="74"/>
                  </a:cubicBezTo>
                  <a:cubicBezTo>
                    <a:pt x="0" y="111"/>
                    <a:pt x="37" y="148"/>
                    <a:pt x="74" y="148"/>
                  </a:cubicBezTo>
                  <a:lnTo>
                    <a:pt x="148" y="148"/>
                  </a:lnTo>
                  <a:cubicBezTo>
                    <a:pt x="185" y="148"/>
                    <a:pt x="222" y="111"/>
                    <a:pt x="185" y="74"/>
                  </a:cubicBezTo>
                  <a:cubicBezTo>
                    <a:pt x="185" y="37"/>
                    <a:pt x="185" y="0"/>
                    <a:pt x="14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7" name="Google Shape;1377;p64"/>
            <p:cNvSpPr/>
            <p:nvPr/>
          </p:nvSpPr>
          <p:spPr>
            <a:xfrm>
              <a:off x="6522100" y="1127225"/>
              <a:ext cx="100775" cy="25900"/>
            </a:xfrm>
            <a:custGeom>
              <a:rect b="b" l="l" r="r" t="t"/>
              <a:pathLst>
                <a:path extrusionOk="0" h="1036" w="4031">
                  <a:moveTo>
                    <a:pt x="3291" y="1"/>
                  </a:moveTo>
                  <a:cubicBezTo>
                    <a:pt x="3106" y="1"/>
                    <a:pt x="2921" y="1"/>
                    <a:pt x="2699" y="38"/>
                  </a:cubicBezTo>
                  <a:cubicBezTo>
                    <a:pt x="2441" y="75"/>
                    <a:pt x="2182" y="112"/>
                    <a:pt x="1923" y="149"/>
                  </a:cubicBezTo>
                  <a:cubicBezTo>
                    <a:pt x="1701" y="223"/>
                    <a:pt x="1442" y="260"/>
                    <a:pt x="1221" y="334"/>
                  </a:cubicBezTo>
                  <a:cubicBezTo>
                    <a:pt x="999" y="407"/>
                    <a:pt x="814" y="481"/>
                    <a:pt x="629" y="555"/>
                  </a:cubicBezTo>
                  <a:lnTo>
                    <a:pt x="592" y="592"/>
                  </a:lnTo>
                  <a:cubicBezTo>
                    <a:pt x="481" y="629"/>
                    <a:pt x="370" y="703"/>
                    <a:pt x="259" y="740"/>
                  </a:cubicBezTo>
                  <a:lnTo>
                    <a:pt x="185" y="814"/>
                  </a:lnTo>
                  <a:lnTo>
                    <a:pt x="37" y="888"/>
                  </a:lnTo>
                  <a:cubicBezTo>
                    <a:pt x="0" y="888"/>
                    <a:pt x="0" y="962"/>
                    <a:pt x="0" y="962"/>
                  </a:cubicBezTo>
                  <a:cubicBezTo>
                    <a:pt x="37" y="999"/>
                    <a:pt x="37" y="1036"/>
                    <a:pt x="74" y="1036"/>
                  </a:cubicBezTo>
                  <a:lnTo>
                    <a:pt x="111" y="1036"/>
                  </a:lnTo>
                  <a:lnTo>
                    <a:pt x="259" y="962"/>
                  </a:lnTo>
                  <a:cubicBezTo>
                    <a:pt x="333" y="962"/>
                    <a:pt x="370" y="962"/>
                    <a:pt x="444" y="925"/>
                  </a:cubicBezTo>
                  <a:cubicBezTo>
                    <a:pt x="518" y="888"/>
                    <a:pt x="629" y="888"/>
                    <a:pt x="703" y="851"/>
                  </a:cubicBezTo>
                  <a:cubicBezTo>
                    <a:pt x="814" y="814"/>
                    <a:pt x="925" y="814"/>
                    <a:pt x="1036" y="777"/>
                  </a:cubicBezTo>
                  <a:cubicBezTo>
                    <a:pt x="1110" y="740"/>
                    <a:pt x="1221" y="740"/>
                    <a:pt x="1331" y="703"/>
                  </a:cubicBezTo>
                  <a:cubicBezTo>
                    <a:pt x="1553" y="629"/>
                    <a:pt x="1775" y="592"/>
                    <a:pt x="2034" y="555"/>
                  </a:cubicBezTo>
                  <a:cubicBezTo>
                    <a:pt x="2256" y="481"/>
                    <a:pt x="2514" y="444"/>
                    <a:pt x="2736" y="407"/>
                  </a:cubicBezTo>
                  <a:cubicBezTo>
                    <a:pt x="2847" y="371"/>
                    <a:pt x="2921" y="371"/>
                    <a:pt x="3032" y="334"/>
                  </a:cubicBezTo>
                  <a:cubicBezTo>
                    <a:pt x="3143" y="334"/>
                    <a:pt x="3254" y="297"/>
                    <a:pt x="3365" y="297"/>
                  </a:cubicBezTo>
                  <a:cubicBezTo>
                    <a:pt x="3439" y="297"/>
                    <a:pt x="3513" y="260"/>
                    <a:pt x="3624" y="260"/>
                  </a:cubicBezTo>
                  <a:cubicBezTo>
                    <a:pt x="3698" y="260"/>
                    <a:pt x="3735" y="223"/>
                    <a:pt x="3808" y="223"/>
                  </a:cubicBezTo>
                  <a:lnTo>
                    <a:pt x="3993" y="186"/>
                  </a:lnTo>
                  <a:cubicBezTo>
                    <a:pt x="4030" y="186"/>
                    <a:pt x="4030" y="149"/>
                    <a:pt x="4030" y="112"/>
                  </a:cubicBezTo>
                  <a:cubicBezTo>
                    <a:pt x="4030" y="112"/>
                    <a:pt x="3993" y="75"/>
                    <a:pt x="3956" y="75"/>
                  </a:cubicBezTo>
                  <a:lnTo>
                    <a:pt x="3808" y="38"/>
                  </a:lnTo>
                  <a:lnTo>
                    <a:pt x="3698" y="38"/>
                  </a:lnTo>
                  <a:cubicBezTo>
                    <a:pt x="3624" y="1"/>
                    <a:pt x="3513" y="1"/>
                    <a:pt x="332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8" name="Google Shape;1378;p64"/>
            <p:cNvSpPr/>
            <p:nvPr/>
          </p:nvSpPr>
          <p:spPr>
            <a:xfrm>
              <a:off x="6521175" y="1204875"/>
              <a:ext cx="92450" cy="55475"/>
            </a:xfrm>
            <a:custGeom>
              <a:rect b="b" l="l" r="r" t="t"/>
              <a:pathLst>
                <a:path extrusionOk="0" h="2219" w="3698">
                  <a:moveTo>
                    <a:pt x="518" y="0"/>
                  </a:moveTo>
                  <a:cubicBezTo>
                    <a:pt x="407" y="0"/>
                    <a:pt x="333" y="0"/>
                    <a:pt x="259" y="37"/>
                  </a:cubicBezTo>
                  <a:lnTo>
                    <a:pt x="37" y="37"/>
                  </a:lnTo>
                  <a:cubicBezTo>
                    <a:pt x="1" y="37"/>
                    <a:pt x="1" y="74"/>
                    <a:pt x="1" y="111"/>
                  </a:cubicBezTo>
                  <a:cubicBezTo>
                    <a:pt x="1" y="148"/>
                    <a:pt x="1" y="185"/>
                    <a:pt x="37" y="185"/>
                  </a:cubicBezTo>
                  <a:lnTo>
                    <a:pt x="222" y="222"/>
                  </a:lnTo>
                  <a:cubicBezTo>
                    <a:pt x="333" y="222"/>
                    <a:pt x="518" y="259"/>
                    <a:pt x="703" y="333"/>
                  </a:cubicBezTo>
                  <a:cubicBezTo>
                    <a:pt x="851" y="333"/>
                    <a:pt x="1036" y="407"/>
                    <a:pt x="1221" y="481"/>
                  </a:cubicBezTo>
                  <a:lnTo>
                    <a:pt x="1331" y="518"/>
                  </a:lnTo>
                  <a:cubicBezTo>
                    <a:pt x="1553" y="592"/>
                    <a:pt x="1775" y="703"/>
                    <a:pt x="1997" y="851"/>
                  </a:cubicBezTo>
                  <a:cubicBezTo>
                    <a:pt x="2219" y="962"/>
                    <a:pt x="2441" y="1109"/>
                    <a:pt x="2625" y="1257"/>
                  </a:cubicBezTo>
                  <a:lnTo>
                    <a:pt x="2736" y="1368"/>
                  </a:lnTo>
                  <a:cubicBezTo>
                    <a:pt x="2884" y="1479"/>
                    <a:pt x="2995" y="1590"/>
                    <a:pt x="3106" y="1701"/>
                  </a:cubicBezTo>
                  <a:cubicBezTo>
                    <a:pt x="3254" y="1849"/>
                    <a:pt x="3365" y="1960"/>
                    <a:pt x="3439" y="2071"/>
                  </a:cubicBezTo>
                  <a:lnTo>
                    <a:pt x="3550" y="2219"/>
                  </a:lnTo>
                  <a:lnTo>
                    <a:pt x="3624" y="2219"/>
                  </a:lnTo>
                  <a:cubicBezTo>
                    <a:pt x="3661" y="2219"/>
                    <a:pt x="3698" y="2145"/>
                    <a:pt x="3661" y="2145"/>
                  </a:cubicBezTo>
                  <a:lnTo>
                    <a:pt x="3587" y="1960"/>
                  </a:lnTo>
                  <a:lnTo>
                    <a:pt x="3587" y="1923"/>
                  </a:lnTo>
                  <a:cubicBezTo>
                    <a:pt x="3513" y="1812"/>
                    <a:pt x="3439" y="1664"/>
                    <a:pt x="3328" y="1516"/>
                  </a:cubicBezTo>
                  <a:cubicBezTo>
                    <a:pt x="3180" y="1331"/>
                    <a:pt x="3032" y="1146"/>
                    <a:pt x="2847" y="962"/>
                  </a:cubicBezTo>
                  <a:cubicBezTo>
                    <a:pt x="2662" y="814"/>
                    <a:pt x="2441" y="629"/>
                    <a:pt x="2219" y="481"/>
                  </a:cubicBezTo>
                  <a:cubicBezTo>
                    <a:pt x="1960" y="370"/>
                    <a:pt x="1701" y="222"/>
                    <a:pt x="1442" y="148"/>
                  </a:cubicBezTo>
                  <a:cubicBezTo>
                    <a:pt x="1221" y="74"/>
                    <a:pt x="999" y="37"/>
                    <a:pt x="740" y="37"/>
                  </a:cubicBezTo>
                  <a:cubicBezTo>
                    <a:pt x="666" y="0"/>
                    <a:pt x="592" y="0"/>
                    <a:pt x="518"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9" name="Google Shape;1379;p64"/>
            <p:cNvSpPr/>
            <p:nvPr/>
          </p:nvSpPr>
          <p:spPr>
            <a:xfrm>
              <a:off x="6476800" y="1046825"/>
              <a:ext cx="120200" cy="256975"/>
            </a:xfrm>
            <a:custGeom>
              <a:rect b="b" l="l" r="r" t="t"/>
              <a:pathLst>
                <a:path extrusionOk="0" h="10279" w="4808">
                  <a:moveTo>
                    <a:pt x="2700" y="0"/>
                  </a:moveTo>
                  <a:cubicBezTo>
                    <a:pt x="2663" y="0"/>
                    <a:pt x="2663" y="0"/>
                    <a:pt x="2663" y="37"/>
                  </a:cubicBezTo>
                  <a:cubicBezTo>
                    <a:pt x="2071" y="518"/>
                    <a:pt x="1628" y="1072"/>
                    <a:pt x="1295" y="1738"/>
                  </a:cubicBezTo>
                  <a:cubicBezTo>
                    <a:pt x="1221" y="1960"/>
                    <a:pt x="1036" y="2034"/>
                    <a:pt x="851" y="2034"/>
                  </a:cubicBezTo>
                  <a:cubicBezTo>
                    <a:pt x="777" y="2034"/>
                    <a:pt x="666" y="2034"/>
                    <a:pt x="555" y="1960"/>
                  </a:cubicBezTo>
                  <a:lnTo>
                    <a:pt x="482" y="1960"/>
                  </a:lnTo>
                  <a:cubicBezTo>
                    <a:pt x="445" y="1997"/>
                    <a:pt x="445" y="2034"/>
                    <a:pt x="445" y="2071"/>
                  </a:cubicBezTo>
                  <a:cubicBezTo>
                    <a:pt x="740" y="2551"/>
                    <a:pt x="1554" y="4400"/>
                    <a:pt x="38" y="6951"/>
                  </a:cubicBezTo>
                  <a:cubicBezTo>
                    <a:pt x="1" y="6988"/>
                    <a:pt x="38" y="7025"/>
                    <a:pt x="75" y="7025"/>
                  </a:cubicBezTo>
                  <a:cubicBezTo>
                    <a:pt x="260" y="7173"/>
                    <a:pt x="482" y="7321"/>
                    <a:pt x="666" y="7468"/>
                  </a:cubicBezTo>
                  <a:lnTo>
                    <a:pt x="703" y="7505"/>
                  </a:lnTo>
                  <a:cubicBezTo>
                    <a:pt x="851" y="7653"/>
                    <a:pt x="999" y="7764"/>
                    <a:pt x="1110" y="7912"/>
                  </a:cubicBezTo>
                  <a:cubicBezTo>
                    <a:pt x="1295" y="8097"/>
                    <a:pt x="1406" y="8245"/>
                    <a:pt x="1517" y="8393"/>
                  </a:cubicBezTo>
                  <a:cubicBezTo>
                    <a:pt x="1702" y="8651"/>
                    <a:pt x="1960" y="8947"/>
                    <a:pt x="2182" y="9280"/>
                  </a:cubicBezTo>
                  <a:cubicBezTo>
                    <a:pt x="2441" y="9650"/>
                    <a:pt x="2626" y="9945"/>
                    <a:pt x="2811" y="10241"/>
                  </a:cubicBezTo>
                  <a:cubicBezTo>
                    <a:pt x="2811" y="10241"/>
                    <a:pt x="2848" y="10278"/>
                    <a:pt x="2885" y="10278"/>
                  </a:cubicBezTo>
                  <a:cubicBezTo>
                    <a:pt x="2885" y="10278"/>
                    <a:pt x="2922" y="10241"/>
                    <a:pt x="2922" y="10241"/>
                  </a:cubicBezTo>
                  <a:cubicBezTo>
                    <a:pt x="3402" y="9576"/>
                    <a:pt x="3772" y="8873"/>
                    <a:pt x="4068" y="8208"/>
                  </a:cubicBezTo>
                  <a:cubicBezTo>
                    <a:pt x="4068" y="8171"/>
                    <a:pt x="4068" y="8171"/>
                    <a:pt x="4031" y="8134"/>
                  </a:cubicBezTo>
                  <a:cubicBezTo>
                    <a:pt x="3735" y="7801"/>
                    <a:pt x="3069" y="7210"/>
                    <a:pt x="2256" y="7210"/>
                  </a:cubicBezTo>
                  <a:cubicBezTo>
                    <a:pt x="2145" y="7210"/>
                    <a:pt x="2071" y="7247"/>
                    <a:pt x="1960" y="7247"/>
                  </a:cubicBezTo>
                  <a:lnTo>
                    <a:pt x="1849" y="7247"/>
                  </a:lnTo>
                  <a:cubicBezTo>
                    <a:pt x="1517" y="7247"/>
                    <a:pt x="1258" y="6951"/>
                    <a:pt x="1221" y="6655"/>
                  </a:cubicBezTo>
                  <a:cubicBezTo>
                    <a:pt x="1221" y="6544"/>
                    <a:pt x="1221" y="6211"/>
                    <a:pt x="1665" y="6137"/>
                  </a:cubicBezTo>
                  <a:cubicBezTo>
                    <a:pt x="1812" y="6101"/>
                    <a:pt x="1997" y="6101"/>
                    <a:pt x="2145" y="6101"/>
                  </a:cubicBezTo>
                  <a:cubicBezTo>
                    <a:pt x="2959" y="6101"/>
                    <a:pt x="3735" y="6359"/>
                    <a:pt x="4400" y="6914"/>
                  </a:cubicBezTo>
                  <a:lnTo>
                    <a:pt x="4474" y="6914"/>
                  </a:lnTo>
                  <a:cubicBezTo>
                    <a:pt x="4511" y="6914"/>
                    <a:pt x="4511" y="6877"/>
                    <a:pt x="4511" y="6877"/>
                  </a:cubicBezTo>
                  <a:cubicBezTo>
                    <a:pt x="4770" y="5953"/>
                    <a:pt x="4807" y="5028"/>
                    <a:pt x="4696" y="4141"/>
                  </a:cubicBezTo>
                  <a:cubicBezTo>
                    <a:pt x="4696" y="4141"/>
                    <a:pt x="4696" y="4104"/>
                    <a:pt x="4659" y="4104"/>
                  </a:cubicBezTo>
                  <a:cubicBezTo>
                    <a:pt x="4659" y="4067"/>
                    <a:pt x="4622" y="4067"/>
                    <a:pt x="4622" y="4067"/>
                  </a:cubicBezTo>
                  <a:lnTo>
                    <a:pt x="4585" y="4067"/>
                  </a:lnTo>
                  <a:cubicBezTo>
                    <a:pt x="3994" y="4178"/>
                    <a:pt x="3328" y="4437"/>
                    <a:pt x="2515" y="4880"/>
                  </a:cubicBezTo>
                  <a:cubicBezTo>
                    <a:pt x="2404" y="4917"/>
                    <a:pt x="2293" y="4954"/>
                    <a:pt x="2219" y="4954"/>
                  </a:cubicBezTo>
                  <a:cubicBezTo>
                    <a:pt x="1923" y="4954"/>
                    <a:pt x="1702" y="4733"/>
                    <a:pt x="1628" y="4474"/>
                  </a:cubicBezTo>
                  <a:cubicBezTo>
                    <a:pt x="1591" y="4215"/>
                    <a:pt x="1665" y="3993"/>
                    <a:pt x="1923" y="3882"/>
                  </a:cubicBezTo>
                  <a:cubicBezTo>
                    <a:pt x="2811" y="3402"/>
                    <a:pt x="3587" y="3106"/>
                    <a:pt x="4326" y="2958"/>
                  </a:cubicBezTo>
                  <a:cubicBezTo>
                    <a:pt x="4363" y="2958"/>
                    <a:pt x="4363" y="2921"/>
                    <a:pt x="4363" y="2921"/>
                  </a:cubicBezTo>
                  <a:cubicBezTo>
                    <a:pt x="4400" y="2884"/>
                    <a:pt x="4400" y="2884"/>
                    <a:pt x="4400" y="2847"/>
                  </a:cubicBezTo>
                  <a:cubicBezTo>
                    <a:pt x="4290" y="2588"/>
                    <a:pt x="4179" y="2329"/>
                    <a:pt x="4068" y="2071"/>
                  </a:cubicBezTo>
                  <a:cubicBezTo>
                    <a:pt x="4031" y="2034"/>
                    <a:pt x="4031" y="2034"/>
                    <a:pt x="3994" y="2034"/>
                  </a:cubicBezTo>
                  <a:lnTo>
                    <a:pt x="3957" y="2034"/>
                  </a:lnTo>
                  <a:cubicBezTo>
                    <a:pt x="3291" y="2256"/>
                    <a:pt x="2700" y="2625"/>
                    <a:pt x="2182" y="3180"/>
                  </a:cubicBezTo>
                  <a:cubicBezTo>
                    <a:pt x="2071" y="3291"/>
                    <a:pt x="1960" y="3365"/>
                    <a:pt x="1812" y="3365"/>
                  </a:cubicBezTo>
                  <a:cubicBezTo>
                    <a:pt x="1591" y="3365"/>
                    <a:pt x="1369" y="3217"/>
                    <a:pt x="1258" y="2958"/>
                  </a:cubicBezTo>
                  <a:cubicBezTo>
                    <a:pt x="1184" y="2736"/>
                    <a:pt x="1221" y="2514"/>
                    <a:pt x="1369" y="2329"/>
                  </a:cubicBezTo>
                  <a:cubicBezTo>
                    <a:pt x="1923" y="1738"/>
                    <a:pt x="2589" y="1294"/>
                    <a:pt x="3365" y="999"/>
                  </a:cubicBezTo>
                  <a:cubicBezTo>
                    <a:pt x="3365" y="999"/>
                    <a:pt x="3402" y="962"/>
                    <a:pt x="3402" y="962"/>
                  </a:cubicBezTo>
                  <a:cubicBezTo>
                    <a:pt x="3402" y="925"/>
                    <a:pt x="3402" y="888"/>
                    <a:pt x="3402" y="888"/>
                  </a:cubicBezTo>
                  <a:cubicBezTo>
                    <a:pt x="3217" y="592"/>
                    <a:pt x="2996" y="296"/>
                    <a:pt x="2737" y="37"/>
                  </a:cubicBezTo>
                  <a:cubicBezTo>
                    <a:pt x="2737" y="0"/>
                    <a:pt x="2700" y="0"/>
                    <a:pt x="270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0" name="Google Shape;1380;p64"/>
            <p:cNvSpPr/>
            <p:nvPr/>
          </p:nvSpPr>
          <p:spPr>
            <a:xfrm>
              <a:off x="6415800" y="1373100"/>
              <a:ext cx="16675" cy="86900"/>
            </a:xfrm>
            <a:custGeom>
              <a:rect b="b" l="l" r="r" t="t"/>
              <a:pathLst>
                <a:path extrusionOk="0" h="3476" w="667">
                  <a:moveTo>
                    <a:pt x="555" y="0"/>
                  </a:moveTo>
                  <a:cubicBezTo>
                    <a:pt x="518" y="0"/>
                    <a:pt x="481" y="0"/>
                    <a:pt x="481" y="37"/>
                  </a:cubicBezTo>
                  <a:lnTo>
                    <a:pt x="445" y="185"/>
                  </a:lnTo>
                  <a:cubicBezTo>
                    <a:pt x="445" y="222"/>
                    <a:pt x="408" y="259"/>
                    <a:pt x="408" y="296"/>
                  </a:cubicBezTo>
                  <a:cubicBezTo>
                    <a:pt x="408" y="370"/>
                    <a:pt x="371" y="481"/>
                    <a:pt x="371" y="555"/>
                  </a:cubicBezTo>
                  <a:cubicBezTo>
                    <a:pt x="371" y="629"/>
                    <a:pt x="334" y="702"/>
                    <a:pt x="334" y="776"/>
                  </a:cubicBezTo>
                  <a:cubicBezTo>
                    <a:pt x="297" y="887"/>
                    <a:pt x="297" y="998"/>
                    <a:pt x="260" y="1109"/>
                  </a:cubicBezTo>
                  <a:cubicBezTo>
                    <a:pt x="260" y="1294"/>
                    <a:pt x="223" y="1516"/>
                    <a:pt x="186" y="1701"/>
                  </a:cubicBezTo>
                  <a:cubicBezTo>
                    <a:pt x="149" y="1922"/>
                    <a:pt x="149" y="2144"/>
                    <a:pt x="112" y="2329"/>
                  </a:cubicBezTo>
                  <a:cubicBezTo>
                    <a:pt x="75" y="2440"/>
                    <a:pt x="75" y="2551"/>
                    <a:pt x="75" y="2662"/>
                  </a:cubicBezTo>
                  <a:cubicBezTo>
                    <a:pt x="75" y="2736"/>
                    <a:pt x="75" y="2810"/>
                    <a:pt x="38" y="2847"/>
                  </a:cubicBezTo>
                  <a:cubicBezTo>
                    <a:pt x="38" y="2958"/>
                    <a:pt x="38" y="3032"/>
                    <a:pt x="38" y="3106"/>
                  </a:cubicBezTo>
                  <a:cubicBezTo>
                    <a:pt x="38" y="3179"/>
                    <a:pt x="38" y="3216"/>
                    <a:pt x="1" y="3253"/>
                  </a:cubicBezTo>
                  <a:lnTo>
                    <a:pt x="1" y="3401"/>
                  </a:lnTo>
                  <a:cubicBezTo>
                    <a:pt x="1" y="3438"/>
                    <a:pt x="38" y="3475"/>
                    <a:pt x="75" y="3475"/>
                  </a:cubicBezTo>
                  <a:lnTo>
                    <a:pt x="112" y="3475"/>
                  </a:lnTo>
                  <a:cubicBezTo>
                    <a:pt x="112" y="3475"/>
                    <a:pt x="149" y="3438"/>
                    <a:pt x="149" y="3438"/>
                  </a:cubicBezTo>
                  <a:lnTo>
                    <a:pt x="223" y="3290"/>
                  </a:lnTo>
                  <a:cubicBezTo>
                    <a:pt x="223" y="3253"/>
                    <a:pt x="260" y="3216"/>
                    <a:pt x="260" y="3216"/>
                  </a:cubicBezTo>
                  <a:cubicBezTo>
                    <a:pt x="297" y="3106"/>
                    <a:pt x="334" y="3032"/>
                    <a:pt x="334" y="2921"/>
                  </a:cubicBezTo>
                  <a:lnTo>
                    <a:pt x="371" y="2810"/>
                  </a:lnTo>
                  <a:cubicBezTo>
                    <a:pt x="408" y="2662"/>
                    <a:pt x="445" y="2551"/>
                    <a:pt x="481" y="2403"/>
                  </a:cubicBezTo>
                  <a:cubicBezTo>
                    <a:pt x="518" y="2181"/>
                    <a:pt x="555" y="1996"/>
                    <a:pt x="592" y="1775"/>
                  </a:cubicBezTo>
                  <a:cubicBezTo>
                    <a:pt x="629" y="1553"/>
                    <a:pt x="629" y="1331"/>
                    <a:pt x="666" y="1146"/>
                  </a:cubicBezTo>
                  <a:cubicBezTo>
                    <a:pt x="666" y="998"/>
                    <a:pt x="666" y="850"/>
                    <a:pt x="666" y="702"/>
                  </a:cubicBezTo>
                  <a:lnTo>
                    <a:pt x="666" y="592"/>
                  </a:lnTo>
                  <a:cubicBezTo>
                    <a:pt x="666" y="481"/>
                    <a:pt x="666" y="370"/>
                    <a:pt x="629" y="296"/>
                  </a:cubicBezTo>
                  <a:lnTo>
                    <a:pt x="629" y="185"/>
                  </a:lnTo>
                  <a:lnTo>
                    <a:pt x="629" y="37"/>
                  </a:lnTo>
                  <a:cubicBezTo>
                    <a:pt x="629" y="0"/>
                    <a:pt x="592" y="0"/>
                    <a:pt x="55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1" name="Google Shape;1381;p64"/>
            <p:cNvSpPr/>
            <p:nvPr/>
          </p:nvSpPr>
          <p:spPr>
            <a:xfrm>
              <a:off x="5346425" y="1240000"/>
              <a:ext cx="1195100" cy="1491775"/>
            </a:xfrm>
            <a:custGeom>
              <a:rect b="b" l="l" r="r" t="t"/>
              <a:pathLst>
                <a:path extrusionOk="0" h="59671" w="47804">
                  <a:moveTo>
                    <a:pt x="43109" y="3697"/>
                  </a:moveTo>
                  <a:cubicBezTo>
                    <a:pt x="43146" y="3697"/>
                    <a:pt x="43220" y="3697"/>
                    <a:pt x="43256" y="3734"/>
                  </a:cubicBezTo>
                  <a:cubicBezTo>
                    <a:pt x="43330" y="3734"/>
                    <a:pt x="43367" y="3734"/>
                    <a:pt x="43404" y="3771"/>
                  </a:cubicBezTo>
                  <a:cubicBezTo>
                    <a:pt x="43404" y="3771"/>
                    <a:pt x="43256" y="3808"/>
                    <a:pt x="43256" y="3808"/>
                  </a:cubicBezTo>
                  <a:cubicBezTo>
                    <a:pt x="43146" y="3845"/>
                    <a:pt x="43035" y="3882"/>
                    <a:pt x="42961" y="3919"/>
                  </a:cubicBezTo>
                  <a:cubicBezTo>
                    <a:pt x="42924" y="3919"/>
                    <a:pt x="42887" y="3956"/>
                    <a:pt x="42850" y="3956"/>
                  </a:cubicBezTo>
                  <a:cubicBezTo>
                    <a:pt x="42850" y="3956"/>
                    <a:pt x="42813" y="3993"/>
                    <a:pt x="42776" y="3993"/>
                  </a:cubicBezTo>
                  <a:cubicBezTo>
                    <a:pt x="42739" y="4030"/>
                    <a:pt x="42702" y="4067"/>
                    <a:pt x="42628" y="4104"/>
                  </a:cubicBezTo>
                  <a:cubicBezTo>
                    <a:pt x="42591" y="4104"/>
                    <a:pt x="42554" y="4178"/>
                    <a:pt x="42480" y="4215"/>
                  </a:cubicBezTo>
                  <a:cubicBezTo>
                    <a:pt x="42443" y="4252"/>
                    <a:pt x="42406" y="4289"/>
                    <a:pt x="42369" y="4326"/>
                  </a:cubicBezTo>
                  <a:cubicBezTo>
                    <a:pt x="42295" y="4400"/>
                    <a:pt x="42221" y="4474"/>
                    <a:pt x="42147" y="4585"/>
                  </a:cubicBezTo>
                  <a:cubicBezTo>
                    <a:pt x="42147" y="4585"/>
                    <a:pt x="42073" y="4696"/>
                    <a:pt x="42073" y="4696"/>
                  </a:cubicBezTo>
                  <a:cubicBezTo>
                    <a:pt x="42073" y="4659"/>
                    <a:pt x="42073" y="4622"/>
                    <a:pt x="42073" y="4548"/>
                  </a:cubicBezTo>
                  <a:cubicBezTo>
                    <a:pt x="42073" y="4474"/>
                    <a:pt x="42110" y="4363"/>
                    <a:pt x="42184" y="4215"/>
                  </a:cubicBezTo>
                  <a:cubicBezTo>
                    <a:pt x="42221" y="4141"/>
                    <a:pt x="42295" y="4104"/>
                    <a:pt x="42332" y="4030"/>
                  </a:cubicBezTo>
                  <a:cubicBezTo>
                    <a:pt x="42369" y="3993"/>
                    <a:pt x="42443" y="3919"/>
                    <a:pt x="42480" y="3882"/>
                  </a:cubicBezTo>
                  <a:cubicBezTo>
                    <a:pt x="42554" y="3845"/>
                    <a:pt x="42628" y="3808"/>
                    <a:pt x="42702" y="3771"/>
                  </a:cubicBezTo>
                  <a:cubicBezTo>
                    <a:pt x="42739" y="3771"/>
                    <a:pt x="42813" y="3734"/>
                    <a:pt x="42887" y="3734"/>
                  </a:cubicBezTo>
                  <a:cubicBezTo>
                    <a:pt x="42961" y="3697"/>
                    <a:pt x="43035" y="3697"/>
                    <a:pt x="43109" y="3697"/>
                  </a:cubicBezTo>
                  <a:close/>
                  <a:moveTo>
                    <a:pt x="43220" y="4326"/>
                  </a:moveTo>
                  <a:cubicBezTo>
                    <a:pt x="43515" y="4326"/>
                    <a:pt x="43811" y="4511"/>
                    <a:pt x="43811" y="4917"/>
                  </a:cubicBezTo>
                  <a:cubicBezTo>
                    <a:pt x="43848" y="6322"/>
                    <a:pt x="43626" y="7727"/>
                    <a:pt x="43183" y="9058"/>
                  </a:cubicBezTo>
                  <a:cubicBezTo>
                    <a:pt x="43109" y="9317"/>
                    <a:pt x="42887" y="9465"/>
                    <a:pt x="42628" y="9465"/>
                  </a:cubicBezTo>
                  <a:cubicBezTo>
                    <a:pt x="42406" y="9465"/>
                    <a:pt x="42221" y="9354"/>
                    <a:pt x="42110" y="9206"/>
                  </a:cubicBezTo>
                  <a:cubicBezTo>
                    <a:pt x="42036" y="9095"/>
                    <a:pt x="41999" y="8910"/>
                    <a:pt x="42073" y="8762"/>
                  </a:cubicBezTo>
                  <a:cubicBezTo>
                    <a:pt x="42480" y="7468"/>
                    <a:pt x="42665" y="6211"/>
                    <a:pt x="42665" y="4880"/>
                  </a:cubicBezTo>
                  <a:cubicBezTo>
                    <a:pt x="42665" y="4732"/>
                    <a:pt x="42702" y="4622"/>
                    <a:pt x="42813" y="4511"/>
                  </a:cubicBezTo>
                  <a:cubicBezTo>
                    <a:pt x="42887" y="4400"/>
                    <a:pt x="43072" y="4326"/>
                    <a:pt x="43220" y="4326"/>
                  </a:cubicBezTo>
                  <a:close/>
                  <a:moveTo>
                    <a:pt x="41593" y="8651"/>
                  </a:moveTo>
                  <a:cubicBezTo>
                    <a:pt x="41593" y="8651"/>
                    <a:pt x="41593" y="8762"/>
                    <a:pt x="41593" y="8799"/>
                  </a:cubicBezTo>
                  <a:cubicBezTo>
                    <a:pt x="41593" y="8947"/>
                    <a:pt x="41593" y="9058"/>
                    <a:pt x="41630" y="9169"/>
                  </a:cubicBezTo>
                  <a:cubicBezTo>
                    <a:pt x="41630" y="9243"/>
                    <a:pt x="41630" y="9317"/>
                    <a:pt x="41667" y="9391"/>
                  </a:cubicBezTo>
                  <a:cubicBezTo>
                    <a:pt x="41667" y="9428"/>
                    <a:pt x="41704" y="9502"/>
                    <a:pt x="41741" y="9576"/>
                  </a:cubicBezTo>
                  <a:cubicBezTo>
                    <a:pt x="41741" y="9613"/>
                    <a:pt x="41778" y="9687"/>
                    <a:pt x="41815" y="9724"/>
                  </a:cubicBezTo>
                  <a:cubicBezTo>
                    <a:pt x="41852" y="9760"/>
                    <a:pt x="41852" y="9760"/>
                    <a:pt x="41852" y="9760"/>
                  </a:cubicBezTo>
                  <a:cubicBezTo>
                    <a:pt x="41889" y="9797"/>
                    <a:pt x="41926" y="9834"/>
                    <a:pt x="41962" y="9871"/>
                  </a:cubicBezTo>
                  <a:cubicBezTo>
                    <a:pt x="42036" y="9945"/>
                    <a:pt x="42147" y="10019"/>
                    <a:pt x="42258" y="10056"/>
                  </a:cubicBezTo>
                  <a:cubicBezTo>
                    <a:pt x="42295" y="10093"/>
                    <a:pt x="42332" y="10093"/>
                    <a:pt x="42406" y="10130"/>
                  </a:cubicBezTo>
                  <a:lnTo>
                    <a:pt x="42221" y="10130"/>
                  </a:lnTo>
                  <a:cubicBezTo>
                    <a:pt x="42110" y="10130"/>
                    <a:pt x="41962" y="10093"/>
                    <a:pt x="41852" y="10019"/>
                  </a:cubicBezTo>
                  <a:cubicBezTo>
                    <a:pt x="41778" y="9982"/>
                    <a:pt x="41704" y="9945"/>
                    <a:pt x="41667" y="9871"/>
                  </a:cubicBezTo>
                  <a:cubicBezTo>
                    <a:pt x="41593" y="9797"/>
                    <a:pt x="41556" y="9760"/>
                    <a:pt x="41519" y="9650"/>
                  </a:cubicBezTo>
                  <a:cubicBezTo>
                    <a:pt x="41482" y="9576"/>
                    <a:pt x="41445" y="9502"/>
                    <a:pt x="41445" y="9428"/>
                  </a:cubicBezTo>
                  <a:cubicBezTo>
                    <a:pt x="41408" y="9354"/>
                    <a:pt x="41408" y="9280"/>
                    <a:pt x="41408" y="9169"/>
                  </a:cubicBezTo>
                  <a:cubicBezTo>
                    <a:pt x="41408" y="9021"/>
                    <a:pt x="41482" y="8873"/>
                    <a:pt x="41519" y="8799"/>
                  </a:cubicBezTo>
                  <a:cubicBezTo>
                    <a:pt x="41519" y="8725"/>
                    <a:pt x="41556" y="8688"/>
                    <a:pt x="41593" y="8651"/>
                  </a:cubicBezTo>
                  <a:close/>
                  <a:moveTo>
                    <a:pt x="32905" y="16193"/>
                  </a:moveTo>
                  <a:cubicBezTo>
                    <a:pt x="32905" y="16267"/>
                    <a:pt x="32868" y="16341"/>
                    <a:pt x="32831" y="16415"/>
                  </a:cubicBezTo>
                  <a:cubicBezTo>
                    <a:pt x="32757" y="16600"/>
                    <a:pt x="32683" y="16785"/>
                    <a:pt x="32572" y="16970"/>
                  </a:cubicBezTo>
                  <a:lnTo>
                    <a:pt x="32498" y="17081"/>
                  </a:lnTo>
                  <a:cubicBezTo>
                    <a:pt x="32461" y="17155"/>
                    <a:pt x="32424" y="17229"/>
                    <a:pt x="32387" y="17303"/>
                  </a:cubicBezTo>
                  <a:lnTo>
                    <a:pt x="32202" y="17598"/>
                  </a:lnTo>
                  <a:lnTo>
                    <a:pt x="32017" y="17894"/>
                  </a:lnTo>
                  <a:lnTo>
                    <a:pt x="31796" y="18153"/>
                  </a:lnTo>
                  <a:cubicBezTo>
                    <a:pt x="31648" y="18338"/>
                    <a:pt x="31537" y="18486"/>
                    <a:pt x="31389" y="18633"/>
                  </a:cubicBezTo>
                  <a:cubicBezTo>
                    <a:pt x="31352" y="18707"/>
                    <a:pt x="31278" y="18744"/>
                    <a:pt x="31204" y="18818"/>
                  </a:cubicBezTo>
                  <a:lnTo>
                    <a:pt x="31315" y="18596"/>
                  </a:lnTo>
                  <a:cubicBezTo>
                    <a:pt x="31426" y="18412"/>
                    <a:pt x="31537" y="18227"/>
                    <a:pt x="31648" y="18042"/>
                  </a:cubicBezTo>
                  <a:lnTo>
                    <a:pt x="31796" y="17746"/>
                  </a:lnTo>
                  <a:lnTo>
                    <a:pt x="32017" y="17450"/>
                  </a:lnTo>
                  <a:lnTo>
                    <a:pt x="32202" y="17155"/>
                  </a:lnTo>
                  <a:cubicBezTo>
                    <a:pt x="32239" y="17081"/>
                    <a:pt x="32276" y="17044"/>
                    <a:pt x="32313" y="16970"/>
                  </a:cubicBezTo>
                  <a:lnTo>
                    <a:pt x="32387" y="16859"/>
                  </a:lnTo>
                  <a:cubicBezTo>
                    <a:pt x="32535" y="16711"/>
                    <a:pt x="32646" y="16526"/>
                    <a:pt x="32757" y="16378"/>
                  </a:cubicBezTo>
                  <a:cubicBezTo>
                    <a:pt x="32831" y="16304"/>
                    <a:pt x="32868" y="16267"/>
                    <a:pt x="32905" y="16193"/>
                  </a:cubicBezTo>
                  <a:close/>
                  <a:moveTo>
                    <a:pt x="39153" y="16156"/>
                  </a:moveTo>
                  <a:cubicBezTo>
                    <a:pt x="39375" y="16156"/>
                    <a:pt x="39596" y="16267"/>
                    <a:pt x="39707" y="16452"/>
                  </a:cubicBezTo>
                  <a:cubicBezTo>
                    <a:pt x="39818" y="16637"/>
                    <a:pt x="39818" y="16859"/>
                    <a:pt x="39707" y="17044"/>
                  </a:cubicBezTo>
                  <a:cubicBezTo>
                    <a:pt x="39042" y="18338"/>
                    <a:pt x="38265" y="19632"/>
                    <a:pt x="37452" y="20852"/>
                  </a:cubicBezTo>
                  <a:cubicBezTo>
                    <a:pt x="37304" y="21000"/>
                    <a:pt x="37156" y="21110"/>
                    <a:pt x="36934" y="21110"/>
                  </a:cubicBezTo>
                  <a:cubicBezTo>
                    <a:pt x="36713" y="21110"/>
                    <a:pt x="36454" y="20963"/>
                    <a:pt x="36380" y="20778"/>
                  </a:cubicBezTo>
                  <a:cubicBezTo>
                    <a:pt x="36306" y="20667"/>
                    <a:pt x="36269" y="20482"/>
                    <a:pt x="36417" y="20260"/>
                  </a:cubicBezTo>
                  <a:cubicBezTo>
                    <a:pt x="37267" y="19040"/>
                    <a:pt x="38044" y="17746"/>
                    <a:pt x="38709" y="16452"/>
                  </a:cubicBezTo>
                  <a:cubicBezTo>
                    <a:pt x="38820" y="16230"/>
                    <a:pt x="38968" y="16156"/>
                    <a:pt x="39153" y="16156"/>
                  </a:cubicBezTo>
                  <a:close/>
                  <a:moveTo>
                    <a:pt x="34374" y="12549"/>
                  </a:moveTo>
                  <a:lnTo>
                    <a:pt x="33977" y="13199"/>
                  </a:lnTo>
                  <a:lnTo>
                    <a:pt x="32905" y="14899"/>
                  </a:lnTo>
                  <a:lnTo>
                    <a:pt x="32276" y="15861"/>
                  </a:lnTo>
                  <a:lnTo>
                    <a:pt x="31722" y="16748"/>
                  </a:lnTo>
                  <a:lnTo>
                    <a:pt x="31019" y="17857"/>
                  </a:lnTo>
                  <a:lnTo>
                    <a:pt x="30391" y="18818"/>
                  </a:lnTo>
                  <a:lnTo>
                    <a:pt x="29245" y="20482"/>
                  </a:lnTo>
                  <a:lnTo>
                    <a:pt x="28801" y="21147"/>
                  </a:lnTo>
                  <a:cubicBezTo>
                    <a:pt x="28912" y="20926"/>
                    <a:pt x="29060" y="20704"/>
                    <a:pt x="29208" y="20445"/>
                  </a:cubicBezTo>
                  <a:cubicBezTo>
                    <a:pt x="29466" y="19927"/>
                    <a:pt x="29836" y="19336"/>
                    <a:pt x="30206" y="18707"/>
                  </a:cubicBezTo>
                  <a:lnTo>
                    <a:pt x="30797" y="17709"/>
                  </a:lnTo>
                  <a:lnTo>
                    <a:pt x="31463" y="16711"/>
                  </a:lnTo>
                  <a:lnTo>
                    <a:pt x="32091" y="15750"/>
                  </a:lnTo>
                  <a:cubicBezTo>
                    <a:pt x="32239" y="15528"/>
                    <a:pt x="32387" y="15306"/>
                    <a:pt x="32535" y="15084"/>
                  </a:cubicBezTo>
                  <a:lnTo>
                    <a:pt x="32757" y="14789"/>
                  </a:lnTo>
                  <a:cubicBezTo>
                    <a:pt x="33163" y="14160"/>
                    <a:pt x="33570" y="13642"/>
                    <a:pt x="33940" y="13162"/>
                  </a:cubicBezTo>
                  <a:cubicBezTo>
                    <a:pt x="34084" y="12910"/>
                    <a:pt x="34262" y="12729"/>
                    <a:pt x="34374" y="12549"/>
                  </a:cubicBezTo>
                  <a:close/>
                  <a:moveTo>
                    <a:pt x="35641" y="20334"/>
                  </a:moveTo>
                  <a:cubicBezTo>
                    <a:pt x="35641" y="20371"/>
                    <a:pt x="35677" y="20445"/>
                    <a:pt x="35677" y="20445"/>
                  </a:cubicBezTo>
                  <a:cubicBezTo>
                    <a:pt x="35714" y="20482"/>
                    <a:pt x="35714" y="20556"/>
                    <a:pt x="35751" y="20593"/>
                  </a:cubicBezTo>
                  <a:lnTo>
                    <a:pt x="35788" y="20704"/>
                  </a:lnTo>
                  <a:cubicBezTo>
                    <a:pt x="35788" y="20704"/>
                    <a:pt x="35825" y="20741"/>
                    <a:pt x="35825" y="20778"/>
                  </a:cubicBezTo>
                  <a:cubicBezTo>
                    <a:pt x="35825" y="20778"/>
                    <a:pt x="35862" y="20815"/>
                    <a:pt x="35862" y="20852"/>
                  </a:cubicBezTo>
                  <a:lnTo>
                    <a:pt x="35899" y="20926"/>
                  </a:lnTo>
                  <a:cubicBezTo>
                    <a:pt x="35936" y="20926"/>
                    <a:pt x="35936" y="20963"/>
                    <a:pt x="35973" y="21000"/>
                  </a:cubicBezTo>
                  <a:lnTo>
                    <a:pt x="36010" y="21110"/>
                  </a:lnTo>
                  <a:lnTo>
                    <a:pt x="36084" y="21147"/>
                  </a:lnTo>
                  <a:cubicBezTo>
                    <a:pt x="36084" y="21184"/>
                    <a:pt x="36121" y="21258"/>
                    <a:pt x="36158" y="21295"/>
                  </a:cubicBezTo>
                  <a:cubicBezTo>
                    <a:pt x="36158" y="21295"/>
                    <a:pt x="36232" y="21369"/>
                    <a:pt x="36232" y="21369"/>
                  </a:cubicBezTo>
                  <a:lnTo>
                    <a:pt x="36121" y="21369"/>
                  </a:lnTo>
                  <a:cubicBezTo>
                    <a:pt x="36047" y="21332"/>
                    <a:pt x="35973" y="21295"/>
                    <a:pt x="35899" y="21258"/>
                  </a:cubicBezTo>
                  <a:lnTo>
                    <a:pt x="35862" y="21221"/>
                  </a:lnTo>
                  <a:cubicBezTo>
                    <a:pt x="35825" y="21184"/>
                    <a:pt x="35788" y="21147"/>
                    <a:pt x="35788" y="21147"/>
                  </a:cubicBezTo>
                  <a:cubicBezTo>
                    <a:pt x="35751" y="21110"/>
                    <a:pt x="35714" y="21074"/>
                    <a:pt x="35714" y="21037"/>
                  </a:cubicBezTo>
                  <a:lnTo>
                    <a:pt x="35677" y="21000"/>
                  </a:lnTo>
                  <a:lnTo>
                    <a:pt x="35677" y="20963"/>
                  </a:lnTo>
                  <a:cubicBezTo>
                    <a:pt x="35641" y="20926"/>
                    <a:pt x="35641" y="20889"/>
                    <a:pt x="35641" y="20852"/>
                  </a:cubicBezTo>
                  <a:cubicBezTo>
                    <a:pt x="35604" y="20815"/>
                    <a:pt x="35604" y="20778"/>
                    <a:pt x="35604" y="20741"/>
                  </a:cubicBezTo>
                  <a:lnTo>
                    <a:pt x="35604" y="20704"/>
                  </a:lnTo>
                  <a:cubicBezTo>
                    <a:pt x="35567" y="20630"/>
                    <a:pt x="35567" y="20519"/>
                    <a:pt x="35604" y="20445"/>
                  </a:cubicBezTo>
                  <a:cubicBezTo>
                    <a:pt x="35604" y="20408"/>
                    <a:pt x="35604" y="20371"/>
                    <a:pt x="35641" y="20334"/>
                  </a:cubicBezTo>
                  <a:close/>
                  <a:moveTo>
                    <a:pt x="35419" y="22109"/>
                  </a:moveTo>
                  <a:cubicBezTo>
                    <a:pt x="35641" y="22109"/>
                    <a:pt x="35899" y="22257"/>
                    <a:pt x="36010" y="22441"/>
                  </a:cubicBezTo>
                  <a:cubicBezTo>
                    <a:pt x="36047" y="22552"/>
                    <a:pt x="36084" y="22737"/>
                    <a:pt x="35936" y="22959"/>
                  </a:cubicBezTo>
                  <a:lnTo>
                    <a:pt x="32794" y="27137"/>
                  </a:lnTo>
                  <a:cubicBezTo>
                    <a:pt x="32683" y="27285"/>
                    <a:pt x="32498" y="27396"/>
                    <a:pt x="32313" y="27396"/>
                  </a:cubicBezTo>
                  <a:cubicBezTo>
                    <a:pt x="32054" y="27396"/>
                    <a:pt x="31833" y="27248"/>
                    <a:pt x="31722" y="27063"/>
                  </a:cubicBezTo>
                  <a:cubicBezTo>
                    <a:pt x="31685" y="26952"/>
                    <a:pt x="31648" y="26767"/>
                    <a:pt x="31796" y="26545"/>
                  </a:cubicBezTo>
                  <a:lnTo>
                    <a:pt x="34901" y="22368"/>
                  </a:lnTo>
                  <a:cubicBezTo>
                    <a:pt x="35049" y="22220"/>
                    <a:pt x="35197" y="22109"/>
                    <a:pt x="35419" y="22109"/>
                  </a:cubicBezTo>
                  <a:close/>
                  <a:moveTo>
                    <a:pt x="31093" y="26841"/>
                  </a:moveTo>
                  <a:cubicBezTo>
                    <a:pt x="31093" y="26841"/>
                    <a:pt x="31130" y="26952"/>
                    <a:pt x="31130" y="26952"/>
                  </a:cubicBezTo>
                  <a:cubicBezTo>
                    <a:pt x="31130" y="27026"/>
                    <a:pt x="31167" y="27100"/>
                    <a:pt x="31204" y="27174"/>
                  </a:cubicBezTo>
                  <a:cubicBezTo>
                    <a:pt x="31204" y="27211"/>
                    <a:pt x="31241" y="27248"/>
                    <a:pt x="31241" y="27285"/>
                  </a:cubicBezTo>
                  <a:cubicBezTo>
                    <a:pt x="31278" y="27322"/>
                    <a:pt x="31278" y="27359"/>
                    <a:pt x="31315" y="27359"/>
                  </a:cubicBezTo>
                  <a:cubicBezTo>
                    <a:pt x="31352" y="27396"/>
                    <a:pt x="31389" y="27432"/>
                    <a:pt x="31389" y="27469"/>
                  </a:cubicBezTo>
                  <a:lnTo>
                    <a:pt x="31426" y="27506"/>
                  </a:lnTo>
                  <a:cubicBezTo>
                    <a:pt x="31463" y="27543"/>
                    <a:pt x="31463" y="27543"/>
                    <a:pt x="31500" y="27580"/>
                  </a:cubicBezTo>
                  <a:cubicBezTo>
                    <a:pt x="31537" y="27617"/>
                    <a:pt x="31611" y="27654"/>
                    <a:pt x="31685" y="27728"/>
                  </a:cubicBezTo>
                  <a:cubicBezTo>
                    <a:pt x="31685" y="27728"/>
                    <a:pt x="31759" y="27765"/>
                    <a:pt x="31759" y="27765"/>
                  </a:cubicBezTo>
                  <a:cubicBezTo>
                    <a:pt x="31722" y="27802"/>
                    <a:pt x="31685" y="27802"/>
                    <a:pt x="31648" y="27802"/>
                  </a:cubicBezTo>
                  <a:cubicBezTo>
                    <a:pt x="31537" y="27802"/>
                    <a:pt x="31463" y="27765"/>
                    <a:pt x="31352" y="27728"/>
                  </a:cubicBezTo>
                  <a:cubicBezTo>
                    <a:pt x="31315" y="27691"/>
                    <a:pt x="31278" y="27691"/>
                    <a:pt x="31241" y="27654"/>
                  </a:cubicBezTo>
                  <a:cubicBezTo>
                    <a:pt x="31204" y="27617"/>
                    <a:pt x="31130" y="27543"/>
                    <a:pt x="31130" y="27506"/>
                  </a:cubicBezTo>
                  <a:cubicBezTo>
                    <a:pt x="31093" y="27469"/>
                    <a:pt x="31056" y="27396"/>
                    <a:pt x="31019" y="27359"/>
                  </a:cubicBezTo>
                  <a:cubicBezTo>
                    <a:pt x="31019" y="27322"/>
                    <a:pt x="31019" y="27248"/>
                    <a:pt x="31019" y="27211"/>
                  </a:cubicBezTo>
                  <a:cubicBezTo>
                    <a:pt x="30982" y="27100"/>
                    <a:pt x="31019" y="27026"/>
                    <a:pt x="31019" y="26915"/>
                  </a:cubicBezTo>
                  <a:cubicBezTo>
                    <a:pt x="31056" y="26878"/>
                    <a:pt x="31056" y="26841"/>
                    <a:pt x="31093" y="26841"/>
                  </a:cubicBezTo>
                  <a:close/>
                  <a:moveTo>
                    <a:pt x="42998" y="924"/>
                  </a:moveTo>
                  <a:cubicBezTo>
                    <a:pt x="43330" y="961"/>
                    <a:pt x="43700" y="1035"/>
                    <a:pt x="43996" y="1183"/>
                  </a:cubicBezTo>
                  <a:cubicBezTo>
                    <a:pt x="44292" y="1294"/>
                    <a:pt x="44587" y="1516"/>
                    <a:pt x="44809" y="1738"/>
                  </a:cubicBezTo>
                  <a:cubicBezTo>
                    <a:pt x="45290" y="2218"/>
                    <a:pt x="45586" y="2810"/>
                    <a:pt x="45844" y="3291"/>
                  </a:cubicBezTo>
                  <a:lnTo>
                    <a:pt x="45844" y="3365"/>
                  </a:lnTo>
                  <a:cubicBezTo>
                    <a:pt x="46103" y="3882"/>
                    <a:pt x="46325" y="4363"/>
                    <a:pt x="46473" y="4880"/>
                  </a:cubicBezTo>
                  <a:cubicBezTo>
                    <a:pt x="46658" y="5361"/>
                    <a:pt x="46769" y="5879"/>
                    <a:pt x="46769" y="6359"/>
                  </a:cubicBezTo>
                  <a:cubicBezTo>
                    <a:pt x="46769" y="6803"/>
                    <a:pt x="46732" y="7210"/>
                    <a:pt x="46695" y="7579"/>
                  </a:cubicBezTo>
                  <a:cubicBezTo>
                    <a:pt x="46732" y="7210"/>
                    <a:pt x="46769" y="6803"/>
                    <a:pt x="46732" y="6359"/>
                  </a:cubicBezTo>
                  <a:cubicBezTo>
                    <a:pt x="46695" y="5879"/>
                    <a:pt x="46584" y="5398"/>
                    <a:pt x="46362" y="4917"/>
                  </a:cubicBezTo>
                  <a:cubicBezTo>
                    <a:pt x="46214" y="4437"/>
                    <a:pt x="45992" y="3993"/>
                    <a:pt x="45734" y="3512"/>
                  </a:cubicBezTo>
                  <a:lnTo>
                    <a:pt x="45697" y="3365"/>
                  </a:lnTo>
                  <a:cubicBezTo>
                    <a:pt x="45401" y="2847"/>
                    <a:pt x="45105" y="2292"/>
                    <a:pt x="44661" y="1886"/>
                  </a:cubicBezTo>
                  <a:cubicBezTo>
                    <a:pt x="44440" y="1664"/>
                    <a:pt x="44181" y="1516"/>
                    <a:pt x="43885" y="1368"/>
                  </a:cubicBezTo>
                  <a:cubicBezTo>
                    <a:pt x="43589" y="1257"/>
                    <a:pt x="43293" y="1183"/>
                    <a:pt x="42961" y="1183"/>
                  </a:cubicBezTo>
                  <a:lnTo>
                    <a:pt x="42776" y="1183"/>
                  </a:lnTo>
                  <a:cubicBezTo>
                    <a:pt x="42221" y="1183"/>
                    <a:pt x="41593" y="1294"/>
                    <a:pt x="40964" y="1553"/>
                  </a:cubicBezTo>
                  <a:cubicBezTo>
                    <a:pt x="40669" y="1664"/>
                    <a:pt x="40336" y="1812"/>
                    <a:pt x="40040" y="1997"/>
                  </a:cubicBezTo>
                  <a:cubicBezTo>
                    <a:pt x="39707" y="2181"/>
                    <a:pt x="39412" y="2366"/>
                    <a:pt x="39116" y="2588"/>
                  </a:cubicBezTo>
                  <a:cubicBezTo>
                    <a:pt x="37933" y="3438"/>
                    <a:pt x="36898" y="4585"/>
                    <a:pt x="36158" y="5879"/>
                  </a:cubicBezTo>
                  <a:cubicBezTo>
                    <a:pt x="35677" y="6655"/>
                    <a:pt x="35382" y="7468"/>
                    <a:pt x="35012" y="8356"/>
                  </a:cubicBezTo>
                  <a:cubicBezTo>
                    <a:pt x="34790" y="8947"/>
                    <a:pt x="34568" y="9576"/>
                    <a:pt x="34273" y="10167"/>
                  </a:cubicBezTo>
                  <a:cubicBezTo>
                    <a:pt x="33570" y="11683"/>
                    <a:pt x="32720" y="13088"/>
                    <a:pt x="32017" y="14308"/>
                  </a:cubicBezTo>
                  <a:lnTo>
                    <a:pt x="29577" y="18153"/>
                  </a:lnTo>
                  <a:lnTo>
                    <a:pt x="27285" y="21739"/>
                  </a:lnTo>
                  <a:cubicBezTo>
                    <a:pt x="27100" y="22035"/>
                    <a:pt x="26915" y="22331"/>
                    <a:pt x="26731" y="22589"/>
                  </a:cubicBezTo>
                  <a:cubicBezTo>
                    <a:pt x="26213" y="23440"/>
                    <a:pt x="25732" y="24216"/>
                    <a:pt x="25215" y="24918"/>
                  </a:cubicBezTo>
                  <a:cubicBezTo>
                    <a:pt x="24586" y="25769"/>
                    <a:pt x="23921" y="26582"/>
                    <a:pt x="23107" y="27359"/>
                  </a:cubicBezTo>
                  <a:cubicBezTo>
                    <a:pt x="22812" y="27654"/>
                    <a:pt x="22516" y="27950"/>
                    <a:pt x="22220" y="28209"/>
                  </a:cubicBezTo>
                  <a:cubicBezTo>
                    <a:pt x="22479" y="27950"/>
                    <a:pt x="22775" y="27654"/>
                    <a:pt x="23070" y="27322"/>
                  </a:cubicBezTo>
                  <a:cubicBezTo>
                    <a:pt x="23847" y="26508"/>
                    <a:pt x="24512" y="25695"/>
                    <a:pt x="25104" y="24845"/>
                  </a:cubicBezTo>
                  <a:cubicBezTo>
                    <a:pt x="25548" y="24142"/>
                    <a:pt x="25991" y="23403"/>
                    <a:pt x="26472" y="22626"/>
                  </a:cubicBezTo>
                  <a:cubicBezTo>
                    <a:pt x="26694" y="22294"/>
                    <a:pt x="26878" y="21961"/>
                    <a:pt x="27100" y="21591"/>
                  </a:cubicBezTo>
                  <a:lnTo>
                    <a:pt x="29319" y="17968"/>
                  </a:lnTo>
                  <a:lnTo>
                    <a:pt x="31722" y="14086"/>
                  </a:lnTo>
                  <a:cubicBezTo>
                    <a:pt x="32424" y="12940"/>
                    <a:pt x="33274" y="11498"/>
                    <a:pt x="33940" y="10019"/>
                  </a:cubicBezTo>
                  <a:cubicBezTo>
                    <a:pt x="34236" y="9428"/>
                    <a:pt x="34457" y="8836"/>
                    <a:pt x="34679" y="8245"/>
                  </a:cubicBezTo>
                  <a:cubicBezTo>
                    <a:pt x="35012" y="7394"/>
                    <a:pt x="35382" y="6507"/>
                    <a:pt x="35862" y="5694"/>
                  </a:cubicBezTo>
                  <a:cubicBezTo>
                    <a:pt x="36602" y="4363"/>
                    <a:pt x="37674" y="3217"/>
                    <a:pt x="38968" y="2329"/>
                  </a:cubicBezTo>
                  <a:cubicBezTo>
                    <a:pt x="39227" y="2108"/>
                    <a:pt x="39559" y="1923"/>
                    <a:pt x="39892" y="1738"/>
                  </a:cubicBezTo>
                  <a:cubicBezTo>
                    <a:pt x="40225" y="1553"/>
                    <a:pt x="40558" y="1405"/>
                    <a:pt x="40890" y="1257"/>
                  </a:cubicBezTo>
                  <a:cubicBezTo>
                    <a:pt x="41519" y="1035"/>
                    <a:pt x="42147" y="924"/>
                    <a:pt x="42702" y="924"/>
                  </a:cubicBezTo>
                  <a:close/>
                  <a:moveTo>
                    <a:pt x="29466" y="27950"/>
                  </a:moveTo>
                  <a:cubicBezTo>
                    <a:pt x="29466" y="27987"/>
                    <a:pt x="29503" y="27987"/>
                    <a:pt x="29503" y="28024"/>
                  </a:cubicBezTo>
                  <a:cubicBezTo>
                    <a:pt x="29540" y="28061"/>
                    <a:pt x="29540" y="28098"/>
                    <a:pt x="29577" y="28135"/>
                  </a:cubicBezTo>
                  <a:lnTo>
                    <a:pt x="29577" y="28209"/>
                  </a:lnTo>
                  <a:lnTo>
                    <a:pt x="29577" y="28283"/>
                  </a:lnTo>
                  <a:lnTo>
                    <a:pt x="29577" y="28357"/>
                  </a:lnTo>
                  <a:cubicBezTo>
                    <a:pt x="29577" y="28357"/>
                    <a:pt x="29577" y="28394"/>
                    <a:pt x="29577" y="28394"/>
                  </a:cubicBezTo>
                  <a:cubicBezTo>
                    <a:pt x="29577" y="28394"/>
                    <a:pt x="29577" y="28431"/>
                    <a:pt x="29577" y="28431"/>
                  </a:cubicBezTo>
                  <a:cubicBezTo>
                    <a:pt x="29577" y="28468"/>
                    <a:pt x="29540" y="28505"/>
                    <a:pt x="29503" y="28542"/>
                  </a:cubicBezTo>
                  <a:cubicBezTo>
                    <a:pt x="29503" y="28579"/>
                    <a:pt x="29503" y="28579"/>
                    <a:pt x="29466" y="28616"/>
                  </a:cubicBezTo>
                  <a:cubicBezTo>
                    <a:pt x="29466" y="28579"/>
                    <a:pt x="29429" y="28579"/>
                    <a:pt x="29429" y="28542"/>
                  </a:cubicBezTo>
                  <a:cubicBezTo>
                    <a:pt x="29392" y="28505"/>
                    <a:pt x="29392" y="28468"/>
                    <a:pt x="29355" y="28431"/>
                  </a:cubicBezTo>
                  <a:cubicBezTo>
                    <a:pt x="29355" y="28431"/>
                    <a:pt x="29355" y="28394"/>
                    <a:pt x="29355" y="28394"/>
                  </a:cubicBezTo>
                  <a:cubicBezTo>
                    <a:pt x="29355" y="28394"/>
                    <a:pt x="29355" y="28357"/>
                    <a:pt x="29355" y="28357"/>
                  </a:cubicBezTo>
                  <a:lnTo>
                    <a:pt x="29355" y="28283"/>
                  </a:lnTo>
                  <a:lnTo>
                    <a:pt x="29355" y="28209"/>
                  </a:lnTo>
                  <a:lnTo>
                    <a:pt x="29355" y="28135"/>
                  </a:lnTo>
                  <a:cubicBezTo>
                    <a:pt x="29392" y="28098"/>
                    <a:pt x="29392" y="28061"/>
                    <a:pt x="29429" y="28024"/>
                  </a:cubicBezTo>
                  <a:cubicBezTo>
                    <a:pt x="29429" y="27987"/>
                    <a:pt x="29429" y="27987"/>
                    <a:pt x="29466" y="27950"/>
                  </a:cubicBezTo>
                  <a:close/>
                  <a:moveTo>
                    <a:pt x="28505" y="28468"/>
                  </a:moveTo>
                  <a:cubicBezTo>
                    <a:pt x="28542" y="28468"/>
                    <a:pt x="28542" y="28505"/>
                    <a:pt x="28542" y="28542"/>
                  </a:cubicBezTo>
                  <a:cubicBezTo>
                    <a:pt x="28579" y="28579"/>
                    <a:pt x="28579" y="28579"/>
                    <a:pt x="28616" y="28616"/>
                  </a:cubicBezTo>
                  <a:lnTo>
                    <a:pt x="28616" y="28689"/>
                  </a:lnTo>
                  <a:lnTo>
                    <a:pt x="28616" y="28763"/>
                  </a:lnTo>
                  <a:lnTo>
                    <a:pt x="28616" y="28837"/>
                  </a:lnTo>
                  <a:lnTo>
                    <a:pt x="28616" y="28874"/>
                  </a:lnTo>
                  <a:cubicBezTo>
                    <a:pt x="28616" y="28911"/>
                    <a:pt x="28579" y="28948"/>
                    <a:pt x="28542" y="28985"/>
                  </a:cubicBezTo>
                  <a:cubicBezTo>
                    <a:pt x="28542" y="29022"/>
                    <a:pt x="28542" y="29022"/>
                    <a:pt x="28505" y="29059"/>
                  </a:cubicBezTo>
                  <a:cubicBezTo>
                    <a:pt x="28505" y="29022"/>
                    <a:pt x="28468" y="29022"/>
                    <a:pt x="28468" y="28985"/>
                  </a:cubicBezTo>
                  <a:cubicBezTo>
                    <a:pt x="28431" y="28948"/>
                    <a:pt x="28431" y="28911"/>
                    <a:pt x="28394" y="28874"/>
                  </a:cubicBezTo>
                  <a:lnTo>
                    <a:pt x="28394" y="28837"/>
                  </a:lnTo>
                  <a:lnTo>
                    <a:pt x="28394" y="28763"/>
                  </a:lnTo>
                  <a:lnTo>
                    <a:pt x="28394" y="28689"/>
                  </a:lnTo>
                  <a:lnTo>
                    <a:pt x="28394" y="28653"/>
                  </a:lnTo>
                  <a:cubicBezTo>
                    <a:pt x="28431" y="28616"/>
                    <a:pt x="28431" y="28579"/>
                    <a:pt x="28468" y="28542"/>
                  </a:cubicBezTo>
                  <a:cubicBezTo>
                    <a:pt x="28468" y="28505"/>
                    <a:pt x="28505" y="28505"/>
                    <a:pt x="28505" y="28468"/>
                  </a:cubicBezTo>
                  <a:close/>
                  <a:moveTo>
                    <a:pt x="27581" y="28837"/>
                  </a:moveTo>
                  <a:cubicBezTo>
                    <a:pt x="27581" y="28874"/>
                    <a:pt x="27581" y="28911"/>
                    <a:pt x="27618" y="28948"/>
                  </a:cubicBezTo>
                  <a:cubicBezTo>
                    <a:pt x="27618" y="28985"/>
                    <a:pt x="27618" y="29059"/>
                    <a:pt x="27655" y="29133"/>
                  </a:cubicBezTo>
                  <a:lnTo>
                    <a:pt x="27655" y="29244"/>
                  </a:lnTo>
                  <a:lnTo>
                    <a:pt x="27655" y="29318"/>
                  </a:lnTo>
                  <a:lnTo>
                    <a:pt x="27655" y="29429"/>
                  </a:lnTo>
                  <a:cubicBezTo>
                    <a:pt x="27655" y="29466"/>
                    <a:pt x="27618" y="29466"/>
                    <a:pt x="27618" y="29503"/>
                  </a:cubicBezTo>
                  <a:cubicBezTo>
                    <a:pt x="27618" y="29503"/>
                    <a:pt x="27618" y="29540"/>
                    <a:pt x="27618" y="29540"/>
                  </a:cubicBezTo>
                  <a:cubicBezTo>
                    <a:pt x="27618" y="29614"/>
                    <a:pt x="27581" y="29651"/>
                    <a:pt x="27581" y="29725"/>
                  </a:cubicBezTo>
                  <a:cubicBezTo>
                    <a:pt x="27544" y="29762"/>
                    <a:pt x="27544" y="29799"/>
                    <a:pt x="27544" y="29799"/>
                  </a:cubicBezTo>
                  <a:cubicBezTo>
                    <a:pt x="27507" y="29799"/>
                    <a:pt x="27507" y="29762"/>
                    <a:pt x="27470" y="29725"/>
                  </a:cubicBezTo>
                  <a:cubicBezTo>
                    <a:pt x="27470" y="29688"/>
                    <a:pt x="27433" y="29614"/>
                    <a:pt x="27433" y="29540"/>
                  </a:cubicBezTo>
                  <a:lnTo>
                    <a:pt x="27396" y="29503"/>
                  </a:lnTo>
                  <a:cubicBezTo>
                    <a:pt x="27396" y="29466"/>
                    <a:pt x="27396" y="29466"/>
                    <a:pt x="27396" y="29429"/>
                  </a:cubicBezTo>
                  <a:lnTo>
                    <a:pt x="27396" y="29318"/>
                  </a:lnTo>
                  <a:lnTo>
                    <a:pt x="27396" y="29207"/>
                  </a:lnTo>
                  <a:lnTo>
                    <a:pt x="27433" y="29096"/>
                  </a:lnTo>
                  <a:cubicBezTo>
                    <a:pt x="27470" y="29059"/>
                    <a:pt x="27470" y="28985"/>
                    <a:pt x="27507" y="28911"/>
                  </a:cubicBezTo>
                  <a:cubicBezTo>
                    <a:pt x="27544" y="28911"/>
                    <a:pt x="27544" y="28874"/>
                    <a:pt x="27581" y="28837"/>
                  </a:cubicBezTo>
                  <a:close/>
                  <a:moveTo>
                    <a:pt x="26694" y="29244"/>
                  </a:moveTo>
                  <a:cubicBezTo>
                    <a:pt x="26694" y="29281"/>
                    <a:pt x="26694" y="29318"/>
                    <a:pt x="26731" y="29355"/>
                  </a:cubicBezTo>
                  <a:cubicBezTo>
                    <a:pt x="26731" y="29466"/>
                    <a:pt x="26731" y="29540"/>
                    <a:pt x="26768" y="29651"/>
                  </a:cubicBezTo>
                  <a:lnTo>
                    <a:pt x="26768" y="29799"/>
                  </a:lnTo>
                  <a:lnTo>
                    <a:pt x="26768" y="29983"/>
                  </a:lnTo>
                  <a:lnTo>
                    <a:pt x="26768" y="30168"/>
                  </a:lnTo>
                  <a:cubicBezTo>
                    <a:pt x="26768" y="30168"/>
                    <a:pt x="26768" y="30205"/>
                    <a:pt x="26768" y="30242"/>
                  </a:cubicBezTo>
                  <a:lnTo>
                    <a:pt x="26768" y="30316"/>
                  </a:lnTo>
                  <a:cubicBezTo>
                    <a:pt x="26768" y="30427"/>
                    <a:pt x="26768" y="30501"/>
                    <a:pt x="26731" y="30575"/>
                  </a:cubicBezTo>
                  <a:cubicBezTo>
                    <a:pt x="26731" y="30649"/>
                    <a:pt x="26731" y="30686"/>
                    <a:pt x="26731" y="30723"/>
                  </a:cubicBezTo>
                  <a:cubicBezTo>
                    <a:pt x="26694" y="30686"/>
                    <a:pt x="26657" y="30649"/>
                    <a:pt x="26657" y="30612"/>
                  </a:cubicBezTo>
                  <a:cubicBezTo>
                    <a:pt x="26620" y="30538"/>
                    <a:pt x="26583" y="30427"/>
                    <a:pt x="26546" y="30316"/>
                  </a:cubicBezTo>
                  <a:lnTo>
                    <a:pt x="26546" y="30279"/>
                  </a:lnTo>
                  <a:cubicBezTo>
                    <a:pt x="26546" y="30242"/>
                    <a:pt x="26546" y="30205"/>
                    <a:pt x="26546" y="30168"/>
                  </a:cubicBezTo>
                  <a:lnTo>
                    <a:pt x="26509" y="29983"/>
                  </a:lnTo>
                  <a:lnTo>
                    <a:pt x="26509" y="29799"/>
                  </a:lnTo>
                  <a:lnTo>
                    <a:pt x="26546" y="29651"/>
                  </a:lnTo>
                  <a:cubicBezTo>
                    <a:pt x="26583" y="29540"/>
                    <a:pt x="26583" y="29429"/>
                    <a:pt x="26620" y="29355"/>
                  </a:cubicBezTo>
                  <a:cubicBezTo>
                    <a:pt x="26657" y="29318"/>
                    <a:pt x="26657" y="29281"/>
                    <a:pt x="26694" y="29244"/>
                  </a:cubicBezTo>
                  <a:close/>
                  <a:moveTo>
                    <a:pt x="25806" y="29133"/>
                  </a:moveTo>
                  <a:cubicBezTo>
                    <a:pt x="25806" y="29170"/>
                    <a:pt x="25843" y="29244"/>
                    <a:pt x="25843" y="29318"/>
                  </a:cubicBezTo>
                  <a:cubicBezTo>
                    <a:pt x="25843" y="29429"/>
                    <a:pt x="25880" y="29540"/>
                    <a:pt x="25880" y="29688"/>
                  </a:cubicBezTo>
                  <a:lnTo>
                    <a:pt x="25880" y="29946"/>
                  </a:lnTo>
                  <a:lnTo>
                    <a:pt x="25917" y="30168"/>
                  </a:lnTo>
                  <a:lnTo>
                    <a:pt x="25917" y="30390"/>
                  </a:lnTo>
                  <a:cubicBezTo>
                    <a:pt x="25917" y="30427"/>
                    <a:pt x="25917" y="30501"/>
                    <a:pt x="25917" y="30538"/>
                  </a:cubicBezTo>
                  <a:cubicBezTo>
                    <a:pt x="25917" y="30575"/>
                    <a:pt x="25917" y="30575"/>
                    <a:pt x="25917" y="30612"/>
                  </a:cubicBezTo>
                  <a:cubicBezTo>
                    <a:pt x="25880" y="30760"/>
                    <a:pt x="25880" y="30908"/>
                    <a:pt x="25880" y="31019"/>
                  </a:cubicBezTo>
                  <a:cubicBezTo>
                    <a:pt x="25880" y="31093"/>
                    <a:pt x="25843" y="31130"/>
                    <a:pt x="25843" y="31204"/>
                  </a:cubicBezTo>
                  <a:cubicBezTo>
                    <a:pt x="25843" y="31130"/>
                    <a:pt x="25806" y="31093"/>
                    <a:pt x="25806" y="31019"/>
                  </a:cubicBezTo>
                  <a:cubicBezTo>
                    <a:pt x="25769" y="30908"/>
                    <a:pt x="25732" y="30760"/>
                    <a:pt x="25695" y="30612"/>
                  </a:cubicBezTo>
                  <a:lnTo>
                    <a:pt x="25695" y="30538"/>
                  </a:lnTo>
                  <a:cubicBezTo>
                    <a:pt x="25695" y="30501"/>
                    <a:pt x="25695" y="30464"/>
                    <a:pt x="25658" y="30390"/>
                  </a:cubicBezTo>
                  <a:lnTo>
                    <a:pt x="25658" y="30168"/>
                  </a:lnTo>
                  <a:lnTo>
                    <a:pt x="25658" y="29946"/>
                  </a:lnTo>
                  <a:lnTo>
                    <a:pt x="25695" y="29688"/>
                  </a:lnTo>
                  <a:cubicBezTo>
                    <a:pt x="25695" y="29540"/>
                    <a:pt x="25732" y="29429"/>
                    <a:pt x="25769" y="29281"/>
                  </a:cubicBezTo>
                  <a:cubicBezTo>
                    <a:pt x="25769" y="29244"/>
                    <a:pt x="25806" y="29170"/>
                    <a:pt x="25806" y="29133"/>
                  </a:cubicBezTo>
                  <a:close/>
                  <a:moveTo>
                    <a:pt x="25178" y="28098"/>
                  </a:moveTo>
                  <a:lnTo>
                    <a:pt x="25215" y="28505"/>
                  </a:lnTo>
                  <a:cubicBezTo>
                    <a:pt x="25215" y="28800"/>
                    <a:pt x="25215" y="29133"/>
                    <a:pt x="25252" y="29540"/>
                  </a:cubicBezTo>
                  <a:lnTo>
                    <a:pt x="25252" y="30094"/>
                  </a:lnTo>
                  <a:lnTo>
                    <a:pt x="25289" y="30686"/>
                  </a:lnTo>
                  <a:lnTo>
                    <a:pt x="25289" y="31277"/>
                  </a:lnTo>
                  <a:lnTo>
                    <a:pt x="25289" y="31869"/>
                  </a:lnTo>
                  <a:cubicBezTo>
                    <a:pt x="25289" y="32239"/>
                    <a:pt x="25289" y="32571"/>
                    <a:pt x="25289" y="32904"/>
                  </a:cubicBezTo>
                  <a:cubicBezTo>
                    <a:pt x="25289" y="33052"/>
                    <a:pt x="25289" y="33163"/>
                    <a:pt x="25252" y="33311"/>
                  </a:cubicBezTo>
                  <a:cubicBezTo>
                    <a:pt x="25252" y="33163"/>
                    <a:pt x="25215" y="33052"/>
                    <a:pt x="25215" y="32904"/>
                  </a:cubicBezTo>
                  <a:cubicBezTo>
                    <a:pt x="25141" y="32608"/>
                    <a:pt x="25104" y="32239"/>
                    <a:pt x="25067" y="31869"/>
                  </a:cubicBezTo>
                  <a:lnTo>
                    <a:pt x="25067" y="31684"/>
                  </a:lnTo>
                  <a:cubicBezTo>
                    <a:pt x="25067" y="31573"/>
                    <a:pt x="25067" y="31425"/>
                    <a:pt x="25030" y="31314"/>
                  </a:cubicBezTo>
                  <a:lnTo>
                    <a:pt x="25030" y="30686"/>
                  </a:lnTo>
                  <a:lnTo>
                    <a:pt x="25030" y="30094"/>
                  </a:lnTo>
                  <a:lnTo>
                    <a:pt x="25030" y="29540"/>
                  </a:lnTo>
                  <a:cubicBezTo>
                    <a:pt x="25067" y="29133"/>
                    <a:pt x="25067" y="28800"/>
                    <a:pt x="25104" y="28505"/>
                  </a:cubicBezTo>
                  <a:cubicBezTo>
                    <a:pt x="25141" y="28357"/>
                    <a:pt x="25141" y="28209"/>
                    <a:pt x="25178" y="28098"/>
                  </a:cubicBezTo>
                  <a:close/>
                  <a:moveTo>
                    <a:pt x="43330" y="15602"/>
                  </a:moveTo>
                  <a:lnTo>
                    <a:pt x="43330" y="15602"/>
                  </a:lnTo>
                  <a:cubicBezTo>
                    <a:pt x="43293" y="15676"/>
                    <a:pt x="43256" y="15750"/>
                    <a:pt x="43220" y="15861"/>
                  </a:cubicBezTo>
                  <a:cubicBezTo>
                    <a:pt x="43146" y="16046"/>
                    <a:pt x="43072" y="16230"/>
                    <a:pt x="42961" y="16415"/>
                  </a:cubicBezTo>
                  <a:cubicBezTo>
                    <a:pt x="42702" y="16970"/>
                    <a:pt x="42369" y="17635"/>
                    <a:pt x="41999" y="18375"/>
                  </a:cubicBezTo>
                  <a:cubicBezTo>
                    <a:pt x="41408" y="19484"/>
                    <a:pt x="40742" y="20667"/>
                    <a:pt x="40077" y="21813"/>
                  </a:cubicBezTo>
                  <a:lnTo>
                    <a:pt x="39781" y="22331"/>
                  </a:lnTo>
                  <a:cubicBezTo>
                    <a:pt x="39485" y="22774"/>
                    <a:pt x="39190" y="23255"/>
                    <a:pt x="38894" y="23735"/>
                  </a:cubicBezTo>
                  <a:cubicBezTo>
                    <a:pt x="38450" y="24401"/>
                    <a:pt x="38007" y="25066"/>
                    <a:pt x="37637" y="25658"/>
                  </a:cubicBezTo>
                  <a:cubicBezTo>
                    <a:pt x="37156" y="26360"/>
                    <a:pt x="36713" y="26989"/>
                    <a:pt x="36306" y="27543"/>
                  </a:cubicBezTo>
                  <a:cubicBezTo>
                    <a:pt x="35862" y="28135"/>
                    <a:pt x="35419" y="28763"/>
                    <a:pt x="34975" y="29318"/>
                  </a:cubicBezTo>
                  <a:cubicBezTo>
                    <a:pt x="34494" y="29910"/>
                    <a:pt x="34014" y="30464"/>
                    <a:pt x="33570" y="30908"/>
                  </a:cubicBezTo>
                  <a:cubicBezTo>
                    <a:pt x="33053" y="31425"/>
                    <a:pt x="32498" y="31832"/>
                    <a:pt x="32128" y="32128"/>
                  </a:cubicBezTo>
                  <a:cubicBezTo>
                    <a:pt x="31943" y="32239"/>
                    <a:pt x="31796" y="32387"/>
                    <a:pt x="31611" y="32497"/>
                  </a:cubicBezTo>
                  <a:cubicBezTo>
                    <a:pt x="30945" y="33015"/>
                    <a:pt x="30317" y="33459"/>
                    <a:pt x="29947" y="33865"/>
                  </a:cubicBezTo>
                  <a:cubicBezTo>
                    <a:pt x="29873" y="33939"/>
                    <a:pt x="29799" y="34013"/>
                    <a:pt x="29725" y="34087"/>
                  </a:cubicBezTo>
                  <a:cubicBezTo>
                    <a:pt x="29762" y="33976"/>
                    <a:pt x="29836" y="33902"/>
                    <a:pt x="29910" y="33828"/>
                  </a:cubicBezTo>
                  <a:cubicBezTo>
                    <a:pt x="30280" y="33274"/>
                    <a:pt x="30945" y="32571"/>
                    <a:pt x="31833" y="31795"/>
                  </a:cubicBezTo>
                  <a:cubicBezTo>
                    <a:pt x="32239" y="31388"/>
                    <a:pt x="32683" y="30945"/>
                    <a:pt x="33090" y="30464"/>
                  </a:cubicBezTo>
                  <a:cubicBezTo>
                    <a:pt x="33496" y="30020"/>
                    <a:pt x="33903" y="29503"/>
                    <a:pt x="34347" y="28874"/>
                  </a:cubicBezTo>
                  <a:cubicBezTo>
                    <a:pt x="34753" y="28283"/>
                    <a:pt x="35160" y="27654"/>
                    <a:pt x="35604" y="27026"/>
                  </a:cubicBezTo>
                  <a:cubicBezTo>
                    <a:pt x="36047" y="26434"/>
                    <a:pt x="36454" y="25769"/>
                    <a:pt x="36898" y="25140"/>
                  </a:cubicBezTo>
                  <a:cubicBezTo>
                    <a:pt x="37230" y="24623"/>
                    <a:pt x="37711" y="23957"/>
                    <a:pt x="38155" y="23255"/>
                  </a:cubicBezTo>
                  <a:lnTo>
                    <a:pt x="41593" y="18153"/>
                  </a:lnTo>
                  <a:cubicBezTo>
                    <a:pt x="41926" y="17635"/>
                    <a:pt x="42258" y="17155"/>
                    <a:pt x="42554" y="16748"/>
                  </a:cubicBezTo>
                  <a:cubicBezTo>
                    <a:pt x="42776" y="16415"/>
                    <a:pt x="42998" y="16119"/>
                    <a:pt x="43146" y="15861"/>
                  </a:cubicBezTo>
                  <a:cubicBezTo>
                    <a:pt x="43219" y="15750"/>
                    <a:pt x="43293" y="15676"/>
                    <a:pt x="43330" y="15602"/>
                  </a:cubicBezTo>
                  <a:close/>
                  <a:moveTo>
                    <a:pt x="24401" y="27802"/>
                  </a:moveTo>
                  <a:cubicBezTo>
                    <a:pt x="24401" y="27839"/>
                    <a:pt x="24401" y="28135"/>
                    <a:pt x="24401" y="28283"/>
                  </a:cubicBezTo>
                  <a:lnTo>
                    <a:pt x="24401" y="29540"/>
                  </a:lnTo>
                  <a:lnTo>
                    <a:pt x="24401" y="29688"/>
                  </a:lnTo>
                  <a:cubicBezTo>
                    <a:pt x="24401" y="29873"/>
                    <a:pt x="24401" y="30057"/>
                    <a:pt x="24401" y="30242"/>
                  </a:cubicBezTo>
                  <a:cubicBezTo>
                    <a:pt x="24401" y="30427"/>
                    <a:pt x="24438" y="30612"/>
                    <a:pt x="24438" y="30797"/>
                  </a:cubicBezTo>
                  <a:lnTo>
                    <a:pt x="24438" y="31167"/>
                  </a:lnTo>
                  <a:cubicBezTo>
                    <a:pt x="24438" y="31351"/>
                    <a:pt x="24438" y="31536"/>
                    <a:pt x="24475" y="31684"/>
                  </a:cubicBezTo>
                  <a:lnTo>
                    <a:pt x="24512" y="32387"/>
                  </a:lnTo>
                  <a:lnTo>
                    <a:pt x="24623" y="33644"/>
                  </a:lnTo>
                  <a:cubicBezTo>
                    <a:pt x="24623" y="33791"/>
                    <a:pt x="24660" y="34124"/>
                    <a:pt x="24660" y="34124"/>
                  </a:cubicBezTo>
                  <a:cubicBezTo>
                    <a:pt x="24623" y="34013"/>
                    <a:pt x="24586" y="33828"/>
                    <a:pt x="24549" y="33644"/>
                  </a:cubicBezTo>
                  <a:cubicBezTo>
                    <a:pt x="24475" y="33311"/>
                    <a:pt x="24401" y="32904"/>
                    <a:pt x="24327" y="32424"/>
                  </a:cubicBezTo>
                  <a:lnTo>
                    <a:pt x="24290" y="32202"/>
                  </a:lnTo>
                  <a:cubicBezTo>
                    <a:pt x="24290" y="32054"/>
                    <a:pt x="24254" y="31869"/>
                    <a:pt x="24254" y="31721"/>
                  </a:cubicBezTo>
                  <a:cubicBezTo>
                    <a:pt x="24217" y="31536"/>
                    <a:pt x="24217" y="31351"/>
                    <a:pt x="24217" y="31167"/>
                  </a:cubicBezTo>
                  <a:lnTo>
                    <a:pt x="24217" y="30982"/>
                  </a:lnTo>
                  <a:lnTo>
                    <a:pt x="24180" y="30797"/>
                  </a:lnTo>
                  <a:cubicBezTo>
                    <a:pt x="24180" y="30612"/>
                    <a:pt x="24180" y="30427"/>
                    <a:pt x="24180" y="30242"/>
                  </a:cubicBezTo>
                  <a:cubicBezTo>
                    <a:pt x="24180" y="30057"/>
                    <a:pt x="24217" y="29873"/>
                    <a:pt x="24217" y="29688"/>
                  </a:cubicBezTo>
                  <a:lnTo>
                    <a:pt x="24217" y="29540"/>
                  </a:lnTo>
                  <a:cubicBezTo>
                    <a:pt x="24217" y="29059"/>
                    <a:pt x="24290" y="28616"/>
                    <a:pt x="24327" y="28283"/>
                  </a:cubicBezTo>
                  <a:cubicBezTo>
                    <a:pt x="24364" y="28098"/>
                    <a:pt x="24364" y="27950"/>
                    <a:pt x="24401" y="27802"/>
                  </a:cubicBezTo>
                  <a:close/>
                  <a:moveTo>
                    <a:pt x="23440" y="28837"/>
                  </a:moveTo>
                  <a:cubicBezTo>
                    <a:pt x="23440" y="28985"/>
                    <a:pt x="23440" y="29133"/>
                    <a:pt x="23440" y="29281"/>
                  </a:cubicBezTo>
                  <a:lnTo>
                    <a:pt x="23403" y="30649"/>
                  </a:lnTo>
                  <a:cubicBezTo>
                    <a:pt x="23366" y="30834"/>
                    <a:pt x="23366" y="30982"/>
                    <a:pt x="23366" y="31167"/>
                  </a:cubicBezTo>
                  <a:cubicBezTo>
                    <a:pt x="23366" y="31351"/>
                    <a:pt x="23366" y="31499"/>
                    <a:pt x="23366" y="31684"/>
                  </a:cubicBezTo>
                  <a:lnTo>
                    <a:pt x="23366" y="32054"/>
                  </a:lnTo>
                  <a:cubicBezTo>
                    <a:pt x="23366" y="32239"/>
                    <a:pt x="23366" y="32387"/>
                    <a:pt x="23366" y="32571"/>
                  </a:cubicBezTo>
                  <a:lnTo>
                    <a:pt x="23366" y="33237"/>
                  </a:lnTo>
                  <a:lnTo>
                    <a:pt x="23403" y="34457"/>
                  </a:lnTo>
                  <a:cubicBezTo>
                    <a:pt x="23403" y="34642"/>
                    <a:pt x="23403" y="34790"/>
                    <a:pt x="23403" y="34901"/>
                  </a:cubicBezTo>
                  <a:lnTo>
                    <a:pt x="23403" y="34938"/>
                  </a:lnTo>
                  <a:cubicBezTo>
                    <a:pt x="23366" y="34790"/>
                    <a:pt x="23366" y="34642"/>
                    <a:pt x="23329" y="34457"/>
                  </a:cubicBezTo>
                  <a:cubicBezTo>
                    <a:pt x="23255" y="34124"/>
                    <a:pt x="23218" y="33718"/>
                    <a:pt x="23181" y="33274"/>
                  </a:cubicBezTo>
                  <a:lnTo>
                    <a:pt x="23181" y="33052"/>
                  </a:lnTo>
                  <a:cubicBezTo>
                    <a:pt x="23144" y="32904"/>
                    <a:pt x="23144" y="32756"/>
                    <a:pt x="23144" y="32571"/>
                  </a:cubicBezTo>
                  <a:cubicBezTo>
                    <a:pt x="23144" y="32424"/>
                    <a:pt x="23144" y="32239"/>
                    <a:pt x="23144" y="32054"/>
                  </a:cubicBezTo>
                  <a:lnTo>
                    <a:pt x="23144" y="31869"/>
                  </a:lnTo>
                  <a:lnTo>
                    <a:pt x="23144" y="31684"/>
                  </a:lnTo>
                  <a:cubicBezTo>
                    <a:pt x="23144" y="31536"/>
                    <a:pt x="23144" y="31351"/>
                    <a:pt x="23144" y="31167"/>
                  </a:cubicBezTo>
                  <a:cubicBezTo>
                    <a:pt x="23144" y="30982"/>
                    <a:pt x="23181" y="30834"/>
                    <a:pt x="23181" y="30649"/>
                  </a:cubicBezTo>
                  <a:lnTo>
                    <a:pt x="23218" y="30501"/>
                  </a:lnTo>
                  <a:cubicBezTo>
                    <a:pt x="23255" y="30020"/>
                    <a:pt x="23292" y="29614"/>
                    <a:pt x="23366" y="29281"/>
                  </a:cubicBezTo>
                  <a:cubicBezTo>
                    <a:pt x="23403" y="29133"/>
                    <a:pt x="23403" y="28948"/>
                    <a:pt x="23440" y="28837"/>
                  </a:cubicBezTo>
                  <a:close/>
                  <a:moveTo>
                    <a:pt x="21629" y="31093"/>
                  </a:moveTo>
                  <a:cubicBezTo>
                    <a:pt x="21629" y="31204"/>
                    <a:pt x="21629" y="31277"/>
                    <a:pt x="21629" y="31388"/>
                  </a:cubicBezTo>
                  <a:lnTo>
                    <a:pt x="21592" y="32276"/>
                  </a:lnTo>
                  <a:cubicBezTo>
                    <a:pt x="21592" y="32387"/>
                    <a:pt x="21592" y="32497"/>
                    <a:pt x="21592" y="32608"/>
                  </a:cubicBezTo>
                  <a:cubicBezTo>
                    <a:pt x="21592" y="32719"/>
                    <a:pt x="21592" y="32830"/>
                    <a:pt x="21592" y="32941"/>
                  </a:cubicBezTo>
                  <a:lnTo>
                    <a:pt x="21592" y="33163"/>
                  </a:lnTo>
                  <a:cubicBezTo>
                    <a:pt x="21592" y="33274"/>
                    <a:pt x="21592" y="33385"/>
                    <a:pt x="21592" y="33496"/>
                  </a:cubicBezTo>
                  <a:lnTo>
                    <a:pt x="21592" y="33939"/>
                  </a:lnTo>
                  <a:lnTo>
                    <a:pt x="21592" y="34716"/>
                  </a:lnTo>
                  <a:lnTo>
                    <a:pt x="21592" y="35011"/>
                  </a:lnTo>
                  <a:cubicBezTo>
                    <a:pt x="21592" y="34938"/>
                    <a:pt x="21555" y="34827"/>
                    <a:pt x="21518" y="34716"/>
                  </a:cubicBezTo>
                  <a:cubicBezTo>
                    <a:pt x="21481" y="34494"/>
                    <a:pt x="21444" y="34235"/>
                    <a:pt x="21407" y="33939"/>
                  </a:cubicBezTo>
                  <a:lnTo>
                    <a:pt x="21370" y="33828"/>
                  </a:lnTo>
                  <a:cubicBezTo>
                    <a:pt x="21370" y="33718"/>
                    <a:pt x="21370" y="33607"/>
                    <a:pt x="21370" y="33533"/>
                  </a:cubicBezTo>
                  <a:cubicBezTo>
                    <a:pt x="21370" y="33422"/>
                    <a:pt x="21333" y="33274"/>
                    <a:pt x="21333" y="33163"/>
                  </a:cubicBezTo>
                  <a:lnTo>
                    <a:pt x="21333" y="33052"/>
                  </a:lnTo>
                  <a:lnTo>
                    <a:pt x="21370" y="32941"/>
                  </a:lnTo>
                  <a:cubicBezTo>
                    <a:pt x="21370" y="32830"/>
                    <a:pt x="21370" y="32719"/>
                    <a:pt x="21370" y="32608"/>
                  </a:cubicBezTo>
                  <a:cubicBezTo>
                    <a:pt x="21370" y="32497"/>
                    <a:pt x="21407" y="32387"/>
                    <a:pt x="21407" y="32276"/>
                  </a:cubicBezTo>
                  <a:lnTo>
                    <a:pt x="21407" y="32165"/>
                  </a:lnTo>
                  <a:cubicBezTo>
                    <a:pt x="21444" y="31869"/>
                    <a:pt x="21518" y="31610"/>
                    <a:pt x="21555" y="31388"/>
                  </a:cubicBezTo>
                  <a:cubicBezTo>
                    <a:pt x="21592" y="31277"/>
                    <a:pt x="21629" y="31204"/>
                    <a:pt x="21629" y="31093"/>
                  </a:cubicBezTo>
                  <a:close/>
                  <a:moveTo>
                    <a:pt x="22553" y="30686"/>
                  </a:moveTo>
                  <a:lnTo>
                    <a:pt x="22553" y="31130"/>
                  </a:lnTo>
                  <a:lnTo>
                    <a:pt x="22553" y="32276"/>
                  </a:lnTo>
                  <a:lnTo>
                    <a:pt x="22553" y="32424"/>
                  </a:lnTo>
                  <a:cubicBezTo>
                    <a:pt x="22553" y="32608"/>
                    <a:pt x="22553" y="32756"/>
                    <a:pt x="22553" y="32904"/>
                  </a:cubicBezTo>
                  <a:cubicBezTo>
                    <a:pt x="22553" y="33089"/>
                    <a:pt x="22590" y="33237"/>
                    <a:pt x="22590" y="33422"/>
                  </a:cubicBezTo>
                  <a:lnTo>
                    <a:pt x="22590" y="33754"/>
                  </a:lnTo>
                  <a:cubicBezTo>
                    <a:pt x="22590" y="33902"/>
                    <a:pt x="22627" y="34087"/>
                    <a:pt x="22627" y="34235"/>
                  </a:cubicBezTo>
                  <a:lnTo>
                    <a:pt x="22664" y="34864"/>
                  </a:lnTo>
                  <a:lnTo>
                    <a:pt x="22775" y="36010"/>
                  </a:lnTo>
                  <a:cubicBezTo>
                    <a:pt x="22775" y="36136"/>
                    <a:pt x="22775" y="36236"/>
                    <a:pt x="22775" y="36355"/>
                  </a:cubicBezTo>
                  <a:lnTo>
                    <a:pt x="22775" y="36355"/>
                  </a:lnTo>
                  <a:cubicBezTo>
                    <a:pt x="22737" y="36262"/>
                    <a:pt x="22691" y="36154"/>
                    <a:pt x="22664" y="36047"/>
                  </a:cubicBezTo>
                  <a:cubicBezTo>
                    <a:pt x="22590" y="35714"/>
                    <a:pt x="22516" y="35344"/>
                    <a:pt x="22479" y="34901"/>
                  </a:cubicBezTo>
                  <a:lnTo>
                    <a:pt x="22442" y="34716"/>
                  </a:lnTo>
                  <a:cubicBezTo>
                    <a:pt x="22405" y="34568"/>
                    <a:pt x="22405" y="34420"/>
                    <a:pt x="22405" y="34272"/>
                  </a:cubicBezTo>
                  <a:cubicBezTo>
                    <a:pt x="22368" y="34087"/>
                    <a:pt x="22368" y="33939"/>
                    <a:pt x="22368" y="33754"/>
                  </a:cubicBezTo>
                  <a:lnTo>
                    <a:pt x="22331" y="33607"/>
                  </a:lnTo>
                  <a:lnTo>
                    <a:pt x="22331" y="33422"/>
                  </a:lnTo>
                  <a:cubicBezTo>
                    <a:pt x="22331" y="33274"/>
                    <a:pt x="22331" y="33089"/>
                    <a:pt x="22331" y="32941"/>
                  </a:cubicBezTo>
                  <a:cubicBezTo>
                    <a:pt x="22331" y="32756"/>
                    <a:pt x="22331" y="32571"/>
                    <a:pt x="22331" y="32424"/>
                  </a:cubicBezTo>
                  <a:lnTo>
                    <a:pt x="22368" y="32276"/>
                  </a:lnTo>
                  <a:cubicBezTo>
                    <a:pt x="22368" y="31832"/>
                    <a:pt x="22405" y="31462"/>
                    <a:pt x="22479" y="31130"/>
                  </a:cubicBezTo>
                  <a:cubicBezTo>
                    <a:pt x="22479" y="30982"/>
                    <a:pt x="22516" y="30834"/>
                    <a:pt x="22553" y="30686"/>
                  </a:cubicBezTo>
                  <a:close/>
                  <a:moveTo>
                    <a:pt x="21037" y="39411"/>
                  </a:moveTo>
                  <a:lnTo>
                    <a:pt x="15639" y="45068"/>
                  </a:lnTo>
                  <a:cubicBezTo>
                    <a:pt x="15602" y="45104"/>
                    <a:pt x="15602" y="45141"/>
                    <a:pt x="15602" y="45178"/>
                  </a:cubicBezTo>
                  <a:lnTo>
                    <a:pt x="16453" y="46620"/>
                  </a:lnTo>
                  <a:cubicBezTo>
                    <a:pt x="15898" y="47249"/>
                    <a:pt x="9169" y="54791"/>
                    <a:pt x="2552" y="58488"/>
                  </a:cubicBezTo>
                  <a:cubicBezTo>
                    <a:pt x="2441" y="58155"/>
                    <a:pt x="1849" y="56639"/>
                    <a:pt x="1812" y="54791"/>
                  </a:cubicBezTo>
                  <a:cubicBezTo>
                    <a:pt x="1886" y="54791"/>
                    <a:pt x="2034" y="54791"/>
                    <a:pt x="2256" y="54754"/>
                  </a:cubicBezTo>
                  <a:cubicBezTo>
                    <a:pt x="2367" y="55382"/>
                    <a:pt x="2589" y="56011"/>
                    <a:pt x="2884" y="56565"/>
                  </a:cubicBezTo>
                  <a:cubicBezTo>
                    <a:pt x="2884" y="56602"/>
                    <a:pt x="2921" y="56602"/>
                    <a:pt x="2958" y="56602"/>
                  </a:cubicBezTo>
                  <a:cubicBezTo>
                    <a:pt x="2995" y="56602"/>
                    <a:pt x="3032" y="56565"/>
                    <a:pt x="3032" y="56528"/>
                  </a:cubicBezTo>
                  <a:cubicBezTo>
                    <a:pt x="2921" y="55863"/>
                    <a:pt x="2884" y="55234"/>
                    <a:pt x="2995" y="54569"/>
                  </a:cubicBezTo>
                  <a:cubicBezTo>
                    <a:pt x="3254" y="54495"/>
                    <a:pt x="3476" y="54384"/>
                    <a:pt x="3735" y="54273"/>
                  </a:cubicBezTo>
                  <a:cubicBezTo>
                    <a:pt x="3846" y="54791"/>
                    <a:pt x="3994" y="55308"/>
                    <a:pt x="4215" y="55789"/>
                  </a:cubicBezTo>
                  <a:cubicBezTo>
                    <a:pt x="4215" y="55789"/>
                    <a:pt x="4252" y="55826"/>
                    <a:pt x="4289" y="55826"/>
                  </a:cubicBezTo>
                  <a:cubicBezTo>
                    <a:pt x="4326" y="55789"/>
                    <a:pt x="4363" y="55752"/>
                    <a:pt x="4363" y="55752"/>
                  </a:cubicBezTo>
                  <a:cubicBezTo>
                    <a:pt x="4289" y="55124"/>
                    <a:pt x="4326" y="54495"/>
                    <a:pt x="4437" y="53904"/>
                  </a:cubicBezTo>
                  <a:cubicBezTo>
                    <a:pt x="4733" y="53682"/>
                    <a:pt x="5066" y="53460"/>
                    <a:pt x="5361" y="53201"/>
                  </a:cubicBezTo>
                  <a:cubicBezTo>
                    <a:pt x="5361" y="53238"/>
                    <a:pt x="5361" y="53275"/>
                    <a:pt x="5361" y="53275"/>
                  </a:cubicBezTo>
                  <a:cubicBezTo>
                    <a:pt x="5546" y="53756"/>
                    <a:pt x="5768" y="54162"/>
                    <a:pt x="5990" y="54606"/>
                  </a:cubicBezTo>
                  <a:cubicBezTo>
                    <a:pt x="6027" y="54643"/>
                    <a:pt x="6027" y="54643"/>
                    <a:pt x="6064" y="54643"/>
                  </a:cubicBezTo>
                  <a:lnTo>
                    <a:pt x="6101" y="54643"/>
                  </a:lnTo>
                  <a:cubicBezTo>
                    <a:pt x="6138" y="54606"/>
                    <a:pt x="6138" y="54569"/>
                    <a:pt x="6138" y="54532"/>
                  </a:cubicBezTo>
                  <a:cubicBezTo>
                    <a:pt x="6027" y="54088"/>
                    <a:pt x="5953" y="53608"/>
                    <a:pt x="5879" y="53164"/>
                  </a:cubicBezTo>
                  <a:cubicBezTo>
                    <a:pt x="5879" y="53016"/>
                    <a:pt x="5879" y="52831"/>
                    <a:pt x="5879" y="52683"/>
                  </a:cubicBezTo>
                  <a:cubicBezTo>
                    <a:pt x="6249" y="52314"/>
                    <a:pt x="6582" y="51870"/>
                    <a:pt x="6877" y="51426"/>
                  </a:cubicBezTo>
                  <a:cubicBezTo>
                    <a:pt x="6988" y="52055"/>
                    <a:pt x="7099" y="52647"/>
                    <a:pt x="7247" y="53201"/>
                  </a:cubicBezTo>
                  <a:cubicBezTo>
                    <a:pt x="7284" y="53201"/>
                    <a:pt x="7284" y="53238"/>
                    <a:pt x="7321" y="53238"/>
                  </a:cubicBezTo>
                  <a:lnTo>
                    <a:pt x="7358" y="53238"/>
                  </a:lnTo>
                  <a:cubicBezTo>
                    <a:pt x="7395" y="53238"/>
                    <a:pt x="7395" y="53201"/>
                    <a:pt x="7395" y="53164"/>
                  </a:cubicBezTo>
                  <a:cubicBezTo>
                    <a:pt x="7395" y="52277"/>
                    <a:pt x="7469" y="51390"/>
                    <a:pt x="7580" y="50465"/>
                  </a:cubicBezTo>
                  <a:lnTo>
                    <a:pt x="8467" y="49763"/>
                  </a:lnTo>
                  <a:cubicBezTo>
                    <a:pt x="8541" y="50354"/>
                    <a:pt x="8652" y="50946"/>
                    <a:pt x="8800" y="51463"/>
                  </a:cubicBezTo>
                  <a:cubicBezTo>
                    <a:pt x="8800" y="51500"/>
                    <a:pt x="8837" y="51537"/>
                    <a:pt x="8874" y="51537"/>
                  </a:cubicBezTo>
                  <a:cubicBezTo>
                    <a:pt x="8911" y="51537"/>
                    <a:pt x="8948" y="51500"/>
                    <a:pt x="8948" y="51463"/>
                  </a:cubicBezTo>
                  <a:cubicBezTo>
                    <a:pt x="8948" y="50687"/>
                    <a:pt x="9059" y="49911"/>
                    <a:pt x="9206" y="49134"/>
                  </a:cubicBezTo>
                  <a:lnTo>
                    <a:pt x="9983" y="48506"/>
                  </a:lnTo>
                  <a:cubicBezTo>
                    <a:pt x="10020" y="49097"/>
                    <a:pt x="10057" y="49689"/>
                    <a:pt x="10057" y="50280"/>
                  </a:cubicBezTo>
                  <a:cubicBezTo>
                    <a:pt x="10057" y="50317"/>
                    <a:pt x="10094" y="50354"/>
                    <a:pt x="10131" y="50354"/>
                  </a:cubicBezTo>
                  <a:cubicBezTo>
                    <a:pt x="10168" y="50354"/>
                    <a:pt x="10205" y="50317"/>
                    <a:pt x="10205" y="50280"/>
                  </a:cubicBezTo>
                  <a:cubicBezTo>
                    <a:pt x="10426" y="49504"/>
                    <a:pt x="10611" y="48691"/>
                    <a:pt x="10759" y="47877"/>
                  </a:cubicBezTo>
                  <a:lnTo>
                    <a:pt x="11794" y="47027"/>
                  </a:lnTo>
                  <a:cubicBezTo>
                    <a:pt x="11868" y="47545"/>
                    <a:pt x="11905" y="48062"/>
                    <a:pt x="11905" y="48580"/>
                  </a:cubicBezTo>
                  <a:cubicBezTo>
                    <a:pt x="11905" y="48617"/>
                    <a:pt x="11942" y="48654"/>
                    <a:pt x="11979" y="48654"/>
                  </a:cubicBezTo>
                  <a:cubicBezTo>
                    <a:pt x="12016" y="48654"/>
                    <a:pt x="12053" y="48617"/>
                    <a:pt x="12053" y="48580"/>
                  </a:cubicBezTo>
                  <a:cubicBezTo>
                    <a:pt x="12238" y="47877"/>
                    <a:pt x="12386" y="47175"/>
                    <a:pt x="12497" y="46435"/>
                  </a:cubicBezTo>
                  <a:lnTo>
                    <a:pt x="13754" y="45400"/>
                  </a:lnTo>
                  <a:cubicBezTo>
                    <a:pt x="13828" y="46140"/>
                    <a:pt x="13828" y="46842"/>
                    <a:pt x="13791" y="47545"/>
                  </a:cubicBezTo>
                  <a:cubicBezTo>
                    <a:pt x="13791" y="47582"/>
                    <a:pt x="13828" y="47619"/>
                    <a:pt x="13865" y="47619"/>
                  </a:cubicBezTo>
                  <a:cubicBezTo>
                    <a:pt x="13902" y="47619"/>
                    <a:pt x="13939" y="47619"/>
                    <a:pt x="13939" y="47582"/>
                  </a:cubicBezTo>
                  <a:cubicBezTo>
                    <a:pt x="14234" y="46694"/>
                    <a:pt x="14419" y="45770"/>
                    <a:pt x="14456" y="44809"/>
                  </a:cubicBezTo>
                  <a:lnTo>
                    <a:pt x="21037" y="39411"/>
                  </a:lnTo>
                  <a:close/>
                  <a:moveTo>
                    <a:pt x="42369" y="0"/>
                  </a:moveTo>
                  <a:cubicBezTo>
                    <a:pt x="42258" y="37"/>
                    <a:pt x="42184" y="37"/>
                    <a:pt x="42110" y="37"/>
                  </a:cubicBezTo>
                  <a:cubicBezTo>
                    <a:pt x="41889" y="74"/>
                    <a:pt x="41630" y="111"/>
                    <a:pt x="41408" y="185"/>
                  </a:cubicBezTo>
                  <a:cubicBezTo>
                    <a:pt x="40262" y="481"/>
                    <a:pt x="39079" y="1146"/>
                    <a:pt x="37896" y="2181"/>
                  </a:cubicBezTo>
                  <a:cubicBezTo>
                    <a:pt x="37008" y="2958"/>
                    <a:pt x="36121" y="3919"/>
                    <a:pt x="35086" y="5250"/>
                  </a:cubicBezTo>
                  <a:cubicBezTo>
                    <a:pt x="34273" y="7025"/>
                    <a:pt x="33348" y="8873"/>
                    <a:pt x="32276" y="10944"/>
                  </a:cubicBezTo>
                  <a:cubicBezTo>
                    <a:pt x="31315" y="12792"/>
                    <a:pt x="30243" y="14678"/>
                    <a:pt x="29171" y="16563"/>
                  </a:cubicBezTo>
                  <a:cubicBezTo>
                    <a:pt x="28172" y="18301"/>
                    <a:pt x="27063" y="20112"/>
                    <a:pt x="25806" y="22035"/>
                  </a:cubicBezTo>
                  <a:cubicBezTo>
                    <a:pt x="24808" y="23625"/>
                    <a:pt x="23625" y="25288"/>
                    <a:pt x="22146" y="27322"/>
                  </a:cubicBezTo>
                  <a:lnTo>
                    <a:pt x="22072" y="27432"/>
                  </a:lnTo>
                  <a:lnTo>
                    <a:pt x="21887" y="27506"/>
                  </a:lnTo>
                  <a:cubicBezTo>
                    <a:pt x="21481" y="27728"/>
                    <a:pt x="21074" y="27987"/>
                    <a:pt x="20778" y="28172"/>
                  </a:cubicBezTo>
                  <a:cubicBezTo>
                    <a:pt x="20409" y="28431"/>
                    <a:pt x="20039" y="28689"/>
                    <a:pt x="19706" y="28948"/>
                  </a:cubicBezTo>
                  <a:cubicBezTo>
                    <a:pt x="19004" y="29466"/>
                    <a:pt x="18338" y="30057"/>
                    <a:pt x="17710" y="30686"/>
                  </a:cubicBezTo>
                  <a:cubicBezTo>
                    <a:pt x="17673" y="30723"/>
                    <a:pt x="17673" y="30723"/>
                    <a:pt x="17673" y="30760"/>
                  </a:cubicBezTo>
                  <a:cubicBezTo>
                    <a:pt x="17747" y="30908"/>
                    <a:pt x="17821" y="31019"/>
                    <a:pt x="17895" y="31167"/>
                  </a:cubicBezTo>
                  <a:cubicBezTo>
                    <a:pt x="17895" y="31204"/>
                    <a:pt x="17932" y="31204"/>
                    <a:pt x="17969" y="31204"/>
                  </a:cubicBezTo>
                  <a:cubicBezTo>
                    <a:pt x="17969" y="31204"/>
                    <a:pt x="18005" y="31204"/>
                    <a:pt x="18005" y="31167"/>
                  </a:cubicBezTo>
                  <a:lnTo>
                    <a:pt x="19558" y="29873"/>
                  </a:lnTo>
                  <a:lnTo>
                    <a:pt x="18116" y="31388"/>
                  </a:lnTo>
                  <a:cubicBezTo>
                    <a:pt x="18079" y="31388"/>
                    <a:pt x="18079" y="31425"/>
                    <a:pt x="18079" y="31462"/>
                  </a:cubicBezTo>
                  <a:cubicBezTo>
                    <a:pt x="18153" y="31573"/>
                    <a:pt x="18227" y="31647"/>
                    <a:pt x="18301" y="31758"/>
                  </a:cubicBezTo>
                  <a:cubicBezTo>
                    <a:pt x="18301" y="31758"/>
                    <a:pt x="18338" y="31795"/>
                    <a:pt x="18338" y="31795"/>
                  </a:cubicBezTo>
                  <a:cubicBezTo>
                    <a:pt x="18375" y="31795"/>
                    <a:pt x="18375" y="31758"/>
                    <a:pt x="18412" y="31758"/>
                  </a:cubicBezTo>
                  <a:lnTo>
                    <a:pt x="19226" y="31204"/>
                  </a:lnTo>
                  <a:lnTo>
                    <a:pt x="18523" y="31906"/>
                  </a:lnTo>
                  <a:cubicBezTo>
                    <a:pt x="18486" y="31943"/>
                    <a:pt x="18486" y="31980"/>
                    <a:pt x="18523" y="32017"/>
                  </a:cubicBezTo>
                  <a:cubicBezTo>
                    <a:pt x="18597" y="32091"/>
                    <a:pt x="18671" y="32165"/>
                    <a:pt x="18745" y="32239"/>
                  </a:cubicBezTo>
                  <a:lnTo>
                    <a:pt x="18856" y="32239"/>
                  </a:lnTo>
                  <a:cubicBezTo>
                    <a:pt x="19004" y="32128"/>
                    <a:pt x="19152" y="32017"/>
                    <a:pt x="19262" y="31943"/>
                  </a:cubicBezTo>
                  <a:lnTo>
                    <a:pt x="19262" y="31943"/>
                  </a:lnTo>
                  <a:cubicBezTo>
                    <a:pt x="19189" y="32054"/>
                    <a:pt x="19078" y="32165"/>
                    <a:pt x="18967" y="32313"/>
                  </a:cubicBezTo>
                  <a:cubicBezTo>
                    <a:pt x="18930" y="32350"/>
                    <a:pt x="18930" y="32387"/>
                    <a:pt x="18967" y="32424"/>
                  </a:cubicBezTo>
                  <a:cubicBezTo>
                    <a:pt x="19226" y="32608"/>
                    <a:pt x="19484" y="32793"/>
                    <a:pt x="19743" y="32941"/>
                  </a:cubicBezTo>
                  <a:cubicBezTo>
                    <a:pt x="20076" y="33089"/>
                    <a:pt x="20039" y="33385"/>
                    <a:pt x="20002" y="33533"/>
                  </a:cubicBezTo>
                  <a:cubicBezTo>
                    <a:pt x="19928" y="33754"/>
                    <a:pt x="19706" y="34013"/>
                    <a:pt x="19410" y="34013"/>
                  </a:cubicBezTo>
                  <a:lnTo>
                    <a:pt x="19262" y="34013"/>
                  </a:lnTo>
                  <a:cubicBezTo>
                    <a:pt x="19262" y="34050"/>
                    <a:pt x="19262" y="34050"/>
                    <a:pt x="19262" y="34087"/>
                  </a:cubicBezTo>
                  <a:cubicBezTo>
                    <a:pt x="19299" y="34309"/>
                    <a:pt x="19226" y="34605"/>
                    <a:pt x="18856" y="34716"/>
                  </a:cubicBezTo>
                  <a:cubicBezTo>
                    <a:pt x="18708" y="34716"/>
                    <a:pt x="18560" y="34753"/>
                    <a:pt x="18412" y="34790"/>
                  </a:cubicBezTo>
                  <a:lnTo>
                    <a:pt x="18375" y="34790"/>
                  </a:lnTo>
                  <a:cubicBezTo>
                    <a:pt x="17377" y="35788"/>
                    <a:pt x="16342" y="36786"/>
                    <a:pt x="15344" y="37784"/>
                  </a:cubicBezTo>
                  <a:cubicBezTo>
                    <a:pt x="15307" y="37784"/>
                    <a:pt x="15307" y="37821"/>
                    <a:pt x="15344" y="37858"/>
                  </a:cubicBezTo>
                  <a:cubicBezTo>
                    <a:pt x="15344" y="37895"/>
                    <a:pt x="15381" y="37895"/>
                    <a:pt x="15418" y="37895"/>
                  </a:cubicBezTo>
                  <a:cubicBezTo>
                    <a:pt x="15602" y="37895"/>
                    <a:pt x="15824" y="37895"/>
                    <a:pt x="16009" y="37858"/>
                  </a:cubicBezTo>
                  <a:lnTo>
                    <a:pt x="16083" y="37858"/>
                  </a:lnTo>
                  <a:cubicBezTo>
                    <a:pt x="16416" y="37858"/>
                    <a:pt x="16527" y="38117"/>
                    <a:pt x="16564" y="38339"/>
                  </a:cubicBezTo>
                  <a:cubicBezTo>
                    <a:pt x="16564" y="38635"/>
                    <a:pt x="16416" y="38967"/>
                    <a:pt x="16046" y="39041"/>
                  </a:cubicBezTo>
                  <a:lnTo>
                    <a:pt x="16009" y="39041"/>
                  </a:lnTo>
                  <a:lnTo>
                    <a:pt x="14974" y="40113"/>
                  </a:lnTo>
                  <a:lnTo>
                    <a:pt x="15676" y="39189"/>
                  </a:lnTo>
                  <a:cubicBezTo>
                    <a:pt x="15676" y="39152"/>
                    <a:pt x="15676" y="39152"/>
                    <a:pt x="15676" y="39115"/>
                  </a:cubicBezTo>
                  <a:cubicBezTo>
                    <a:pt x="15639" y="39078"/>
                    <a:pt x="15639" y="39078"/>
                    <a:pt x="15602" y="39078"/>
                  </a:cubicBezTo>
                  <a:lnTo>
                    <a:pt x="15344" y="39078"/>
                  </a:lnTo>
                  <a:cubicBezTo>
                    <a:pt x="15196" y="39078"/>
                    <a:pt x="15011" y="39078"/>
                    <a:pt x="14863" y="39041"/>
                  </a:cubicBezTo>
                  <a:lnTo>
                    <a:pt x="14826" y="39041"/>
                  </a:lnTo>
                  <a:cubicBezTo>
                    <a:pt x="14826" y="39041"/>
                    <a:pt x="14789" y="39078"/>
                    <a:pt x="14789" y="39078"/>
                  </a:cubicBezTo>
                  <a:cubicBezTo>
                    <a:pt x="14345" y="39559"/>
                    <a:pt x="13902" y="40040"/>
                    <a:pt x="13458" y="40483"/>
                  </a:cubicBezTo>
                  <a:cubicBezTo>
                    <a:pt x="13791" y="40040"/>
                    <a:pt x="14161" y="39596"/>
                    <a:pt x="14456" y="39115"/>
                  </a:cubicBezTo>
                  <a:cubicBezTo>
                    <a:pt x="14493" y="39115"/>
                    <a:pt x="14493" y="39078"/>
                    <a:pt x="14493" y="39041"/>
                  </a:cubicBezTo>
                  <a:cubicBezTo>
                    <a:pt x="14456" y="39041"/>
                    <a:pt x="14456" y="39004"/>
                    <a:pt x="14419" y="39004"/>
                  </a:cubicBezTo>
                  <a:cubicBezTo>
                    <a:pt x="14345" y="39004"/>
                    <a:pt x="14271" y="38967"/>
                    <a:pt x="14161" y="38967"/>
                  </a:cubicBezTo>
                  <a:cubicBezTo>
                    <a:pt x="14124" y="38967"/>
                    <a:pt x="14124" y="38967"/>
                    <a:pt x="14124" y="39004"/>
                  </a:cubicBezTo>
                  <a:cubicBezTo>
                    <a:pt x="12830" y="40224"/>
                    <a:pt x="11499" y="41481"/>
                    <a:pt x="10057" y="42849"/>
                  </a:cubicBezTo>
                  <a:cubicBezTo>
                    <a:pt x="10057" y="42886"/>
                    <a:pt x="10057" y="42886"/>
                    <a:pt x="10057" y="42923"/>
                  </a:cubicBezTo>
                  <a:cubicBezTo>
                    <a:pt x="10057" y="42960"/>
                    <a:pt x="10057" y="42960"/>
                    <a:pt x="10094" y="42997"/>
                  </a:cubicBezTo>
                  <a:cubicBezTo>
                    <a:pt x="10574" y="43108"/>
                    <a:pt x="11055" y="43182"/>
                    <a:pt x="11573" y="43182"/>
                  </a:cubicBezTo>
                  <a:cubicBezTo>
                    <a:pt x="11647" y="43182"/>
                    <a:pt x="11720" y="43182"/>
                    <a:pt x="11831" y="43145"/>
                  </a:cubicBezTo>
                  <a:cubicBezTo>
                    <a:pt x="12164" y="43145"/>
                    <a:pt x="12349" y="43441"/>
                    <a:pt x="12349" y="43700"/>
                  </a:cubicBezTo>
                  <a:cubicBezTo>
                    <a:pt x="12349" y="43995"/>
                    <a:pt x="12164" y="44328"/>
                    <a:pt x="11794" y="44328"/>
                  </a:cubicBezTo>
                  <a:lnTo>
                    <a:pt x="11536" y="44328"/>
                  </a:lnTo>
                  <a:cubicBezTo>
                    <a:pt x="11166" y="44328"/>
                    <a:pt x="10796" y="44291"/>
                    <a:pt x="10463" y="44254"/>
                  </a:cubicBezTo>
                  <a:lnTo>
                    <a:pt x="10390" y="44254"/>
                  </a:lnTo>
                  <a:cubicBezTo>
                    <a:pt x="9946" y="44624"/>
                    <a:pt x="9502" y="44957"/>
                    <a:pt x="9059" y="45326"/>
                  </a:cubicBezTo>
                  <a:cubicBezTo>
                    <a:pt x="9391" y="44994"/>
                    <a:pt x="9724" y="44624"/>
                    <a:pt x="10094" y="44291"/>
                  </a:cubicBezTo>
                  <a:cubicBezTo>
                    <a:pt x="10094" y="44291"/>
                    <a:pt x="10094" y="44254"/>
                    <a:pt x="10094" y="44217"/>
                  </a:cubicBezTo>
                  <a:cubicBezTo>
                    <a:pt x="10094" y="44180"/>
                    <a:pt x="10057" y="44180"/>
                    <a:pt x="10057" y="44180"/>
                  </a:cubicBezTo>
                  <a:cubicBezTo>
                    <a:pt x="9946" y="44143"/>
                    <a:pt x="9835" y="44106"/>
                    <a:pt x="9724" y="44106"/>
                  </a:cubicBezTo>
                  <a:cubicBezTo>
                    <a:pt x="9724" y="44106"/>
                    <a:pt x="9724" y="44069"/>
                    <a:pt x="9724" y="44069"/>
                  </a:cubicBezTo>
                  <a:cubicBezTo>
                    <a:pt x="9687" y="44069"/>
                    <a:pt x="9687" y="44106"/>
                    <a:pt x="9650" y="44106"/>
                  </a:cubicBezTo>
                  <a:cubicBezTo>
                    <a:pt x="9206" y="44439"/>
                    <a:pt x="8763" y="44809"/>
                    <a:pt x="8319" y="45178"/>
                  </a:cubicBezTo>
                  <a:cubicBezTo>
                    <a:pt x="8652" y="44809"/>
                    <a:pt x="9022" y="44439"/>
                    <a:pt x="9391" y="44069"/>
                  </a:cubicBezTo>
                  <a:cubicBezTo>
                    <a:pt x="9391" y="44069"/>
                    <a:pt x="9391" y="44032"/>
                    <a:pt x="9391" y="44032"/>
                  </a:cubicBezTo>
                  <a:cubicBezTo>
                    <a:pt x="9391" y="43995"/>
                    <a:pt x="9354" y="43958"/>
                    <a:pt x="9354" y="43958"/>
                  </a:cubicBezTo>
                  <a:cubicBezTo>
                    <a:pt x="9243" y="43921"/>
                    <a:pt x="9169" y="43884"/>
                    <a:pt x="9059" y="43847"/>
                  </a:cubicBezTo>
                  <a:lnTo>
                    <a:pt x="9022" y="43847"/>
                  </a:lnTo>
                  <a:cubicBezTo>
                    <a:pt x="9022" y="43847"/>
                    <a:pt x="8985" y="43847"/>
                    <a:pt x="8985" y="43884"/>
                  </a:cubicBezTo>
                  <a:cubicBezTo>
                    <a:pt x="7912" y="44883"/>
                    <a:pt x="6766" y="45955"/>
                    <a:pt x="5472" y="47138"/>
                  </a:cubicBezTo>
                  <a:cubicBezTo>
                    <a:pt x="5435" y="47138"/>
                    <a:pt x="5435" y="47175"/>
                    <a:pt x="5435" y="47212"/>
                  </a:cubicBezTo>
                  <a:cubicBezTo>
                    <a:pt x="5435" y="47212"/>
                    <a:pt x="5472" y="47249"/>
                    <a:pt x="5509" y="47249"/>
                  </a:cubicBezTo>
                  <a:cubicBezTo>
                    <a:pt x="6027" y="47360"/>
                    <a:pt x="6508" y="47397"/>
                    <a:pt x="6988" y="47397"/>
                  </a:cubicBezTo>
                  <a:lnTo>
                    <a:pt x="7136" y="47397"/>
                  </a:lnTo>
                  <a:cubicBezTo>
                    <a:pt x="7506" y="47397"/>
                    <a:pt x="7691" y="47692"/>
                    <a:pt x="7691" y="47951"/>
                  </a:cubicBezTo>
                  <a:cubicBezTo>
                    <a:pt x="7691" y="48247"/>
                    <a:pt x="7506" y="48580"/>
                    <a:pt x="7136" y="48580"/>
                  </a:cubicBezTo>
                  <a:lnTo>
                    <a:pt x="6988" y="48580"/>
                  </a:lnTo>
                  <a:cubicBezTo>
                    <a:pt x="6655" y="48580"/>
                    <a:pt x="6360" y="48543"/>
                    <a:pt x="6027" y="48506"/>
                  </a:cubicBezTo>
                  <a:cubicBezTo>
                    <a:pt x="6027" y="48506"/>
                    <a:pt x="5990" y="48506"/>
                    <a:pt x="5990" y="48543"/>
                  </a:cubicBezTo>
                  <a:lnTo>
                    <a:pt x="4844" y="49282"/>
                  </a:lnTo>
                  <a:lnTo>
                    <a:pt x="4844" y="49282"/>
                  </a:lnTo>
                  <a:lnTo>
                    <a:pt x="5583" y="48580"/>
                  </a:lnTo>
                  <a:cubicBezTo>
                    <a:pt x="5620" y="48543"/>
                    <a:pt x="5620" y="48543"/>
                    <a:pt x="5620" y="48506"/>
                  </a:cubicBezTo>
                  <a:cubicBezTo>
                    <a:pt x="5620" y="48469"/>
                    <a:pt x="5583" y="48469"/>
                    <a:pt x="5546" y="48469"/>
                  </a:cubicBezTo>
                  <a:cubicBezTo>
                    <a:pt x="5398" y="48432"/>
                    <a:pt x="5251" y="48395"/>
                    <a:pt x="5103" y="48358"/>
                  </a:cubicBezTo>
                  <a:cubicBezTo>
                    <a:pt x="5103" y="48358"/>
                    <a:pt x="5066" y="48358"/>
                    <a:pt x="5066" y="48395"/>
                  </a:cubicBezTo>
                  <a:cubicBezTo>
                    <a:pt x="4622" y="48802"/>
                    <a:pt x="4178" y="49171"/>
                    <a:pt x="3698" y="49541"/>
                  </a:cubicBezTo>
                  <a:cubicBezTo>
                    <a:pt x="4068" y="49171"/>
                    <a:pt x="4400" y="48802"/>
                    <a:pt x="4770" y="48395"/>
                  </a:cubicBezTo>
                  <a:cubicBezTo>
                    <a:pt x="4770" y="48395"/>
                    <a:pt x="4770" y="48358"/>
                    <a:pt x="4770" y="48321"/>
                  </a:cubicBezTo>
                  <a:cubicBezTo>
                    <a:pt x="4770" y="48321"/>
                    <a:pt x="4733" y="48284"/>
                    <a:pt x="4733" y="48284"/>
                  </a:cubicBezTo>
                  <a:cubicBezTo>
                    <a:pt x="4622" y="48247"/>
                    <a:pt x="4511" y="48210"/>
                    <a:pt x="4400" y="48173"/>
                  </a:cubicBezTo>
                  <a:lnTo>
                    <a:pt x="4363" y="48173"/>
                  </a:lnTo>
                  <a:cubicBezTo>
                    <a:pt x="4326" y="48173"/>
                    <a:pt x="4326" y="48173"/>
                    <a:pt x="4289" y="48210"/>
                  </a:cubicBezTo>
                  <a:lnTo>
                    <a:pt x="3957" y="48506"/>
                  </a:lnTo>
                  <a:lnTo>
                    <a:pt x="1332" y="50909"/>
                  </a:lnTo>
                  <a:lnTo>
                    <a:pt x="481" y="51648"/>
                  </a:lnTo>
                  <a:cubicBezTo>
                    <a:pt x="444" y="51685"/>
                    <a:pt x="444" y="51685"/>
                    <a:pt x="444" y="51722"/>
                  </a:cubicBezTo>
                  <a:cubicBezTo>
                    <a:pt x="444" y="51722"/>
                    <a:pt x="444" y="51759"/>
                    <a:pt x="481" y="51759"/>
                  </a:cubicBezTo>
                  <a:cubicBezTo>
                    <a:pt x="629" y="51907"/>
                    <a:pt x="703" y="52166"/>
                    <a:pt x="592" y="52425"/>
                  </a:cubicBezTo>
                  <a:cubicBezTo>
                    <a:pt x="518" y="52610"/>
                    <a:pt x="370" y="52794"/>
                    <a:pt x="75" y="52794"/>
                  </a:cubicBezTo>
                  <a:cubicBezTo>
                    <a:pt x="38" y="52794"/>
                    <a:pt x="38" y="52794"/>
                    <a:pt x="1" y="52831"/>
                  </a:cubicBezTo>
                  <a:cubicBezTo>
                    <a:pt x="1" y="52831"/>
                    <a:pt x="1" y="52868"/>
                    <a:pt x="1" y="52905"/>
                  </a:cubicBezTo>
                  <a:lnTo>
                    <a:pt x="38" y="52942"/>
                  </a:lnTo>
                  <a:cubicBezTo>
                    <a:pt x="112" y="53090"/>
                    <a:pt x="223" y="53275"/>
                    <a:pt x="297" y="53460"/>
                  </a:cubicBezTo>
                  <a:cubicBezTo>
                    <a:pt x="297" y="53497"/>
                    <a:pt x="333" y="53497"/>
                    <a:pt x="333" y="53497"/>
                  </a:cubicBezTo>
                  <a:lnTo>
                    <a:pt x="407" y="53497"/>
                  </a:lnTo>
                  <a:cubicBezTo>
                    <a:pt x="1147" y="52979"/>
                    <a:pt x="1849" y="52425"/>
                    <a:pt x="2552" y="51870"/>
                  </a:cubicBezTo>
                  <a:lnTo>
                    <a:pt x="2552" y="51870"/>
                  </a:lnTo>
                  <a:cubicBezTo>
                    <a:pt x="1886" y="52499"/>
                    <a:pt x="1147" y="53090"/>
                    <a:pt x="444" y="53719"/>
                  </a:cubicBezTo>
                  <a:cubicBezTo>
                    <a:pt x="407" y="53719"/>
                    <a:pt x="407" y="53756"/>
                    <a:pt x="407" y="53793"/>
                  </a:cubicBezTo>
                  <a:cubicBezTo>
                    <a:pt x="444" y="53940"/>
                    <a:pt x="481" y="54051"/>
                    <a:pt x="555" y="54199"/>
                  </a:cubicBezTo>
                  <a:lnTo>
                    <a:pt x="555" y="54310"/>
                  </a:lnTo>
                  <a:cubicBezTo>
                    <a:pt x="592" y="54347"/>
                    <a:pt x="592" y="54347"/>
                    <a:pt x="629" y="54347"/>
                  </a:cubicBezTo>
                  <a:cubicBezTo>
                    <a:pt x="629" y="54384"/>
                    <a:pt x="629" y="54384"/>
                    <a:pt x="629" y="54384"/>
                  </a:cubicBezTo>
                  <a:cubicBezTo>
                    <a:pt x="666" y="54384"/>
                    <a:pt x="666" y="54347"/>
                    <a:pt x="703" y="54347"/>
                  </a:cubicBezTo>
                  <a:cubicBezTo>
                    <a:pt x="1221" y="53904"/>
                    <a:pt x="1738" y="53497"/>
                    <a:pt x="2293" y="53127"/>
                  </a:cubicBezTo>
                  <a:lnTo>
                    <a:pt x="2293" y="53127"/>
                  </a:lnTo>
                  <a:cubicBezTo>
                    <a:pt x="1738" y="53608"/>
                    <a:pt x="1221" y="54088"/>
                    <a:pt x="666" y="54606"/>
                  </a:cubicBezTo>
                  <a:cubicBezTo>
                    <a:pt x="666" y="54606"/>
                    <a:pt x="666" y="54643"/>
                    <a:pt x="666" y="54680"/>
                  </a:cubicBezTo>
                  <a:lnTo>
                    <a:pt x="740" y="54976"/>
                  </a:lnTo>
                  <a:cubicBezTo>
                    <a:pt x="740" y="55013"/>
                    <a:pt x="740" y="55013"/>
                    <a:pt x="777" y="55050"/>
                  </a:cubicBezTo>
                  <a:lnTo>
                    <a:pt x="814" y="55050"/>
                  </a:lnTo>
                  <a:cubicBezTo>
                    <a:pt x="814" y="55050"/>
                    <a:pt x="851" y="55050"/>
                    <a:pt x="851" y="55013"/>
                  </a:cubicBezTo>
                  <a:cubicBezTo>
                    <a:pt x="1110" y="54828"/>
                    <a:pt x="1332" y="54606"/>
                    <a:pt x="1590" y="54421"/>
                  </a:cubicBezTo>
                  <a:lnTo>
                    <a:pt x="1590" y="54421"/>
                  </a:lnTo>
                  <a:cubicBezTo>
                    <a:pt x="1332" y="54680"/>
                    <a:pt x="1073" y="54976"/>
                    <a:pt x="814" y="55308"/>
                  </a:cubicBezTo>
                  <a:cubicBezTo>
                    <a:pt x="814" y="55308"/>
                    <a:pt x="814" y="55345"/>
                    <a:pt x="814" y="55345"/>
                  </a:cubicBezTo>
                  <a:cubicBezTo>
                    <a:pt x="888" y="55752"/>
                    <a:pt x="962" y="56159"/>
                    <a:pt x="999" y="56565"/>
                  </a:cubicBezTo>
                  <a:lnTo>
                    <a:pt x="1073" y="56898"/>
                  </a:lnTo>
                  <a:cubicBezTo>
                    <a:pt x="1184" y="57601"/>
                    <a:pt x="1258" y="58266"/>
                    <a:pt x="1443" y="58858"/>
                  </a:cubicBezTo>
                  <a:cubicBezTo>
                    <a:pt x="1480" y="59005"/>
                    <a:pt x="1554" y="59153"/>
                    <a:pt x="1590" y="59301"/>
                  </a:cubicBezTo>
                  <a:cubicBezTo>
                    <a:pt x="1627" y="59338"/>
                    <a:pt x="1627" y="59375"/>
                    <a:pt x="1664" y="59412"/>
                  </a:cubicBezTo>
                  <a:cubicBezTo>
                    <a:pt x="1664" y="59449"/>
                    <a:pt x="1664" y="59449"/>
                    <a:pt x="1701" y="59486"/>
                  </a:cubicBezTo>
                  <a:cubicBezTo>
                    <a:pt x="1701" y="59486"/>
                    <a:pt x="1701" y="59523"/>
                    <a:pt x="1701" y="59523"/>
                  </a:cubicBezTo>
                  <a:cubicBezTo>
                    <a:pt x="1701" y="59523"/>
                    <a:pt x="1738" y="59523"/>
                    <a:pt x="1738" y="59560"/>
                  </a:cubicBezTo>
                  <a:cubicBezTo>
                    <a:pt x="1775" y="59597"/>
                    <a:pt x="1775" y="59597"/>
                    <a:pt x="1775" y="59597"/>
                  </a:cubicBezTo>
                  <a:cubicBezTo>
                    <a:pt x="1812" y="59634"/>
                    <a:pt x="1849" y="59671"/>
                    <a:pt x="1886" y="59671"/>
                  </a:cubicBezTo>
                  <a:cubicBezTo>
                    <a:pt x="1923" y="59671"/>
                    <a:pt x="1997" y="59634"/>
                    <a:pt x="2108" y="59634"/>
                  </a:cubicBezTo>
                  <a:lnTo>
                    <a:pt x="2219" y="59597"/>
                  </a:lnTo>
                  <a:lnTo>
                    <a:pt x="2256" y="59560"/>
                  </a:lnTo>
                  <a:cubicBezTo>
                    <a:pt x="2626" y="59523"/>
                    <a:pt x="2995" y="59412"/>
                    <a:pt x="3439" y="59190"/>
                  </a:cubicBezTo>
                  <a:cubicBezTo>
                    <a:pt x="3772" y="59042"/>
                    <a:pt x="4141" y="58858"/>
                    <a:pt x="4622" y="58562"/>
                  </a:cubicBezTo>
                  <a:cubicBezTo>
                    <a:pt x="5288" y="58118"/>
                    <a:pt x="5990" y="57601"/>
                    <a:pt x="6840" y="56935"/>
                  </a:cubicBezTo>
                  <a:cubicBezTo>
                    <a:pt x="8430" y="55641"/>
                    <a:pt x="9946" y="54199"/>
                    <a:pt x="11055" y="53090"/>
                  </a:cubicBezTo>
                  <a:cubicBezTo>
                    <a:pt x="12053" y="52129"/>
                    <a:pt x="13051" y="51094"/>
                    <a:pt x="14050" y="50096"/>
                  </a:cubicBezTo>
                  <a:cubicBezTo>
                    <a:pt x="14382" y="49763"/>
                    <a:pt x="14752" y="49393"/>
                    <a:pt x="15085" y="49023"/>
                  </a:cubicBezTo>
                  <a:cubicBezTo>
                    <a:pt x="15418" y="48691"/>
                    <a:pt x="15750" y="48358"/>
                    <a:pt x="16120" y="48025"/>
                  </a:cubicBezTo>
                  <a:lnTo>
                    <a:pt x="16120" y="47988"/>
                  </a:lnTo>
                  <a:cubicBezTo>
                    <a:pt x="16490" y="47655"/>
                    <a:pt x="16822" y="47323"/>
                    <a:pt x="17229" y="46990"/>
                  </a:cubicBezTo>
                  <a:cubicBezTo>
                    <a:pt x="17340" y="46916"/>
                    <a:pt x="17414" y="46842"/>
                    <a:pt x="17562" y="46731"/>
                  </a:cubicBezTo>
                  <a:cubicBezTo>
                    <a:pt x="17636" y="46694"/>
                    <a:pt x="17710" y="46657"/>
                    <a:pt x="17821" y="46620"/>
                  </a:cubicBezTo>
                  <a:lnTo>
                    <a:pt x="17895" y="46583"/>
                  </a:lnTo>
                  <a:lnTo>
                    <a:pt x="17969" y="46546"/>
                  </a:lnTo>
                  <a:lnTo>
                    <a:pt x="18042" y="46509"/>
                  </a:lnTo>
                  <a:lnTo>
                    <a:pt x="18227" y="46509"/>
                  </a:lnTo>
                  <a:cubicBezTo>
                    <a:pt x="18412" y="46472"/>
                    <a:pt x="18597" y="46435"/>
                    <a:pt x="18819" y="46398"/>
                  </a:cubicBezTo>
                  <a:lnTo>
                    <a:pt x="18856" y="46361"/>
                  </a:lnTo>
                  <a:cubicBezTo>
                    <a:pt x="18893" y="46361"/>
                    <a:pt x="18930" y="46361"/>
                    <a:pt x="18930" y="46325"/>
                  </a:cubicBezTo>
                  <a:cubicBezTo>
                    <a:pt x="18930" y="46288"/>
                    <a:pt x="18930" y="46251"/>
                    <a:pt x="18893" y="46251"/>
                  </a:cubicBezTo>
                  <a:lnTo>
                    <a:pt x="17821" y="45289"/>
                  </a:lnTo>
                  <a:lnTo>
                    <a:pt x="17266" y="44735"/>
                  </a:lnTo>
                  <a:lnTo>
                    <a:pt x="17821" y="44217"/>
                  </a:lnTo>
                  <a:cubicBezTo>
                    <a:pt x="18560" y="43552"/>
                    <a:pt x="19226" y="42960"/>
                    <a:pt x="19817" y="42369"/>
                  </a:cubicBezTo>
                  <a:cubicBezTo>
                    <a:pt x="20556" y="41666"/>
                    <a:pt x="21185" y="41038"/>
                    <a:pt x="21740" y="40483"/>
                  </a:cubicBezTo>
                  <a:cubicBezTo>
                    <a:pt x="22960" y="39226"/>
                    <a:pt x="24217" y="37932"/>
                    <a:pt x="25511" y="36490"/>
                  </a:cubicBezTo>
                  <a:cubicBezTo>
                    <a:pt x="26657" y="35196"/>
                    <a:pt x="27840" y="33828"/>
                    <a:pt x="29060" y="32350"/>
                  </a:cubicBezTo>
                  <a:lnTo>
                    <a:pt x="30797" y="30242"/>
                  </a:lnTo>
                  <a:lnTo>
                    <a:pt x="31389" y="29540"/>
                  </a:lnTo>
                  <a:lnTo>
                    <a:pt x="30871" y="30279"/>
                  </a:lnTo>
                  <a:cubicBezTo>
                    <a:pt x="30280" y="31130"/>
                    <a:pt x="29762" y="31869"/>
                    <a:pt x="29282" y="32534"/>
                  </a:cubicBezTo>
                  <a:cubicBezTo>
                    <a:pt x="28172" y="34124"/>
                    <a:pt x="27100" y="35566"/>
                    <a:pt x="26028" y="36934"/>
                  </a:cubicBezTo>
                  <a:cubicBezTo>
                    <a:pt x="24845" y="38487"/>
                    <a:pt x="23699" y="39892"/>
                    <a:pt x="22553" y="41223"/>
                  </a:cubicBezTo>
                  <a:cubicBezTo>
                    <a:pt x="21407" y="42590"/>
                    <a:pt x="20372" y="43663"/>
                    <a:pt x="19410" y="44661"/>
                  </a:cubicBezTo>
                  <a:cubicBezTo>
                    <a:pt x="19410" y="44661"/>
                    <a:pt x="19410" y="44698"/>
                    <a:pt x="19410" y="44735"/>
                  </a:cubicBezTo>
                  <a:cubicBezTo>
                    <a:pt x="19410" y="44735"/>
                    <a:pt x="19410" y="44772"/>
                    <a:pt x="19410" y="44772"/>
                  </a:cubicBezTo>
                  <a:cubicBezTo>
                    <a:pt x="19447" y="44809"/>
                    <a:pt x="19447" y="44809"/>
                    <a:pt x="19484" y="44809"/>
                  </a:cubicBezTo>
                  <a:cubicBezTo>
                    <a:pt x="19484" y="44809"/>
                    <a:pt x="19521" y="44809"/>
                    <a:pt x="19521" y="44772"/>
                  </a:cubicBezTo>
                  <a:cubicBezTo>
                    <a:pt x="20335" y="44106"/>
                    <a:pt x="21148" y="43367"/>
                    <a:pt x="21961" y="42664"/>
                  </a:cubicBezTo>
                  <a:lnTo>
                    <a:pt x="21961" y="42627"/>
                  </a:lnTo>
                  <a:cubicBezTo>
                    <a:pt x="22923" y="41777"/>
                    <a:pt x="23958" y="40890"/>
                    <a:pt x="25252" y="39670"/>
                  </a:cubicBezTo>
                  <a:cubicBezTo>
                    <a:pt x="27359" y="37747"/>
                    <a:pt x="29540" y="35751"/>
                    <a:pt x="31722" y="33681"/>
                  </a:cubicBezTo>
                  <a:lnTo>
                    <a:pt x="33311" y="32165"/>
                  </a:lnTo>
                  <a:lnTo>
                    <a:pt x="34125" y="31425"/>
                  </a:lnTo>
                  <a:lnTo>
                    <a:pt x="34531" y="31056"/>
                  </a:lnTo>
                  <a:cubicBezTo>
                    <a:pt x="34642" y="30908"/>
                    <a:pt x="34790" y="30797"/>
                    <a:pt x="34901" y="30649"/>
                  </a:cubicBezTo>
                  <a:lnTo>
                    <a:pt x="35604" y="29910"/>
                  </a:lnTo>
                  <a:lnTo>
                    <a:pt x="36306" y="29059"/>
                  </a:lnTo>
                  <a:cubicBezTo>
                    <a:pt x="36454" y="28874"/>
                    <a:pt x="36639" y="28653"/>
                    <a:pt x="36787" y="28431"/>
                  </a:cubicBezTo>
                  <a:lnTo>
                    <a:pt x="36934" y="28209"/>
                  </a:lnTo>
                  <a:cubicBezTo>
                    <a:pt x="37008" y="28098"/>
                    <a:pt x="37082" y="27987"/>
                    <a:pt x="37156" y="27876"/>
                  </a:cubicBezTo>
                  <a:cubicBezTo>
                    <a:pt x="37304" y="27691"/>
                    <a:pt x="37452" y="27506"/>
                    <a:pt x="37563" y="27322"/>
                  </a:cubicBezTo>
                  <a:cubicBezTo>
                    <a:pt x="39042" y="25214"/>
                    <a:pt x="40484" y="22848"/>
                    <a:pt x="42110" y="19853"/>
                  </a:cubicBezTo>
                  <a:cubicBezTo>
                    <a:pt x="43663" y="17007"/>
                    <a:pt x="44957" y="14456"/>
                    <a:pt x="46066" y="12016"/>
                  </a:cubicBezTo>
                  <a:cubicBezTo>
                    <a:pt x="46362" y="11350"/>
                    <a:pt x="46658" y="10685"/>
                    <a:pt x="46917" y="10019"/>
                  </a:cubicBezTo>
                  <a:cubicBezTo>
                    <a:pt x="47212" y="9243"/>
                    <a:pt x="47471" y="8577"/>
                    <a:pt x="47619" y="8023"/>
                  </a:cubicBezTo>
                  <a:cubicBezTo>
                    <a:pt x="47767" y="7283"/>
                    <a:pt x="47804" y="6655"/>
                    <a:pt x="47767" y="6063"/>
                  </a:cubicBezTo>
                  <a:cubicBezTo>
                    <a:pt x="47730" y="5435"/>
                    <a:pt x="47582" y="4806"/>
                    <a:pt x="47286" y="4178"/>
                  </a:cubicBezTo>
                  <a:cubicBezTo>
                    <a:pt x="46991" y="3512"/>
                    <a:pt x="46584" y="2884"/>
                    <a:pt x="46251" y="2403"/>
                  </a:cubicBezTo>
                  <a:cubicBezTo>
                    <a:pt x="46029" y="2108"/>
                    <a:pt x="45807" y="1812"/>
                    <a:pt x="45586" y="1516"/>
                  </a:cubicBezTo>
                  <a:cubicBezTo>
                    <a:pt x="45512" y="1405"/>
                    <a:pt x="45438" y="1331"/>
                    <a:pt x="45364" y="1220"/>
                  </a:cubicBezTo>
                  <a:lnTo>
                    <a:pt x="45290" y="1146"/>
                  </a:lnTo>
                  <a:cubicBezTo>
                    <a:pt x="45216" y="1072"/>
                    <a:pt x="45105" y="998"/>
                    <a:pt x="45031" y="888"/>
                  </a:cubicBezTo>
                  <a:lnTo>
                    <a:pt x="44957" y="851"/>
                  </a:lnTo>
                  <a:cubicBezTo>
                    <a:pt x="44477" y="444"/>
                    <a:pt x="43922" y="185"/>
                    <a:pt x="43293" y="74"/>
                  </a:cubicBezTo>
                  <a:lnTo>
                    <a:pt x="43072" y="37"/>
                  </a:lnTo>
                  <a:cubicBezTo>
                    <a:pt x="42998" y="37"/>
                    <a:pt x="42924" y="0"/>
                    <a:pt x="4288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2" name="Google Shape;1382;p64"/>
            <p:cNvSpPr/>
            <p:nvPr/>
          </p:nvSpPr>
          <p:spPr>
            <a:xfrm>
              <a:off x="6275325" y="1662375"/>
              <a:ext cx="62875" cy="92450"/>
            </a:xfrm>
            <a:custGeom>
              <a:rect b="b" l="l" r="r" t="t"/>
              <a:pathLst>
                <a:path extrusionOk="0" h="3698" w="2515">
                  <a:moveTo>
                    <a:pt x="2440" y="1"/>
                  </a:moveTo>
                  <a:cubicBezTo>
                    <a:pt x="2403" y="1"/>
                    <a:pt x="2403" y="1"/>
                    <a:pt x="2366" y="38"/>
                  </a:cubicBezTo>
                  <a:lnTo>
                    <a:pt x="2256" y="149"/>
                  </a:lnTo>
                  <a:cubicBezTo>
                    <a:pt x="2219" y="186"/>
                    <a:pt x="2182" y="223"/>
                    <a:pt x="2145" y="260"/>
                  </a:cubicBezTo>
                  <a:cubicBezTo>
                    <a:pt x="2108" y="334"/>
                    <a:pt x="2034" y="444"/>
                    <a:pt x="1923" y="555"/>
                  </a:cubicBezTo>
                  <a:cubicBezTo>
                    <a:pt x="1886" y="592"/>
                    <a:pt x="1849" y="666"/>
                    <a:pt x="1812" y="703"/>
                  </a:cubicBezTo>
                  <a:cubicBezTo>
                    <a:pt x="1701" y="814"/>
                    <a:pt x="1627" y="962"/>
                    <a:pt x="1516" y="1073"/>
                  </a:cubicBezTo>
                  <a:lnTo>
                    <a:pt x="1072" y="1738"/>
                  </a:lnTo>
                  <a:lnTo>
                    <a:pt x="666" y="2404"/>
                  </a:lnTo>
                  <a:cubicBezTo>
                    <a:pt x="555" y="2552"/>
                    <a:pt x="481" y="2663"/>
                    <a:pt x="407" y="2811"/>
                  </a:cubicBezTo>
                  <a:cubicBezTo>
                    <a:pt x="370" y="2848"/>
                    <a:pt x="333" y="2922"/>
                    <a:pt x="296" y="2995"/>
                  </a:cubicBezTo>
                  <a:cubicBezTo>
                    <a:pt x="259" y="3106"/>
                    <a:pt x="185" y="3217"/>
                    <a:pt x="148" y="3291"/>
                  </a:cubicBezTo>
                  <a:cubicBezTo>
                    <a:pt x="111" y="3328"/>
                    <a:pt x="111" y="3402"/>
                    <a:pt x="74" y="3439"/>
                  </a:cubicBezTo>
                  <a:lnTo>
                    <a:pt x="0" y="3587"/>
                  </a:lnTo>
                  <a:cubicBezTo>
                    <a:pt x="0" y="3624"/>
                    <a:pt x="0" y="3661"/>
                    <a:pt x="37" y="3698"/>
                  </a:cubicBezTo>
                  <a:lnTo>
                    <a:pt x="111" y="3698"/>
                  </a:lnTo>
                  <a:lnTo>
                    <a:pt x="259" y="3550"/>
                  </a:lnTo>
                  <a:cubicBezTo>
                    <a:pt x="259" y="3513"/>
                    <a:pt x="296" y="3476"/>
                    <a:pt x="333" y="3439"/>
                  </a:cubicBezTo>
                  <a:cubicBezTo>
                    <a:pt x="407" y="3365"/>
                    <a:pt x="481" y="3254"/>
                    <a:pt x="555" y="3143"/>
                  </a:cubicBezTo>
                  <a:cubicBezTo>
                    <a:pt x="592" y="3106"/>
                    <a:pt x="666" y="3032"/>
                    <a:pt x="703" y="2995"/>
                  </a:cubicBezTo>
                  <a:cubicBezTo>
                    <a:pt x="777" y="2885"/>
                    <a:pt x="888" y="2737"/>
                    <a:pt x="962" y="2626"/>
                  </a:cubicBezTo>
                  <a:lnTo>
                    <a:pt x="1405" y="1960"/>
                  </a:lnTo>
                  <a:lnTo>
                    <a:pt x="1849" y="1295"/>
                  </a:lnTo>
                  <a:cubicBezTo>
                    <a:pt x="1923" y="1147"/>
                    <a:pt x="1997" y="1036"/>
                    <a:pt x="2071" y="888"/>
                  </a:cubicBezTo>
                  <a:cubicBezTo>
                    <a:pt x="2108" y="814"/>
                    <a:pt x="2145" y="777"/>
                    <a:pt x="2182" y="703"/>
                  </a:cubicBezTo>
                  <a:cubicBezTo>
                    <a:pt x="2256" y="592"/>
                    <a:pt x="2292" y="481"/>
                    <a:pt x="2366" y="408"/>
                  </a:cubicBezTo>
                  <a:cubicBezTo>
                    <a:pt x="2366" y="334"/>
                    <a:pt x="2403" y="297"/>
                    <a:pt x="2403" y="260"/>
                  </a:cubicBezTo>
                  <a:lnTo>
                    <a:pt x="2514" y="112"/>
                  </a:lnTo>
                  <a:cubicBezTo>
                    <a:pt x="2514" y="75"/>
                    <a:pt x="2514" y="38"/>
                    <a:pt x="247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3" name="Google Shape;1383;p64"/>
            <p:cNvSpPr/>
            <p:nvPr/>
          </p:nvSpPr>
          <p:spPr>
            <a:xfrm>
              <a:off x="4511825" y="2113425"/>
              <a:ext cx="85975" cy="57325"/>
            </a:xfrm>
            <a:custGeom>
              <a:rect b="b" l="l" r="r" t="t"/>
              <a:pathLst>
                <a:path extrusionOk="0" h="2293" w="3439">
                  <a:moveTo>
                    <a:pt x="3328" y="1"/>
                  </a:moveTo>
                  <a:lnTo>
                    <a:pt x="3143" y="74"/>
                  </a:lnTo>
                  <a:cubicBezTo>
                    <a:pt x="3106" y="74"/>
                    <a:pt x="3069" y="74"/>
                    <a:pt x="3032" y="111"/>
                  </a:cubicBezTo>
                  <a:cubicBezTo>
                    <a:pt x="2958" y="148"/>
                    <a:pt x="2847" y="185"/>
                    <a:pt x="2736" y="259"/>
                  </a:cubicBezTo>
                  <a:cubicBezTo>
                    <a:pt x="2699" y="296"/>
                    <a:pt x="2625" y="333"/>
                    <a:pt x="2551" y="370"/>
                  </a:cubicBezTo>
                  <a:cubicBezTo>
                    <a:pt x="2440" y="407"/>
                    <a:pt x="2329" y="481"/>
                    <a:pt x="2181" y="555"/>
                  </a:cubicBezTo>
                  <a:lnTo>
                    <a:pt x="1553" y="925"/>
                  </a:lnTo>
                  <a:lnTo>
                    <a:pt x="961" y="1331"/>
                  </a:lnTo>
                  <a:cubicBezTo>
                    <a:pt x="851" y="1405"/>
                    <a:pt x="703" y="1516"/>
                    <a:pt x="592" y="1590"/>
                  </a:cubicBezTo>
                  <a:cubicBezTo>
                    <a:pt x="555" y="1627"/>
                    <a:pt x="481" y="1664"/>
                    <a:pt x="444" y="1701"/>
                  </a:cubicBezTo>
                  <a:cubicBezTo>
                    <a:pt x="296" y="1812"/>
                    <a:pt x="185" y="1923"/>
                    <a:pt x="111" y="2034"/>
                  </a:cubicBezTo>
                  <a:cubicBezTo>
                    <a:pt x="37" y="2145"/>
                    <a:pt x="0" y="2182"/>
                    <a:pt x="0" y="2219"/>
                  </a:cubicBezTo>
                  <a:cubicBezTo>
                    <a:pt x="0" y="2219"/>
                    <a:pt x="0" y="2293"/>
                    <a:pt x="37" y="2293"/>
                  </a:cubicBezTo>
                  <a:lnTo>
                    <a:pt x="111" y="2293"/>
                  </a:lnTo>
                  <a:cubicBezTo>
                    <a:pt x="111" y="2293"/>
                    <a:pt x="148" y="2219"/>
                    <a:pt x="222" y="2182"/>
                  </a:cubicBezTo>
                  <a:cubicBezTo>
                    <a:pt x="296" y="2108"/>
                    <a:pt x="407" y="2071"/>
                    <a:pt x="555" y="1997"/>
                  </a:cubicBezTo>
                  <a:lnTo>
                    <a:pt x="592" y="1960"/>
                  </a:lnTo>
                  <a:cubicBezTo>
                    <a:pt x="666" y="1923"/>
                    <a:pt x="703" y="1886"/>
                    <a:pt x="777" y="1849"/>
                  </a:cubicBezTo>
                  <a:cubicBezTo>
                    <a:pt x="887" y="1812"/>
                    <a:pt x="1035" y="1738"/>
                    <a:pt x="1146" y="1664"/>
                  </a:cubicBezTo>
                  <a:lnTo>
                    <a:pt x="1775" y="1295"/>
                  </a:lnTo>
                  <a:lnTo>
                    <a:pt x="2403" y="888"/>
                  </a:lnTo>
                  <a:cubicBezTo>
                    <a:pt x="2514" y="814"/>
                    <a:pt x="2625" y="703"/>
                    <a:pt x="2736" y="629"/>
                  </a:cubicBezTo>
                  <a:cubicBezTo>
                    <a:pt x="2810" y="592"/>
                    <a:pt x="2847" y="555"/>
                    <a:pt x="2921" y="518"/>
                  </a:cubicBezTo>
                  <a:cubicBezTo>
                    <a:pt x="2995" y="444"/>
                    <a:pt x="3106" y="370"/>
                    <a:pt x="3143" y="296"/>
                  </a:cubicBezTo>
                  <a:cubicBezTo>
                    <a:pt x="3180" y="296"/>
                    <a:pt x="3217" y="259"/>
                    <a:pt x="3254" y="222"/>
                  </a:cubicBezTo>
                  <a:lnTo>
                    <a:pt x="3401" y="111"/>
                  </a:lnTo>
                  <a:cubicBezTo>
                    <a:pt x="3401" y="111"/>
                    <a:pt x="3438" y="38"/>
                    <a:pt x="3401" y="38"/>
                  </a:cubicBezTo>
                  <a:cubicBezTo>
                    <a:pt x="3401" y="1"/>
                    <a:pt x="3365" y="1"/>
                    <a:pt x="332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4" name="Google Shape;1384;p64"/>
            <p:cNvSpPr/>
            <p:nvPr/>
          </p:nvSpPr>
          <p:spPr>
            <a:xfrm>
              <a:off x="4606100" y="2289025"/>
              <a:ext cx="43450" cy="93400"/>
            </a:xfrm>
            <a:custGeom>
              <a:rect b="b" l="l" r="r" t="t"/>
              <a:pathLst>
                <a:path extrusionOk="0" h="3736" w="1738">
                  <a:moveTo>
                    <a:pt x="961" y="1"/>
                  </a:moveTo>
                  <a:cubicBezTo>
                    <a:pt x="924" y="1"/>
                    <a:pt x="924" y="1"/>
                    <a:pt x="887" y="38"/>
                  </a:cubicBezTo>
                  <a:cubicBezTo>
                    <a:pt x="629" y="297"/>
                    <a:pt x="333" y="593"/>
                    <a:pt x="37" y="851"/>
                  </a:cubicBezTo>
                  <a:cubicBezTo>
                    <a:pt x="37" y="851"/>
                    <a:pt x="0" y="888"/>
                    <a:pt x="37" y="888"/>
                  </a:cubicBezTo>
                  <a:cubicBezTo>
                    <a:pt x="185" y="1665"/>
                    <a:pt x="333" y="2219"/>
                    <a:pt x="481" y="2774"/>
                  </a:cubicBezTo>
                  <a:cubicBezTo>
                    <a:pt x="555" y="3107"/>
                    <a:pt x="666" y="3402"/>
                    <a:pt x="740" y="3698"/>
                  </a:cubicBezTo>
                  <a:cubicBezTo>
                    <a:pt x="777" y="3735"/>
                    <a:pt x="777" y="3735"/>
                    <a:pt x="814" y="3735"/>
                  </a:cubicBezTo>
                  <a:cubicBezTo>
                    <a:pt x="851" y="3735"/>
                    <a:pt x="887" y="3735"/>
                    <a:pt x="887" y="3698"/>
                  </a:cubicBezTo>
                  <a:cubicBezTo>
                    <a:pt x="1146" y="3291"/>
                    <a:pt x="1442" y="2885"/>
                    <a:pt x="1701" y="2515"/>
                  </a:cubicBezTo>
                  <a:cubicBezTo>
                    <a:pt x="1738" y="2515"/>
                    <a:pt x="1738" y="2478"/>
                    <a:pt x="1738" y="2441"/>
                  </a:cubicBezTo>
                  <a:cubicBezTo>
                    <a:pt x="1479" y="1776"/>
                    <a:pt x="1257" y="1073"/>
                    <a:pt x="1109" y="408"/>
                  </a:cubicBezTo>
                  <a:cubicBezTo>
                    <a:pt x="1072" y="334"/>
                    <a:pt x="1072" y="223"/>
                    <a:pt x="1035" y="186"/>
                  </a:cubicBezTo>
                  <a:lnTo>
                    <a:pt x="1035" y="75"/>
                  </a:lnTo>
                  <a:cubicBezTo>
                    <a:pt x="1035" y="38"/>
                    <a:pt x="998" y="38"/>
                    <a:pt x="96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5" name="Google Shape;1385;p64"/>
            <p:cNvSpPr/>
            <p:nvPr/>
          </p:nvSpPr>
          <p:spPr>
            <a:xfrm>
              <a:off x="4464675" y="1701200"/>
              <a:ext cx="100775" cy="188575"/>
            </a:xfrm>
            <a:custGeom>
              <a:rect b="b" l="l" r="r" t="t"/>
              <a:pathLst>
                <a:path extrusionOk="0" h="7543" w="4031">
                  <a:moveTo>
                    <a:pt x="1147" y="1"/>
                  </a:moveTo>
                  <a:cubicBezTo>
                    <a:pt x="888" y="38"/>
                    <a:pt x="592" y="112"/>
                    <a:pt x="296" y="259"/>
                  </a:cubicBezTo>
                  <a:cubicBezTo>
                    <a:pt x="149" y="407"/>
                    <a:pt x="38" y="518"/>
                    <a:pt x="38" y="629"/>
                  </a:cubicBezTo>
                  <a:cubicBezTo>
                    <a:pt x="1" y="703"/>
                    <a:pt x="1" y="777"/>
                    <a:pt x="1" y="814"/>
                  </a:cubicBezTo>
                  <a:lnTo>
                    <a:pt x="1" y="888"/>
                  </a:lnTo>
                  <a:cubicBezTo>
                    <a:pt x="1" y="962"/>
                    <a:pt x="38" y="1073"/>
                    <a:pt x="75" y="1147"/>
                  </a:cubicBezTo>
                  <a:cubicBezTo>
                    <a:pt x="75" y="1184"/>
                    <a:pt x="75" y="1221"/>
                    <a:pt x="112" y="1258"/>
                  </a:cubicBezTo>
                  <a:cubicBezTo>
                    <a:pt x="112" y="1295"/>
                    <a:pt x="112" y="1332"/>
                    <a:pt x="149" y="1332"/>
                  </a:cubicBezTo>
                  <a:cubicBezTo>
                    <a:pt x="186" y="1369"/>
                    <a:pt x="186" y="1369"/>
                    <a:pt x="223" y="1405"/>
                  </a:cubicBezTo>
                  <a:cubicBezTo>
                    <a:pt x="259" y="1442"/>
                    <a:pt x="333" y="1479"/>
                    <a:pt x="370" y="1516"/>
                  </a:cubicBezTo>
                  <a:cubicBezTo>
                    <a:pt x="370" y="1553"/>
                    <a:pt x="407" y="1590"/>
                    <a:pt x="407" y="1627"/>
                  </a:cubicBezTo>
                  <a:cubicBezTo>
                    <a:pt x="518" y="1812"/>
                    <a:pt x="555" y="1923"/>
                    <a:pt x="592" y="2034"/>
                  </a:cubicBezTo>
                  <a:cubicBezTo>
                    <a:pt x="592" y="2034"/>
                    <a:pt x="592" y="2071"/>
                    <a:pt x="592" y="2108"/>
                  </a:cubicBezTo>
                  <a:cubicBezTo>
                    <a:pt x="666" y="2478"/>
                    <a:pt x="666" y="2773"/>
                    <a:pt x="666" y="3106"/>
                  </a:cubicBezTo>
                  <a:cubicBezTo>
                    <a:pt x="777" y="3513"/>
                    <a:pt x="888" y="3920"/>
                    <a:pt x="999" y="4326"/>
                  </a:cubicBezTo>
                  <a:cubicBezTo>
                    <a:pt x="1036" y="4326"/>
                    <a:pt x="1073" y="4363"/>
                    <a:pt x="1073" y="4363"/>
                  </a:cubicBezTo>
                  <a:lnTo>
                    <a:pt x="1147" y="4363"/>
                  </a:lnTo>
                  <a:cubicBezTo>
                    <a:pt x="1221" y="4289"/>
                    <a:pt x="1332" y="4215"/>
                    <a:pt x="1406" y="4141"/>
                  </a:cubicBezTo>
                  <a:lnTo>
                    <a:pt x="1406" y="4141"/>
                  </a:lnTo>
                  <a:cubicBezTo>
                    <a:pt x="1295" y="4289"/>
                    <a:pt x="1184" y="4400"/>
                    <a:pt x="1110" y="4548"/>
                  </a:cubicBezTo>
                  <a:cubicBezTo>
                    <a:pt x="1110" y="4585"/>
                    <a:pt x="1110" y="4585"/>
                    <a:pt x="1110" y="4622"/>
                  </a:cubicBezTo>
                  <a:cubicBezTo>
                    <a:pt x="1147" y="4881"/>
                    <a:pt x="1221" y="5213"/>
                    <a:pt x="1295" y="5509"/>
                  </a:cubicBezTo>
                  <a:cubicBezTo>
                    <a:pt x="1295" y="5546"/>
                    <a:pt x="1295" y="5546"/>
                    <a:pt x="1332" y="5546"/>
                  </a:cubicBezTo>
                  <a:cubicBezTo>
                    <a:pt x="1332" y="5583"/>
                    <a:pt x="1332" y="5583"/>
                    <a:pt x="1369" y="5583"/>
                  </a:cubicBezTo>
                  <a:cubicBezTo>
                    <a:pt x="1369" y="5583"/>
                    <a:pt x="1406" y="5546"/>
                    <a:pt x="1406" y="5546"/>
                  </a:cubicBezTo>
                  <a:lnTo>
                    <a:pt x="1701" y="5324"/>
                  </a:lnTo>
                  <a:lnTo>
                    <a:pt x="1369" y="5731"/>
                  </a:lnTo>
                  <a:cubicBezTo>
                    <a:pt x="1332" y="5731"/>
                    <a:pt x="1332" y="5768"/>
                    <a:pt x="1332" y="5768"/>
                  </a:cubicBezTo>
                  <a:cubicBezTo>
                    <a:pt x="1406" y="6064"/>
                    <a:pt x="1443" y="6323"/>
                    <a:pt x="1480" y="6618"/>
                  </a:cubicBezTo>
                  <a:cubicBezTo>
                    <a:pt x="1480" y="6655"/>
                    <a:pt x="1516" y="6655"/>
                    <a:pt x="1516" y="6692"/>
                  </a:cubicBezTo>
                  <a:lnTo>
                    <a:pt x="1553" y="6692"/>
                  </a:lnTo>
                  <a:cubicBezTo>
                    <a:pt x="1590" y="6692"/>
                    <a:pt x="1590" y="6692"/>
                    <a:pt x="1590" y="6655"/>
                  </a:cubicBezTo>
                  <a:lnTo>
                    <a:pt x="1849" y="6434"/>
                  </a:lnTo>
                  <a:lnTo>
                    <a:pt x="1553" y="6840"/>
                  </a:lnTo>
                  <a:cubicBezTo>
                    <a:pt x="1516" y="6877"/>
                    <a:pt x="1516" y="6877"/>
                    <a:pt x="1516" y="6914"/>
                  </a:cubicBezTo>
                  <a:cubicBezTo>
                    <a:pt x="1553" y="7099"/>
                    <a:pt x="1590" y="7284"/>
                    <a:pt x="1590" y="7469"/>
                  </a:cubicBezTo>
                  <a:cubicBezTo>
                    <a:pt x="1627" y="7506"/>
                    <a:pt x="1627" y="7506"/>
                    <a:pt x="1664" y="7506"/>
                  </a:cubicBezTo>
                  <a:cubicBezTo>
                    <a:pt x="1664" y="7543"/>
                    <a:pt x="1664" y="7543"/>
                    <a:pt x="1664" y="7543"/>
                  </a:cubicBezTo>
                  <a:cubicBezTo>
                    <a:pt x="1701" y="7543"/>
                    <a:pt x="1701" y="7506"/>
                    <a:pt x="1738" y="7506"/>
                  </a:cubicBezTo>
                  <a:cubicBezTo>
                    <a:pt x="2034" y="7284"/>
                    <a:pt x="2367" y="7025"/>
                    <a:pt x="2737" y="6692"/>
                  </a:cubicBezTo>
                  <a:cubicBezTo>
                    <a:pt x="2773" y="6692"/>
                    <a:pt x="2773" y="6655"/>
                    <a:pt x="2773" y="6655"/>
                  </a:cubicBezTo>
                  <a:cubicBezTo>
                    <a:pt x="2700" y="6101"/>
                    <a:pt x="2626" y="5620"/>
                    <a:pt x="2515" y="5140"/>
                  </a:cubicBezTo>
                  <a:lnTo>
                    <a:pt x="2515" y="5140"/>
                  </a:lnTo>
                  <a:cubicBezTo>
                    <a:pt x="2626" y="5620"/>
                    <a:pt x="2737" y="6064"/>
                    <a:pt x="2810" y="6507"/>
                  </a:cubicBezTo>
                  <a:cubicBezTo>
                    <a:pt x="2810" y="6544"/>
                    <a:pt x="2847" y="6544"/>
                    <a:pt x="2884" y="6544"/>
                  </a:cubicBezTo>
                  <a:cubicBezTo>
                    <a:pt x="2884" y="6581"/>
                    <a:pt x="2884" y="6581"/>
                    <a:pt x="2884" y="6581"/>
                  </a:cubicBezTo>
                  <a:cubicBezTo>
                    <a:pt x="2921" y="6581"/>
                    <a:pt x="2921" y="6544"/>
                    <a:pt x="2921" y="6544"/>
                  </a:cubicBezTo>
                  <a:cubicBezTo>
                    <a:pt x="3291" y="6249"/>
                    <a:pt x="3661" y="5953"/>
                    <a:pt x="4030" y="5583"/>
                  </a:cubicBezTo>
                  <a:cubicBezTo>
                    <a:pt x="4030" y="5583"/>
                    <a:pt x="4030" y="5546"/>
                    <a:pt x="4030" y="5546"/>
                  </a:cubicBezTo>
                  <a:cubicBezTo>
                    <a:pt x="3957" y="4918"/>
                    <a:pt x="3846" y="4400"/>
                    <a:pt x="3772" y="3920"/>
                  </a:cubicBezTo>
                  <a:cubicBezTo>
                    <a:pt x="3550" y="2995"/>
                    <a:pt x="3365" y="2219"/>
                    <a:pt x="3180" y="1553"/>
                  </a:cubicBezTo>
                  <a:cubicBezTo>
                    <a:pt x="3106" y="1369"/>
                    <a:pt x="3032" y="1184"/>
                    <a:pt x="2995" y="999"/>
                  </a:cubicBezTo>
                  <a:cubicBezTo>
                    <a:pt x="2958" y="962"/>
                    <a:pt x="2921" y="888"/>
                    <a:pt x="2921" y="851"/>
                  </a:cubicBezTo>
                  <a:lnTo>
                    <a:pt x="2884" y="777"/>
                  </a:lnTo>
                  <a:cubicBezTo>
                    <a:pt x="2847" y="740"/>
                    <a:pt x="2847" y="740"/>
                    <a:pt x="2847" y="703"/>
                  </a:cubicBezTo>
                  <a:cubicBezTo>
                    <a:pt x="2847" y="666"/>
                    <a:pt x="2810" y="629"/>
                    <a:pt x="2773" y="592"/>
                  </a:cubicBezTo>
                  <a:cubicBezTo>
                    <a:pt x="2737" y="592"/>
                    <a:pt x="2737" y="555"/>
                    <a:pt x="2700" y="555"/>
                  </a:cubicBezTo>
                  <a:lnTo>
                    <a:pt x="2663" y="518"/>
                  </a:lnTo>
                  <a:cubicBezTo>
                    <a:pt x="2589" y="481"/>
                    <a:pt x="2552" y="407"/>
                    <a:pt x="2478" y="370"/>
                  </a:cubicBezTo>
                  <a:cubicBezTo>
                    <a:pt x="2330" y="259"/>
                    <a:pt x="2182" y="185"/>
                    <a:pt x="2071" y="148"/>
                  </a:cubicBezTo>
                  <a:cubicBezTo>
                    <a:pt x="1812" y="38"/>
                    <a:pt x="1590" y="1"/>
                    <a:pt x="133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6" name="Google Shape;1386;p64"/>
            <p:cNvSpPr/>
            <p:nvPr/>
          </p:nvSpPr>
          <p:spPr>
            <a:xfrm>
              <a:off x="4485950" y="1840775"/>
              <a:ext cx="112775" cy="85975"/>
            </a:xfrm>
            <a:custGeom>
              <a:rect b="b" l="l" r="r" t="t"/>
              <a:pathLst>
                <a:path extrusionOk="0" h="3439" w="4511">
                  <a:moveTo>
                    <a:pt x="4363" y="0"/>
                  </a:moveTo>
                  <a:lnTo>
                    <a:pt x="4178" y="111"/>
                  </a:lnTo>
                  <a:cubicBezTo>
                    <a:pt x="4141" y="148"/>
                    <a:pt x="4104" y="185"/>
                    <a:pt x="4030" y="222"/>
                  </a:cubicBezTo>
                  <a:cubicBezTo>
                    <a:pt x="3919" y="259"/>
                    <a:pt x="3771" y="333"/>
                    <a:pt x="3623" y="444"/>
                  </a:cubicBezTo>
                  <a:lnTo>
                    <a:pt x="3438" y="555"/>
                  </a:lnTo>
                  <a:cubicBezTo>
                    <a:pt x="3290" y="666"/>
                    <a:pt x="3106" y="814"/>
                    <a:pt x="2921" y="924"/>
                  </a:cubicBezTo>
                  <a:lnTo>
                    <a:pt x="2107" y="1516"/>
                  </a:lnTo>
                  <a:lnTo>
                    <a:pt x="1331" y="2144"/>
                  </a:lnTo>
                  <a:cubicBezTo>
                    <a:pt x="1146" y="2292"/>
                    <a:pt x="961" y="2440"/>
                    <a:pt x="813" y="2551"/>
                  </a:cubicBezTo>
                  <a:lnTo>
                    <a:pt x="665" y="2736"/>
                  </a:lnTo>
                  <a:cubicBezTo>
                    <a:pt x="518" y="2847"/>
                    <a:pt x="407" y="2958"/>
                    <a:pt x="333" y="3032"/>
                  </a:cubicBezTo>
                  <a:cubicBezTo>
                    <a:pt x="296" y="3069"/>
                    <a:pt x="259" y="3106"/>
                    <a:pt x="222" y="3143"/>
                  </a:cubicBezTo>
                  <a:lnTo>
                    <a:pt x="37" y="3328"/>
                  </a:lnTo>
                  <a:cubicBezTo>
                    <a:pt x="0" y="3328"/>
                    <a:pt x="0" y="3401"/>
                    <a:pt x="37" y="3401"/>
                  </a:cubicBezTo>
                  <a:cubicBezTo>
                    <a:pt x="37" y="3438"/>
                    <a:pt x="74" y="3438"/>
                    <a:pt x="74" y="3438"/>
                  </a:cubicBezTo>
                  <a:lnTo>
                    <a:pt x="148" y="3438"/>
                  </a:lnTo>
                  <a:lnTo>
                    <a:pt x="333" y="3291"/>
                  </a:lnTo>
                  <a:cubicBezTo>
                    <a:pt x="370" y="3254"/>
                    <a:pt x="444" y="3217"/>
                    <a:pt x="481" y="3180"/>
                  </a:cubicBezTo>
                  <a:cubicBezTo>
                    <a:pt x="592" y="3106"/>
                    <a:pt x="702" y="3032"/>
                    <a:pt x="850" y="2958"/>
                  </a:cubicBezTo>
                  <a:cubicBezTo>
                    <a:pt x="924" y="2884"/>
                    <a:pt x="998" y="2810"/>
                    <a:pt x="1109" y="2736"/>
                  </a:cubicBezTo>
                  <a:cubicBezTo>
                    <a:pt x="1257" y="2662"/>
                    <a:pt x="1405" y="2551"/>
                    <a:pt x="1553" y="2440"/>
                  </a:cubicBezTo>
                  <a:lnTo>
                    <a:pt x="2366" y="1849"/>
                  </a:lnTo>
                  <a:lnTo>
                    <a:pt x="3143" y="1220"/>
                  </a:lnTo>
                  <a:cubicBezTo>
                    <a:pt x="3290" y="1109"/>
                    <a:pt x="3438" y="998"/>
                    <a:pt x="3549" y="887"/>
                  </a:cubicBezTo>
                  <a:cubicBezTo>
                    <a:pt x="3660" y="814"/>
                    <a:pt x="3734" y="740"/>
                    <a:pt x="3808" y="703"/>
                  </a:cubicBezTo>
                  <a:cubicBezTo>
                    <a:pt x="3956" y="592"/>
                    <a:pt x="4030" y="481"/>
                    <a:pt x="4141" y="407"/>
                  </a:cubicBezTo>
                  <a:cubicBezTo>
                    <a:pt x="4215" y="370"/>
                    <a:pt x="4252" y="333"/>
                    <a:pt x="4289" y="296"/>
                  </a:cubicBezTo>
                  <a:lnTo>
                    <a:pt x="4473" y="148"/>
                  </a:lnTo>
                  <a:cubicBezTo>
                    <a:pt x="4510" y="111"/>
                    <a:pt x="4510" y="74"/>
                    <a:pt x="4473" y="37"/>
                  </a:cubicBezTo>
                  <a:cubicBezTo>
                    <a:pt x="4473" y="0"/>
                    <a:pt x="4436" y="0"/>
                    <a:pt x="440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7" name="Google Shape;1387;p64"/>
            <p:cNvSpPr/>
            <p:nvPr/>
          </p:nvSpPr>
          <p:spPr>
            <a:xfrm>
              <a:off x="4499800" y="727025"/>
              <a:ext cx="514850" cy="947400"/>
            </a:xfrm>
            <a:custGeom>
              <a:rect b="b" l="l" r="r" t="t"/>
              <a:pathLst>
                <a:path extrusionOk="0" h="37896" w="20594">
                  <a:moveTo>
                    <a:pt x="17857" y="0"/>
                  </a:moveTo>
                  <a:cubicBezTo>
                    <a:pt x="16157" y="0"/>
                    <a:pt x="12127" y="925"/>
                    <a:pt x="10574" y="2478"/>
                  </a:cubicBezTo>
                  <a:cubicBezTo>
                    <a:pt x="8541" y="4548"/>
                    <a:pt x="1738" y="13088"/>
                    <a:pt x="1" y="37452"/>
                  </a:cubicBezTo>
                  <a:cubicBezTo>
                    <a:pt x="1" y="37489"/>
                    <a:pt x="1" y="37489"/>
                    <a:pt x="38" y="37526"/>
                  </a:cubicBezTo>
                  <a:lnTo>
                    <a:pt x="75" y="37526"/>
                  </a:lnTo>
                  <a:cubicBezTo>
                    <a:pt x="481" y="37563"/>
                    <a:pt x="851" y="37637"/>
                    <a:pt x="1221" y="37785"/>
                  </a:cubicBezTo>
                  <a:cubicBezTo>
                    <a:pt x="1258" y="37785"/>
                    <a:pt x="1332" y="37822"/>
                    <a:pt x="1405" y="37858"/>
                  </a:cubicBezTo>
                  <a:lnTo>
                    <a:pt x="1442" y="37895"/>
                  </a:lnTo>
                  <a:lnTo>
                    <a:pt x="1516" y="37895"/>
                  </a:lnTo>
                  <a:cubicBezTo>
                    <a:pt x="1516" y="37858"/>
                    <a:pt x="1553" y="37858"/>
                    <a:pt x="1553" y="37822"/>
                  </a:cubicBezTo>
                  <a:cubicBezTo>
                    <a:pt x="2699" y="10907"/>
                    <a:pt x="11831" y="3365"/>
                    <a:pt x="11905" y="3291"/>
                  </a:cubicBezTo>
                  <a:cubicBezTo>
                    <a:pt x="14160" y="1553"/>
                    <a:pt x="16600" y="1184"/>
                    <a:pt x="18264" y="1184"/>
                  </a:cubicBezTo>
                  <a:cubicBezTo>
                    <a:pt x="19004" y="1184"/>
                    <a:pt x="19780" y="1257"/>
                    <a:pt x="20519" y="1368"/>
                  </a:cubicBezTo>
                  <a:cubicBezTo>
                    <a:pt x="20556" y="1368"/>
                    <a:pt x="20593" y="1368"/>
                    <a:pt x="20593" y="1331"/>
                  </a:cubicBezTo>
                  <a:cubicBezTo>
                    <a:pt x="20593" y="1294"/>
                    <a:pt x="20593" y="1257"/>
                    <a:pt x="20556" y="1257"/>
                  </a:cubicBezTo>
                  <a:cubicBezTo>
                    <a:pt x="19743" y="592"/>
                    <a:pt x="18893" y="111"/>
                    <a:pt x="18338" y="37"/>
                  </a:cubicBezTo>
                  <a:cubicBezTo>
                    <a:pt x="18227" y="0"/>
                    <a:pt x="18042" y="0"/>
                    <a:pt x="1785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8" name="Google Shape;1388;p64"/>
            <p:cNvSpPr/>
            <p:nvPr/>
          </p:nvSpPr>
          <p:spPr>
            <a:xfrm>
              <a:off x="4574675" y="2125450"/>
              <a:ext cx="49925" cy="150675"/>
            </a:xfrm>
            <a:custGeom>
              <a:rect b="b" l="l" r="r" t="t"/>
              <a:pathLst>
                <a:path extrusionOk="0" h="6027" w="1997">
                  <a:moveTo>
                    <a:pt x="1183" y="0"/>
                  </a:moveTo>
                  <a:cubicBezTo>
                    <a:pt x="1146" y="0"/>
                    <a:pt x="1146" y="37"/>
                    <a:pt x="1146" y="37"/>
                  </a:cubicBezTo>
                  <a:cubicBezTo>
                    <a:pt x="740" y="259"/>
                    <a:pt x="370" y="444"/>
                    <a:pt x="37" y="666"/>
                  </a:cubicBezTo>
                  <a:cubicBezTo>
                    <a:pt x="0" y="703"/>
                    <a:pt x="0" y="703"/>
                    <a:pt x="0" y="740"/>
                  </a:cubicBezTo>
                  <a:cubicBezTo>
                    <a:pt x="111" y="1479"/>
                    <a:pt x="259" y="2255"/>
                    <a:pt x="370" y="2958"/>
                  </a:cubicBezTo>
                  <a:cubicBezTo>
                    <a:pt x="518" y="3697"/>
                    <a:pt x="666" y="4437"/>
                    <a:pt x="777" y="5139"/>
                  </a:cubicBezTo>
                  <a:lnTo>
                    <a:pt x="814" y="5139"/>
                  </a:lnTo>
                  <a:lnTo>
                    <a:pt x="814" y="5176"/>
                  </a:lnTo>
                  <a:cubicBezTo>
                    <a:pt x="814" y="5324"/>
                    <a:pt x="851" y="5472"/>
                    <a:pt x="887" y="5657"/>
                  </a:cubicBezTo>
                  <a:lnTo>
                    <a:pt x="961" y="5952"/>
                  </a:lnTo>
                  <a:cubicBezTo>
                    <a:pt x="961" y="5989"/>
                    <a:pt x="998" y="5989"/>
                    <a:pt x="998" y="5989"/>
                  </a:cubicBezTo>
                  <a:cubicBezTo>
                    <a:pt x="1035" y="5989"/>
                    <a:pt x="1035" y="6026"/>
                    <a:pt x="1035" y="6026"/>
                  </a:cubicBezTo>
                  <a:cubicBezTo>
                    <a:pt x="1035" y="6026"/>
                    <a:pt x="1072" y="5989"/>
                    <a:pt x="1072" y="5989"/>
                  </a:cubicBezTo>
                  <a:cubicBezTo>
                    <a:pt x="1405" y="5694"/>
                    <a:pt x="1701" y="5398"/>
                    <a:pt x="1960" y="5139"/>
                  </a:cubicBezTo>
                  <a:cubicBezTo>
                    <a:pt x="1997" y="5102"/>
                    <a:pt x="1997" y="5065"/>
                    <a:pt x="1997" y="5065"/>
                  </a:cubicBezTo>
                  <a:lnTo>
                    <a:pt x="1886" y="4400"/>
                  </a:lnTo>
                  <a:cubicBezTo>
                    <a:pt x="1627" y="2921"/>
                    <a:pt x="1442" y="1442"/>
                    <a:pt x="1257" y="74"/>
                  </a:cubicBezTo>
                  <a:cubicBezTo>
                    <a:pt x="1220" y="37"/>
                    <a:pt x="1220" y="37"/>
                    <a:pt x="1183" y="37"/>
                  </a:cubicBezTo>
                  <a:cubicBezTo>
                    <a:pt x="1183" y="37"/>
                    <a:pt x="1183" y="0"/>
                    <a:pt x="118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9" name="Google Shape;1389;p64"/>
            <p:cNvSpPr/>
            <p:nvPr/>
          </p:nvSpPr>
          <p:spPr>
            <a:xfrm>
              <a:off x="4542325" y="1876825"/>
              <a:ext cx="43450" cy="120175"/>
            </a:xfrm>
            <a:custGeom>
              <a:rect b="b" l="l" r="r" t="t"/>
              <a:pathLst>
                <a:path extrusionOk="0" h="4807" w="1738">
                  <a:moveTo>
                    <a:pt x="1109" y="0"/>
                  </a:moveTo>
                  <a:cubicBezTo>
                    <a:pt x="1072" y="0"/>
                    <a:pt x="1072" y="0"/>
                    <a:pt x="1035" y="37"/>
                  </a:cubicBezTo>
                  <a:cubicBezTo>
                    <a:pt x="666" y="333"/>
                    <a:pt x="333" y="629"/>
                    <a:pt x="0" y="887"/>
                  </a:cubicBezTo>
                  <a:cubicBezTo>
                    <a:pt x="0" y="887"/>
                    <a:pt x="0" y="924"/>
                    <a:pt x="0" y="961"/>
                  </a:cubicBezTo>
                  <a:cubicBezTo>
                    <a:pt x="185" y="2033"/>
                    <a:pt x="333" y="3180"/>
                    <a:pt x="481" y="4363"/>
                  </a:cubicBezTo>
                  <a:lnTo>
                    <a:pt x="518" y="4732"/>
                  </a:lnTo>
                  <a:cubicBezTo>
                    <a:pt x="518" y="4769"/>
                    <a:pt x="555" y="4769"/>
                    <a:pt x="555" y="4806"/>
                  </a:cubicBezTo>
                  <a:lnTo>
                    <a:pt x="592" y="4806"/>
                  </a:lnTo>
                  <a:cubicBezTo>
                    <a:pt x="629" y="4806"/>
                    <a:pt x="629" y="4806"/>
                    <a:pt x="629" y="4769"/>
                  </a:cubicBezTo>
                  <a:cubicBezTo>
                    <a:pt x="998" y="4547"/>
                    <a:pt x="1331" y="4326"/>
                    <a:pt x="1701" y="4104"/>
                  </a:cubicBezTo>
                  <a:cubicBezTo>
                    <a:pt x="1701" y="4067"/>
                    <a:pt x="1738" y="4030"/>
                    <a:pt x="1738" y="4030"/>
                  </a:cubicBezTo>
                  <a:cubicBezTo>
                    <a:pt x="1516" y="2588"/>
                    <a:pt x="1368" y="1294"/>
                    <a:pt x="1183" y="74"/>
                  </a:cubicBezTo>
                  <a:cubicBezTo>
                    <a:pt x="1183" y="37"/>
                    <a:pt x="1146" y="0"/>
                    <a:pt x="114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0" name="Google Shape;1390;p64"/>
            <p:cNvSpPr/>
            <p:nvPr/>
          </p:nvSpPr>
          <p:spPr>
            <a:xfrm>
              <a:off x="4509050" y="1903625"/>
              <a:ext cx="39750" cy="118325"/>
            </a:xfrm>
            <a:custGeom>
              <a:rect b="b" l="l" r="r" t="t"/>
              <a:pathLst>
                <a:path extrusionOk="0" h="4733" w="1590">
                  <a:moveTo>
                    <a:pt x="1072" y="0"/>
                  </a:moveTo>
                  <a:cubicBezTo>
                    <a:pt x="703" y="296"/>
                    <a:pt x="370" y="555"/>
                    <a:pt x="37" y="777"/>
                  </a:cubicBezTo>
                  <a:cubicBezTo>
                    <a:pt x="37" y="814"/>
                    <a:pt x="0" y="814"/>
                    <a:pt x="0" y="851"/>
                  </a:cubicBezTo>
                  <a:cubicBezTo>
                    <a:pt x="37" y="1146"/>
                    <a:pt x="74" y="1442"/>
                    <a:pt x="111" y="1738"/>
                  </a:cubicBezTo>
                  <a:cubicBezTo>
                    <a:pt x="111" y="1775"/>
                    <a:pt x="148" y="1775"/>
                    <a:pt x="148" y="1812"/>
                  </a:cubicBezTo>
                  <a:lnTo>
                    <a:pt x="222" y="1812"/>
                  </a:lnTo>
                  <a:lnTo>
                    <a:pt x="407" y="1701"/>
                  </a:lnTo>
                  <a:lnTo>
                    <a:pt x="407" y="1701"/>
                  </a:lnTo>
                  <a:lnTo>
                    <a:pt x="148" y="1923"/>
                  </a:lnTo>
                  <a:cubicBezTo>
                    <a:pt x="148" y="1960"/>
                    <a:pt x="148" y="1960"/>
                    <a:pt x="148" y="1997"/>
                  </a:cubicBezTo>
                  <a:lnTo>
                    <a:pt x="148" y="2329"/>
                  </a:lnTo>
                  <a:lnTo>
                    <a:pt x="222" y="2847"/>
                  </a:lnTo>
                  <a:cubicBezTo>
                    <a:pt x="222" y="2884"/>
                    <a:pt x="222" y="2921"/>
                    <a:pt x="259" y="2921"/>
                  </a:cubicBezTo>
                  <a:lnTo>
                    <a:pt x="296" y="2921"/>
                  </a:lnTo>
                  <a:cubicBezTo>
                    <a:pt x="296" y="2921"/>
                    <a:pt x="333" y="2921"/>
                    <a:pt x="333" y="2884"/>
                  </a:cubicBezTo>
                  <a:cubicBezTo>
                    <a:pt x="407" y="2810"/>
                    <a:pt x="518" y="2736"/>
                    <a:pt x="592" y="2699"/>
                  </a:cubicBezTo>
                  <a:lnTo>
                    <a:pt x="592" y="2699"/>
                  </a:lnTo>
                  <a:cubicBezTo>
                    <a:pt x="481" y="2810"/>
                    <a:pt x="370" y="2958"/>
                    <a:pt x="259" y="3106"/>
                  </a:cubicBezTo>
                  <a:cubicBezTo>
                    <a:pt x="222" y="3106"/>
                    <a:pt x="222" y="3106"/>
                    <a:pt x="222" y="3143"/>
                  </a:cubicBezTo>
                  <a:lnTo>
                    <a:pt x="296" y="3882"/>
                  </a:lnTo>
                  <a:cubicBezTo>
                    <a:pt x="296" y="3919"/>
                    <a:pt x="333" y="3956"/>
                    <a:pt x="333" y="3956"/>
                  </a:cubicBezTo>
                  <a:lnTo>
                    <a:pt x="444" y="3956"/>
                  </a:lnTo>
                  <a:lnTo>
                    <a:pt x="814" y="3660"/>
                  </a:lnTo>
                  <a:lnTo>
                    <a:pt x="370" y="4141"/>
                  </a:lnTo>
                  <a:cubicBezTo>
                    <a:pt x="333" y="4178"/>
                    <a:pt x="333" y="4178"/>
                    <a:pt x="333" y="4215"/>
                  </a:cubicBezTo>
                  <a:lnTo>
                    <a:pt x="370" y="4695"/>
                  </a:lnTo>
                  <a:cubicBezTo>
                    <a:pt x="370" y="4695"/>
                    <a:pt x="407" y="4732"/>
                    <a:pt x="407" y="4732"/>
                  </a:cubicBezTo>
                  <a:lnTo>
                    <a:pt x="481" y="4732"/>
                  </a:lnTo>
                  <a:cubicBezTo>
                    <a:pt x="851" y="4474"/>
                    <a:pt x="1220" y="4215"/>
                    <a:pt x="1590" y="3956"/>
                  </a:cubicBezTo>
                  <a:cubicBezTo>
                    <a:pt x="1590" y="3956"/>
                    <a:pt x="1590" y="3919"/>
                    <a:pt x="1590" y="3882"/>
                  </a:cubicBezTo>
                  <a:lnTo>
                    <a:pt x="1553" y="3328"/>
                  </a:lnTo>
                  <a:cubicBezTo>
                    <a:pt x="1442" y="2034"/>
                    <a:pt x="1331" y="998"/>
                    <a:pt x="1183" y="74"/>
                  </a:cubicBezTo>
                  <a:cubicBezTo>
                    <a:pt x="1183" y="37"/>
                    <a:pt x="1183" y="0"/>
                    <a:pt x="114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1" name="Google Shape;1391;p64"/>
            <p:cNvSpPr/>
            <p:nvPr/>
          </p:nvSpPr>
          <p:spPr>
            <a:xfrm>
              <a:off x="4521975" y="2037625"/>
              <a:ext cx="38850" cy="98925"/>
            </a:xfrm>
            <a:custGeom>
              <a:rect b="b" l="l" r="r" t="t"/>
              <a:pathLst>
                <a:path extrusionOk="0" h="3957" w="1554">
                  <a:moveTo>
                    <a:pt x="1110" y="1"/>
                  </a:moveTo>
                  <a:cubicBezTo>
                    <a:pt x="777" y="260"/>
                    <a:pt x="408" y="519"/>
                    <a:pt x="38" y="777"/>
                  </a:cubicBezTo>
                  <a:cubicBezTo>
                    <a:pt x="38" y="777"/>
                    <a:pt x="1" y="814"/>
                    <a:pt x="1" y="851"/>
                  </a:cubicBezTo>
                  <a:cubicBezTo>
                    <a:pt x="38" y="1258"/>
                    <a:pt x="75" y="1702"/>
                    <a:pt x="112" y="2108"/>
                  </a:cubicBezTo>
                  <a:cubicBezTo>
                    <a:pt x="149" y="2145"/>
                    <a:pt x="149" y="2145"/>
                    <a:pt x="186" y="2182"/>
                  </a:cubicBezTo>
                  <a:lnTo>
                    <a:pt x="260" y="2182"/>
                  </a:lnTo>
                  <a:cubicBezTo>
                    <a:pt x="334" y="2108"/>
                    <a:pt x="445" y="2034"/>
                    <a:pt x="518" y="1997"/>
                  </a:cubicBezTo>
                  <a:lnTo>
                    <a:pt x="518" y="1997"/>
                  </a:lnTo>
                  <a:cubicBezTo>
                    <a:pt x="408" y="2108"/>
                    <a:pt x="297" y="2219"/>
                    <a:pt x="186" y="2330"/>
                  </a:cubicBezTo>
                  <a:cubicBezTo>
                    <a:pt x="149" y="2367"/>
                    <a:pt x="149" y="2367"/>
                    <a:pt x="149" y="2404"/>
                  </a:cubicBezTo>
                  <a:cubicBezTo>
                    <a:pt x="186" y="2515"/>
                    <a:pt x="223" y="3033"/>
                    <a:pt x="223" y="3033"/>
                  </a:cubicBezTo>
                  <a:cubicBezTo>
                    <a:pt x="223" y="3070"/>
                    <a:pt x="260" y="3106"/>
                    <a:pt x="260" y="3106"/>
                  </a:cubicBezTo>
                  <a:lnTo>
                    <a:pt x="334" y="3106"/>
                  </a:lnTo>
                  <a:lnTo>
                    <a:pt x="999" y="2663"/>
                  </a:lnTo>
                  <a:lnTo>
                    <a:pt x="297" y="3328"/>
                  </a:lnTo>
                  <a:cubicBezTo>
                    <a:pt x="260" y="3328"/>
                    <a:pt x="223" y="3328"/>
                    <a:pt x="260" y="3365"/>
                  </a:cubicBezTo>
                  <a:lnTo>
                    <a:pt x="297" y="3883"/>
                  </a:lnTo>
                  <a:cubicBezTo>
                    <a:pt x="297" y="3920"/>
                    <a:pt x="334" y="3920"/>
                    <a:pt x="334" y="3957"/>
                  </a:cubicBezTo>
                  <a:lnTo>
                    <a:pt x="371" y="3957"/>
                  </a:lnTo>
                  <a:cubicBezTo>
                    <a:pt x="371" y="3957"/>
                    <a:pt x="408" y="3957"/>
                    <a:pt x="408" y="3920"/>
                  </a:cubicBezTo>
                  <a:cubicBezTo>
                    <a:pt x="814" y="3661"/>
                    <a:pt x="1184" y="3402"/>
                    <a:pt x="1517" y="3180"/>
                  </a:cubicBezTo>
                  <a:cubicBezTo>
                    <a:pt x="1554" y="3180"/>
                    <a:pt x="1554" y="3143"/>
                    <a:pt x="1554" y="3106"/>
                  </a:cubicBezTo>
                  <a:cubicBezTo>
                    <a:pt x="1517" y="2885"/>
                    <a:pt x="1480" y="2626"/>
                    <a:pt x="1443" y="2404"/>
                  </a:cubicBezTo>
                  <a:cubicBezTo>
                    <a:pt x="1443" y="2367"/>
                    <a:pt x="1443" y="2367"/>
                    <a:pt x="1443" y="2367"/>
                  </a:cubicBezTo>
                  <a:cubicBezTo>
                    <a:pt x="1443" y="2330"/>
                    <a:pt x="1443" y="2293"/>
                    <a:pt x="1443" y="2293"/>
                  </a:cubicBezTo>
                  <a:lnTo>
                    <a:pt x="1258" y="38"/>
                  </a:lnTo>
                  <a:cubicBezTo>
                    <a:pt x="1221" y="38"/>
                    <a:pt x="1221" y="1"/>
                    <a:pt x="118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2" name="Google Shape;1392;p64"/>
            <p:cNvSpPr/>
            <p:nvPr/>
          </p:nvSpPr>
          <p:spPr>
            <a:xfrm>
              <a:off x="4559875" y="2011750"/>
              <a:ext cx="40700" cy="98925"/>
            </a:xfrm>
            <a:custGeom>
              <a:rect b="b" l="l" r="r" t="t"/>
              <a:pathLst>
                <a:path extrusionOk="0" h="3957" w="1628">
                  <a:moveTo>
                    <a:pt x="1110" y="1"/>
                  </a:moveTo>
                  <a:cubicBezTo>
                    <a:pt x="740" y="260"/>
                    <a:pt x="370" y="481"/>
                    <a:pt x="38" y="740"/>
                  </a:cubicBezTo>
                  <a:cubicBezTo>
                    <a:pt x="1" y="740"/>
                    <a:pt x="1" y="777"/>
                    <a:pt x="1" y="814"/>
                  </a:cubicBezTo>
                  <a:lnTo>
                    <a:pt x="75" y="1517"/>
                  </a:lnTo>
                  <a:cubicBezTo>
                    <a:pt x="149" y="2108"/>
                    <a:pt x="186" y="2700"/>
                    <a:pt x="259" y="3254"/>
                  </a:cubicBezTo>
                  <a:lnTo>
                    <a:pt x="333" y="3735"/>
                  </a:lnTo>
                  <a:lnTo>
                    <a:pt x="370" y="3883"/>
                  </a:lnTo>
                  <a:cubicBezTo>
                    <a:pt x="370" y="3920"/>
                    <a:pt x="370" y="3957"/>
                    <a:pt x="407" y="3957"/>
                  </a:cubicBezTo>
                  <a:lnTo>
                    <a:pt x="481" y="3957"/>
                  </a:lnTo>
                  <a:cubicBezTo>
                    <a:pt x="851" y="3735"/>
                    <a:pt x="1221" y="3513"/>
                    <a:pt x="1590" y="3328"/>
                  </a:cubicBezTo>
                  <a:cubicBezTo>
                    <a:pt x="1627" y="3291"/>
                    <a:pt x="1627" y="3254"/>
                    <a:pt x="1627" y="3254"/>
                  </a:cubicBezTo>
                  <a:cubicBezTo>
                    <a:pt x="1479" y="2182"/>
                    <a:pt x="1369" y="1110"/>
                    <a:pt x="1221" y="75"/>
                  </a:cubicBezTo>
                  <a:cubicBezTo>
                    <a:pt x="1221" y="38"/>
                    <a:pt x="1184" y="1"/>
                    <a:pt x="118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3" name="Google Shape;1393;p64"/>
            <p:cNvSpPr/>
            <p:nvPr/>
          </p:nvSpPr>
          <p:spPr>
            <a:xfrm>
              <a:off x="4510900" y="1987725"/>
              <a:ext cx="91525" cy="61025"/>
            </a:xfrm>
            <a:custGeom>
              <a:rect b="b" l="l" r="r" t="t"/>
              <a:pathLst>
                <a:path extrusionOk="0" h="2441" w="3661">
                  <a:moveTo>
                    <a:pt x="3586" y="1"/>
                  </a:moveTo>
                  <a:cubicBezTo>
                    <a:pt x="3586" y="1"/>
                    <a:pt x="3586" y="1"/>
                    <a:pt x="3549" y="37"/>
                  </a:cubicBezTo>
                  <a:lnTo>
                    <a:pt x="3402" y="74"/>
                  </a:lnTo>
                  <a:cubicBezTo>
                    <a:pt x="3365" y="111"/>
                    <a:pt x="3328" y="111"/>
                    <a:pt x="3291" y="148"/>
                  </a:cubicBezTo>
                  <a:cubicBezTo>
                    <a:pt x="3180" y="185"/>
                    <a:pt x="3069" y="222"/>
                    <a:pt x="2958" y="296"/>
                  </a:cubicBezTo>
                  <a:lnTo>
                    <a:pt x="2810" y="370"/>
                  </a:lnTo>
                  <a:cubicBezTo>
                    <a:pt x="2662" y="444"/>
                    <a:pt x="2514" y="518"/>
                    <a:pt x="2366" y="629"/>
                  </a:cubicBezTo>
                  <a:lnTo>
                    <a:pt x="1701" y="999"/>
                  </a:lnTo>
                  <a:lnTo>
                    <a:pt x="1072" y="1442"/>
                  </a:lnTo>
                  <a:cubicBezTo>
                    <a:pt x="924" y="1553"/>
                    <a:pt x="777" y="1664"/>
                    <a:pt x="666" y="1775"/>
                  </a:cubicBezTo>
                  <a:lnTo>
                    <a:pt x="518" y="1886"/>
                  </a:lnTo>
                  <a:cubicBezTo>
                    <a:pt x="407" y="1960"/>
                    <a:pt x="333" y="2034"/>
                    <a:pt x="259" y="2108"/>
                  </a:cubicBezTo>
                  <a:cubicBezTo>
                    <a:pt x="222" y="2145"/>
                    <a:pt x="185" y="2145"/>
                    <a:pt x="185" y="2182"/>
                  </a:cubicBezTo>
                  <a:lnTo>
                    <a:pt x="37" y="2330"/>
                  </a:lnTo>
                  <a:cubicBezTo>
                    <a:pt x="0" y="2330"/>
                    <a:pt x="0" y="2367"/>
                    <a:pt x="37" y="2404"/>
                  </a:cubicBezTo>
                  <a:cubicBezTo>
                    <a:pt x="37" y="2441"/>
                    <a:pt x="74" y="2441"/>
                    <a:pt x="74" y="2441"/>
                  </a:cubicBezTo>
                  <a:lnTo>
                    <a:pt x="111" y="2441"/>
                  </a:lnTo>
                  <a:lnTo>
                    <a:pt x="259" y="2330"/>
                  </a:lnTo>
                  <a:cubicBezTo>
                    <a:pt x="296" y="2330"/>
                    <a:pt x="333" y="2293"/>
                    <a:pt x="407" y="2256"/>
                  </a:cubicBezTo>
                  <a:cubicBezTo>
                    <a:pt x="481" y="2219"/>
                    <a:pt x="592" y="2182"/>
                    <a:pt x="703" y="2108"/>
                  </a:cubicBezTo>
                  <a:cubicBezTo>
                    <a:pt x="777" y="2071"/>
                    <a:pt x="851" y="2034"/>
                    <a:pt x="924" y="1960"/>
                  </a:cubicBezTo>
                  <a:cubicBezTo>
                    <a:pt x="1035" y="1923"/>
                    <a:pt x="1146" y="1849"/>
                    <a:pt x="1257" y="1775"/>
                  </a:cubicBezTo>
                  <a:lnTo>
                    <a:pt x="1923" y="1368"/>
                  </a:lnTo>
                  <a:lnTo>
                    <a:pt x="2551" y="925"/>
                  </a:lnTo>
                  <a:cubicBezTo>
                    <a:pt x="2699" y="851"/>
                    <a:pt x="2810" y="777"/>
                    <a:pt x="2921" y="703"/>
                  </a:cubicBezTo>
                  <a:cubicBezTo>
                    <a:pt x="2958" y="629"/>
                    <a:pt x="3032" y="592"/>
                    <a:pt x="3106" y="555"/>
                  </a:cubicBezTo>
                  <a:cubicBezTo>
                    <a:pt x="3217" y="481"/>
                    <a:pt x="3291" y="407"/>
                    <a:pt x="3365" y="333"/>
                  </a:cubicBezTo>
                  <a:cubicBezTo>
                    <a:pt x="3402" y="333"/>
                    <a:pt x="3475" y="296"/>
                    <a:pt x="3512" y="259"/>
                  </a:cubicBezTo>
                  <a:lnTo>
                    <a:pt x="3623" y="148"/>
                  </a:lnTo>
                  <a:cubicBezTo>
                    <a:pt x="3660" y="111"/>
                    <a:pt x="3660" y="74"/>
                    <a:pt x="3660" y="37"/>
                  </a:cubicBezTo>
                  <a:cubicBezTo>
                    <a:pt x="3660" y="37"/>
                    <a:pt x="3623" y="1"/>
                    <a:pt x="358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4" name="Google Shape;1394;p64"/>
            <p:cNvSpPr/>
            <p:nvPr/>
          </p:nvSpPr>
          <p:spPr>
            <a:xfrm>
              <a:off x="4426775" y="664325"/>
              <a:ext cx="2225675" cy="2128475"/>
            </a:xfrm>
            <a:custGeom>
              <a:rect b="b" l="l" r="r" t="t"/>
              <a:pathLst>
                <a:path extrusionOk="0" h="85139" w="89027">
                  <a:moveTo>
                    <a:pt x="72316" y="8276"/>
                  </a:moveTo>
                  <a:lnTo>
                    <a:pt x="72316" y="8276"/>
                  </a:lnTo>
                  <a:cubicBezTo>
                    <a:pt x="72315" y="8277"/>
                    <a:pt x="72278" y="8351"/>
                    <a:pt x="72242" y="8461"/>
                  </a:cubicBezTo>
                  <a:cubicBezTo>
                    <a:pt x="72205" y="8535"/>
                    <a:pt x="72131" y="8683"/>
                    <a:pt x="72057" y="8867"/>
                  </a:cubicBezTo>
                  <a:cubicBezTo>
                    <a:pt x="71983" y="9015"/>
                    <a:pt x="71909" y="9237"/>
                    <a:pt x="71798" y="9459"/>
                  </a:cubicBezTo>
                  <a:cubicBezTo>
                    <a:pt x="71687" y="9644"/>
                    <a:pt x="71576" y="9866"/>
                    <a:pt x="71465" y="10087"/>
                  </a:cubicBezTo>
                  <a:cubicBezTo>
                    <a:pt x="71354" y="10309"/>
                    <a:pt x="71243" y="10531"/>
                    <a:pt x="71133" y="10753"/>
                  </a:cubicBezTo>
                  <a:cubicBezTo>
                    <a:pt x="71022" y="10938"/>
                    <a:pt x="70874" y="11123"/>
                    <a:pt x="70800" y="11271"/>
                  </a:cubicBezTo>
                  <a:cubicBezTo>
                    <a:pt x="70726" y="11455"/>
                    <a:pt x="70615" y="11566"/>
                    <a:pt x="70578" y="11677"/>
                  </a:cubicBezTo>
                  <a:cubicBezTo>
                    <a:pt x="70504" y="11751"/>
                    <a:pt x="70467" y="11825"/>
                    <a:pt x="70467" y="11825"/>
                  </a:cubicBezTo>
                  <a:cubicBezTo>
                    <a:pt x="70467" y="11825"/>
                    <a:pt x="70504" y="11751"/>
                    <a:pt x="70504" y="11640"/>
                  </a:cubicBezTo>
                  <a:cubicBezTo>
                    <a:pt x="70541" y="11529"/>
                    <a:pt x="70615" y="11381"/>
                    <a:pt x="70652" y="11234"/>
                  </a:cubicBezTo>
                  <a:cubicBezTo>
                    <a:pt x="70726" y="11049"/>
                    <a:pt x="70800" y="10827"/>
                    <a:pt x="70911" y="10642"/>
                  </a:cubicBezTo>
                  <a:cubicBezTo>
                    <a:pt x="71022" y="10420"/>
                    <a:pt x="71133" y="10198"/>
                    <a:pt x="71243" y="9977"/>
                  </a:cubicBezTo>
                  <a:cubicBezTo>
                    <a:pt x="71354" y="9755"/>
                    <a:pt x="71465" y="9533"/>
                    <a:pt x="71576" y="9348"/>
                  </a:cubicBezTo>
                  <a:cubicBezTo>
                    <a:pt x="71724" y="9126"/>
                    <a:pt x="71835" y="8941"/>
                    <a:pt x="71946" y="8793"/>
                  </a:cubicBezTo>
                  <a:cubicBezTo>
                    <a:pt x="72020" y="8646"/>
                    <a:pt x="72131" y="8498"/>
                    <a:pt x="72205" y="8424"/>
                  </a:cubicBezTo>
                  <a:cubicBezTo>
                    <a:pt x="72278" y="8350"/>
                    <a:pt x="72315" y="8277"/>
                    <a:pt x="72316" y="8276"/>
                  </a:cubicBezTo>
                  <a:close/>
                  <a:moveTo>
                    <a:pt x="37637" y="7758"/>
                  </a:moveTo>
                  <a:cubicBezTo>
                    <a:pt x="37637" y="7758"/>
                    <a:pt x="37711" y="7795"/>
                    <a:pt x="37859" y="7906"/>
                  </a:cubicBezTo>
                  <a:cubicBezTo>
                    <a:pt x="38007" y="8017"/>
                    <a:pt x="38192" y="8165"/>
                    <a:pt x="38413" y="8350"/>
                  </a:cubicBezTo>
                  <a:cubicBezTo>
                    <a:pt x="38635" y="8572"/>
                    <a:pt x="38894" y="8793"/>
                    <a:pt x="39153" y="9052"/>
                  </a:cubicBezTo>
                  <a:cubicBezTo>
                    <a:pt x="39449" y="9311"/>
                    <a:pt x="39707" y="9570"/>
                    <a:pt x="40003" y="9829"/>
                  </a:cubicBezTo>
                  <a:cubicBezTo>
                    <a:pt x="40040" y="9866"/>
                    <a:pt x="40077" y="9903"/>
                    <a:pt x="40077" y="9903"/>
                  </a:cubicBezTo>
                  <a:cubicBezTo>
                    <a:pt x="40373" y="9755"/>
                    <a:pt x="40669" y="9570"/>
                    <a:pt x="40964" y="9422"/>
                  </a:cubicBezTo>
                  <a:cubicBezTo>
                    <a:pt x="41334" y="9200"/>
                    <a:pt x="41667" y="9015"/>
                    <a:pt x="41963" y="8867"/>
                  </a:cubicBezTo>
                  <a:cubicBezTo>
                    <a:pt x="42258" y="8683"/>
                    <a:pt x="42517" y="8535"/>
                    <a:pt x="42702" y="8461"/>
                  </a:cubicBezTo>
                  <a:cubicBezTo>
                    <a:pt x="42850" y="8350"/>
                    <a:pt x="42961" y="8313"/>
                    <a:pt x="42961" y="8313"/>
                  </a:cubicBezTo>
                  <a:lnTo>
                    <a:pt x="42961" y="8313"/>
                  </a:lnTo>
                  <a:cubicBezTo>
                    <a:pt x="42961" y="8313"/>
                    <a:pt x="42887" y="8387"/>
                    <a:pt x="42702" y="8498"/>
                  </a:cubicBezTo>
                  <a:cubicBezTo>
                    <a:pt x="42554" y="8609"/>
                    <a:pt x="42332" y="8793"/>
                    <a:pt x="42037" y="8978"/>
                  </a:cubicBezTo>
                  <a:cubicBezTo>
                    <a:pt x="41741" y="9163"/>
                    <a:pt x="41445" y="9385"/>
                    <a:pt x="41075" y="9607"/>
                  </a:cubicBezTo>
                  <a:cubicBezTo>
                    <a:pt x="40817" y="9792"/>
                    <a:pt x="40521" y="9940"/>
                    <a:pt x="40262" y="10087"/>
                  </a:cubicBezTo>
                  <a:cubicBezTo>
                    <a:pt x="40447" y="10272"/>
                    <a:pt x="40632" y="10457"/>
                    <a:pt x="40817" y="10642"/>
                  </a:cubicBezTo>
                  <a:cubicBezTo>
                    <a:pt x="41075" y="10901"/>
                    <a:pt x="41297" y="11160"/>
                    <a:pt x="41482" y="11381"/>
                  </a:cubicBezTo>
                  <a:cubicBezTo>
                    <a:pt x="41667" y="11603"/>
                    <a:pt x="41852" y="11788"/>
                    <a:pt x="41963" y="11936"/>
                  </a:cubicBezTo>
                  <a:cubicBezTo>
                    <a:pt x="42037" y="12047"/>
                    <a:pt x="42111" y="12121"/>
                    <a:pt x="42111" y="12121"/>
                  </a:cubicBezTo>
                  <a:cubicBezTo>
                    <a:pt x="42111" y="12121"/>
                    <a:pt x="42037" y="12084"/>
                    <a:pt x="41926" y="11973"/>
                  </a:cubicBezTo>
                  <a:cubicBezTo>
                    <a:pt x="41778" y="11862"/>
                    <a:pt x="41593" y="11677"/>
                    <a:pt x="41371" y="11492"/>
                  </a:cubicBezTo>
                  <a:cubicBezTo>
                    <a:pt x="41186" y="11271"/>
                    <a:pt x="40927" y="11049"/>
                    <a:pt x="40632" y="10790"/>
                  </a:cubicBezTo>
                  <a:cubicBezTo>
                    <a:pt x="40447" y="10605"/>
                    <a:pt x="40262" y="10420"/>
                    <a:pt x="40040" y="10235"/>
                  </a:cubicBezTo>
                  <a:cubicBezTo>
                    <a:pt x="40003" y="10272"/>
                    <a:pt x="39966" y="10272"/>
                    <a:pt x="39929" y="10309"/>
                  </a:cubicBezTo>
                  <a:cubicBezTo>
                    <a:pt x="39523" y="10531"/>
                    <a:pt x="39116" y="10753"/>
                    <a:pt x="38746" y="10975"/>
                  </a:cubicBezTo>
                  <a:cubicBezTo>
                    <a:pt x="38376" y="11160"/>
                    <a:pt x="38007" y="11344"/>
                    <a:pt x="37711" y="11492"/>
                  </a:cubicBezTo>
                  <a:cubicBezTo>
                    <a:pt x="37378" y="11640"/>
                    <a:pt x="37119" y="11751"/>
                    <a:pt x="36935" y="11825"/>
                  </a:cubicBezTo>
                  <a:cubicBezTo>
                    <a:pt x="36750" y="11899"/>
                    <a:pt x="36639" y="11936"/>
                    <a:pt x="36639" y="11936"/>
                  </a:cubicBezTo>
                  <a:cubicBezTo>
                    <a:pt x="36639" y="11936"/>
                    <a:pt x="36750" y="11899"/>
                    <a:pt x="36898" y="11788"/>
                  </a:cubicBezTo>
                  <a:cubicBezTo>
                    <a:pt x="37083" y="11677"/>
                    <a:pt x="37341" y="11529"/>
                    <a:pt x="37637" y="11344"/>
                  </a:cubicBezTo>
                  <a:cubicBezTo>
                    <a:pt x="37933" y="11160"/>
                    <a:pt x="38266" y="10975"/>
                    <a:pt x="38635" y="10753"/>
                  </a:cubicBezTo>
                  <a:cubicBezTo>
                    <a:pt x="39005" y="10531"/>
                    <a:pt x="39412" y="10309"/>
                    <a:pt x="39781" y="10087"/>
                  </a:cubicBezTo>
                  <a:cubicBezTo>
                    <a:pt x="39818" y="10051"/>
                    <a:pt x="39855" y="10051"/>
                    <a:pt x="39855" y="10051"/>
                  </a:cubicBezTo>
                  <a:lnTo>
                    <a:pt x="39818" y="10014"/>
                  </a:lnTo>
                  <a:lnTo>
                    <a:pt x="39005" y="9200"/>
                  </a:lnTo>
                  <a:cubicBezTo>
                    <a:pt x="38746" y="8941"/>
                    <a:pt x="38524" y="8683"/>
                    <a:pt x="38303" y="8461"/>
                  </a:cubicBezTo>
                  <a:cubicBezTo>
                    <a:pt x="38118" y="8276"/>
                    <a:pt x="37933" y="8091"/>
                    <a:pt x="37822" y="7943"/>
                  </a:cubicBezTo>
                  <a:cubicBezTo>
                    <a:pt x="37711" y="7832"/>
                    <a:pt x="37637" y="7758"/>
                    <a:pt x="37637" y="7758"/>
                  </a:cubicBezTo>
                  <a:close/>
                  <a:moveTo>
                    <a:pt x="73794" y="8535"/>
                  </a:moveTo>
                  <a:lnTo>
                    <a:pt x="73794" y="8535"/>
                  </a:lnTo>
                  <a:cubicBezTo>
                    <a:pt x="73794" y="8536"/>
                    <a:pt x="73757" y="8609"/>
                    <a:pt x="73757" y="8720"/>
                  </a:cubicBezTo>
                  <a:cubicBezTo>
                    <a:pt x="73720" y="8830"/>
                    <a:pt x="73720" y="8978"/>
                    <a:pt x="73684" y="9163"/>
                  </a:cubicBezTo>
                  <a:cubicBezTo>
                    <a:pt x="73684" y="9348"/>
                    <a:pt x="73684" y="9570"/>
                    <a:pt x="73684" y="9792"/>
                  </a:cubicBezTo>
                  <a:cubicBezTo>
                    <a:pt x="73647" y="10051"/>
                    <a:pt x="73647" y="10272"/>
                    <a:pt x="73647" y="10531"/>
                  </a:cubicBezTo>
                  <a:cubicBezTo>
                    <a:pt x="73647" y="10790"/>
                    <a:pt x="73647" y="11049"/>
                    <a:pt x="73647" y="11271"/>
                  </a:cubicBezTo>
                  <a:cubicBezTo>
                    <a:pt x="73647" y="11492"/>
                    <a:pt x="73647" y="11714"/>
                    <a:pt x="73647" y="11899"/>
                  </a:cubicBezTo>
                  <a:cubicBezTo>
                    <a:pt x="73647" y="12084"/>
                    <a:pt x="73610" y="12269"/>
                    <a:pt x="73610" y="12380"/>
                  </a:cubicBezTo>
                  <a:cubicBezTo>
                    <a:pt x="73610" y="12491"/>
                    <a:pt x="73610" y="12528"/>
                    <a:pt x="73610" y="12528"/>
                  </a:cubicBezTo>
                  <a:cubicBezTo>
                    <a:pt x="73610" y="12528"/>
                    <a:pt x="73573" y="12491"/>
                    <a:pt x="73573" y="12380"/>
                  </a:cubicBezTo>
                  <a:cubicBezTo>
                    <a:pt x="73536" y="12269"/>
                    <a:pt x="73499" y="12121"/>
                    <a:pt x="73499" y="11936"/>
                  </a:cubicBezTo>
                  <a:cubicBezTo>
                    <a:pt x="73462" y="11714"/>
                    <a:pt x="73425" y="11529"/>
                    <a:pt x="73425" y="11271"/>
                  </a:cubicBezTo>
                  <a:cubicBezTo>
                    <a:pt x="73425" y="11049"/>
                    <a:pt x="73388" y="10790"/>
                    <a:pt x="73388" y="10531"/>
                  </a:cubicBezTo>
                  <a:cubicBezTo>
                    <a:pt x="73425" y="10272"/>
                    <a:pt x="73425" y="10014"/>
                    <a:pt x="73462" y="9792"/>
                  </a:cubicBezTo>
                  <a:cubicBezTo>
                    <a:pt x="73462" y="9570"/>
                    <a:pt x="73499" y="9348"/>
                    <a:pt x="73536" y="9126"/>
                  </a:cubicBezTo>
                  <a:cubicBezTo>
                    <a:pt x="73573" y="8941"/>
                    <a:pt x="73647" y="8793"/>
                    <a:pt x="73684" y="8720"/>
                  </a:cubicBezTo>
                  <a:cubicBezTo>
                    <a:pt x="73757" y="8609"/>
                    <a:pt x="73794" y="8536"/>
                    <a:pt x="73794" y="8535"/>
                  </a:cubicBezTo>
                  <a:close/>
                  <a:moveTo>
                    <a:pt x="31093" y="7795"/>
                  </a:moveTo>
                  <a:cubicBezTo>
                    <a:pt x="31093" y="7795"/>
                    <a:pt x="30982" y="7906"/>
                    <a:pt x="30834" y="8091"/>
                  </a:cubicBezTo>
                  <a:cubicBezTo>
                    <a:pt x="30650" y="8239"/>
                    <a:pt x="30428" y="8498"/>
                    <a:pt x="30095" y="8793"/>
                  </a:cubicBezTo>
                  <a:cubicBezTo>
                    <a:pt x="29799" y="9052"/>
                    <a:pt x="29430" y="9385"/>
                    <a:pt x="29023" y="9681"/>
                  </a:cubicBezTo>
                  <a:cubicBezTo>
                    <a:pt x="28616" y="10014"/>
                    <a:pt x="28173" y="10346"/>
                    <a:pt x="27692" y="10642"/>
                  </a:cubicBezTo>
                  <a:cubicBezTo>
                    <a:pt x="27692" y="10679"/>
                    <a:pt x="27692" y="10679"/>
                    <a:pt x="27655" y="10679"/>
                  </a:cubicBezTo>
                  <a:cubicBezTo>
                    <a:pt x="27766" y="10753"/>
                    <a:pt x="27840" y="10827"/>
                    <a:pt x="27914" y="10864"/>
                  </a:cubicBezTo>
                  <a:cubicBezTo>
                    <a:pt x="28136" y="11012"/>
                    <a:pt x="28320" y="11160"/>
                    <a:pt x="28431" y="11234"/>
                  </a:cubicBezTo>
                  <a:cubicBezTo>
                    <a:pt x="28542" y="11308"/>
                    <a:pt x="28616" y="11381"/>
                    <a:pt x="28616" y="11381"/>
                  </a:cubicBezTo>
                  <a:cubicBezTo>
                    <a:pt x="28616" y="11381"/>
                    <a:pt x="28542" y="11344"/>
                    <a:pt x="28394" y="11271"/>
                  </a:cubicBezTo>
                  <a:cubicBezTo>
                    <a:pt x="28283" y="11197"/>
                    <a:pt x="28062" y="11123"/>
                    <a:pt x="27840" y="11012"/>
                  </a:cubicBezTo>
                  <a:cubicBezTo>
                    <a:pt x="27729" y="10938"/>
                    <a:pt x="27618" y="10864"/>
                    <a:pt x="27507" y="10790"/>
                  </a:cubicBezTo>
                  <a:cubicBezTo>
                    <a:pt x="27100" y="11049"/>
                    <a:pt x="26694" y="11271"/>
                    <a:pt x="26287" y="11492"/>
                  </a:cubicBezTo>
                  <a:cubicBezTo>
                    <a:pt x="25843" y="11751"/>
                    <a:pt x="25400" y="11973"/>
                    <a:pt x="25030" y="12121"/>
                  </a:cubicBezTo>
                  <a:cubicBezTo>
                    <a:pt x="24660" y="12306"/>
                    <a:pt x="24328" y="12417"/>
                    <a:pt x="24106" y="12528"/>
                  </a:cubicBezTo>
                  <a:cubicBezTo>
                    <a:pt x="23884" y="12601"/>
                    <a:pt x="23736" y="12638"/>
                    <a:pt x="23736" y="12638"/>
                  </a:cubicBezTo>
                  <a:cubicBezTo>
                    <a:pt x="23736" y="12638"/>
                    <a:pt x="23884" y="12565"/>
                    <a:pt x="24069" y="12454"/>
                  </a:cubicBezTo>
                  <a:cubicBezTo>
                    <a:pt x="24291" y="12380"/>
                    <a:pt x="24586" y="12195"/>
                    <a:pt x="24956" y="12010"/>
                  </a:cubicBezTo>
                  <a:cubicBezTo>
                    <a:pt x="25326" y="11825"/>
                    <a:pt x="25732" y="11566"/>
                    <a:pt x="26176" y="11308"/>
                  </a:cubicBezTo>
                  <a:cubicBezTo>
                    <a:pt x="26546" y="11086"/>
                    <a:pt x="26879" y="10864"/>
                    <a:pt x="27248" y="10642"/>
                  </a:cubicBezTo>
                  <a:lnTo>
                    <a:pt x="27100" y="10531"/>
                  </a:lnTo>
                  <a:cubicBezTo>
                    <a:pt x="26842" y="10346"/>
                    <a:pt x="26546" y="10161"/>
                    <a:pt x="26287" y="9940"/>
                  </a:cubicBezTo>
                  <a:cubicBezTo>
                    <a:pt x="26028" y="9718"/>
                    <a:pt x="25769" y="9496"/>
                    <a:pt x="25548" y="9274"/>
                  </a:cubicBezTo>
                  <a:cubicBezTo>
                    <a:pt x="25289" y="9052"/>
                    <a:pt x="25104" y="8830"/>
                    <a:pt x="24919" y="8609"/>
                  </a:cubicBezTo>
                  <a:cubicBezTo>
                    <a:pt x="24771" y="8424"/>
                    <a:pt x="24623" y="8276"/>
                    <a:pt x="24549" y="8128"/>
                  </a:cubicBezTo>
                  <a:cubicBezTo>
                    <a:pt x="24439" y="8017"/>
                    <a:pt x="24402" y="7943"/>
                    <a:pt x="24402" y="7943"/>
                  </a:cubicBezTo>
                  <a:lnTo>
                    <a:pt x="24402" y="7943"/>
                  </a:lnTo>
                  <a:cubicBezTo>
                    <a:pt x="24402" y="7943"/>
                    <a:pt x="24476" y="8017"/>
                    <a:pt x="24586" y="8091"/>
                  </a:cubicBezTo>
                  <a:cubicBezTo>
                    <a:pt x="24697" y="8202"/>
                    <a:pt x="24845" y="8350"/>
                    <a:pt x="25030" y="8535"/>
                  </a:cubicBezTo>
                  <a:cubicBezTo>
                    <a:pt x="25215" y="8683"/>
                    <a:pt x="25437" y="8867"/>
                    <a:pt x="25696" y="9089"/>
                  </a:cubicBezTo>
                  <a:cubicBezTo>
                    <a:pt x="25917" y="9311"/>
                    <a:pt x="26176" y="9533"/>
                    <a:pt x="26472" y="9718"/>
                  </a:cubicBezTo>
                  <a:cubicBezTo>
                    <a:pt x="26731" y="9940"/>
                    <a:pt x="26990" y="10161"/>
                    <a:pt x="27248" y="10346"/>
                  </a:cubicBezTo>
                  <a:cubicBezTo>
                    <a:pt x="27322" y="10420"/>
                    <a:pt x="27396" y="10457"/>
                    <a:pt x="27433" y="10494"/>
                  </a:cubicBezTo>
                  <a:cubicBezTo>
                    <a:pt x="27470" y="10494"/>
                    <a:pt x="27507" y="10457"/>
                    <a:pt x="27581" y="10420"/>
                  </a:cubicBezTo>
                  <a:cubicBezTo>
                    <a:pt x="28025" y="10124"/>
                    <a:pt x="28468" y="9829"/>
                    <a:pt x="28875" y="9496"/>
                  </a:cubicBezTo>
                  <a:cubicBezTo>
                    <a:pt x="29319" y="9200"/>
                    <a:pt x="29688" y="8904"/>
                    <a:pt x="30021" y="8646"/>
                  </a:cubicBezTo>
                  <a:cubicBezTo>
                    <a:pt x="30354" y="8387"/>
                    <a:pt x="30613" y="8202"/>
                    <a:pt x="30797" y="8054"/>
                  </a:cubicBezTo>
                  <a:cubicBezTo>
                    <a:pt x="30982" y="7869"/>
                    <a:pt x="31093" y="7795"/>
                    <a:pt x="31093" y="7795"/>
                  </a:cubicBezTo>
                  <a:close/>
                  <a:moveTo>
                    <a:pt x="76715" y="9126"/>
                  </a:moveTo>
                  <a:cubicBezTo>
                    <a:pt x="76715" y="9126"/>
                    <a:pt x="76641" y="9163"/>
                    <a:pt x="76604" y="9237"/>
                  </a:cubicBezTo>
                  <a:cubicBezTo>
                    <a:pt x="76604" y="9348"/>
                    <a:pt x="76641" y="9459"/>
                    <a:pt x="76641" y="9644"/>
                  </a:cubicBezTo>
                  <a:cubicBezTo>
                    <a:pt x="76641" y="9829"/>
                    <a:pt x="76678" y="10014"/>
                    <a:pt x="76678" y="10235"/>
                  </a:cubicBezTo>
                  <a:cubicBezTo>
                    <a:pt x="76678" y="10420"/>
                    <a:pt x="76678" y="10642"/>
                    <a:pt x="76678" y="10864"/>
                  </a:cubicBezTo>
                  <a:cubicBezTo>
                    <a:pt x="76678" y="11123"/>
                    <a:pt x="76641" y="11344"/>
                    <a:pt x="76641" y="11529"/>
                  </a:cubicBezTo>
                  <a:cubicBezTo>
                    <a:pt x="76641" y="11751"/>
                    <a:pt x="76604" y="11936"/>
                    <a:pt x="76604" y="12121"/>
                  </a:cubicBezTo>
                  <a:cubicBezTo>
                    <a:pt x="76567" y="12269"/>
                    <a:pt x="76567" y="12417"/>
                    <a:pt x="76530" y="12528"/>
                  </a:cubicBezTo>
                  <a:cubicBezTo>
                    <a:pt x="76530" y="12601"/>
                    <a:pt x="76493" y="12675"/>
                    <a:pt x="76493" y="12675"/>
                  </a:cubicBezTo>
                  <a:cubicBezTo>
                    <a:pt x="76493" y="12675"/>
                    <a:pt x="76493" y="12601"/>
                    <a:pt x="76493" y="12528"/>
                  </a:cubicBezTo>
                  <a:cubicBezTo>
                    <a:pt x="76493" y="12417"/>
                    <a:pt x="76456" y="12269"/>
                    <a:pt x="76456" y="12121"/>
                  </a:cubicBezTo>
                  <a:cubicBezTo>
                    <a:pt x="76456" y="11936"/>
                    <a:pt x="76419" y="11751"/>
                    <a:pt x="76419" y="11529"/>
                  </a:cubicBezTo>
                  <a:cubicBezTo>
                    <a:pt x="76419" y="11308"/>
                    <a:pt x="76419" y="11086"/>
                    <a:pt x="76419" y="10864"/>
                  </a:cubicBezTo>
                  <a:cubicBezTo>
                    <a:pt x="76419" y="10642"/>
                    <a:pt x="76419" y="10420"/>
                    <a:pt x="76419" y="10198"/>
                  </a:cubicBezTo>
                  <a:cubicBezTo>
                    <a:pt x="76456" y="10014"/>
                    <a:pt x="76456" y="9792"/>
                    <a:pt x="76493" y="9644"/>
                  </a:cubicBezTo>
                  <a:cubicBezTo>
                    <a:pt x="76493" y="9459"/>
                    <a:pt x="76530" y="9311"/>
                    <a:pt x="76567" y="9237"/>
                  </a:cubicBezTo>
                  <a:cubicBezTo>
                    <a:pt x="76641" y="9126"/>
                    <a:pt x="76715" y="9126"/>
                    <a:pt x="76715" y="9126"/>
                  </a:cubicBezTo>
                  <a:close/>
                  <a:moveTo>
                    <a:pt x="79821" y="9829"/>
                  </a:moveTo>
                  <a:lnTo>
                    <a:pt x="79821" y="9829"/>
                  </a:lnTo>
                  <a:cubicBezTo>
                    <a:pt x="79820" y="9829"/>
                    <a:pt x="79746" y="9866"/>
                    <a:pt x="79710" y="9977"/>
                  </a:cubicBezTo>
                  <a:cubicBezTo>
                    <a:pt x="79673" y="10051"/>
                    <a:pt x="79636" y="10198"/>
                    <a:pt x="79636" y="10346"/>
                  </a:cubicBezTo>
                  <a:cubicBezTo>
                    <a:pt x="79599" y="10531"/>
                    <a:pt x="79599" y="10753"/>
                    <a:pt x="79599" y="10938"/>
                  </a:cubicBezTo>
                  <a:cubicBezTo>
                    <a:pt x="79562" y="11160"/>
                    <a:pt x="79525" y="11418"/>
                    <a:pt x="79525" y="11640"/>
                  </a:cubicBezTo>
                  <a:cubicBezTo>
                    <a:pt x="79488" y="11862"/>
                    <a:pt x="79451" y="12084"/>
                    <a:pt x="79414" y="12306"/>
                  </a:cubicBezTo>
                  <a:cubicBezTo>
                    <a:pt x="79414" y="12528"/>
                    <a:pt x="79377" y="12749"/>
                    <a:pt x="79340" y="12897"/>
                  </a:cubicBezTo>
                  <a:cubicBezTo>
                    <a:pt x="79340" y="13082"/>
                    <a:pt x="79303" y="13230"/>
                    <a:pt x="79266" y="13341"/>
                  </a:cubicBezTo>
                  <a:cubicBezTo>
                    <a:pt x="79266" y="13415"/>
                    <a:pt x="79229" y="13489"/>
                    <a:pt x="79229" y="13489"/>
                  </a:cubicBezTo>
                  <a:cubicBezTo>
                    <a:pt x="79229" y="13489"/>
                    <a:pt x="79229" y="13415"/>
                    <a:pt x="79229" y="13341"/>
                  </a:cubicBezTo>
                  <a:cubicBezTo>
                    <a:pt x="79229" y="13230"/>
                    <a:pt x="79192" y="13082"/>
                    <a:pt x="79192" y="12897"/>
                  </a:cubicBezTo>
                  <a:cubicBezTo>
                    <a:pt x="79192" y="12712"/>
                    <a:pt x="79192" y="12528"/>
                    <a:pt x="79192" y="12306"/>
                  </a:cubicBezTo>
                  <a:cubicBezTo>
                    <a:pt x="79229" y="12084"/>
                    <a:pt x="79229" y="11825"/>
                    <a:pt x="79266" y="11603"/>
                  </a:cubicBezTo>
                  <a:cubicBezTo>
                    <a:pt x="79303" y="11381"/>
                    <a:pt x="79303" y="11160"/>
                    <a:pt x="79340" y="10938"/>
                  </a:cubicBezTo>
                  <a:cubicBezTo>
                    <a:pt x="79377" y="10716"/>
                    <a:pt x="79451" y="10494"/>
                    <a:pt x="79488" y="10346"/>
                  </a:cubicBezTo>
                  <a:cubicBezTo>
                    <a:pt x="79525" y="10161"/>
                    <a:pt x="79599" y="10014"/>
                    <a:pt x="79673" y="9940"/>
                  </a:cubicBezTo>
                  <a:cubicBezTo>
                    <a:pt x="79746" y="9866"/>
                    <a:pt x="79820" y="9829"/>
                    <a:pt x="79821" y="9829"/>
                  </a:cubicBezTo>
                  <a:close/>
                  <a:moveTo>
                    <a:pt x="83074" y="11381"/>
                  </a:moveTo>
                  <a:cubicBezTo>
                    <a:pt x="83074" y="11381"/>
                    <a:pt x="83037" y="11418"/>
                    <a:pt x="82963" y="11529"/>
                  </a:cubicBezTo>
                  <a:cubicBezTo>
                    <a:pt x="82889" y="11603"/>
                    <a:pt x="82778" y="11751"/>
                    <a:pt x="82704" y="11899"/>
                  </a:cubicBezTo>
                  <a:cubicBezTo>
                    <a:pt x="82593" y="12047"/>
                    <a:pt x="82483" y="12269"/>
                    <a:pt x="82372" y="12491"/>
                  </a:cubicBezTo>
                  <a:cubicBezTo>
                    <a:pt x="82261" y="12675"/>
                    <a:pt x="82187" y="12934"/>
                    <a:pt x="82113" y="13156"/>
                  </a:cubicBezTo>
                  <a:cubicBezTo>
                    <a:pt x="82002" y="13415"/>
                    <a:pt x="81965" y="13674"/>
                    <a:pt x="81891" y="13895"/>
                  </a:cubicBezTo>
                  <a:cubicBezTo>
                    <a:pt x="81854" y="14117"/>
                    <a:pt x="81780" y="14339"/>
                    <a:pt x="81743" y="14524"/>
                  </a:cubicBezTo>
                  <a:cubicBezTo>
                    <a:pt x="81706" y="14746"/>
                    <a:pt x="81669" y="14894"/>
                    <a:pt x="81632" y="15005"/>
                  </a:cubicBezTo>
                  <a:cubicBezTo>
                    <a:pt x="81595" y="15115"/>
                    <a:pt x="81595" y="15189"/>
                    <a:pt x="81595" y="15189"/>
                  </a:cubicBezTo>
                  <a:cubicBezTo>
                    <a:pt x="81595" y="15189"/>
                    <a:pt x="81595" y="15115"/>
                    <a:pt x="81595" y="15005"/>
                  </a:cubicBezTo>
                  <a:cubicBezTo>
                    <a:pt x="81595" y="14857"/>
                    <a:pt x="81595" y="14709"/>
                    <a:pt x="81595" y="14524"/>
                  </a:cubicBezTo>
                  <a:cubicBezTo>
                    <a:pt x="81632" y="14302"/>
                    <a:pt x="81632" y="14080"/>
                    <a:pt x="81669" y="13858"/>
                  </a:cubicBezTo>
                  <a:cubicBezTo>
                    <a:pt x="81706" y="13600"/>
                    <a:pt x="81780" y="13341"/>
                    <a:pt x="81854" y="13082"/>
                  </a:cubicBezTo>
                  <a:cubicBezTo>
                    <a:pt x="81965" y="12823"/>
                    <a:pt x="82039" y="12601"/>
                    <a:pt x="82187" y="12380"/>
                  </a:cubicBezTo>
                  <a:cubicBezTo>
                    <a:pt x="82298" y="12158"/>
                    <a:pt x="82446" y="11973"/>
                    <a:pt x="82556" y="11825"/>
                  </a:cubicBezTo>
                  <a:cubicBezTo>
                    <a:pt x="82704" y="11640"/>
                    <a:pt x="82815" y="11566"/>
                    <a:pt x="82926" y="11492"/>
                  </a:cubicBezTo>
                  <a:cubicBezTo>
                    <a:pt x="83000" y="11418"/>
                    <a:pt x="83074" y="11381"/>
                    <a:pt x="83074" y="11381"/>
                  </a:cubicBezTo>
                  <a:close/>
                  <a:moveTo>
                    <a:pt x="74238" y="10014"/>
                  </a:moveTo>
                  <a:cubicBezTo>
                    <a:pt x="74349" y="10014"/>
                    <a:pt x="74460" y="10051"/>
                    <a:pt x="74571" y="10051"/>
                  </a:cubicBezTo>
                  <a:lnTo>
                    <a:pt x="74793" y="12047"/>
                  </a:lnTo>
                  <a:lnTo>
                    <a:pt x="74941" y="10124"/>
                  </a:lnTo>
                  <a:cubicBezTo>
                    <a:pt x="75014" y="10161"/>
                    <a:pt x="75051" y="10161"/>
                    <a:pt x="75125" y="10161"/>
                  </a:cubicBezTo>
                  <a:lnTo>
                    <a:pt x="75273" y="11714"/>
                  </a:lnTo>
                  <a:lnTo>
                    <a:pt x="75495" y="10235"/>
                  </a:lnTo>
                  <a:cubicBezTo>
                    <a:pt x="75606" y="10272"/>
                    <a:pt x="75717" y="10309"/>
                    <a:pt x="75791" y="10346"/>
                  </a:cubicBezTo>
                  <a:cubicBezTo>
                    <a:pt x="75754" y="11455"/>
                    <a:pt x="75976" y="12565"/>
                    <a:pt x="75976" y="13711"/>
                  </a:cubicBezTo>
                  <a:cubicBezTo>
                    <a:pt x="75976" y="14136"/>
                    <a:pt x="76299" y="14348"/>
                    <a:pt x="76623" y="14348"/>
                  </a:cubicBezTo>
                  <a:cubicBezTo>
                    <a:pt x="76946" y="14348"/>
                    <a:pt x="77270" y="14136"/>
                    <a:pt x="77270" y="13711"/>
                  </a:cubicBezTo>
                  <a:cubicBezTo>
                    <a:pt x="77270" y="12712"/>
                    <a:pt x="77122" y="11677"/>
                    <a:pt x="77122" y="10716"/>
                  </a:cubicBezTo>
                  <a:cubicBezTo>
                    <a:pt x="77196" y="10716"/>
                    <a:pt x="77270" y="10753"/>
                    <a:pt x="77344" y="10790"/>
                  </a:cubicBezTo>
                  <a:lnTo>
                    <a:pt x="77602" y="12306"/>
                  </a:lnTo>
                  <a:lnTo>
                    <a:pt x="77750" y="10901"/>
                  </a:lnTo>
                  <a:cubicBezTo>
                    <a:pt x="77824" y="10938"/>
                    <a:pt x="77935" y="10975"/>
                    <a:pt x="78046" y="11012"/>
                  </a:cubicBezTo>
                  <a:lnTo>
                    <a:pt x="78120" y="12823"/>
                  </a:lnTo>
                  <a:lnTo>
                    <a:pt x="78379" y="11160"/>
                  </a:lnTo>
                  <a:cubicBezTo>
                    <a:pt x="78490" y="11197"/>
                    <a:pt x="78601" y="11234"/>
                    <a:pt x="78712" y="11271"/>
                  </a:cubicBezTo>
                  <a:cubicBezTo>
                    <a:pt x="78564" y="12269"/>
                    <a:pt x="78527" y="13267"/>
                    <a:pt x="78675" y="14265"/>
                  </a:cubicBezTo>
                  <a:cubicBezTo>
                    <a:pt x="78712" y="14690"/>
                    <a:pt x="79063" y="14903"/>
                    <a:pt x="79391" y="14903"/>
                  </a:cubicBezTo>
                  <a:cubicBezTo>
                    <a:pt x="79719" y="14903"/>
                    <a:pt x="80024" y="14690"/>
                    <a:pt x="79969" y="14265"/>
                  </a:cubicBezTo>
                  <a:cubicBezTo>
                    <a:pt x="79895" y="13452"/>
                    <a:pt x="79858" y="12638"/>
                    <a:pt x="79969" y="11862"/>
                  </a:cubicBezTo>
                  <a:cubicBezTo>
                    <a:pt x="80042" y="11899"/>
                    <a:pt x="80153" y="11936"/>
                    <a:pt x="80227" y="11973"/>
                  </a:cubicBezTo>
                  <a:cubicBezTo>
                    <a:pt x="80227" y="12417"/>
                    <a:pt x="80190" y="12823"/>
                    <a:pt x="80190" y="13230"/>
                  </a:cubicBezTo>
                  <a:cubicBezTo>
                    <a:pt x="80301" y="12860"/>
                    <a:pt x="80412" y="12491"/>
                    <a:pt x="80523" y="12121"/>
                  </a:cubicBezTo>
                  <a:cubicBezTo>
                    <a:pt x="80634" y="12195"/>
                    <a:pt x="80745" y="12232"/>
                    <a:pt x="80819" y="12306"/>
                  </a:cubicBezTo>
                  <a:cubicBezTo>
                    <a:pt x="80671" y="12823"/>
                    <a:pt x="80560" y="13378"/>
                    <a:pt x="80523" y="13895"/>
                  </a:cubicBezTo>
                  <a:cubicBezTo>
                    <a:pt x="80671" y="13415"/>
                    <a:pt x="80893" y="12934"/>
                    <a:pt x="81152" y="12491"/>
                  </a:cubicBezTo>
                  <a:cubicBezTo>
                    <a:pt x="81263" y="12565"/>
                    <a:pt x="81373" y="12638"/>
                    <a:pt x="81484" y="12712"/>
                  </a:cubicBezTo>
                  <a:cubicBezTo>
                    <a:pt x="81004" y="13674"/>
                    <a:pt x="80708" y="14783"/>
                    <a:pt x="80671" y="15929"/>
                  </a:cubicBezTo>
                  <a:lnTo>
                    <a:pt x="80671" y="15966"/>
                  </a:lnTo>
                  <a:cubicBezTo>
                    <a:pt x="79044" y="15448"/>
                    <a:pt x="78638" y="14783"/>
                    <a:pt x="78638" y="14783"/>
                  </a:cubicBezTo>
                  <a:cubicBezTo>
                    <a:pt x="75199" y="14265"/>
                    <a:pt x="74682" y="13932"/>
                    <a:pt x="74682" y="13932"/>
                  </a:cubicBezTo>
                  <a:lnTo>
                    <a:pt x="74386" y="13932"/>
                  </a:lnTo>
                  <a:cubicBezTo>
                    <a:pt x="74423" y="13858"/>
                    <a:pt x="74423" y="13785"/>
                    <a:pt x="74423" y="13711"/>
                  </a:cubicBezTo>
                  <a:cubicBezTo>
                    <a:pt x="74386" y="12601"/>
                    <a:pt x="74201" y="11234"/>
                    <a:pt x="74238" y="10014"/>
                  </a:cubicBezTo>
                  <a:close/>
                  <a:moveTo>
                    <a:pt x="50503" y="9422"/>
                  </a:moveTo>
                  <a:lnTo>
                    <a:pt x="50503" y="9422"/>
                  </a:lnTo>
                  <a:cubicBezTo>
                    <a:pt x="50504" y="9424"/>
                    <a:pt x="50578" y="9534"/>
                    <a:pt x="50725" y="9718"/>
                  </a:cubicBezTo>
                  <a:cubicBezTo>
                    <a:pt x="50836" y="9903"/>
                    <a:pt x="51020" y="10161"/>
                    <a:pt x="51279" y="10494"/>
                  </a:cubicBezTo>
                  <a:cubicBezTo>
                    <a:pt x="51501" y="10827"/>
                    <a:pt x="51760" y="11197"/>
                    <a:pt x="52056" y="11603"/>
                  </a:cubicBezTo>
                  <a:cubicBezTo>
                    <a:pt x="52277" y="11936"/>
                    <a:pt x="52499" y="12269"/>
                    <a:pt x="52721" y="12601"/>
                  </a:cubicBezTo>
                  <a:cubicBezTo>
                    <a:pt x="52906" y="12565"/>
                    <a:pt x="53054" y="12491"/>
                    <a:pt x="53239" y="12454"/>
                  </a:cubicBezTo>
                  <a:cubicBezTo>
                    <a:pt x="53756" y="12306"/>
                    <a:pt x="54274" y="12158"/>
                    <a:pt x="54791" y="12010"/>
                  </a:cubicBezTo>
                  <a:cubicBezTo>
                    <a:pt x="55272" y="11862"/>
                    <a:pt x="55716" y="11751"/>
                    <a:pt x="56122" y="11603"/>
                  </a:cubicBezTo>
                  <a:cubicBezTo>
                    <a:pt x="56529" y="11492"/>
                    <a:pt x="56862" y="11381"/>
                    <a:pt x="57084" y="11308"/>
                  </a:cubicBezTo>
                  <a:cubicBezTo>
                    <a:pt x="57305" y="11271"/>
                    <a:pt x="57452" y="11234"/>
                    <a:pt x="57453" y="11234"/>
                  </a:cubicBezTo>
                  <a:lnTo>
                    <a:pt x="57453" y="11234"/>
                  </a:lnTo>
                  <a:cubicBezTo>
                    <a:pt x="57452" y="11234"/>
                    <a:pt x="57305" y="11271"/>
                    <a:pt x="57084" y="11381"/>
                  </a:cubicBezTo>
                  <a:cubicBezTo>
                    <a:pt x="56862" y="11455"/>
                    <a:pt x="56566" y="11603"/>
                    <a:pt x="56159" y="11751"/>
                  </a:cubicBezTo>
                  <a:cubicBezTo>
                    <a:pt x="55790" y="11899"/>
                    <a:pt x="55346" y="12084"/>
                    <a:pt x="54865" y="12232"/>
                  </a:cubicBezTo>
                  <a:cubicBezTo>
                    <a:pt x="54348" y="12380"/>
                    <a:pt x="53830" y="12565"/>
                    <a:pt x="53313" y="12712"/>
                  </a:cubicBezTo>
                  <a:cubicBezTo>
                    <a:pt x="53165" y="12749"/>
                    <a:pt x="53017" y="12786"/>
                    <a:pt x="52869" y="12823"/>
                  </a:cubicBezTo>
                  <a:cubicBezTo>
                    <a:pt x="52906" y="12860"/>
                    <a:pt x="52943" y="12860"/>
                    <a:pt x="52943" y="12897"/>
                  </a:cubicBezTo>
                  <a:cubicBezTo>
                    <a:pt x="53239" y="13341"/>
                    <a:pt x="53571" y="13785"/>
                    <a:pt x="53830" y="14191"/>
                  </a:cubicBezTo>
                  <a:cubicBezTo>
                    <a:pt x="54126" y="14598"/>
                    <a:pt x="54422" y="14968"/>
                    <a:pt x="54644" y="15300"/>
                  </a:cubicBezTo>
                  <a:cubicBezTo>
                    <a:pt x="54865" y="15633"/>
                    <a:pt x="55050" y="15892"/>
                    <a:pt x="55198" y="16077"/>
                  </a:cubicBezTo>
                  <a:cubicBezTo>
                    <a:pt x="55346" y="16262"/>
                    <a:pt x="55383" y="16372"/>
                    <a:pt x="55383" y="16372"/>
                  </a:cubicBezTo>
                  <a:cubicBezTo>
                    <a:pt x="55383" y="16372"/>
                    <a:pt x="55309" y="16299"/>
                    <a:pt x="55161" y="16114"/>
                  </a:cubicBezTo>
                  <a:cubicBezTo>
                    <a:pt x="55013" y="15929"/>
                    <a:pt x="54755" y="15707"/>
                    <a:pt x="54533" y="15374"/>
                  </a:cubicBezTo>
                  <a:cubicBezTo>
                    <a:pt x="54274" y="15079"/>
                    <a:pt x="53978" y="14709"/>
                    <a:pt x="53645" y="14302"/>
                  </a:cubicBezTo>
                  <a:cubicBezTo>
                    <a:pt x="53350" y="13895"/>
                    <a:pt x="53054" y="13489"/>
                    <a:pt x="52721" y="13045"/>
                  </a:cubicBezTo>
                  <a:lnTo>
                    <a:pt x="52610" y="12897"/>
                  </a:lnTo>
                  <a:cubicBezTo>
                    <a:pt x="52314" y="12971"/>
                    <a:pt x="52019" y="13045"/>
                    <a:pt x="51723" y="13082"/>
                  </a:cubicBezTo>
                  <a:cubicBezTo>
                    <a:pt x="51205" y="13230"/>
                    <a:pt x="50762" y="13304"/>
                    <a:pt x="50355" y="13378"/>
                  </a:cubicBezTo>
                  <a:cubicBezTo>
                    <a:pt x="50170" y="13415"/>
                    <a:pt x="49985" y="13452"/>
                    <a:pt x="49837" y="13452"/>
                  </a:cubicBezTo>
                  <a:cubicBezTo>
                    <a:pt x="49837" y="13489"/>
                    <a:pt x="49837" y="13489"/>
                    <a:pt x="49837" y="13489"/>
                  </a:cubicBezTo>
                  <a:cubicBezTo>
                    <a:pt x="49837" y="13526"/>
                    <a:pt x="49837" y="13526"/>
                    <a:pt x="49837" y="13563"/>
                  </a:cubicBezTo>
                  <a:lnTo>
                    <a:pt x="49800" y="13563"/>
                  </a:lnTo>
                  <a:cubicBezTo>
                    <a:pt x="49800" y="13563"/>
                    <a:pt x="49800" y="13526"/>
                    <a:pt x="49763" y="13526"/>
                  </a:cubicBezTo>
                  <a:cubicBezTo>
                    <a:pt x="49763" y="13526"/>
                    <a:pt x="49763" y="13489"/>
                    <a:pt x="49763" y="13489"/>
                  </a:cubicBezTo>
                  <a:cubicBezTo>
                    <a:pt x="49653" y="13489"/>
                    <a:pt x="49542" y="13526"/>
                    <a:pt x="49431" y="13526"/>
                  </a:cubicBezTo>
                  <a:cubicBezTo>
                    <a:pt x="49431" y="13526"/>
                    <a:pt x="49431" y="13526"/>
                    <a:pt x="49431" y="13563"/>
                  </a:cubicBezTo>
                  <a:cubicBezTo>
                    <a:pt x="49431" y="13563"/>
                    <a:pt x="49468" y="13600"/>
                    <a:pt x="49468" y="13600"/>
                  </a:cubicBezTo>
                  <a:cubicBezTo>
                    <a:pt x="49468" y="13600"/>
                    <a:pt x="49468" y="13637"/>
                    <a:pt x="49431" y="13637"/>
                  </a:cubicBezTo>
                  <a:cubicBezTo>
                    <a:pt x="49431" y="13637"/>
                    <a:pt x="49431" y="13674"/>
                    <a:pt x="49431" y="13674"/>
                  </a:cubicBezTo>
                  <a:lnTo>
                    <a:pt x="49394" y="13674"/>
                  </a:lnTo>
                  <a:cubicBezTo>
                    <a:pt x="49394" y="13674"/>
                    <a:pt x="49394" y="13637"/>
                    <a:pt x="49394" y="13637"/>
                  </a:cubicBezTo>
                  <a:cubicBezTo>
                    <a:pt x="49357" y="13600"/>
                    <a:pt x="49357" y="13600"/>
                    <a:pt x="49357" y="13600"/>
                  </a:cubicBezTo>
                  <a:cubicBezTo>
                    <a:pt x="49357" y="13563"/>
                    <a:pt x="49357" y="13563"/>
                    <a:pt x="49357" y="13563"/>
                  </a:cubicBezTo>
                  <a:cubicBezTo>
                    <a:pt x="49098" y="13563"/>
                    <a:pt x="48987" y="13600"/>
                    <a:pt x="48987" y="13600"/>
                  </a:cubicBezTo>
                  <a:cubicBezTo>
                    <a:pt x="48987" y="13600"/>
                    <a:pt x="49098" y="13563"/>
                    <a:pt x="49320" y="13489"/>
                  </a:cubicBezTo>
                  <a:cubicBezTo>
                    <a:pt x="49320" y="13489"/>
                    <a:pt x="49320" y="13452"/>
                    <a:pt x="49357" y="13452"/>
                  </a:cubicBezTo>
                  <a:cubicBezTo>
                    <a:pt x="49357" y="13452"/>
                    <a:pt x="49357" y="13415"/>
                    <a:pt x="49357" y="13415"/>
                  </a:cubicBezTo>
                  <a:lnTo>
                    <a:pt x="49394" y="13415"/>
                  </a:lnTo>
                  <a:cubicBezTo>
                    <a:pt x="49394" y="13452"/>
                    <a:pt x="49394" y="13452"/>
                    <a:pt x="49394" y="13452"/>
                  </a:cubicBezTo>
                  <a:cubicBezTo>
                    <a:pt x="49394" y="13452"/>
                    <a:pt x="49394" y="13489"/>
                    <a:pt x="49431" y="13489"/>
                  </a:cubicBezTo>
                  <a:cubicBezTo>
                    <a:pt x="49505" y="13452"/>
                    <a:pt x="49616" y="13415"/>
                    <a:pt x="49726" y="13378"/>
                  </a:cubicBezTo>
                  <a:cubicBezTo>
                    <a:pt x="49726" y="13378"/>
                    <a:pt x="49726" y="13341"/>
                    <a:pt x="49726" y="13341"/>
                  </a:cubicBezTo>
                  <a:lnTo>
                    <a:pt x="49763" y="13341"/>
                  </a:lnTo>
                  <a:cubicBezTo>
                    <a:pt x="49800" y="13341"/>
                    <a:pt x="49800" y="13341"/>
                    <a:pt x="49800" y="13378"/>
                  </a:cubicBezTo>
                  <a:cubicBezTo>
                    <a:pt x="49948" y="13341"/>
                    <a:pt x="50133" y="13267"/>
                    <a:pt x="50318" y="13230"/>
                  </a:cubicBezTo>
                  <a:cubicBezTo>
                    <a:pt x="50725" y="13156"/>
                    <a:pt x="51168" y="13008"/>
                    <a:pt x="51686" y="12897"/>
                  </a:cubicBezTo>
                  <a:cubicBezTo>
                    <a:pt x="51945" y="12823"/>
                    <a:pt x="52204" y="12749"/>
                    <a:pt x="52462" y="12675"/>
                  </a:cubicBezTo>
                  <a:cubicBezTo>
                    <a:pt x="52240" y="12343"/>
                    <a:pt x="52056" y="12047"/>
                    <a:pt x="51871" y="11751"/>
                  </a:cubicBezTo>
                  <a:cubicBezTo>
                    <a:pt x="51575" y="11344"/>
                    <a:pt x="51353" y="10938"/>
                    <a:pt x="51131" y="10568"/>
                  </a:cubicBezTo>
                  <a:cubicBezTo>
                    <a:pt x="50947" y="10235"/>
                    <a:pt x="50799" y="9940"/>
                    <a:pt x="50688" y="9718"/>
                  </a:cubicBezTo>
                  <a:cubicBezTo>
                    <a:pt x="50578" y="9534"/>
                    <a:pt x="50504" y="9424"/>
                    <a:pt x="50503" y="9422"/>
                  </a:cubicBezTo>
                  <a:close/>
                  <a:moveTo>
                    <a:pt x="85773" y="14043"/>
                  </a:moveTo>
                  <a:cubicBezTo>
                    <a:pt x="85773" y="14043"/>
                    <a:pt x="85699" y="14043"/>
                    <a:pt x="85588" y="14080"/>
                  </a:cubicBezTo>
                  <a:cubicBezTo>
                    <a:pt x="85477" y="14117"/>
                    <a:pt x="85366" y="14154"/>
                    <a:pt x="85181" y="14265"/>
                  </a:cubicBezTo>
                  <a:cubicBezTo>
                    <a:pt x="85034" y="14339"/>
                    <a:pt x="84849" y="14450"/>
                    <a:pt x="84664" y="14598"/>
                  </a:cubicBezTo>
                  <a:cubicBezTo>
                    <a:pt x="84479" y="14709"/>
                    <a:pt x="84257" y="14857"/>
                    <a:pt x="84109" y="15042"/>
                  </a:cubicBezTo>
                  <a:cubicBezTo>
                    <a:pt x="83887" y="15189"/>
                    <a:pt x="83740" y="15374"/>
                    <a:pt x="83592" y="15522"/>
                  </a:cubicBezTo>
                  <a:cubicBezTo>
                    <a:pt x="83444" y="15707"/>
                    <a:pt x="83296" y="15855"/>
                    <a:pt x="83185" y="16003"/>
                  </a:cubicBezTo>
                  <a:cubicBezTo>
                    <a:pt x="83074" y="16151"/>
                    <a:pt x="82963" y="16299"/>
                    <a:pt x="82926" y="16372"/>
                  </a:cubicBezTo>
                  <a:cubicBezTo>
                    <a:pt x="82852" y="16483"/>
                    <a:pt x="82815" y="16520"/>
                    <a:pt x="82815" y="16520"/>
                  </a:cubicBezTo>
                  <a:cubicBezTo>
                    <a:pt x="82815" y="16520"/>
                    <a:pt x="82815" y="16446"/>
                    <a:pt x="82852" y="16336"/>
                  </a:cubicBezTo>
                  <a:cubicBezTo>
                    <a:pt x="82889" y="16262"/>
                    <a:pt x="82963" y="16114"/>
                    <a:pt x="83037" y="15929"/>
                  </a:cubicBezTo>
                  <a:cubicBezTo>
                    <a:pt x="83148" y="15781"/>
                    <a:pt x="83259" y="15559"/>
                    <a:pt x="83407" y="15374"/>
                  </a:cubicBezTo>
                  <a:cubicBezTo>
                    <a:pt x="83555" y="15189"/>
                    <a:pt x="83740" y="15005"/>
                    <a:pt x="83924" y="14820"/>
                  </a:cubicBezTo>
                  <a:cubicBezTo>
                    <a:pt x="84109" y="14672"/>
                    <a:pt x="84331" y="14524"/>
                    <a:pt x="84553" y="14376"/>
                  </a:cubicBezTo>
                  <a:cubicBezTo>
                    <a:pt x="84738" y="14265"/>
                    <a:pt x="84960" y="14191"/>
                    <a:pt x="85144" y="14117"/>
                  </a:cubicBezTo>
                  <a:cubicBezTo>
                    <a:pt x="85329" y="14043"/>
                    <a:pt x="85477" y="14043"/>
                    <a:pt x="85588" y="14043"/>
                  </a:cubicBezTo>
                  <a:close/>
                  <a:moveTo>
                    <a:pt x="82593" y="13452"/>
                  </a:moveTo>
                  <a:lnTo>
                    <a:pt x="82741" y="13563"/>
                  </a:lnTo>
                  <a:lnTo>
                    <a:pt x="82335" y="14746"/>
                  </a:lnTo>
                  <a:lnTo>
                    <a:pt x="83000" y="13748"/>
                  </a:lnTo>
                  <a:cubicBezTo>
                    <a:pt x="83111" y="13822"/>
                    <a:pt x="83185" y="13895"/>
                    <a:pt x="83296" y="14006"/>
                  </a:cubicBezTo>
                  <a:cubicBezTo>
                    <a:pt x="83037" y="14265"/>
                    <a:pt x="82852" y="14561"/>
                    <a:pt x="82704" y="14894"/>
                  </a:cubicBezTo>
                  <a:cubicBezTo>
                    <a:pt x="82963" y="14598"/>
                    <a:pt x="83222" y="14376"/>
                    <a:pt x="83555" y="14191"/>
                  </a:cubicBezTo>
                  <a:cubicBezTo>
                    <a:pt x="83629" y="14265"/>
                    <a:pt x="83703" y="14339"/>
                    <a:pt x="83813" y="14450"/>
                  </a:cubicBezTo>
                  <a:cubicBezTo>
                    <a:pt x="83148" y="14968"/>
                    <a:pt x="82630" y="15633"/>
                    <a:pt x="82224" y="16446"/>
                  </a:cubicBezTo>
                  <a:cubicBezTo>
                    <a:pt x="82113" y="16705"/>
                    <a:pt x="82150" y="16964"/>
                    <a:pt x="82335" y="17149"/>
                  </a:cubicBezTo>
                  <a:cubicBezTo>
                    <a:pt x="81891" y="16964"/>
                    <a:pt x="81595" y="16779"/>
                    <a:pt x="81373" y="16557"/>
                  </a:cubicBezTo>
                  <a:cubicBezTo>
                    <a:pt x="81669" y="16557"/>
                    <a:pt x="82002" y="16336"/>
                    <a:pt x="82002" y="15929"/>
                  </a:cubicBezTo>
                  <a:cubicBezTo>
                    <a:pt x="82039" y="15042"/>
                    <a:pt x="82224" y="14228"/>
                    <a:pt x="82593" y="13452"/>
                  </a:cubicBezTo>
                  <a:close/>
                  <a:moveTo>
                    <a:pt x="87067" y="16299"/>
                  </a:moveTo>
                  <a:cubicBezTo>
                    <a:pt x="87067" y="16299"/>
                    <a:pt x="87030" y="16336"/>
                    <a:pt x="86919" y="16372"/>
                  </a:cubicBezTo>
                  <a:cubicBezTo>
                    <a:pt x="86808" y="16372"/>
                    <a:pt x="86697" y="16446"/>
                    <a:pt x="86512" y="16483"/>
                  </a:cubicBezTo>
                  <a:cubicBezTo>
                    <a:pt x="86364" y="16520"/>
                    <a:pt x="86143" y="16594"/>
                    <a:pt x="85958" y="16668"/>
                  </a:cubicBezTo>
                  <a:cubicBezTo>
                    <a:pt x="85736" y="16705"/>
                    <a:pt x="85551" y="16816"/>
                    <a:pt x="85329" y="16890"/>
                  </a:cubicBezTo>
                  <a:cubicBezTo>
                    <a:pt x="85107" y="16964"/>
                    <a:pt x="84886" y="17075"/>
                    <a:pt x="84701" y="17149"/>
                  </a:cubicBezTo>
                  <a:cubicBezTo>
                    <a:pt x="84516" y="17260"/>
                    <a:pt x="84331" y="17334"/>
                    <a:pt x="84183" y="17445"/>
                  </a:cubicBezTo>
                  <a:cubicBezTo>
                    <a:pt x="84035" y="17519"/>
                    <a:pt x="83887" y="17593"/>
                    <a:pt x="83813" y="17629"/>
                  </a:cubicBezTo>
                  <a:cubicBezTo>
                    <a:pt x="83703" y="17703"/>
                    <a:pt x="83666" y="17703"/>
                    <a:pt x="83666" y="17703"/>
                  </a:cubicBezTo>
                  <a:cubicBezTo>
                    <a:pt x="83666" y="17703"/>
                    <a:pt x="83703" y="17666"/>
                    <a:pt x="83777" y="17593"/>
                  </a:cubicBezTo>
                  <a:cubicBezTo>
                    <a:pt x="83850" y="17519"/>
                    <a:pt x="83961" y="17408"/>
                    <a:pt x="84072" y="17297"/>
                  </a:cubicBezTo>
                  <a:cubicBezTo>
                    <a:pt x="84220" y="17223"/>
                    <a:pt x="84405" y="17075"/>
                    <a:pt x="84590" y="16964"/>
                  </a:cubicBezTo>
                  <a:cubicBezTo>
                    <a:pt x="84775" y="16853"/>
                    <a:pt x="84997" y="16742"/>
                    <a:pt x="85218" y="16631"/>
                  </a:cubicBezTo>
                  <a:cubicBezTo>
                    <a:pt x="85440" y="16557"/>
                    <a:pt x="85662" y="16483"/>
                    <a:pt x="85884" y="16446"/>
                  </a:cubicBezTo>
                  <a:cubicBezTo>
                    <a:pt x="86106" y="16372"/>
                    <a:pt x="86327" y="16372"/>
                    <a:pt x="86475" y="16336"/>
                  </a:cubicBezTo>
                  <a:cubicBezTo>
                    <a:pt x="86660" y="16299"/>
                    <a:pt x="86808" y="16299"/>
                    <a:pt x="86919" y="16299"/>
                  </a:cubicBezTo>
                  <a:close/>
                  <a:moveTo>
                    <a:pt x="87141" y="18591"/>
                  </a:moveTo>
                  <a:cubicBezTo>
                    <a:pt x="87326" y="18591"/>
                    <a:pt x="87474" y="18628"/>
                    <a:pt x="87585" y="18628"/>
                  </a:cubicBezTo>
                  <a:cubicBezTo>
                    <a:pt x="87732" y="18665"/>
                    <a:pt x="87769" y="18665"/>
                    <a:pt x="87769" y="18665"/>
                  </a:cubicBezTo>
                  <a:lnTo>
                    <a:pt x="87621" y="18665"/>
                  </a:lnTo>
                  <a:cubicBezTo>
                    <a:pt x="87511" y="18702"/>
                    <a:pt x="87326" y="18739"/>
                    <a:pt x="87141" y="18739"/>
                  </a:cubicBezTo>
                  <a:cubicBezTo>
                    <a:pt x="86956" y="18776"/>
                    <a:pt x="86771" y="18813"/>
                    <a:pt x="86549" y="18850"/>
                  </a:cubicBezTo>
                  <a:cubicBezTo>
                    <a:pt x="86291" y="18887"/>
                    <a:pt x="86069" y="18923"/>
                    <a:pt x="85810" y="18997"/>
                  </a:cubicBezTo>
                  <a:cubicBezTo>
                    <a:pt x="85588" y="19034"/>
                    <a:pt x="85329" y="19108"/>
                    <a:pt x="85107" y="19145"/>
                  </a:cubicBezTo>
                  <a:cubicBezTo>
                    <a:pt x="84886" y="19219"/>
                    <a:pt x="84664" y="19256"/>
                    <a:pt x="84516" y="19293"/>
                  </a:cubicBezTo>
                  <a:cubicBezTo>
                    <a:pt x="84331" y="19367"/>
                    <a:pt x="84146" y="19404"/>
                    <a:pt x="84072" y="19404"/>
                  </a:cubicBezTo>
                  <a:cubicBezTo>
                    <a:pt x="83961" y="19441"/>
                    <a:pt x="83887" y="19478"/>
                    <a:pt x="83887" y="19478"/>
                  </a:cubicBezTo>
                  <a:cubicBezTo>
                    <a:pt x="83887" y="19478"/>
                    <a:pt x="83961" y="19441"/>
                    <a:pt x="84035" y="19367"/>
                  </a:cubicBezTo>
                  <a:cubicBezTo>
                    <a:pt x="84146" y="19330"/>
                    <a:pt x="84257" y="19256"/>
                    <a:pt x="84442" y="19182"/>
                  </a:cubicBezTo>
                  <a:cubicBezTo>
                    <a:pt x="84627" y="19108"/>
                    <a:pt x="84812" y="18997"/>
                    <a:pt x="85034" y="18923"/>
                  </a:cubicBezTo>
                  <a:cubicBezTo>
                    <a:pt x="85292" y="18850"/>
                    <a:pt x="85514" y="18776"/>
                    <a:pt x="85773" y="18739"/>
                  </a:cubicBezTo>
                  <a:cubicBezTo>
                    <a:pt x="86032" y="18702"/>
                    <a:pt x="86254" y="18665"/>
                    <a:pt x="86512" y="18628"/>
                  </a:cubicBezTo>
                  <a:cubicBezTo>
                    <a:pt x="86734" y="18591"/>
                    <a:pt x="86956" y="18591"/>
                    <a:pt x="87141" y="18591"/>
                  </a:cubicBezTo>
                  <a:close/>
                  <a:moveTo>
                    <a:pt x="78194" y="15449"/>
                  </a:moveTo>
                  <a:lnTo>
                    <a:pt x="78194" y="15449"/>
                  </a:lnTo>
                  <a:cubicBezTo>
                    <a:pt x="78416" y="15818"/>
                    <a:pt x="78823" y="15966"/>
                    <a:pt x="79229" y="16114"/>
                  </a:cubicBezTo>
                  <a:cubicBezTo>
                    <a:pt x="79599" y="16262"/>
                    <a:pt x="80042" y="16372"/>
                    <a:pt x="80338" y="16668"/>
                  </a:cubicBezTo>
                  <a:cubicBezTo>
                    <a:pt x="80671" y="16927"/>
                    <a:pt x="80856" y="17371"/>
                    <a:pt x="81189" y="17593"/>
                  </a:cubicBezTo>
                  <a:cubicBezTo>
                    <a:pt x="81373" y="17703"/>
                    <a:pt x="81558" y="17814"/>
                    <a:pt x="81706" y="17925"/>
                  </a:cubicBezTo>
                  <a:cubicBezTo>
                    <a:pt x="81891" y="18073"/>
                    <a:pt x="82002" y="18258"/>
                    <a:pt x="82113" y="18443"/>
                  </a:cubicBezTo>
                  <a:cubicBezTo>
                    <a:pt x="82261" y="18850"/>
                    <a:pt x="82298" y="19293"/>
                    <a:pt x="82261" y="19737"/>
                  </a:cubicBezTo>
                  <a:cubicBezTo>
                    <a:pt x="82261" y="20144"/>
                    <a:pt x="82187" y="20550"/>
                    <a:pt x="82076" y="20994"/>
                  </a:cubicBezTo>
                  <a:cubicBezTo>
                    <a:pt x="82002" y="21179"/>
                    <a:pt x="81928" y="21401"/>
                    <a:pt x="81854" y="21585"/>
                  </a:cubicBezTo>
                  <a:lnTo>
                    <a:pt x="81780" y="21770"/>
                  </a:lnTo>
                  <a:cubicBezTo>
                    <a:pt x="81780" y="21807"/>
                    <a:pt x="81780" y="21807"/>
                    <a:pt x="81780" y="21807"/>
                  </a:cubicBezTo>
                  <a:lnTo>
                    <a:pt x="81743" y="21807"/>
                  </a:lnTo>
                  <a:lnTo>
                    <a:pt x="81669" y="21770"/>
                  </a:lnTo>
                  <a:lnTo>
                    <a:pt x="81558" y="21770"/>
                  </a:lnTo>
                  <a:cubicBezTo>
                    <a:pt x="81484" y="21733"/>
                    <a:pt x="81373" y="21696"/>
                    <a:pt x="81263" y="21696"/>
                  </a:cubicBezTo>
                  <a:cubicBezTo>
                    <a:pt x="81118" y="21670"/>
                    <a:pt x="80974" y="21658"/>
                    <a:pt x="80830" y="21658"/>
                  </a:cubicBezTo>
                  <a:cubicBezTo>
                    <a:pt x="80568" y="21658"/>
                    <a:pt x="80305" y="21699"/>
                    <a:pt x="80042" y="21770"/>
                  </a:cubicBezTo>
                  <a:lnTo>
                    <a:pt x="80006" y="21585"/>
                  </a:lnTo>
                  <a:cubicBezTo>
                    <a:pt x="80268" y="21514"/>
                    <a:pt x="80546" y="21473"/>
                    <a:pt x="80830" y="21473"/>
                  </a:cubicBezTo>
                  <a:cubicBezTo>
                    <a:pt x="80985" y="21473"/>
                    <a:pt x="81142" y="21485"/>
                    <a:pt x="81299" y="21511"/>
                  </a:cubicBezTo>
                  <a:cubicBezTo>
                    <a:pt x="81410" y="21548"/>
                    <a:pt x="81484" y="21548"/>
                    <a:pt x="81595" y="21585"/>
                  </a:cubicBezTo>
                  <a:lnTo>
                    <a:pt x="81632" y="21585"/>
                  </a:lnTo>
                  <a:lnTo>
                    <a:pt x="81669" y="21622"/>
                  </a:lnTo>
                  <a:lnTo>
                    <a:pt x="81706" y="21511"/>
                  </a:lnTo>
                  <a:cubicBezTo>
                    <a:pt x="81780" y="21327"/>
                    <a:pt x="81854" y="21142"/>
                    <a:pt x="81928" y="20957"/>
                  </a:cubicBezTo>
                  <a:cubicBezTo>
                    <a:pt x="82039" y="20550"/>
                    <a:pt x="82113" y="20144"/>
                    <a:pt x="82150" y="19737"/>
                  </a:cubicBezTo>
                  <a:cubicBezTo>
                    <a:pt x="82187" y="19293"/>
                    <a:pt x="82187" y="18887"/>
                    <a:pt x="82002" y="18480"/>
                  </a:cubicBezTo>
                  <a:cubicBezTo>
                    <a:pt x="81928" y="18295"/>
                    <a:pt x="81817" y="18147"/>
                    <a:pt x="81669" y="17999"/>
                  </a:cubicBezTo>
                  <a:cubicBezTo>
                    <a:pt x="81521" y="17888"/>
                    <a:pt x="81336" y="17777"/>
                    <a:pt x="81152" y="17629"/>
                  </a:cubicBezTo>
                  <a:cubicBezTo>
                    <a:pt x="80782" y="17408"/>
                    <a:pt x="80634" y="16964"/>
                    <a:pt x="80338" y="16705"/>
                  </a:cubicBezTo>
                  <a:cubicBezTo>
                    <a:pt x="80006" y="16446"/>
                    <a:pt x="79599" y="16299"/>
                    <a:pt x="79229" y="16151"/>
                  </a:cubicBezTo>
                  <a:cubicBezTo>
                    <a:pt x="78823" y="16003"/>
                    <a:pt x="78416" y="15818"/>
                    <a:pt x="78194" y="15449"/>
                  </a:cubicBezTo>
                  <a:close/>
                  <a:moveTo>
                    <a:pt x="84229" y="21706"/>
                  </a:moveTo>
                  <a:cubicBezTo>
                    <a:pt x="84313" y="21706"/>
                    <a:pt x="84405" y="21715"/>
                    <a:pt x="84516" y="21733"/>
                  </a:cubicBezTo>
                  <a:cubicBezTo>
                    <a:pt x="84701" y="21733"/>
                    <a:pt x="84960" y="21770"/>
                    <a:pt x="85181" y="21844"/>
                  </a:cubicBezTo>
                  <a:cubicBezTo>
                    <a:pt x="85440" y="21918"/>
                    <a:pt x="85699" y="22029"/>
                    <a:pt x="85958" y="22177"/>
                  </a:cubicBezTo>
                  <a:cubicBezTo>
                    <a:pt x="86180" y="22325"/>
                    <a:pt x="86401" y="22473"/>
                    <a:pt x="86586" y="22658"/>
                  </a:cubicBezTo>
                  <a:cubicBezTo>
                    <a:pt x="86771" y="22842"/>
                    <a:pt x="86919" y="23027"/>
                    <a:pt x="87030" y="23175"/>
                  </a:cubicBezTo>
                  <a:cubicBezTo>
                    <a:pt x="87178" y="23360"/>
                    <a:pt x="87252" y="23508"/>
                    <a:pt x="87289" y="23619"/>
                  </a:cubicBezTo>
                  <a:cubicBezTo>
                    <a:pt x="87326" y="23730"/>
                    <a:pt x="87363" y="23767"/>
                    <a:pt x="87363" y="23767"/>
                  </a:cubicBezTo>
                  <a:cubicBezTo>
                    <a:pt x="87363" y="23767"/>
                    <a:pt x="87326" y="23730"/>
                    <a:pt x="87252" y="23656"/>
                  </a:cubicBezTo>
                  <a:cubicBezTo>
                    <a:pt x="87178" y="23545"/>
                    <a:pt x="87067" y="23434"/>
                    <a:pt x="86919" y="23286"/>
                  </a:cubicBezTo>
                  <a:cubicBezTo>
                    <a:pt x="86808" y="23138"/>
                    <a:pt x="86623" y="22990"/>
                    <a:pt x="86438" y="22842"/>
                  </a:cubicBezTo>
                  <a:cubicBezTo>
                    <a:pt x="86254" y="22694"/>
                    <a:pt x="86032" y="22547"/>
                    <a:pt x="85810" y="22399"/>
                  </a:cubicBezTo>
                  <a:cubicBezTo>
                    <a:pt x="85588" y="22251"/>
                    <a:pt x="85366" y="22140"/>
                    <a:pt x="85107" y="22066"/>
                  </a:cubicBezTo>
                  <a:cubicBezTo>
                    <a:pt x="84886" y="21992"/>
                    <a:pt x="84664" y="21918"/>
                    <a:pt x="84479" y="21881"/>
                  </a:cubicBezTo>
                  <a:cubicBezTo>
                    <a:pt x="84294" y="21807"/>
                    <a:pt x="84146" y="21770"/>
                    <a:pt x="83998" y="21770"/>
                  </a:cubicBezTo>
                  <a:cubicBezTo>
                    <a:pt x="83887" y="21770"/>
                    <a:pt x="83813" y="21733"/>
                    <a:pt x="83813" y="21733"/>
                  </a:cubicBezTo>
                  <a:lnTo>
                    <a:pt x="83998" y="21733"/>
                  </a:lnTo>
                  <a:cubicBezTo>
                    <a:pt x="84072" y="21715"/>
                    <a:pt x="84146" y="21706"/>
                    <a:pt x="84229" y="21706"/>
                  </a:cubicBezTo>
                  <a:close/>
                  <a:moveTo>
                    <a:pt x="70419" y="9708"/>
                  </a:moveTo>
                  <a:cubicBezTo>
                    <a:pt x="70582" y="9708"/>
                    <a:pt x="70746" y="9711"/>
                    <a:pt x="70911" y="9718"/>
                  </a:cubicBezTo>
                  <a:cubicBezTo>
                    <a:pt x="70504" y="10531"/>
                    <a:pt x="70134" y="11381"/>
                    <a:pt x="69802" y="12269"/>
                  </a:cubicBezTo>
                  <a:cubicBezTo>
                    <a:pt x="69623" y="12737"/>
                    <a:pt x="70009" y="13043"/>
                    <a:pt x="70408" y="13043"/>
                  </a:cubicBezTo>
                  <a:cubicBezTo>
                    <a:pt x="70672" y="13043"/>
                    <a:pt x="70941" y="12910"/>
                    <a:pt x="71059" y="12601"/>
                  </a:cubicBezTo>
                  <a:cubicBezTo>
                    <a:pt x="71465" y="11640"/>
                    <a:pt x="71872" y="10679"/>
                    <a:pt x="72353" y="9755"/>
                  </a:cubicBezTo>
                  <a:cubicBezTo>
                    <a:pt x="72390" y="9755"/>
                    <a:pt x="72463" y="9792"/>
                    <a:pt x="72500" y="9792"/>
                  </a:cubicBezTo>
                  <a:cubicBezTo>
                    <a:pt x="72353" y="10420"/>
                    <a:pt x="72316" y="11049"/>
                    <a:pt x="72353" y="11677"/>
                  </a:cubicBezTo>
                  <a:cubicBezTo>
                    <a:pt x="72427" y="11012"/>
                    <a:pt x="72574" y="10383"/>
                    <a:pt x="72833" y="9829"/>
                  </a:cubicBezTo>
                  <a:lnTo>
                    <a:pt x="72944" y="9829"/>
                  </a:lnTo>
                  <a:cubicBezTo>
                    <a:pt x="72870" y="11123"/>
                    <a:pt x="73092" y="12528"/>
                    <a:pt x="73129" y="13711"/>
                  </a:cubicBezTo>
                  <a:cubicBezTo>
                    <a:pt x="73129" y="13748"/>
                    <a:pt x="73129" y="13822"/>
                    <a:pt x="73129" y="13858"/>
                  </a:cubicBezTo>
                  <a:cubicBezTo>
                    <a:pt x="72685" y="13785"/>
                    <a:pt x="72279" y="13637"/>
                    <a:pt x="71946" y="13526"/>
                  </a:cubicBezTo>
                  <a:lnTo>
                    <a:pt x="71946" y="13526"/>
                  </a:lnTo>
                  <a:lnTo>
                    <a:pt x="72168" y="14043"/>
                  </a:lnTo>
                  <a:lnTo>
                    <a:pt x="72685" y="15226"/>
                  </a:lnTo>
                  <a:lnTo>
                    <a:pt x="72094" y="14117"/>
                  </a:lnTo>
                  <a:lnTo>
                    <a:pt x="71798" y="13563"/>
                  </a:lnTo>
                  <a:cubicBezTo>
                    <a:pt x="71798" y="13526"/>
                    <a:pt x="71761" y="13489"/>
                    <a:pt x="71761" y="13452"/>
                  </a:cubicBezTo>
                  <a:cubicBezTo>
                    <a:pt x="71383" y="13306"/>
                    <a:pt x="71120" y="13207"/>
                    <a:pt x="71042" y="13207"/>
                  </a:cubicBezTo>
                  <a:cubicBezTo>
                    <a:pt x="71021" y="13207"/>
                    <a:pt x="71014" y="13214"/>
                    <a:pt x="71022" y="13230"/>
                  </a:cubicBezTo>
                  <a:cubicBezTo>
                    <a:pt x="72057" y="15892"/>
                    <a:pt x="74164" y="18850"/>
                    <a:pt x="74164" y="18850"/>
                  </a:cubicBezTo>
                  <a:cubicBezTo>
                    <a:pt x="73942" y="18184"/>
                    <a:pt x="73905" y="17703"/>
                    <a:pt x="74016" y="17371"/>
                  </a:cubicBezTo>
                  <a:cubicBezTo>
                    <a:pt x="73979" y="16890"/>
                    <a:pt x="74201" y="16372"/>
                    <a:pt x="74608" y="16188"/>
                  </a:cubicBezTo>
                  <a:lnTo>
                    <a:pt x="74608" y="16188"/>
                  </a:lnTo>
                  <a:cubicBezTo>
                    <a:pt x="74312" y="16409"/>
                    <a:pt x="74127" y="16742"/>
                    <a:pt x="74164" y="17112"/>
                  </a:cubicBezTo>
                  <a:cubicBezTo>
                    <a:pt x="74312" y="16816"/>
                    <a:pt x="74645" y="16705"/>
                    <a:pt x="74977" y="16668"/>
                  </a:cubicBezTo>
                  <a:cubicBezTo>
                    <a:pt x="75088" y="16594"/>
                    <a:pt x="75236" y="16520"/>
                    <a:pt x="75384" y="16483"/>
                  </a:cubicBezTo>
                  <a:cubicBezTo>
                    <a:pt x="75532" y="16446"/>
                    <a:pt x="75698" y="16419"/>
                    <a:pt x="75865" y="16419"/>
                  </a:cubicBezTo>
                  <a:cubicBezTo>
                    <a:pt x="76031" y="16419"/>
                    <a:pt x="76198" y="16446"/>
                    <a:pt x="76345" y="16520"/>
                  </a:cubicBezTo>
                  <a:cubicBezTo>
                    <a:pt x="76223" y="16480"/>
                    <a:pt x="76101" y="16464"/>
                    <a:pt x="75980" y="16464"/>
                  </a:cubicBezTo>
                  <a:cubicBezTo>
                    <a:pt x="75773" y="16464"/>
                    <a:pt x="75571" y="16511"/>
                    <a:pt x="75384" y="16557"/>
                  </a:cubicBezTo>
                  <a:cubicBezTo>
                    <a:pt x="75347" y="16594"/>
                    <a:pt x="75273" y="16631"/>
                    <a:pt x="75236" y="16668"/>
                  </a:cubicBezTo>
                  <a:cubicBezTo>
                    <a:pt x="75680" y="16668"/>
                    <a:pt x="76198" y="16816"/>
                    <a:pt x="76715" y="17038"/>
                  </a:cubicBezTo>
                  <a:lnTo>
                    <a:pt x="76937" y="17038"/>
                  </a:lnTo>
                  <a:cubicBezTo>
                    <a:pt x="77122" y="17075"/>
                    <a:pt x="77307" y="17112"/>
                    <a:pt x="77455" y="17186"/>
                  </a:cubicBezTo>
                  <a:cubicBezTo>
                    <a:pt x="77824" y="17297"/>
                    <a:pt x="78120" y="17519"/>
                    <a:pt x="78342" y="17814"/>
                  </a:cubicBezTo>
                  <a:cubicBezTo>
                    <a:pt x="78083" y="17556"/>
                    <a:pt x="77787" y="17371"/>
                    <a:pt x="77455" y="17260"/>
                  </a:cubicBezTo>
                  <a:cubicBezTo>
                    <a:pt x="77307" y="17223"/>
                    <a:pt x="77196" y="17223"/>
                    <a:pt x="77085" y="17223"/>
                  </a:cubicBezTo>
                  <a:cubicBezTo>
                    <a:pt x="77935" y="17666"/>
                    <a:pt x="78638" y="18295"/>
                    <a:pt x="78712" y="18850"/>
                  </a:cubicBezTo>
                  <a:cubicBezTo>
                    <a:pt x="80227" y="18850"/>
                    <a:pt x="78970" y="20883"/>
                    <a:pt x="78453" y="21622"/>
                  </a:cubicBezTo>
                  <a:cubicBezTo>
                    <a:pt x="78231" y="21659"/>
                    <a:pt x="78046" y="21696"/>
                    <a:pt x="77824" y="21770"/>
                  </a:cubicBezTo>
                  <a:cubicBezTo>
                    <a:pt x="77676" y="21807"/>
                    <a:pt x="77491" y="21844"/>
                    <a:pt x="77344" y="21918"/>
                  </a:cubicBezTo>
                  <a:cubicBezTo>
                    <a:pt x="77159" y="21770"/>
                    <a:pt x="76789" y="21511"/>
                    <a:pt x="76345" y="21216"/>
                  </a:cubicBezTo>
                  <a:lnTo>
                    <a:pt x="76198" y="21437"/>
                  </a:lnTo>
                  <a:cubicBezTo>
                    <a:pt x="76567" y="21659"/>
                    <a:pt x="76826" y="21881"/>
                    <a:pt x="77048" y="22029"/>
                  </a:cubicBezTo>
                  <a:cubicBezTo>
                    <a:pt x="76789" y="22103"/>
                    <a:pt x="76567" y="22214"/>
                    <a:pt x="76345" y="22325"/>
                  </a:cubicBezTo>
                  <a:cubicBezTo>
                    <a:pt x="76161" y="22214"/>
                    <a:pt x="75976" y="22066"/>
                    <a:pt x="75754" y="21918"/>
                  </a:cubicBezTo>
                  <a:lnTo>
                    <a:pt x="75606" y="22103"/>
                  </a:lnTo>
                  <a:cubicBezTo>
                    <a:pt x="75791" y="22251"/>
                    <a:pt x="75939" y="22362"/>
                    <a:pt x="76050" y="22436"/>
                  </a:cubicBezTo>
                  <a:cubicBezTo>
                    <a:pt x="75495" y="22731"/>
                    <a:pt x="75014" y="23064"/>
                    <a:pt x="74497" y="23434"/>
                  </a:cubicBezTo>
                  <a:cubicBezTo>
                    <a:pt x="73942" y="22694"/>
                    <a:pt x="73240" y="22140"/>
                    <a:pt x="72463" y="21770"/>
                  </a:cubicBezTo>
                  <a:lnTo>
                    <a:pt x="72463" y="21770"/>
                  </a:lnTo>
                  <a:cubicBezTo>
                    <a:pt x="73166" y="22288"/>
                    <a:pt x="73720" y="22990"/>
                    <a:pt x="74127" y="23730"/>
                  </a:cubicBezTo>
                  <a:cubicBezTo>
                    <a:pt x="74016" y="23804"/>
                    <a:pt x="73905" y="23915"/>
                    <a:pt x="73794" y="23988"/>
                  </a:cubicBezTo>
                  <a:cubicBezTo>
                    <a:pt x="72796" y="22842"/>
                    <a:pt x="70504" y="20661"/>
                    <a:pt x="66437" y="19293"/>
                  </a:cubicBezTo>
                  <a:cubicBezTo>
                    <a:pt x="66474" y="19145"/>
                    <a:pt x="66548" y="18960"/>
                    <a:pt x="66622" y="18776"/>
                  </a:cubicBezTo>
                  <a:cubicBezTo>
                    <a:pt x="68249" y="19182"/>
                    <a:pt x="69839" y="19848"/>
                    <a:pt x="71243" y="20846"/>
                  </a:cubicBezTo>
                  <a:cubicBezTo>
                    <a:pt x="69949" y="19737"/>
                    <a:pt x="68434" y="18887"/>
                    <a:pt x="66770" y="18332"/>
                  </a:cubicBezTo>
                  <a:cubicBezTo>
                    <a:pt x="66918" y="17925"/>
                    <a:pt x="67029" y="17519"/>
                    <a:pt x="67177" y="17112"/>
                  </a:cubicBezTo>
                  <a:cubicBezTo>
                    <a:pt x="67362" y="17186"/>
                    <a:pt x="67546" y="17297"/>
                    <a:pt x="67768" y="17371"/>
                  </a:cubicBezTo>
                  <a:lnTo>
                    <a:pt x="67879" y="17149"/>
                  </a:lnTo>
                  <a:cubicBezTo>
                    <a:pt x="67657" y="17038"/>
                    <a:pt x="67435" y="16964"/>
                    <a:pt x="67251" y="16853"/>
                  </a:cubicBezTo>
                  <a:cubicBezTo>
                    <a:pt x="67325" y="16594"/>
                    <a:pt x="67398" y="16372"/>
                    <a:pt x="67472" y="16114"/>
                  </a:cubicBezTo>
                  <a:cubicBezTo>
                    <a:pt x="67768" y="16262"/>
                    <a:pt x="68064" y="16409"/>
                    <a:pt x="68397" y="16557"/>
                  </a:cubicBezTo>
                  <a:lnTo>
                    <a:pt x="68508" y="16336"/>
                  </a:lnTo>
                  <a:cubicBezTo>
                    <a:pt x="68175" y="16151"/>
                    <a:pt x="67842" y="16003"/>
                    <a:pt x="67546" y="15855"/>
                  </a:cubicBezTo>
                  <a:cubicBezTo>
                    <a:pt x="67620" y="15633"/>
                    <a:pt x="67657" y="15411"/>
                    <a:pt x="67731" y="15189"/>
                  </a:cubicBezTo>
                  <a:cubicBezTo>
                    <a:pt x="67953" y="15263"/>
                    <a:pt x="68212" y="15374"/>
                    <a:pt x="68471" y="15485"/>
                  </a:cubicBezTo>
                  <a:lnTo>
                    <a:pt x="68582" y="15263"/>
                  </a:lnTo>
                  <a:cubicBezTo>
                    <a:pt x="68323" y="15152"/>
                    <a:pt x="68064" y="15042"/>
                    <a:pt x="67768" y="14931"/>
                  </a:cubicBezTo>
                  <a:cubicBezTo>
                    <a:pt x="67842" y="14709"/>
                    <a:pt x="67879" y="14487"/>
                    <a:pt x="67916" y="14302"/>
                  </a:cubicBezTo>
                  <a:cubicBezTo>
                    <a:pt x="68951" y="14561"/>
                    <a:pt x="69912" y="15005"/>
                    <a:pt x="70837" y="15633"/>
                  </a:cubicBezTo>
                  <a:cubicBezTo>
                    <a:pt x="69986" y="14894"/>
                    <a:pt x="69062" y="14265"/>
                    <a:pt x="68027" y="13822"/>
                  </a:cubicBezTo>
                  <a:cubicBezTo>
                    <a:pt x="68138" y="13156"/>
                    <a:pt x="68249" y="12454"/>
                    <a:pt x="68323" y="11751"/>
                  </a:cubicBezTo>
                  <a:cubicBezTo>
                    <a:pt x="68360" y="11123"/>
                    <a:pt x="68286" y="10494"/>
                    <a:pt x="68101" y="9903"/>
                  </a:cubicBezTo>
                  <a:cubicBezTo>
                    <a:pt x="68867" y="9780"/>
                    <a:pt x="69632" y="9708"/>
                    <a:pt x="70419" y="9708"/>
                  </a:cubicBezTo>
                  <a:close/>
                  <a:moveTo>
                    <a:pt x="84701" y="15374"/>
                  </a:moveTo>
                  <a:cubicBezTo>
                    <a:pt x="84923" y="15670"/>
                    <a:pt x="85144" y="15929"/>
                    <a:pt x="85329" y="16225"/>
                  </a:cubicBezTo>
                  <a:cubicBezTo>
                    <a:pt x="84590" y="16520"/>
                    <a:pt x="83887" y="16964"/>
                    <a:pt x="83333" y="17593"/>
                  </a:cubicBezTo>
                  <a:cubicBezTo>
                    <a:pt x="82909" y="18073"/>
                    <a:pt x="83349" y="18727"/>
                    <a:pt x="83828" y="18727"/>
                  </a:cubicBezTo>
                  <a:cubicBezTo>
                    <a:pt x="83976" y="18727"/>
                    <a:pt x="84127" y="18665"/>
                    <a:pt x="84257" y="18517"/>
                  </a:cubicBezTo>
                  <a:cubicBezTo>
                    <a:pt x="84775" y="17962"/>
                    <a:pt x="85366" y="17593"/>
                    <a:pt x="85995" y="17408"/>
                  </a:cubicBezTo>
                  <a:cubicBezTo>
                    <a:pt x="86143" y="17666"/>
                    <a:pt x="86254" y="17925"/>
                    <a:pt x="86327" y="18184"/>
                  </a:cubicBezTo>
                  <a:cubicBezTo>
                    <a:pt x="85477" y="18332"/>
                    <a:pt x="84627" y="18702"/>
                    <a:pt x="83887" y="19108"/>
                  </a:cubicBezTo>
                  <a:cubicBezTo>
                    <a:pt x="83257" y="19455"/>
                    <a:pt x="83648" y="20340"/>
                    <a:pt x="84236" y="20340"/>
                  </a:cubicBezTo>
                  <a:cubicBezTo>
                    <a:pt x="84337" y="20340"/>
                    <a:pt x="84444" y="20314"/>
                    <a:pt x="84553" y="20254"/>
                  </a:cubicBezTo>
                  <a:cubicBezTo>
                    <a:pt x="85181" y="19922"/>
                    <a:pt x="85884" y="19589"/>
                    <a:pt x="86623" y="19441"/>
                  </a:cubicBezTo>
                  <a:lnTo>
                    <a:pt x="86623" y="19441"/>
                  </a:lnTo>
                  <a:cubicBezTo>
                    <a:pt x="86734" y="20328"/>
                    <a:pt x="86697" y="21216"/>
                    <a:pt x="86475" y="22140"/>
                  </a:cubicBezTo>
                  <a:cubicBezTo>
                    <a:pt x="85813" y="21628"/>
                    <a:pt x="85029" y="21313"/>
                    <a:pt x="84201" y="21313"/>
                  </a:cubicBezTo>
                  <a:cubicBezTo>
                    <a:pt x="84012" y="21313"/>
                    <a:pt x="83821" y="21329"/>
                    <a:pt x="83629" y="21364"/>
                  </a:cubicBezTo>
                  <a:cubicBezTo>
                    <a:pt x="82859" y="21468"/>
                    <a:pt x="83115" y="22632"/>
                    <a:pt x="83865" y="22632"/>
                  </a:cubicBezTo>
                  <a:cubicBezTo>
                    <a:pt x="83908" y="22632"/>
                    <a:pt x="83952" y="22629"/>
                    <a:pt x="83998" y="22621"/>
                  </a:cubicBezTo>
                  <a:cubicBezTo>
                    <a:pt x="84080" y="22608"/>
                    <a:pt x="84163" y="22602"/>
                    <a:pt x="84245" y="22602"/>
                  </a:cubicBezTo>
                  <a:cubicBezTo>
                    <a:pt x="84899" y="22602"/>
                    <a:pt x="85535" y="22982"/>
                    <a:pt x="85995" y="23508"/>
                  </a:cubicBezTo>
                  <a:cubicBezTo>
                    <a:pt x="85699" y="24173"/>
                    <a:pt x="85329" y="24839"/>
                    <a:pt x="84886" y="25504"/>
                  </a:cubicBezTo>
                  <a:cubicBezTo>
                    <a:pt x="84664" y="25172"/>
                    <a:pt x="84479" y="24876"/>
                    <a:pt x="84257" y="24543"/>
                  </a:cubicBezTo>
                  <a:cubicBezTo>
                    <a:pt x="84035" y="24247"/>
                    <a:pt x="83813" y="23951"/>
                    <a:pt x="83592" y="23656"/>
                  </a:cubicBezTo>
                  <a:cubicBezTo>
                    <a:pt x="83481" y="23508"/>
                    <a:pt x="83333" y="23323"/>
                    <a:pt x="83185" y="23175"/>
                  </a:cubicBezTo>
                  <a:cubicBezTo>
                    <a:pt x="83037" y="22990"/>
                    <a:pt x="82852" y="22842"/>
                    <a:pt x="82704" y="22731"/>
                  </a:cubicBezTo>
                  <a:cubicBezTo>
                    <a:pt x="82520" y="22547"/>
                    <a:pt x="82298" y="22399"/>
                    <a:pt x="82113" y="22288"/>
                  </a:cubicBezTo>
                  <a:cubicBezTo>
                    <a:pt x="83629" y="19700"/>
                    <a:pt x="82815" y="17814"/>
                    <a:pt x="82520" y="17334"/>
                  </a:cubicBezTo>
                  <a:lnTo>
                    <a:pt x="82520" y="17334"/>
                  </a:lnTo>
                  <a:cubicBezTo>
                    <a:pt x="82631" y="17389"/>
                    <a:pt x="82752" y="17424"/>
                    <a:pt x="82871" y="17424"/>
                  </a:cubicBezTo>
                  <a:cubicBezTo>
                    <a:pt x="83067" y="17424"/>
                    <a:pt x="83255" y="17329"/>
                    <a:pt x="83370" y="17075"/>
                  </a:cubicBezTo>
                  <a:cubicBezTo>
                    <a:pt x="83703" y="16409"/>
                    <a:pt x="84146" y="15855"/>
                    <a:pt x="84701" y="15374"/>
                  </a:cubicBezTo>
                  <a:close/>
                  <a:moveTo>
                    <a:pt x="65883" y="20809"/>
                  </a:moveTo>
                  <a:cubicBezTo>
                    <a:pt x="69691" y="22103"/>
                    <a:pt x="71798" y="24136"/>
                    <a:pt x="72611" y="25098"/>
                  </a:cubicBezTo>
                  <a:cubicBezTo>
                    <a:pt x="71909" y="25837"/>
                    <a:pt x="71243" y="26613"/>
                    <a:pt x="70615" y="27427"/>
                  </a:cubicBezTo>
                  <a:lnTo>
                    <a:pt x="70578" y="27501"/>
                  </a:lnTo>
                  <a:lnTo>
                    <a:pt x="70541" y="27575"/>
                  </a:lnTo>
                  <a:cubicBezTo>
                    <a:pt x="70023" y="28647"/>
                    <a:pt x="69506" y="29719"/>
                    <a:pt x="68988" y="30754"/>
                  </a:cubicBezTo>
                  <a:cubicBezTo>
                    <a:pt x="68138" y="30089"/>
                    <a:pt x="66252" y="28610"/>
                    <a:pt x="63775" y="27538"/>
                  </a:cubicBezTo>
                  <a:cubicBezTo>
                    <a:pt x="64182" y="26133"/>
                    <a:pt x="64515" y="24913"/>
                    <a:pt x="64811" y="24025"/>
                  </a:cubicBezTo>
                  <a:cubicBezTo>
                    <a:pt x="65106" y="22990"/>
                    <a:pt x="65476" y="21918"/>
                    <a:pt x="65883" y="20809"/>
                  </a:cubicBezTo>
                  <a:close/>
                  <a:moveTo>
                    <a:pt x="63775" y="32455"/>
                  </a:moveTo>
                  <a:lnTo>
                    <a:pt x="63775" y="32455"/>
                  </a:lnTo>
                  <a:cubicBezTo>
                    <a:pt x="63775" y="32455"/>
                    <a:pt x="63812" y="32455"/>
                    <a:pt x="63886" y="32492"/>
                  </a:cubicBezTo>
                  <a:cubicBezTo>
                    <a:pt x="63923" y="32492"/>
                    <a:pt x="63997" y="32529"/>
                    <a:pt x="64034" y="32566"/>
                  </a:cubicBezTo>
                  <a:cubicBezTo>
                    <a:pt x="64108" y="32603"/>
                    <a:pt x="64219" y="32677"/>
                    <a:pt x="64293" y="32714"/>
                  </a:cubicBezTo>
                  <a:cubicBezTo>
                    <a:pt x="64367" y="32787"/>
                    <a:pt x="64441" y="32861"/>
                    <a:pt x="64552" y="32935"/>
                  </a:cubicBezTo>
                  <a:cubicBezTo>
                    <a:pt x="64626" y="33009"/>
                    <a:pt x="64700" y="33083"/>
                    <a:pt x="64774" y="33157"/>
                  </a:cubicBezTo>
                  <a:cubicBezTo>
                    <a:pt x="64848" y="33231"/>
                    <a:pt x="64884" y="33305"/>
                    <a:pt x="64958" y="33379"/>
                  </a:cubicBezTo>
                  <a:cubicBezTo>
                    <a:pt x="64995" y="33416"/>
                    <a:pt x="65032" y="33490"/>
                    <a:pt x="65069" y="33527"/>
                  </a:cubicBezTo>
                  <a:cubicBezTo>
                    <a:pt x="65106" y="33564"/>
                    <a:pt x="65106" y="33601"/>
                    <a:pt x="65106" y="33601"/>
                  </a:cubicBezTo>
                  <a:cubicBezTo>
                    <a:pt x="65106" y="33601"/>
                    <a:pt x="65069" y="33601"/>
                    <a:pt x="65032" y="33564"/>
                  </a:cubicBezTo>
                  <a:cubicBezTo>
                    <a:pt x="64995" y="33527"/>
                    <a:pt x="64921" y="33490"/>
                    <a:pt x="64884" y="33453"/>
                  </a:cubicBezTo>
                  <a:cubicBezTo>
                    <a:pt x="64811" y="33379"/>
                    <a:pt x="64737" y="33342"/>
                    <a:pt x="64663" y="33268"/>
                  </a:cubicBezTo>
                  <a:cubicBezTo>
                    <a:pt x="64589" y="33194"/>
                    <a:pt x="64515" y="33157"/>
                    <a:pt x="64404" y="33083"/>
                  </a:cubicBezTo>
                  <a:cubicBezTo>
                    <a:pt x="64330" y="33009"/>
                    <a:pt x="64256" y="32935"/>
                    <a:pt x="64182" y="32861"/>
                  </a:cubicBezTo>
                  <a:cubicBezTo>
                    <a:pt x="64108" y="32787"/>
                    <a:pt x="64034" y="32714"/>
                    <a:pt x="63997" y="32677"/>
                  </a:cubicBezTo>
                  <a:cubicBezTo>
                    <a:pt x="63923" y="32603"/>
                    <a:pt x="63886" y="32566"/>
                    <a:pt x="63849" y="32529"/>
                  </a:cubicBezTo>
                  <a:cubicBezTo>
                    <a:pt x="63812" y="32492"/>
                    <a:pt x="63775" y="32455"/>
                    <a:pt x="63775" y="32455"/>
                  </a:cubicBezTo>
                  <a:close/>
                  <a:moveTo>
                    <a:pt x="63332" y="29090"/>
                  </a:moveTo>
                  <a:cubicBezTo>
                    <a:pt x="65772" y="30163"/>
                    <a:pt x="67583" y="31641"/>
                    <a:pt x="68212" y="32159"/>
                  </a:cubicBezTo>
                  <a:cubicBezTo>
                    <a:pt x="68249" y="32196"/>
                    <a:pt x="68249" y="32196"/>
                    <a:pt x="68286" y="32196"/>
                  </a:cubicBezTo>
                  <a:lnTo>
                    <a:pt x="67731" y="33268"/>
                  </a:lnTo>
                  <a:cubicBezTo>
                    <a:pt x="67657" y="33379"/>
                    <a:pt x="67620" y="33490"/>
                    <a:pt x="67546" y="33601"/>
                  </a:cubicBezTo>
                  <a:cubicBezTo>
                    <a:pt x="66696" y="32824"/>
                    <a:pt x="64848" y="31272"/>
                    <a:pt x="62999" y="30347"/>
                  </a:cubicBezTo>
                  <a:cubicBezTo>
                    <a:pt x="63036" y="30163"/>
                    <a:pt x="63073" y="29978"/>
                    <a:pt x="63147" y="29793"/>
                  </a:cubicBezTo>
                  <a:cubicBezTo>
                    <a:pt x="63258" y="29830"/>
                    <a:pt x="63406" y="29904"/>
                    <a:pt x="63554" y="29978"/>
                  </a:cubicBezTo>
                  <a:cubicBezTo>
                    <a:pt x="63849" y="30089"/>
                    <a:pt x="64108" y="30237"/>
                    <a:pt x="64367" y="30384"/>
                  </a:cubicBezTo>
                  <a:cubicBezTo>
                    <a:pt x="64884" y="30643"/>
                    <a:pt x="65365" y="30976"/>
                    <a:pt x="65846" y="31346"/>
                  </a:cubicBezTo>
                  <a:cubicBezTo>
                    <a:pt x="65439" y="30902"/>
                    <a:pt x="64995" y="30495"/>
                    <a:pt x="64515" y="30163"/>
                  </a:cubicBezTo>
                  <a:cubicBezTo>
                    <a:pt x="64256" y="29978"/>
                    <a:pt x="63997" y="29793"/>
                    <a:pt x="63738" y="29645"/>
                  </a:cubicBezTo>
                  <a:cubicBezTo>
                    <a:pt x="63627" y="29534"/>
                    <a:pt x="63517" y="29460"/>
                    <a:pt x="63369" y="29386"/>
                  </a:cubicBezTo>
                  <a:cubicBezTo>
                    <a:pt x="63332" y="29386"/>
                    <a:pt x="63295" y="29349"/>
                    <a:pt x="63258" y="29349"/>
                  </a:cubicBezTo>
                  <a:cubicBezTo>
                    <a:pt x="63295" y="29238"/>
                    <a:pt x="63332" y="29164"/>
                    <a:pt x="63332" y="29090"/>
                  </a:cubicBezTo>
                  <a:close/>
                  <a:moveTo>
                    <a:pt x="63923" y="33379"/>
                  </a:moveTo>
                  <a:cubicBezTo>
                    <a:pt x="63960" y="33416"/>
                    <a:pt x="63997" y="33416"/>
                    <a:pt x="64071" y="33416"/>
                  </a:cubicBezTo>
                  <a:cubicBezTo>
                    <a:pt x="64108" y="33453"/>
                    <a:pt x="64182" y="33490"/>
                    <a:pt x="64219" y="33527"/>
                  </a:cubicBezTo>
                  <a:cubicBezTo>
                    <a:pt x="64293" y="33564"/>
                    <a:pt x="64330" y="33601"/>
                    <a:pt x="64404" y="33638"/>
                  </a:cubicBezTo>
                  <a:lnTo>
                    <a:pt x="64552" y="33786"/>
                  </a:lnTo>
                  <a:cubicBezTo>
                    <a:pt x="64589" y="33823"/>
                    <a:pt x="64626" y="33897"/>
                    <a:pt x="64626" y="33934"/>
                  </a:cubicBezTo>
                  <a:cubicBezTo>
                    <a:pt x="64663" y="33971"/>
                    <a:pt x="64700" y="34008"/>
                    <a:pt x="64700" y="34044"/>
                  </a:cubicBezTo>
                  <a:cubicBezTo>
                    <a:pt x="64700" y="34081"/>
                    <a:pt x="64700" y="34081"/>
                    <a:pt x="64700" y="34081"/>
                  </a:cubicBezTo>
                  <a:lnTo>
                    <a:pt x="64663" y="34081"/>
                  </a:lnTo>
                  <a:cubicBezTo>
                    <a:pt x="64626" y="34044"/>
                    <a:pt x="64589" y="34044"/>
                    <a:pt x="64552" y="34008"/>
                  </a:cubicBezTo>
                  <a:cubicBezTo>
                    <a:pt x="64515" y="33971"/>
                    <a:pt x="64478" y="33934"/>
                    <a:pt x="64404" y="33897"/>
                  </a:cubicBezTo>
                  <a:cubicBezTo>
                    <a:pt x="64367" y="33860"/>
                    <a:pt x="64293" y="33823"/>
                    <a:pt x="64256" y="33786"/>
                  </a:cubicBezTo>
                  <a:cubicBezTo>
                    <a:pt x="64219" y="33749"/>
                    <a:pt x="64145" y="33712"/>
                    <a:pt x="64108" y="33638"/>
                  </a:cubicBezTo>
                  <a:cubicBezTo>
                    <a:pt x="64071" y="33601"/>
                    <a:pt x="64034" y="33564"/>
                    <a:pt x="63997" y="33527"/>
                  </a:cubicBezTo>
                  <a:cubicBezTo>
                    <a:pt x="63960" y="33490"/>
                    <a:pt x="63923" y="33453"/>
                    <a:pt x="63923" y="33416"/>
                  </a:cubicBezTo>
                  <a:lnTo>
                    <a:pt x="63886" y="33379"/>
                  </a:lnTo>
                  <a:close/>
                  <a:moveTo>
                    <a:pt x="63036" y="31198"/>
                  </a:moveTo>
                  <a:lnTo>
                    <a:pt x="63147" y="31235"/>
                  </a:lnTo>
                  <a:cubicBezTo>
                    <a:pt x="63258" y="31272"/>
                    <a:pt x="63443" y="31346"/>
                    <a:pt x="63664" y="31494"/>
                  </a:cubicBezTo>
                  <a:cubicBezTo>
                    <a:pt x="63849" y="31604"/>
                    <a:pt x="64108" y="31752"/>
                    <a:pt x="64330" y="31937"/>
                  </a:cubicBezTo>
                  <a:cubicBezTo>
                    <a:pt x="64552" y="32122"/>
                    <a:pt x="64811" y="32344"/>
                    <a:pt x="65032" y="32566"/>
                  </a:cubicBezTo>
                  <a:cubicBezTo>
                    <a:pt x="65254" y="32751"/>
                    <a:pt x="65476" y="32972"/>
                    <a:pt x="65698" y="33194"/>
                  </a:cubicBezTo>
                  <a:cubicBezTo>
                    <a:pt x="65920" y="33416"/>
                    <a:pt x="66105" y="33638"/>
                    <a:pt x="66252" y="33823"/>
                  </a:cubicBezTo>
                  <a:cubicBezTo>
                    <a:pt x="66400" y="33971"/>
                    <a:pt x="66511" y="34155"/>
                    <a:pt x="66585" y="34266"/>
                  </a:cubicBezTo>
                  <a:cubicBezTo>
                    <a:pt x="66474" y="34192"/>
                    <a:pt x="66326" y="34044"/>
                    <a:pt x="66141" y="33897"/>
                  </a:cubicBezTo>
                  <a:cubicBezTo>
                    <a:pt x="65994" y="33712"/>
                    <a:pt x="65772" y="33527"/>
                    <a:pt x="65587" y="33305"/>
                  </a:cubicBezTo>
                  <a:cubicBezTo>
                    <a:pt x="65365" y="33120"/>
                    <a:pt x="65143" y="32898"/>
                    <a:pt x="64921" y="32714"/>
                  </a:cubicBezTo>
                  <a:cubicBezTo>
                    <a:pt x="64700" y="32492"/>
                    <a:pt x="64441" y="32270"/>
                    <a:pt x="64219" y="32085"/>
                  </a:cubicBezTo>
                  <a:cubicBezTo>
                    <a:pt x="63997" y="31900"/>
                    <a:pt x="63775" y="31715"/>
                    <a:pt x="63591" y="31567"/>
                  </a:cubicBezTo>
                  <a:cubicBezTo>
                    <a:pt x="63406" y="31457"/>
                    <a:pt x="63258" y="31346"/>
                    <a:pt x="63110" y="31272"/>
                  </a:cubicBezTo>
                  <a:lnTo>
                    <a:pt x="63073" y="31235"/>
                  </a:lnTo>
                  <a:lnTo>
                    <a:pt x="63073" y="31235"/>
                  </a:lnTo>
                  <a:cubicBezTo>
                    <a:pt x="63073" y="31272"/>
                    <a:pt x="63110" y="31309"/>
                    <a:pt x="63147" y="31309"/>
                  </a:cubicBezTo>
                  <a:cubicBezTo>
                    <a:pt x="63073" y="31309"/>
                    <a:pt x="63036" y="31272"/>
                    <a:pt x="63036" y="31235"/>
                  </a:cubicBezTo>
                  <a:lnTo>
                    <a:pt x="63036" y="31198"/>
                  </a:lnTo>
                  <a:close/>
                  <a:moveTo>
                    <a:pt x="66585" y="34266"/>
                  </a:moveTo>
                  <a:lnTo>
                    <a:pt x="66585" y="34266"/>
                  </a:lnTo>
                  <a:cubicBezTo>
                    <a:pt x="66696" y="34377"/>
                    <a:pt x="66733" y="34414"/>
                    <a:pt x="66733" y="34414"/>
                  </a:cubicBezTo>
                  <a:cubicBezTo>
                    <a:pt x="66733" y="34414"/>
                    <a:pt x="66659" y="34377"/>
                    <a:pt x="66585" y="34266"/>
                  </a:cubicBezTo>
                  <a:close/>
                  <a:moveTo>
                    <a:pt x="20730" y="2580"/>
                  </a:moveTo>
                  <a:cubicBezTo>
                    <a:pt x="20936" y="2580"/>
                    <a:pt x="21115" y="2593"/>
                    <a:pt x="21259" y="2619"/>
                  </a:cubicBezTo>
                  <a:cubicBezTo>
                    <a:pt x="21740" y="2693"/>
                    <a:pt x="22553" y="3100"/>
                    <a:pt x="23440" y="3802"/>
                  </a:cubicBezTo>
                  <a:cubicBezTo>
                    <a:pt x="22877" y="3706"/>
                    <a:pt x="22107" y="3611"/>
                    <a:pt x="21214" y="3611"/>
                  </a:cubicBezTo>
                  <a:cubicBezTo>
                    <a:pt x="19354" y="3611"/>
                    <a:pt x="16962" y="4027"/>
                    <a:pt x="14789" y="5725"/>
                  </a:cubicBezTo>
                  <a:cubicBezTo>
                    <a:pt x="14789" y="5725"/>
                    <a:pt x="5583" y="13082"/>
                    <a:pt x="4400" y="40330"/>
                  </a:cubicBezTo>
                  <a:cubicBezTo>
                    <a:pt x="4326" y="40293"/>
                    <a:pt x="4253" y="40256"/>
                    <a:pt x="4179" y="40219"/>
                  </a:cubicBezTo>
                  <a:cubicBezTo>
                    <a:pt x="3809" y="40071"/>
                    <a:pt x="3402" y="39960"/>
                    <a:pt x="2996" y="39960"/>
                  </a:cubicBezTo>
                  <a:cubicBezTo>
                    <a:pt x="4733" y="15633"/>
                    <a:pt x="11499" y="7093"/>
                    <a:pt x="13569" y="5059"/>
                  </a:cubicBezTo>
                  <a:cubicBezTo>
                    <a:pt x="15029" y="3567"/>
                    <a:pt x="18929" y="2580"/>
                    <a:pt x="20730" y="2580"/>
                  </a:cubicBezTo>
                  <a:close/>
                  <a:moveTo>
                    <a:pt x="61631" y="34895"/>
                  </a:moveTo>
                  <a:cubicBezTo>
                    <a:pt x="61890" y="35043"/>
                    <a:pt x="63591" y="36226"/>
                    <a:pt x="65143" y="38000"/>
                  </a:cubicBezTo>
                  <a:cubicBezTo>
                    <a:pt x="64995" y="38259"/>
                    <a:pt x="64848" y="38555"/>
                    <a:pt x="64663" y="38814"/>
                  </a:cubicBezTo>
                  <a:cubicBezTo>
                    <a:pt x="64367" y="39368"/>
                    <a:pt x="64034" y="39886"/>
                    <a:pt x="63701" y="40440"/>
                  </a:cubicBezTo>
                  <a:cubicBezTo>
                    <a:pt x="63110" y="39775"/>
                    <a:pt x="62038" y="38703"/>
                    <a:pt x="60670" y="37852"/>
                  </a:cubicBezTo>
                  <a:cubicBezTo>
                    <a:pt x="60707" y="37742"/>
                    <a:pt x="60744" y="37594"/>
                    <a:pt x="60781" y="37483"/>
                  </a:cubicBezTo>
                  <a:cubicBezTo>
                    <a:pt x="61631" y="37852"/>
                    <a:pt x="62444" y="38407"/>
                    <a:pt x="63147" y="39073"/>
                  </a:cubicBezTo>
                  <a:cubicBezTo>
                    <a:pt x="62555" y="38296"/>
                    <a:pt x="61779" y="37594"/>
                    <a:pt x="60966" y="37002"/>
                  </a:cubicBezTo>
                  <a:cubicBezTo>
                    <a:pt x="61003" y="36891"/>
                    <a:pt x="61040" y="36780"/>
                    <a:pt x="61076" y="36632"/>
                  </a:cubicBezTo>
                  <a:cubicBezTo>
                    <a:pt x="61742" y="37002"/>
                    <a:pt x="62370" y="37409"/>
                    <a:pt x="62962" y="37852"/>
                  </a:cubicBezTo>
                  <a:cubicBezTo>
                    <a:pt x="62444" y="37261"/>
                    <a:pt x="61853" y="36706"/>
                    <a:pt x="61224" y="36189"/>
                  </a:cubicBezTo>
                  <a:cubicBezTo>
                    <a:pt x="61261" y="36041"/>
                    <a:pt x="61335" y="35893"/>
                    <a:pt x="61372" y="35708"/>
                  </a:cubicBezTo>
                  <a:cubicBezTo>
                    <a:pt x="62075" y="36152"/>
                    <a:pt x="62740" y="36632"/>
                    <a:pt x="63332" y="37224"/>
                  </a:cubicBezTo>
                  <a:cubicBezTo>
                    <a:pt x="62814" y="36522"/>
                    <a:pt x="62186" y="35856"/>
                    <a:pt x="61520" y="35265"/>
                  </a:cubicBezTo>
                  <a:cubicBezTo>
                    <a:pt x="61557" y="35117"/>
                    <a:pt x="61594" y="35006"/>
                    <a:pt x="61631" y="34895"/>
                  </a:cubicBezTo>
                  <a:close/>
                  <a:moveTo>
                    <a:pt x="4253" y="42143"/>
                  </a:moveTo>
                  <a:lnTo>
                    <a:pt x="4253" y="42178"/>
                  </a:lnTo>
                  <a:cubicBezTo>
                    <a:pt x="4276" y="42178"/>
                    <a:pt x="4270" y="42163"/>
                    <a:pt x="4253" y="42143"/>
                  </a:cubicBezTo>
                  <a:close/>
                  <a:moveTo>
                    <a:pt x="2916" y="41536"/>
                  </a:moveTo>
                  <a:cubicBezTo>
                    <a:pt x="3127" y="41536"/>
                    <a:pt x="3328" y="41577"/>
                    <a:pt x="3550" y="41660"/>
                  </a:cubicBezTo>
                  <a:cubicBezTo>
                    <a:pt x="3698" y="41734"/>
                    <a:pt x="3809" y="41808"/>
                    <a:pt x="3957" y="41882"/>
                  </a:cubicBezTo>
                  <a:cubicBezTo>
                    <a:pt x="3994" y="41919"/>
                    <a:pt x="4068" y="41993"/>
                    <a:pt x="4142" y="42030"/>
                  </a:cubicBezTo>
                  <a:cubicBezTo>
                    <a:pt x="4179" y="42067"/>
                    <a:pt x="4179" y="42104"/>
                    <a:pt x="4216" y="42104"/>
                  </a:cubicBezTo>
                  <a:cubicBezTo>
                    <a:pt x="4229" y="42118"/>
                    <a:pt x="4243" y="42131"/>
                    <a:pt x="4253" y="42143"/>
                  </a:cubicBezTo>
                  <a:lnTo>
                    <a:pt x="4253" y="42143"/>
                  </a:lnTo>
                  <a:lnTo>
                    <a:pt x="4253" y="42141"/>
                  </a:lnTo>
                  <a:lnTo>
                    <a:pt x="4289" y="42178"/>
                  </a:lnTo>
                  <a:cubicBezTo>
                    <a:pt x="4289" y="42215"/>
                    <a:pt x="4289" y="42215"/>
                    <a:pt x="4326" y="42252"/>
                  </a:cubicBezTo>
                  <a:cubicBezTo>
                    <a:pt x="4363" y="42363"/>
                    <a:pt x="4363" y="42400"/>
                    <a:pt x="4400" y="42511"/>
                  </a:cubicBezTo>
                  <a:cubicBezTo>
                    <a:pt x="4474" y="42659"/>
                    <a:pt x="4548" y="42844"/>
                    <a:pt x="4585" y="43065"/>
                  </a:cubicBezTo>
                  <a:cubicBezTo>
                    <a:pt x="4844" y="43805"/>
                    <a:pt x="5029" y="44618"/>
                    <a:pt x="5214" y="45431"/>
                  </a:cubicBezTo>
                  <a:cubicBezTo>
                    <a:pt x="5288" y="45949"/>
                    <a:pt x="5399" y="46467"/>
                    <a:pt x="5473" y="47021"/>
                  </a:cubicBezTo>
                  <a:cubicBezTo>
                    <a:pt x="5103" y="47354"/>
                    <a:pt x="4770" y="47650"/>
                    <a:pt x="4400" y="47945"/>
                  </a:cubicBezTo>
                  <a:cubicBezTo>
                    <a:pt x="4142" y="46762"/>
                    <a:pt x="3883" y="45542"/>
                    <a:pt x="3476" y="44359"/>
                  </a:cubicBezTo>
                  <a:lnTo>
                    <a:pt x="3476" y="44359"/>
                  </a:lnTo>
                  <a:cubicBezTo>
                    <a:pt x="3772" y="45616"/>
                    <a:pt x="3994" y="46873"/>
                    <a:pt x="4179" y="48130"/>
                  </a:cubicBezTo>
                  <a:cubicBezTo>
                    <a:pt x="3846" y="48389"/>
                    <a:pt x="3513" y="48685"/>
                    <a:pt x="3180" y="48944"/>
                  </a:cubicBezTo>
                  <a:cubicBezTo>
                    <a:pt x="3143" y="48759"/>
                    <a:pt x="3143" y="48574"/>
                    <a:pt x="3106" y="48389"/>
                  </a:cubicBezTo>
                  <a:lnTo>
                    <a:pt x="3920" y="47317"/>
                  </a:lnTo>
                  <a:lnTo>
                    <a:pt x="3069" y="48093"/>
                  </a:lnTo>
                  <a:cubicBezTo>
                    <a:pt x="2996" y="47798"/>
                    <a:pt x="2959" y="47539"/>
                    <a:pt x="2922" y="47243"/>
                  </a:cubicBezTo>
                  <a:lnTo>
                    <a:pt x="3106" y="47021"/>
                  </a:lnTo>
                  <a:lnTo>
                    <a:pt x="3772" y="46245"/>
                  </a:lnTo>
                  <a:lnTo>
                    <a:pt x="2959" y="46873"/>
                  </a:lnTo>
                  <a:lnTo>
                    <a:pt x="2848" y="46984"/>
                  </a:lnTo>
                  <a:cubicBezTo>
                    <a:pt x="2811" y="46652"/>
                    <a:pt x="2737" y="46356"/>
                    <a:pt x="2663" y="46060"/>
                  </a:cubicBezTo>
                  <a:cubicBezTo>
                    <a:pt x="2848" y="45764"/>
                    <a:pt x="3106" y="45468"/>
                    <a:pt x="3402" y="45247"/>
                  </a:cubicBezTo>
                  <a:lnTo>
                    <a:pt x="3402" y="45247"/>
                  </a:lnTo>
                  <a:cubicBezTo>
                    <a:pt x="3106" y="45395"/>
                    <a:pt x="2848" y="45542"/>
                    <a:pt x="2589" y="45764"/>
                  </a:cubicBezTo>
                  <a:cubicBezTo>
                    <a:pt x="2515" y="45358"/>
                    <a:pt x="2404" y="44951"/>
                    <a:pt x="2256" y="44581"/>
                  </a:cubicBezTo>
                  <a:cubicBezTo>
                    <a:pt x="2256" y="44248"/>
                    <a:pt x="2256" y="43953"/>
                    <a:pt x="2182" y="43546"/>
                  </a:cubicBezTo>
                  <a:cubicBezTo>
                    <a:pt x="2182" y="43435"/>
                    <a:pt x="2182" y="43324"/>
                    <a:pt x="2034" y="43065"/>
                  </a:cubicBezTo>
                  <a:cubicBezTo>
                    <a:pt x="1997" y="43028"/>
                    <a:pt x="1997" y="42991"/>
                    <a:pt x="1960" y="42954"/>
                  </a:cubicBezTo>
                  <a:cubicBezTo>
                    <a:pt x="1923" y="42917"/>
                    <a:pt x="1849" y="42844"/>
                    <a:pt x="1812" y="42807"/>
                  </a:cubicBezTo>
                  <a:lnTo>
                    <a:pt x="1775" y="42807"/>
                  </a:lnTo>
                  <a:cubicBezTo>
                    <a:pt x="1775" y="42784"/>
                    <a:pt x="1761" y="42775"/>
                    <a:pt x="1751" y="42772"/>
                  </a:cubicBezTo>
                  <a:lnTo>
                    <a:pt x="1751" y="42772"/>
                  </a:lnTo>
                  <a:cubicBezTo>
                    <a:pt x="1722" y="42722"/>
                    <a:pt x="1693" y="42642"/>
                    <a:pt x="1665" y="42585"/>
                  </a:cubicBezTo>
                  <a:cubicBezTo>
                    <a:pt x="1628" y="42511"/>
                    <a:pt x="1591" y="42400"/>
                    <a:pt x="1591" y="42326"/>
                  </a:cubicBezTo>
                  <a:cubicBezTo>
                    <a:pt x="1591" y="42252"/>
                    <a:pt x="1591" y="42178"/>
                    <a:pt x="1628" y="42141"/>
                  </a:cubicBezTo>
                  <a:cubicBezTo>
                    <a:pt x="1628" y="42030"/>
                    <a:pt x="1739" y="41919"/>
                    <a:pt x="1849" y="41808"/>
                  </a:cubicBezTo>
                  <a:cubicBezTo>
                    <a:pt x="2145" y="41660"/>
                    <a:pt x="2404" y="41550"/>
                    <a:pt x="2700" y="41550"/>
                  </a:cubicBezTo>
                  <a:cubicBezTo>
                    <a:pt x="2774" y="41540"/>
                    <a:pt x="2845" y="41536"/>
                    <a:pt x="2916" y="41536"/>
                  </a:cubicBezTo>
                  <a:close/>
                  <a:moveTo>
                    <a:pt x="60078" y="39368"/>
                  </a:moveTo>
                  <a:cubicBezTo>
                    <a:pt x="61446" y="40256"/>
                    <a:pt x="62481" y="41439"/>
                    <a:pt x="62851" y="41882"/>
                  </a:cubicBezTo>
                  <a:cubicBezTo>
                    <a:pt x="62370" y="42659"/>
                    <a:pt x="61853" y="43435"/>
                    <a:pt x="61335" y="44248"/>
                  </a:cubicBezTo>
                  <a:cubicBezTo>
                    <a:pt x="60226" y="45949"/>
                    <a:pt x="59043" y="47650"/>
                    <a:pt x="57823" y="49276"/>
                  </a:cubicBezTo>
                  <a:cubicBezTo>
                    <a:pt x="57675" y="49387"/>
                    <a:pt x="57490" y="49461"/>
                    <a:pt x="57342" y="49572"/>
                  </a:cubicBezTo>
                  <a:cubicBezTo>
                    <a:pt x="57047" y="46245"/>
                    <a:pt x="58267" y="43509"/>
                    <a:pt x="59746" y="40145"/>
                  </a:cubicBezTo>
                  <a:cubicBezTo>
                    <a:pt x="59856" y="39886"/>
                    <a:pt x="59967" y="39627"/>
                    <a:pt x="60078" y="39368"/>
                  </a:cubicBezTo>
                  <a:close/>
                  <a:moveTo>
                    <a:pt x="6767" y="47132"/>
                  </a:moveTo>
                  <a:cubicBezTo>
                    <a:pt x="6767" y="47132"/>
                    <a:pt x="6730" y="47206"/>
                    <a:pt x="6619" y="47280"/>
                  </a:cubicBezTo>
                  <a:cubicBezTo>
                    <a:pt x="6508" y="47391"/>
                    <a:pt x="6323" y="47539"/>
                    <a:pt x="6138" y="47687"/>
                  </a:cubicBezTo>
                  <a:cubicBezTo>
                    <a:pt x="5953" y="47835"/>
                    <a:pt x="5694" y="48056"/>
                    <a:pt x="5473" y="48241"/>
                  </a:cubicBezTo>
                  <a:cubicBezTo>
                    <a:pt x="5214" y="48426"/>
                    <a:pt x="4955" y="48648"/>
                    <a:pt x="4659" y="48833"/>
                  </a:cubicBezTo>
                  <a:cubicBezTo>
                    <a:pt x="4400" y="49055"/>
                    <a:pt x="4142" y="49239"/>
                    <a:pt x="3883" y="49424"/>
                  </a:cubicBezTo>
                  <a:cubicBezTo>
                    <a:pt x="3624" y="49646"/>
                    <a:pt x="3365" y="49794"/>
                    <a:pt x="3180" y="49942"/>
                  </a:cubicBezTo>
                  <a:cubicBezTo>
                    <a:pt x="2959" y="50090"/>
                    <a:pt x="2774" y="50201"/>
                    <a:pt x="2663" y="50312"/>
                  </a:cubicBezTo>
                  <a:cubicBezTo>
                    <a:pt x="2552" y="50386"/>
                    <a:pt x="2478" y="50423"/>
                    <a:pt x="2478" y="50423"/>
                  </a:cubicBezTo>
                  <a:lnTo>
                    <a:pt x="2626" y="50275"/>
                  </a:lnTo>
                  <a:cubicBezTo>
                    <a:pt x="2737" y="50164"/>
                    <a:pt x="2885" y="50016"/>
                    <a:pt x="3069" y="49831"/>
                  </a:cubicBezTo>
                  <a:cubicBezTo>
                    <a:pt x="3254" y="49646"/>
                    <a:pt x="3476" y="49461"/>
                    <a:pt x="3735" y="49276"/>
                  </a:cubicBezTo>
                  <a:cubicBezTo>
                    <a:pt x="3994" y="49055"/>
                    <a:pt x="4253" y="48833"/>
                    <a:pt x="4511" y="48648"/>
                  </a:cubicBezTo>
                  <a:cubicBezTo>
                    <a:pt x="4807" y="48426"/>
                    <a:pt x="5066" y="48241"/>
                    <a:pt x="5325" y="48056"/>
                  </a:cubicBezTo>
                  <a:cubicBezTo>
                    <a:pt x="5583" y="47872"/>
                    <a:pt x="5842" y="47724"/>
                    <a:pt x="6064" y="47576"/>
                  </a:cubicBezTo>
                  <a:cubicBezTo>
                    <a:pt x="6249" y="47428"/>
                    <a:pt x="6434" y="47317"/>
                    <a:pt x="6582" y="47243"/>
                  </a:cubicBezTo>
                  <a:cubicBezTo>
                    <a:pt x="6693" y="47169"/>
                    <a:pt x="6766" y="47132"/>
                    <a:pt x="6767" y="47132"/>
                  </a:cubicBezTo>
                  <a:close/>
                  <a:moveTo>
                    <a:pt x="5731" y="48574"/>
                  </a:moveTo>
                  <a:cubicBezTo>
                    <a:pt x="5916" y="49905"/>
                    <a:pt x="6101" y="51199"/>
                    <a:pt x="6286" y="52530"/>
                  </a:cubicBezTo>
                  <a:cubicBezTo>
                    <a:pt x="5916" y="52752"/>
                    <a:pt x="5583" y="52973"/>
                    <a:pt x="5214" y="53195"/>
                  </a:cubicBezTo>
                  <a:cubicBezTo>
                    <a:pt x="5214" y="53084"/>
                    <a:pt x="5214" y="52973"/>
                    <a:pt x="5177" y="52863"/>
                  </a:cubicBezTo>
                  <a:cubicBezTo>
                    <a:pt x="5029" y="51716"/>
                    <a:pt x="4881" y="50570"/>
                    <a:pt x="4696" y="49424"/>
                  </a:cubicBezTo>
                  <a:cubicBezTo>
                    <a:pt x="5029" y="49166"/>
                    <a:pt x="5362" y="48870"/>
                    <a:pt x="5731" y="48574"/>
                  </a:cubicBezTo>
                  <a:close/>
                  <a:moveTo>
                    <a:pt x="4437" y="49646"/>
                  </a:moveTo>
                  <a:cubicBezTo>
                    <a:pt x="4548" y="50718"/>
                    <a:pt x="4659" y="51827"/>
                    <a:pt x="4770" y="52900"/>
                  </a:cubicBezTo>
                  <a:lnTo>
                    <a:pt x="4844" y="53491"/>
                  </a:lnTo>
                  <a:cubicBezTo>
                    <a:pt x="4474" y="53750"/>
                    <a:pt x="4105" y="53972"/>
                    <a:pt x="3772" y="54231"/>
                  </a:cubicBezTo>
                  <a:cubicBezTo>
                    <a:pt x="3735" y="54083"/>
                    <a:pt x="3735" y="53935"/>
                    <a:pt x="3698" y="53787"/>
                  </a:cubicBezTo>
                  <a:lnTo>
                    <a:pt x="4696" y="52678"/>
                  </a:lnTo>
                  <a:lnTo>
                    <a:pt x="3698" y="53454"/>
                  </a:lnTo>
                  <a:cubicBezTo>
                    <a:pt x="3661" y="53195"/>
                    <a:pt x="3624" y="52973"/>
                    <a:pt x="3624" y="52715"/>
                  </a:cubicBezTo>
                  <a:cubicBezTo>
                    <a:pt x="3883" y="52382"/>
                    <a:pt x="4179" y="52049"/>
                    <a:pt x="4474" y="51716"/>
                  </a:cubicBezTo>
                  <a:lnTo>
                    <a:pt x="4474" y="51716"/>
                  </a:lnTo>
                  <a:cubicBezTo>
                    <a:pt x="4179" y="51938"/>
                    <a:pt x="3883" y="52160"/>
                    <a:pt x="3587" y="52419"/>
                  </a:cubicBezTo>
                  <a:cubicBezTo>
                    <a:pt x="3587" y="52234"/>
                    <a:pt x="3550" y="52049"/>
                    <a:pt x="3550" y="51901"/>
                  </a:cubicBezTo>
                  <a:cubicBezTo>
                    <a:pt x="3550" y="51790"/>
                    <a:pt x="3513" y="51680"/>
                    <a:pt x="3513" y="51569"/>
                  </a:cubicBezTo>
                  <a:lnTo>
                    <a:pt x="4216" y="50866"/>
                  </a:lnTo>
                  <a:lnTo>
                    <a:pt x="4216" y="50866"/>
                  </a:lnTo>
                  <a:lnTo>
                    <a:pt x="3476" y="51310"/>
                  </a:lnTo>
                  <a:cubicBezTo>
                    <a:pt x="3476" y="51014"/>
                    <a:pt x="3439" y="50718"/>
                    <a:pt x="3402" y="50423"/>
                  </a:cubicBezTo>
                  <a:cubicBezTo>
                    <a:pt x="3735" y="50164"/>
                    <a:pt x="4068" y="49905"/>
                    <a:pt x="4437" y="49646"/>
                  </a:cubicBezTo>
                  <a:close/>
                  <a:moveTo>
                    <a:pt x="6951" y="53010"/>
                  </a:moveTo>
                  <a:cubicBezTo>
                    <a:pt x="6951" y="53011"/>
                    <a:pt x="6914" y="53048"/>
                    <a:pt x="6803" y="53121"/>
                  </a:cubicBezTo>
                  <a:cubicBezTo>
                    <a:pt x="6730" y="53195"/>
                    <a:pt x="6582" y="53306"/>
                    <a:pt x="6434" y="53417"/>
                  </a:cubicBezTo>
                  <a:cubicBezTo>
                    <a:pt x="6286" y="53528"/>
                    <a:pt x="6101" y="53676"/>
                    <a:pt x="5879" y="53787"/>
                  </a:cubicBezTo>
                  <a:cubicBezTo>
                    <a:pt x="5694" y="53935"/>
                    <a:pt x="5473" y="54083"/>
                    <a:pt x="5251" y="54231"/>
                  </a:cubicBezTo>
                  <a:cubicBezTo>
                    <a:pt x="5029" y="54378"/>
                    <a:pt x="4807" y="54489"/>
                    <a:pt x="4585" y="54637"/>
                  </a:cubicBezTo>
                  <a:cubicBezTo>
                    <a:pt x="4400" y="54748"/>
                    <a:pt x="4179" y="54859"/>
                    <a:pt x="4031" y="54970"/>
                  </a:cubicBezTo>
                  <a:cubicBezTo>
                    <a:pt x="3846" y="55081"/>
                    <a:pt x="3698" y="55155"/>
                    <a:pt x="3624" y="55229"/>
                  </a:cubicBezTo>
                  <a:cubicBezTo>
                    <a:pt x="3513" y="55266"/>
                    <a:pt x="3439" y="55303"/>
                    <a:pt x="3439" y="55303"/>
                  </a:cubicBezTo>
                  <a:cubicBezTo>
                    <a:pt x="3439" y="55303"/>
                    <a:pt x="3476" y="55266"/>
                    <a:pt x="3587" y="55155"/>
                  </a:cubicBezTo>
                  <a:cubicBezTo>
                    <a:pt x="3661" y="55081"/>
                    <a:pt x="3772" y="54970"/>
                    <a:pt x="3920" y="54859"/>
                  </a:cubicBezTo>
                  <a:cubicBezTo>
                    <a:pt x="4105" y="54748"/>
                    <a:pt x="4253" y="54600"/>
                    <a:pt x="4474" y="54452"/>
                  </a:cubicBezTo>
                  <a:cubicBezTo>
                    <a:pt x="4659" y="54304"/>
                    <a:pt x="4881" y="54157"/>
                    <a:pt x="5103" y="54009"/>
                  </a:cubicBezTo>
                  <a:cubicBezTo>
                    <a:pt x="5325" y="53861"/>
                    <a:pt x="5546" y="53713"/>
                    <a:pt x="5768" y="53602"/>
                  </a:cubicBezTo>
                  <a:cubicBezTo>
                    <a:pt x="5990" y="53491"/>
                    <a:pt x="6175" y="53380"/>
                    <a:pt x="6360" y="53306"/>
                  </a:cubicBezTo>
                  <a:cubicBezTo>
                    <a:pt x="6545" y="53195"/>
                    <a:pt x="6693" y="53121"/>
                    <a:pt x="6803" y="53084"/>
                  </a:cubicBezTo>
                  <a:cubicBezTo>
                    <a:pt x="6914" y="53048"/>
                    <a:pt x="6951" y="53011"/>
                    <a:pt x="6951" y="53010"/>
                  </a:cubicBezTo>
                  <a:close/>
                  <a:moveTo>
                    <a:pt x="47323" y="49202"/>
                  </a:moveTo>
                  <a:cubicBezTo>
                    <a:pt x="47212" y="49239"/>
                    <a:pt x="47065" y="49239"/>
                    <a:pt x="46843" y="49313"/>
                  </a:cubicBezTo>
                  <a:cubicBezTo>
                    <a:pt x="46436" y="49387"/>
                    <a:pt x="45882" y="49498"/>
                    <a:pt x="45216" y="49757"/>
                  </a:cubicBezTo>
                  <a:cubicBezTo>
                    <a:pt x="44551" y="49942"/>
                    <a:pt x="43774" y="50275"/>
                    <a:pt x="42998" y="50718"/>
                  </a:cubicBezTo>
                  <a:cubicBezTo>
                    <a:pt x="42221" y="51125"/>
                    <a:pt x="41482" y="51716"/>
                    <a:pt x="40780" y="52308"/>
                  </a:cubicBezTo>
                  <a:cubicBezTo>
                    <a:pt x="40040" y="52900"/>
                    <a:pt x="39338" y="53528"/>
                    <a:pt x="38635" y="54083"/>
                  </a:cubicBezTo>
                  <a:cubicBezTo>
                    <a:pt x="37896" y="54600"/>
                    <a:pt x="37193" y="55044"/>
                    <a:pt x="36528" y="55340"/>
                  </a:cubicBezTo>
                  <a:cubicBezTo>
                    <a:pt x="35899" y="55635"/>
                    <a:pt x="35308" y="55746"/>
                    <a:pt x="34901" y="55820"/>
                  </a:cubicBezTo>
                  <a:cubicBezTo>
                    <a:pt x="34679" y="55820"/>
                    <a:pt x="34532" y="55857"/>
                    <a:pt x="34421" y="55857"/>
                  </a:cubicBezTo>
                  <a:lnTo>
                    <a:pt x="34236" y="55857"/>
                  </a:lnTo>
                  <a:cubicBezTo>
                    <a:pt x="34236" y="55857"/>
                    <a:pt x="34310" y="55857"/>
                    <a:pt x="34421" y="55820"/>
                  </a:cubicBezTo>
                  <a:cubicBezTo>
                    <a:pt x="34532" y="55820"/>
                    <a:pt x="34679" y="55820"/>
                    <a:pt x="34864" y="55783"/>
                  </a:cubicBezTo>
                  <a:cubicBezTo>
                    <a:pt x="35271" y="55709"/>
                    <a:pt x="35862" y="55524"/>
                    <a:pt x="36491" y="55229"/>
                  </a:cubicBezTo>
                  <a:cubicBezTo>
                    <a:pt x="37119" y="54933"/>
                    <a:pt x="37822" y="54489"/>
                    <a:pt x="38524" y="53935"/>
                  </a:cubicBezTo>
                  <a:cubicBezTo>
                    <a:pt x="39190" y="53380"/>
                    <a:pt x="39892" y="52752"/>
                    <a:pt x="40632" y="52160"/>
                  </a:cubicBezTo>
                  <a:cubicBezTo>
                    <a:pt x="41371" y="51532"/>
                    <a:pt x="42147" y="50977"/>
                    <a:pt x="42924" y="50570"/>
                  </a:cubicBezTo>
                  <a:cubicBezTo>
                    <a:pt x="43700" y="50127"/>
                    <a:pt x="44477" y="49831"/>
                    <a:pt x="45179" y="49609"/>
                  </a:cubicBezTo>
                  <a:cubicBezTo>
                    <a:pt x="45845" y="49424"/>
                    <a:pt x="46436" y="49313"/>
                    <a:pt x="46843" y="49239"/>
                  </a:cubicBezTo>
                  <a:cubicBezTo>
                    <a:pt x="47028" y="49239"/>
                    <a:pt x="47212" y="49202"/>
                    <a:pt x="47323" y="49202"/>
                  </a:cubicBezTo>
                  <a:close/>
                  <a:moveTo>
                    <a:pt x="53424" y="53565"/>
                  </a:moveTo>
                  <a:cubicBezTo>
                    <a:pt x="53424" y="53565"/>
                    <a:pt x="53461" y="53639"/>
                    <a:pt x="53498" y="53713"/>
                  </a:cubicBezTo>
                  <a:cubicBezTo>
                    <a:pt x="53571" y="53787"/>
                    <a:pt x="53682" y="53935"/>
                    <a:pt x="53756" y="54083"/>
                  </a:cubicBezTo>
                  <a:cubicBezTo>
                    <a:pt x="53867" y="54231"/>
                    <a:pt x="54015" y="54378"/>
                    <a:pt x="54126" y="54563"/>
                  </a:cubicBezTo>
                  <a:cubicBezTo>
                    <a:pt x="54274" y="54748"/>
                    <a:pt x="54422" y="54933"/>
                    <a:pt x="54570" y="55118"/>
                  </a:cubicBezTo>
                  <a:cubicBezTo>
                    <a:pt x="54718" y="55303"/>
                    <a:pt x="54902" y="55488"/>
                    <a:pt x="55050" y="55635"/>
                  </a:cubicBezTo>
                  <a:cubicBezTo>
                    <a:pt x="55198" y="55783"/>
                    <a:pt x="55309" y="55968"/>
                    <a:pt x="55457" y="56079"/>
                  </a:cubicBezTo>
                  <a:cubicBezTo>
                    <a:pt x="55568" y="56227"/>
                    <a:pt x="55679" y="56338"/>
                    <a:pt x="55753" y="56412"/>
                  </a:cubicBezTo>
                  <a:cubicBezTo>
                    <a:pt x="55827" y="56486"/>
                    <a:pt x="55864" y="56523"/>
                    <a:pt x="55864" y="56523"/>
                  </a:cubicBezTo>
                  <a:cubicBezTo>
                    <a:pt x="55864" y="56523"/>
                    <a:pt x="55827" y="56486"/>
                    <a:pt x="55716" y="56449"/>
                  </a:cubicBezTo>
                  <a:cubicBezTo>
                    <a:pt x="55642" y="56375"/>
                    <a:pt x="55494" y="56301"/>
                    <a:pt x="55346" y="56190"/>
                  </a:cubicBezTo>
                  <a:cubicBezTo>
                    <a:pt x="55198" y="56079"/>
                    <a:pt x="55050" y="55968"/>
                    <a:pt x="54865" y="55783"/>
                  </a:cubicBezTo>
                  <a:cubicBezTo>
                    <a:pt x="54718" y="55635"/>
                    <a:pt x="54533" y="55451"/>
                    <a:pt x="54385" y="55266"/>
                  </a:cubicBezTo>
                  <a:cubicBezTo>
                    <a:pt x="54237" y="55081"/>
                    <a:pt x="54089" y="54896"/>
                    <a:pt x="53941" y="54674"/>
                  </a:cubicBezTo>
                  <a:cubicBezTo>
                    <a:pt x="53830" y="54489"/>
                    <a:pt x="53719" y="54304"/>
                    <a:pt x="53645" y="54157"/>
                  </a:cubicBezTo>
                  <a:cubicBezTo>
                    <a:pt x="53571" y="53972"/>
                    <a:pt x="53498" y="53824"/>
                    <a:pt x="53461" y="53750"/>
                  </a:cubicBezTo>
                  <a:cubicBezTo>
                    <a:pt x="53424" y="53639"/>
                    <a:pt x="53424" y="53565"/>
                    <a:pt x="53424" y="53565"/>
                  </a:cubicBezTo>
                  <a:close/>
                  <a:moveTo>
                    <a:pt x="53571" y="54785"/>
                  </a:moveTo>
                  <a:cubicBezTo>
                    <a:pt x="53978" y="55451"/>
                    <a:pt x="54533" y="56079"/>
                    <a:pt x="55161" y="56560"/>
                  </a:cubicBezTo>
                  <a:cubicBezTo>
                    <a:pt x="55000" y="56587"/>
                    <a:pt x="54839" y="56599"/>
                    <a:pt x="54677" y="56599"/>
                  </a:cubicBezTo>
                  <a:cubicBezTo>
                    <a:pt x="53952" y="56599"/>
                    <a:pt x="53232" y="56351"/>
                    <a:pt x="52536" y="56079"/>
                  </a:cubicBezTo>
                  <a:cubicBezTo>
                    <a:pt x="52610" y="55968"/>
                    <a:pt x="52684" y="55857"/>
                    <a:pt x="52758" y="55783"/>
                  </a:cubicBezTo>
                  <a:cubicBezTo>
                    <a:pt x="53017" y="55414"/>
                    <a:pt x="53313" y="55118"/>
                    <a:pt x="53571" y="54785"/>
                  </a:cubicBezTo>
                  <a:close/>
                  <a:moveTo>
                    <a:pt x="51316" y="56190"/>
                  </a:moveTo>
                  <a:cubicBezTo>
                    <a:pt x="51316" y="56190"/>
                    <a:pt x="51353" y="56190"/>
                    <a:pt x="51501" y="56264"/>
                  </a:cubicBezTo>
                  <a:cubicBezTo>
                    <a:pt x="51612" y="56301"/>
                    <a:pt x="51760" y="56338"/>
                    <a:pt x="51945" y="56412"/>
                  </a:cubicBezTo>
                  <a:cubicBezTo>
                    <a:pt x="52167" y="56486"/>
                    <a:pt x="52388" y="56560"/>
                    <a:pt x="52647" y="56671"/>
                  </a:cubicBezTo>
                  <a:cubicBezTo>
                    <a:pt x="52869" y="56745"/>
                    <a:pt x="53165" y="56818"/>
                    <a:pt x="53424" y="56892"/>
                  </a:cubicBezTo>
                  <a:cubicBezTo>
                    <a:pt x="53682" y="56966"/>
                    <a:pt x="53941" y="57040"/>
                    <a:pt x="54200" y="57077"/>
                  </a:cubicBezTo>
                  <a:cubicBezTo>
                    <a:pt x="54459" y="57151"/>
                    <a:pt x="54718" y="57188"/>
                    <a:pt x="54902" y="57225"/>
                  </a:cubicBezTo>
                  <a:cubicBezTo>
                    <a:pt x="55124" y="57262"/>
                    <a:pt x="55272" y="57299"/>
                    <a:pt x="55420" y="57299"/>
                  </a:cubicBezTo>
                  <a:cubicBezTo>
                    <a:pt x="55531" y="57336"/>
                    <a:pt x="55605" y="57336"/>
                    <a:pt x="55605" y="57336"/>
                  </a:cubicBezTo>
                  <a:cubicBezTo>
                    <a:pt x="55605" y="57336"/>
                    <a:pt x="55531" y="57373"/>
                    <a:pt x="55420" y="57373"/>
                  </a:cubicBezTo>
                  <a:cubicBezTo>
                    <a:pt x="55321" y="57373"/>
                    <a:pt x="55223" y="57389"/>
                    <a:pt x="55102" y="57389"/>
                  </a:cubicBezTo>
                  <a:cubicBezTo>
                    <a:pt x="55042" y="57389"/>
                    <a:pt x="54976" y="57385"/>
                    <a:pt x="54902" y="57373"/>
                  </a:cubicBezTo>
                  <a:cubicBezTo>
                    <a:pt x="54681" y="57373"/>
                    <a:pt x="54422" y="57373"/>
                    <a:pt x="54163" y="57299"/>
                  </a:cubicBezTo>
                  <a:cubicBezTo>
                    <a:pt x="53904" y="57262"/>
                    <a:pt x="53608" y="57225"/>
                    <a:pt x="53350" y="57151"/>
                  </a:cubicBezTo>
                  <a:cubicBezTo>
                    <a:pt x="53091" y="57077"/>
                    <a:pt x="52795" y="56966"/>
                    <a:pt x="52573" y="56855"/>
                  </a:cubicBezTo>
                  <a:cubicBezTo>
                    <a:pt x="52314" y="56781"/>
                    <a:pt x="52093" y="56671"/>
                    <a:pt x="51908" y="56560"/>
                  </a:cubicBezTo>
                  <a:cubicBezTo>
                    <a:pt x="51723" y="56449"/>
                    <a:pt x="51575" y="56375"/>
                    <a:pt x="51464" y="56301"/>
                  </a:cubicBezTo>
                  <a:cubicBezTo>
                    <a:pt x="51353" y="56227"/>
                    <a:pt x="51316" y="56190"/>
                    <a:pt x="51316" y="56190"/>
                  </a:cubicBezTo>
                  <a:close/>
                  <a:moveTo>
                    <a:pt x="6471" y="53972"/>
                  </a:moveTo>
                  <a:cubicBezTo>
                    <a:pt x="6619" y="55007"/>
                    <a:pt x="6767" y="56079"/>
                    <a:pt x="6914" y="57151"/>
                  </a:cubicBezTo>
                  <a:cubicBezTo>
                    <a:pt x="6508" y="57336"/>
                    <a:pt x="6138" y="57558"/>
                    <a:pt x="5768" y="57780"/>
                  </a:cubicBezTo>
                  <a:cubicBezTo>
                    <a:pt x="5731" y="57558"/>
                    <a:pt x="5694" y="57373"/>
                    <a:pt x="5657" y="57151"/>
                  </a:cubicBezTo>
                  <a:cubicBezTo>
                    <a:pt x="5583" y="56338"/>
                    <a:pt x="5473" y="55524"/>
                    <a:pt x="5399" y="54674"/>
                  </a:cubicBezTo>
                  <a:cubicBezTo>
                    <a:pt x="5768" y="54452"/>
                    <a:pt x="6101" y="54194"/>
                    <a:pt x="6471" y="53972"/>
                  </a:cubicBezTo>
                  <a:close/>
                  <a:moveTo>
                    <a:pt x="4955" y="54970"/>
                  </a:moveTo>
                  <a:lnTo>
                    <a:pt x="5177" y="57225"/>
                  </a:lnTo>
                  <a:cubicBezTo>
                    <a:pt x="5177" y="57225"/>
                    <a:pt x="5177" y="57225"/>
                    <a:pt x="5177" y="57262"/>
                  </a:cubicBezTo>
                  <a:lnTo>
                    <a:pt x="4474" y="57706"/>
                  </a:lnTo>
                  <a:lnTo>
                    <a:pt x="4105" y="57965"/>
                  </a:lnTo>
                  <a:cubicBezTo>
                    <a:pt x="4068" y="57743"/>
                    <a:pt x="4031" y="57521"/>
                    <a:pt x="4031" y="57299"/>
                  </a:cubicBezTo>
                  <a:cubicBezTo>
                    <a:pt x="4289" y="57040"/>
                    <a:pt x="4585" y="56781"/>
                    <a:pt x="4881" y="56523"/>
                  </a:cubicBezTo>
                  <a:lnTo>
                    <a:pt x="4881" y="56523"/>
                  </a:lnTo>
                  <a:cubicBezTo>
                    <a:pt x="4585" y="56671"/>
                    <a:pt x="4289" y="56855"/>
                    <a:pt x="3994" y="57040"/>
                  </a:cubicBezTo>
                  <a:cubicBezTo>
                    <a:pt x="3957" y="56597"/>
                    <a:pt x="3920" y="56190"/>
                    <a:pt x="3883" y="55746"/>
                  </a:cubicBezTo>
                  <a:cubicBezTo>
                    <a:pt x="4253" y="55488"/>
                    <a:pt x="4622" y="55229"/>
                    <a:pt x="4955" y="54970"/>
                  </a:cubicBezTo>
                  <a:close/>
                  <a:moveTo>
                    <a:pt x="45475" y="52308"/>
                  </a:moveTo>
                  <a:cubicBezTo>
                    <a:pt x="45475" y="52308"/>
                    <a:pt x="45253" y="52382"/>
                    <a:pt x="44809" y="52456"/>
                  </a:cubicBezTo>
                  <a:cubicBezTo>
                    <a:pt x="44366" y="52567"/>
                    <a:pt x="43737" y="52715"/>
                    <a:pt x="43072" y="53047"/>
                  </a:cubicBezTo>
                  <a:cubicBezTo>
                    <a:pt x="42369" y="53380"/>
                    <a:pt x="41593" y="53824"/>
                    <a:pt x="40817" y="54341"/>
                  </a:cubicBezTo>
                  <a:cubicBezTo>
                    <a:pt x="40003" y="54859"/>
                    <a:pt x="39190" y="55488"/>
                    <a:pt x="38340" y="56079"/>
                  </a:cubicBezTo>
                  <a:cubicBezTo>
                    <a:pt x="37526" y="56634"/>
                    <a:pt x="36639" y="57188"/>
                    <a:pt x="35789" y="57632"/>
                  </a:cubicBezTo>
                  <a:cubicBezTo>
                    <a:pt x="35345" y="57854"/>
                    <a:pt x="34938" y="58038"/>
                    <a:pt x="34495" y="58149"/>
                  </a:cubicBezTo>
                  <a:cubicBezTo>
                    <a:pt x="34162" y="58233"/>
                    <a:pt x="33850" y="58274"/>
                    <a:pt x="33543" y="58274"/>
                  </a:cubicBezTo>
                  <a:cubicBezTo>
                    <a:pt x="33441" y="58274"/>
                    <a:pt x="33339" y="58270"/>
                    <a:pt x="33238" y="58260"/>
                  </a:cubicBezTo>
                  <a:cubicBezTo>
                    <a:pt x="32461" y="58149"/>
                    <a:pt x="31907" y="57817"/>
                    <a:pt x="31500" y="57632"/>
                  </a:cubicBezTo>
                  <a:cubicBezTo>
                    <a:pt x="31093" y="57447"/>
                    <a:pt x="30872" y="57299"/>
                    <a:pt x="30871" y="57299"/>
                  </a:cubicBezTo>
                  <a:lnTo>
                    <a:pt x="30871" y="57299"/>
                  </a:lnTo>
                  <a:cubicBezTo>
                    <a:pt x="30872" y="57299"/>
                    <a:pt x="31093" y="57410"/>
                    <a:pt x="31500" y="57595"/>
                  </a:cubicBezTo>
                  <a:cubicBezTo>
                    <a:pt x="31907" y="57780"/>
                    <a:pt x="32498" y="58038"/>
                    <a:pt x="33275" y="58112"/>
                  </a:cubicBezTo>
                  <a:cubicBezTo>
                    <a:pt x="33367" y="58122"/>
                    <a:pt x="33462" y="58126"/>
                    <a:pt x="33558" y="58126"/>
                  </a:cubicBezTo>
                  <a:cubicBezTo>
                    <a:pt x="33848" y="58126"/>
                    <a:pt x="34153" y="58085"/>
                    <a:pt x="34458" y="58002"/>
                  </a:cubicBezTo>
                  <a:cubicBezTo>
                    <a:pt x="34864" y="57891"/>
                    <a:pt x="35308" y="57706"/>
                    <a:pt x="35715" y="57484"/>
                  </a:cubicBezTo>
                  <a:cubicBezTo>
                    <a:pt x="36565" y="57040"/>
                    <a:pt x="37415" y="56486"/>
                    <a:pt x="38266" y="55894"/>
                  </a:cubicBezTo>
                  <a:cubicBezTo>
                    <a:pt x="39079" y="55340"/>
                    <a:pt x="39929" y="54711"/>
                    <a:pt x="40706" y="54194"/>
                  </a:cubicBezTo>
                  <a:cubicBezTo>
                    <a:pt x="41519" y="53676"/>
                    <a:pt x="42295" y="53232"/>
                    <a:pt x="43035" y="52937"/>
                  </a:cubicBezTo>
                  <a:cubicBezTo>
                    <a:pt x="43737" y="52641"/>
                    <a:pt x="44366" y="52493"/>
                    <a:pt x="44809" y="52419"/>
                  </a:cubicBezTo>
                  <a:cubicBezTo>
                    <a:pt x="45253" y="52345"/>
                    <a:pt x="45475" y="52308"/>
                    <a:pt x="45475" y="52308"/>
                  </a:cubicBezTo>
                  <a:close/>
                  <a:moveTo>
                    <a:pt x="5177" y="57336"/>
                  </a:moveTo>
                  <a:cubicBezTo>
                    <a:pt x="5214" y="57558"/>
                    <a:pt x="5251" y="57817"/>
                    <a:pt x="5288" y="58075"/>
                  </a:cubicBezTo>
                  <a:cubicBezTo>
                    <a:pt x="4918" y="58297"/>
                    <a:pt x="4548" y="58556"/>
                    <a:pt x="4179" y="58815"/>
                  </a:cubicBezTo>
                  <a:cubicBezTo>
                    <a:pt x="4142" y="58630"/>
                    <a:pt x="4142" y="58445"/>
                    <a:pt x="4105" y="58297"/>
                  </a:cubicBezTo>
                  <a:lnTo>
                    <a:pt x="4585" y="57854"/>
                  </a:lnTo>
                  <a:lnTo>
                    <a:pt x="5177" y="57336"/>
                  </a:lnTo>
                  <a:close/>
                  <a:moveTo>
                    <a:pt x="44403" y="57299"/>
                  </a:moveTo>
                  <a:cubicBezTo>
                    <a:pt x="44403" y="57299"/>
                    <a:pt x="44144" y="57299"/>
                    <a:pt x="43700" y="57336"/>
                  </a:cubicBezTo>
                  <a:cubicBezTo>
                    <a:pt x="43220" y="57410"/>
                    <a:pt x="42554" y="57447"/>
                    <a:pt x="41778" y="57558"/>
                  </a:cubicBezTo>
                  <a:cubicBezTo>
                    <a:pt x="41001" y="57632"/>
                    <a:pt x="40114" y="57780"/>
                    <a:pt x="39153" y="58002"/>
                  </a:cubicBezTo>
                  <a:cubicBezTo>
                    <a:pt x="38192" y="58223"/>
                    <a:pt x="37193" y="58593"/>
                    <a:pt x="36232" y="58963"/>
                  </a:cubicBezTo>
                  <a:cubicBezTo>
                    <a:pt x="35234" y="59295"/>
                    <a:pt x="34199" y="59628"/>
                    <a:pt x="33238" y="59739"/>
                  </a:cubicBezTo>
                  <a:cubicBezTo>
                    <a:pt x="33041" y="59761"/>
                    <a:pt x="32845" y="59771"/>
                    <a:pt x="32653" y="59771"/>
                  </a:cubicBezTo>
                  <a:cubicBezTo>
                    <a:pt x="31869" y="59771"/>
                    <a:pt x="31132" y="59600"/>
                    <a:pt x="30539" y="59332"/>
                  </a:cubicBezTo>
                  <a:cubicBezTo>
                    <a:pt x="30169" y="59185"/>
                    <a:pt x="29873" y="59000"/>
                    <a:pt x="29614" y="58778"/>
                  </a:cubicBezTo>
                  <a:cubicBezTo>
                    <a:pt x="29393" y="58556"/>
                    <a:pt x="29208" y="58334"/>
                    <a:pt x="29060" y="58149"/>
                  </a:cubicBezTo>
                  <a:cubicBezTo>
                    <a:pt x="28949" y="57965"/>
                    <a:pt x="28838" y="57817"/>
                    <a:pt x="28801" y="57706"/>
                  </a:cubicBezTo>
                  <a:lnTo>
                    <a:pt x="28801" y="57706"/>
                  </a:lnTo>
                  <a:cubicBezTo>
                    <a:pt x="28875" y="57817"/>
                    <a:pt x="28949" y="57965"/>
                    <a:pt x="29097" y="58149"/>
                  </a:cubicBezTo>
                  <a:cubicBezTo>
                    <a:pt x="29245" y="58334"/>
                    <a:pt x="29430" y="58519"/>
                    <a:pt x="29688" y="58741"/>
                  </a:cubicBezTo>
                  <a:cubicBezTo>
                    <a:pt x="29910" y="58926"/>
                    <a:pt x="30243" y="59111"/>
                    <a:pt x="30576" y="59259"/>
                  </a:cubicBezTo>
                  <a:cubicBezTo>
                    <a:pt x="31117" y="59475"/>
                    <a:pt x="31757" y="59612"/>
                    <a:pt x="32439" y="59612"/>
                  </a:cubicBezTo>
                  <a:cubicBezTo>
                    <a:pt x="32688" y="59612"/>
                    <a:pt x="32943" y="59594"/>
                    <a:pt x="33201" y="59554"/>
                  </a:cubicBezTo>
                  <a:cubicBezTo>
                    <a:pt x="34162" y="59443"/>
                    <a:pt x="35160" y="59148"/>
                    <a:pt x="36158" y="58778"/>
                  </a:cubicBezTo>
                  <a:cubicBezTo>
                    <a:pt x="37156" y="58408"/>
                    <a:pt x="38155" y="58038"/>
                    <a:pt x="39116" y="57854"/>
                  </a:cubicBezTo>
                  <a:cubicBezTo>
                    <a:pt x="40077" y="57632"/>
                    <a:pt x="41001" y="57521"/>
                    <a:pt x="41778" y="57447"/>
                  </a:cubicBezTo>
                  <a:cubicBezTo>
                    <a:pt x="42554" y="57373"/>
                    <a:pt x="43220" y="57336"/>
                    <a:pt x="43700" y="57299"/>
                  </a:cubicBezTo>
                  <a:close/>
                  <a:moveTo>
                    <a:pt x="6730" y="58038"/>
                  </a:moveTo>
                  <a:lnTo>
                    <a:pt x="6730" y="58038"/>
                  </a:lnTo>
                  <a:cubicBezTo>
                    <a:pt x="6730" y="58038"/>
                    <a:pt x="6693" y="58075"/>
                    <a:pt x="6619" y="58149"/>
                  </a:cubicBezTo>
                  <a:cubicBezTo>
                    <a:pt x="6508" y="58186"/>
                    <a:pt x="6397" y="58297"/>
                    <a:pt x="6249" y="58408"/>
                  </a:cubicBezTo>
                  <a:cubicBezTo>
                    <a:pt x="6101" y="58519"/>
                    <a:pt x="5953" y="58667"/>
                    <a:pt x="5731" y="58778"/>
                  </a:cubicBezTo>
                  <a:cubicBezTo>
                    <a:pt x="5546" y="58926"/>
                    <a:pt x="5362" y="59037"/>
                    <a:pt x="5140" y="59185"/>
                  </a:cubicBezTo>
                  <a:cubicBezTo>
                    <a:pt x="4918" y="59295"/>
                    <a:pt x="4733" y="59443"/>
                    <a:pt x="4511" y="59554"/>
                  </a:cubicBezTo>
                  <a:cubicBezTo>
                    <a:pt x="4326" y="59665"/>
                    <a:pt x="4142" y="59776"/>
                    <a:pt x="3957" y="59850"/>
                  </a:cubicBezTo>
                  <a:cubicBezTo>
                    <a:pt x="3809" y="59961"/>
                    <a:pt x="3661" y="59998"/>
                    <a:pt x="3587" y="60072"/>
                  </a:cubicBezTo>
                  <a:cubicBezTo>
                    <a:pt x="3513" y="60146"/>
                    <a:pt x="3476" y="60183"/>
                    <a:pt x="3476" y="60183"/>
                  </a:cubicBezTo>
                  <a:cubicBezTo>
                    <a:pt x="3476" y="60183"/>
                    <a:pt x="3476" y="60146"/>
                    <a:pt x="3550" y="60035"/>
                  </a:cubicBezTo>
                  <a:cubicBezTo>
                    <a:pt x="3624" y="59961"/>
                    <a:pt x="3735" y="59850"/>
                    <a:pt x="3883" y="59739"/>
                  </a:cubicBezTo>
                  <a:cubicBezTo>
                    <a:pt x="4031" y="59628"/>
                    <a:pt x="4216" y="59480"/>
                    <a:pt x="4400" y="59369"/>
                  </a:cubicBezTo>
                  <a:cubicBezTo>
                    <a:pt x="4585" y="59222"/>
                    <a:pt x="4807" y="59111"/>
                    <a:pt x="4992" y="58963"/>
                  </a:cubicBezTo>
                  <a:cubicBezTo>
                    <a:pt x="5214" y="58852"/>
                    <a:pt x="5436" y="58704"/>
                    <a:pt x="5620" y="58593"/>
                  </a:cubicBezTo>
                  <a:cubicBezTo>
                    <a:pt x="5805" y="58482"/>
                    <a:pt x="6027" y="58371"/>
                    <a:pt x="6175" y="58297"/>
                  </a:cubicBezTo>
                  <a:cubicBezTo>
                    <a:pt x="6323" y="58223"/>
                    <a:pt x="6471" y="58149"/>
                    <a:pt x="6582" y="58075"/>
                  </a:cubicBezTo>
                  <a:cubicBezTo>
                    <a:pt x="6693" y="58039"/>
                    <a:pt x="6730" y="58038"/>
                    <a:pt x="6730" y="58038"/>
                  </a:cubicBezTo>
                  <a:close/>
                  <a:moveTo>
                    <a:pt x="51834" y="57188"/>
                  </a:moveTo>
                  <a:cubicBezTo>
                    <a:pt x="52745" y="57560"/>
                    <a:pt x="53657" y="57900"/>
                    <a:pt x="54653" y="57900"/>
                  </a:cubicBezTo>
                  <a:cubicBezTo>
                    <a:pt x="54748" y="57900"/>
                    <a:pt x="54843" y="57897"/>
                    <a:pt x="54939" y="57891"/>
                  </a:cubicBezTo>
                  <a:lnTo>
                    <a:pt x="54939" y="57891"/>
                  </a:lnTo>
                  <a:lnTo>
                    <a:pt x="54865" y="57928"/>
                  </a:lnTo>
                  <a:lnTo>
                    <a:pt x="53498" y="59074"/>
                  </a:lnTo>
                  <a:lnTo>
                    <a:pt x="51390" y="60811"/>
                  </a:lnTo>
                  <a:cubicBezTo>
                    <a:pt x="50651" y="60700"/>
                    <a:pt x="49948" y="60479"/>
                    <a:pt x="49246" y="60183"/>
                  </a:cubicBezTo>
                  <a:lnTo>
                    <a:pt x="49431" y="59998"/>
                  </a:lnTo>
                  <a:cubicBezTo>
                    <a:pt x="49783" y="60106"/>
                    <a:pt x="50115" y="60175"/>
                    <a:pt x="50441" y="60175"/>
                  </a:cubicBezTo>
                  <a:cubicBezTo>
                    <a:pt x="50561" y="60175"/>
                    <a:pt x="50680" y="60166"/>
                    <a:pt x="50799" y="60146"/>
                  </a:cubicBezTo>
                  <a:cubicBezTo>
                    <a:pt x="50392" y="60109"/>
                    <a:pt x="50022" y="59961"/>
                    <a:pt x="49690" y="59776"/>
                  </a:cubicBezTo>
                  <a:cubicBezTo>
                    <a:pt x="49874" y="59628"/>
                    <a:pt x="50022" y="59443"/>
                    <a:pt x="50207" y="59295"/>
                  </a:cubicBezTo>
                  <a:lnTo>
                    <a:pt x="51649" y="59443"/>
                  </a:lnTo>
                  <a:lnTo>
                    <a:pt x="51649" y="59443"/>
                  </a:lnTo>
                  <a:lnTo>
                    <a:pt x="50466" y="59037"/>
                  </a:lnTo>
                  <a:cubicBezTo>
                    <a:pt x="50577" y="58926"/>
                    <a:pt x="50725" y="58778"/>
                    <a:pt x="50836" y="58630"/>
                  </a:cubicBezTo>
                  <a:cubicBezTo>
                    <a:pt x="50873" y="58593"/>
                    <a:pt x="50873" y="58593"/>
                    <a:pt x="50910" y="58556"/>
                  </a:cubicBezTo>
                  <a:lnTo>
                    <a:pt x="51020" y="58593"/>
                  </a:lnTo>
                  <a:lnTo>
                    <a:pt x="51464" y="58667"/>
                  </a:lnTo>
                  <a:lnTo>
                    <a:pt x="52314" y="58852"/>
                  </a:lnTo>
                  <a:lnTo>
                    <a:pt x="51501" y="58482"/>
                  </a:lnTo>
                  <a:lnTo>
                    <a:pt x="51131" y="58297"/>
                  </a:lnTo>
                  <a:cubicBezTo>
                    <a:pt x="51131" y="58260"/>
                    <a:pt x="51168" y="58260"/>
                    <a:pt x="51205" y="58223"/>
                  </a:cubicBezTo>
                  <a:lnTo>
                    <a:pt x="51242" y="58186"/>
                  </a:lnTo>
                  <a:lnTo>
                    <a:pt x="51353" y="58002"/>
                  </a:lnTo>
                  <a:cubicBezTo>
                    <a:pt x="51390" y="57891"/>
                    <a:pt x="51464" y="57817"/>
                    <a:pt x="51501" y="57706"/>
                  </a:cubicBezTo>
                  <a:lnTo>
                    <a:pt x="52721" y="58038"/>
                  </a:lnTo>
                  <a:lnTo>
                    <a:pt x="51649" y="57447"/>
                  </a:lnTo>
                  <a:cubicBezTo>
                    <a:pt x="51723" y="57373"/>
                    <a:pt x="51760" y="57299"/>
                    <a:pt x="51834" y="57188"/>
                  </a:cubicBezTo>
                  <a:close/>
                  <a:moveTo>
                    <a:pt x="26361" y="57188"/>
                  </a:moveTo>
                  <a:cubicBezTo>
                    <a:pt x="26363" y="57189"/>
                    <a:pt x="26510" y="57300"/>
                    <a:pt x="26731" y="57521"/>
                  </a:cubicBezTo>
                  <a:cubicBezTo>
                    <a:pt x="26953" y="57743"/>
                    <a:pt x="27285" y="58075"/>
                    <a:pt x="27692" y="58445"/>
                  </a:cubicBezTo>
                  <a:cubicBezTo>
                    <a:pt x="28062" y="58852"/>
                    <a:pt x="28505" y="59295"/>
                    <a:pt x="29023" y="59813"/>
                  </a:cubicBezTo>
                  <a:cubicBezTo>
                    <a:pt x="29245" y="60035"/>
                    <a:pt x="29504" y="60294"/>
                    <a:pt x="29799" y="60479"/>
                  </a:cubicBezTo>
                  <a:cubicBezTo>
                    <a:pt x="30095" y="60663"/>
                    <a:pt x="30428" y="60811"/>
                    <a:pt x="30761" y="60885"/>
                  </a:cubicBezTo>
                  <a:cubicBezTo>
                    <a:pt x="31463" y="61070"/>
                    <a:pt x="32202" y="61107"/>
                    <a:pt x="32905" y="61107"/>
                  </a:cubicBezTo>
                  <a:lnTo>
                    <a:pt x="34790" y="61107"/>
                  </a:lnTo>
                  <a:cubicBezTo>
                    <a:pt x="35345" y="61070"/>
                    <a:pt x="35789" y="61070"/>
                    <a:pt x="36121" y="61033"/>
                  </a:cubicBezTo>
                  <a:lnTo>
                    <a:pt x="36639" y="61033"/>
                  </a:lnTo>
                  <a:cubicBezTo>
                    <a:pt x="36639" y="61033"/>
                    <a:pt x="36454" y="61070"/>
                    <a:pt x="36121" y="61107"/>
                  </a:cubicBezTo>
                  <a:cubicBezTo>
                    <a:pt x="35789" y="61144"/>
                    <a:pt x="35345" y="61181"/>
                    <a:pt x="34790" y="61218"/>
                  </a:cubicBezTo>
                  <a:cubicBezTo>
                    <a:pt x="34236" y="61255"/>
                    <a:pt x="33607" y="61292"/>
                    <a:pt x="32905" y="61292"/>
                  </a:cubicBezTo>
                  <a:cubicBezTo>
                    <a:pt x="32202" y="61292"/>
                    <a:pt x="31463" y="61292"/>
                    <a:pt x="30724" y="61107"/>
                  </a:cubicBezTo>
                  <a:cubicBezTo>
                    <a:pt x="30354" y="60996"/>
                    <a:pt x="30021" y="60848"/>
                    <a:pt x="29688" y="60626"/>
                  </a:cubicBezTo>
                  <a:cubicBezTo>
                    <a:pt x="29393" y="60442"/>
                    <a:pt x="29134" y="60183"/>
                    <a:pt x="28875" y="59924"/>
                  </a:cubicBezTo>
                  <a:cubicBezTo>
                    <a:pt x="28394" y="59443"/>
                    <a:pt x="27988" y="58963"/>
                    <a:pt x="27618" y="58556"/>
                  </a:cubicBezTo>
                  <a:cubicBezTo>
                    <a:pt x="27248" y="58112"/>
                    <a:pt x="26916" y="57780"/>
                    <a:pt x="26694" y="57558"/>
                  </a:cubicBezTo>
                  <a:cubicBezTo>
                    <a:pt x="26510" y="57301"/>
                    <a:pt x="26363" y="57189"/>
                    <a:pt x="26361" y="57188"/>
                  </a:cubicBezTo>
                  <a:close/>
                  <a:moveTo>
                    <a:pt x="47915" y="60442"/>
                  </a:moveTo>
                  <a:cubicBezTo>
                    <a:pt x="47916" y="60442"/>
                    <a:pt x="47990" y="60479"/>
                    <a:pt x="48100" y="60516"/>
                  </a:cubicBezTo>
                  <a:cubicBezTo>
                    <a:pt x="48248" y="60552"/>
                    <a:pt x="48433" y="60626"/>
                    <a:pt x="48617" y="60700"/>
                  </a:cubicBezTo>
                  <a:cubicBezTo>
                    <a:pt x="48839" y="60774"/>
                    <a:pt x="49098" y="60848"/>
                    <a:pt x="49357" y="60959"/>
                  </a:cubicBezTo>
                  <a:cubicBezTo>
                    <a:pt x="49616" y="61033"/>
                    <a:pt x="49911" y="61144"/>
                    <a:pt x="50207" y="61218"/>
                  </a:cubicBezTo>
                  <a:cubicBezTo>
                    <a:pt x="50503" y="61292"/>
                    <a:pt x="50762" y="61403"/>
                    <a:pt x="51057" y="61440"/>
                  </a:cubicBezTo>
                  <a:cubicBezTo>
                    <a:pt x="51316" y="61514"/>
                    <a:pt x="51575" y="61588"/>
                    <a:pt x="51797" y="61662"/>
                  </a:cubicBezTo>
                  <a:cubicBezTo>
                    <a:pt x="52019" y="61699"/>
                    <a:pt x="52204" y="61736"/>
                    <a:pt x="52314" y="61773"/>
                  </a:cubicBezTo>
                  <a:cubicBezTo>
                    <a:pt x="52462" y="61810"/>
                    <a:pt x="52536" y="61846"/>
                    <a:pt x="52536" y="61846"/>
                  </a:cubicBezTo>
                  <a:lnTo>
                    <a:pt x="52314" y="61846"/>
                  </a:lnTo>
                  <a:cubicBezTo>
                    <a:pt x="52204" y="61810"/>
                    <a:pt x="51982" y="61810"/>
                    <a:pt x="51760" y="61810"/>
                  </a:cubicBezTo>
                  <a:cubicBezTo>
                    <a:pt x="51538" y="61773"/>
                    <a:pt x="51279" y="61736"/>
                    <a:pt x="50983" y="61662"/>
                  </a:cubicBezTo>
                  <a:cubicBezTo>
                    <a:pt x="50725" y="61625"/>
                    <a:pt x="50429" y="61551"/>
                    <a:pt x="50133" y="61477"/>
                  </a:cubicBezTo>
                  <a:cubicBezTo>
                    <a:pt x="49837" y="61366"/>
                    <a:pt x="49542" y="61255"/>
                    <a:pt x="49283" y="61144"/>
                  </a:cubicBezTo>
                  <a:cubicBezTo>
                    <a:pt x="49024" y="61033"/>
                    <a:pt x="48802" y="60922"/>
                    <a:pt x="48580" y="60848"/>
                  </a:cubicBezTo>
                  <a:cubicBezTo>
                    <a:pt x="48359" y="60737"/>
                    <a:pt x="48211" y="60626"/>
                    <a:pt x="48100" y="60552"/>
                  </a:cubicBezTo>
                  <a:cubicBezTo>
                    <a:pt x="47990" y="60479"/>
                    <a:pt x="47916" y="60442"/>
                    <a:pt x="47915" y="60442"/>
                  </a:cubicBezTo>
                  <a:close/>
                  <a:moveTo>
                    <a:pt x="5510" y="59480"/>
                  </a:moveTo>
                  <a:cubicBezTo>
                    <a:pt x="5620" y="60146"/>
                    <a:pt x="5731" y="60811"/>
                    <a:pt x="5842" y="61514"/>
                  </a:cubicBezTo>
                  <a:cubicBezTo>
                    <a:pt x="5916" y="61736"/>
                    <a:pt x="5953" y="61994"/>
                    <a:pt x="5990" y="62253"/>
                  </a:cubicBezTo>
                  <a:cubicBezTo>
                    <a:pt x="5583" y="62586"/>
                    <a:pt x="5177" y="62919"/>
                    <a:pt x="4807" y="63288"/>
                  </a:cubicBezTo>
                  <a:cubicBezTo>
                    <a:pt x="4770" y="63103"/>
                    <a:pt x="4733" y="62919"/>
                    <a:pt x="4696" y="62734"/>
                  </a:cubicBezTo>
                  <a:cubicBezTo>
                    <a:pt x="5029" y="62327"/>
                    <a:pt x="5362" y="61920"/>
                    <a:pt x="5768" y="61551"/>
                  </a:cubicBezTo>
                  <a:lnTo>
                    <a:pt x="5768" y="61551"/>
                  </a:lnTo>
                  <a:cubicBezTo>
                    <a:pt x="5362" y="61810"/>
                    <a:pt x="4992" y="62068"/>
                    <a:pt x="4622" y="62364"/>
                  </a:cubicBezTo>
                  <a:cubicBezTo>
                    <a:pt x="4622" y="62179"/>
                    <a:pt x="4585" y="61994"/>
                    <a:pt x="4548" y="61773"/>
                  </a:cubicBezTo>
                  <a:lnTo>
                    <a:pt x="5546" y="60737"/>
                  </a:lnTo>
                  <a:lnTo>
                    <a:pt x="4511" y="61403"/>
                  </a:lnTo>
                  <a:cubicBezTo>
                    <a:pt x="4437" y="61033"/>
                    <a:pt x="4400" y="60663"/>
                    <a:pt x="4363" y="60294"/>
                  </a:cubicBezTo>
                  <a:cubicBezTo>
                    <a:pt x="4733" y="59998"/>
                    <a:pt x="5103" y="59739"/>
                    <a:pt x="5510" y="59480"/>
                  </a:cubicBezTo>
                  <a:close/>
                  <a:moveTo>
                    <a:pt x="6027" y="62327"/>
                  </a:moveTo>
                  <a:cubicBezTo>
                    <a:pt x="6064" y="62586"/>
                    <a:pt x="6101" y="62845"/>
                    <a:pt x="6175" y="63103"/>
                  </a:cubicBezTo>
                  <a:lnTo>
                    <a:pt x="4955" y="64102"/>
                  </a:lnTo>
                  <a:cubicBezTo>
                    <a:pt x="4918" y="63954"/>
                    <a:pt x="4881" y="63806"/>
                    <a:pt x="4844" y="63621"/>
                  </a:cubicBezTo>
                  <a:cubicBezTo>
                    <a:pt x="5214" y="63177"/>
                    <a:pt x="5620" y="62734"/>
                    <a:pt x="6027" y="62327"/>
                  </a:cubicBezTo>
                  <a:close/>
                  <a:moveTo>
                    <a:pt x="7099" y="58519"/>
                  </a:moveTo>
                  <a:cubicBezTo>
                    <a:pt x="7284" y="59961"/>
                    <a:pt x="7506" y="61403"/>
                    <a:pt x="7728" y="62882"/>
                  </a:cubicBezTo>
                  <a:cubicBezTo>
                    <a:pt x="7765" y="63103"/>
                    <a:pt x="7802" y="63288"/>
                    <a:pt x="7839" y="63510"/>
                  </a:cubicBezTo>
                  <a:cubicBezTo>
                    <a:pt x="7543" y="63806"/>
                    <a:pt x="7247" y="64102"/>
                    <a:pt x="6951" y="64397"/>
                  </a:cubicBezTo>
                  <a:cubicBezTo>
                    <a:pt x="6877" y="64139"/>
                    <a:pt x="6840" y="63880"/>
                    <a:pt x="6803" y="63621"/>
                  </a:cubicBezTo>
                  <a:cubicBezTo>
                    <a:pt x="6840" y="63511"/>
                    <a:pt x="6914" y="63437"/>
                    <a:pt x="6987" y="63363"/>
                  </a:cubicBezTo>
                  <a:lnTo>
                    <a:pt x="6987" y="63363"/>
                  </a:lnTo>
                  <a:cubicBezTo>
                    <a:pt x="6914" y="63437"/>
                    <a:pt x="6840" y="63510"/>
                    <a:pt x="6767" y="63547"/>
                  </a:cubicBezTo>
                  <a:cubicBezTo>
                    <a:pt x="6656" y="62845"/>
                    <a:pt x="6508" y="62105"/>
                    <a:pt x="6360" y="61403"/>
                  </a:cubicBezTo>
                  <a:cubicBezTo>
                    <a:pt x="6249" y="60663"/>
                    <a:pt x="6101" y="59924"/>
                    <a:pt x="5990" y="59185"/>
                  </a:cubicBezTo>
                  <a:cubicBezTo>
                    <a:pt x="6360" y="58963"/>
                    <a:pt x="6730" y="58741"/>
                    <a:pt x="7099" y="58519"/>
                  </a:cubicBezTo>
                  <a:close/>
                  <a:moveTo>
                    <a:pt x="6175" y="63177"/>
                  </a:moveTo>
                  <a:cubicBezTo>
                    <a:pt x="6249" y="63436"/>
                    <a:pt x="6286" y="63695"/>
                    <a:pt x="6360" y="63991"/>
                  </a:cubicBezTo>
                  <a:cubicBezTo>
                    <a:pt x="5953" y="64360"/>
                    <a:pt x="5546" y="64693"/>
                    <a:pt x="5177" y="65063"/>
                  </a:cubicBezTo>
                  <a:cubicBezTo>
                    <a:pt x="5103" y="64841"/>
                    <a:pt x="5066" y="64656"/>
                    <a:pt x="5029" y="64434"/>
                  </a:cubicBezTo>
                  <a:lnTo>
                    <a:pt x="6175" y="63177"/>
                  </a:lnTo>
                  <a:close/>
                  <a:moveTo>
                    <a:pt x="48174" y="61181"/>
                  </a:moveTo>
                  <a:cubicBezTo>
                    <a:pt x="48802" y="61440"/>
                    <a:pt x="49431" y="61699"/>
                    <a:pt x="50059" y="61883"/>
                  </a:cubicBezTo>
                  <a:lnTo>
                    <a:pt x="47989" y="63584"/>
                  </a:lnTo>
                  <a:lnTo>
                    <a:pt x="45771" y="65470"/>
                  </a:lnTo>
                  <a:lnTo>
                    <a:pt x="45734" y="65433"/>
                  </a:lnTo>
                  <a:cubicBezTo>
                    <a:pt x="45327" y="65211"/>
                    <a:pt x="44957" y="64915"/>
                    <a:pt x="44551" y="64656"/>
                  </a:cubicBezTo>
                  <a:lnTo>
                    <a:pt x="44883" y="64324"/>
                  </a:lnTo>
                  <a:lnTo>
                    <a:pt x="44957" y="64287"/>
                  </a:lnTo>
                  <a:cubicBezTo>
                    <a:pt x="45364" y="64545"/>
                    <a:pt x="45808" y="64693"/>
                    <a:pt x="46251" y="64767"/>
                  </a:cubicBezTo>
                  <a:cubicBezTo>
                    <a:pt x="45845" y="64619"/>
                    <a:pt x="45475" y="64324"/>
                    <a:pt x="45179" y="64028"/>
                  </a:cubicBezTo>
                  <a:lnTo>
                    <a:pt x="45327" y="63880"/>
                  </a:lnTo>
                  <a:lnTo>
                    <a:pt x="45697" y="63510"/>
                  </a:lnTo>
                  <a:lnTo>
                    <a:pt x="46917" y="64065"/>
                  </a:lnTo>
                  <a:lnTo>
                    <a:pt x="45919" y="63251"/>
                  </a:lnTo>
                  <a:cubicBezTo>
                    <a:pt x="46140" y="63067"/>
                    <a:pt x="46325" y="62882"/>
                    <a:pt x="46510" y="62697"/>
                  </a:cubicBezTo>
                  <a:cubicBezTo>
                    <a:pt x="46917" y="62882"/>
                    <a:pt x="47323" y="63030"/>
                    <a:pt x="47730" y="63103"/>
                  </a:cubicBezTo>
                  <a:cubicBezTo>
                    <a:pt x="47397" y="62919"/>
                    <a:pt x="47065" y="62697"/>
                    <a:pt x="46769" y="62475"/>
                  </a:cubicBezTo>
                  <a:cubicBezTo>
                    <a:pt x="46991" y="62253"/>
                    <a:pt x="47212" y="62031"/>
                    <a:pt x="47434" y="61846"/>
                  </a:cubicBezTo>
                  <a:cubicBezTo>
                    <a:pt x="47878" y="61920"/>
                    <a:pt x="48285" y="61994"/>
                    <a:pt x="48691" y="62105"/>
                  </a:cubicBezTo>
                  <a:cubicBezTo>
                    <a:pt x="48396" y="61920"/>
                    <a:pt x="48063" y="61736"/>
                    <a:pt x="47730" y="61588"/>
                  </a:cubicBezTo>
                  <a:cubicBezTo>
                    <a:pt x="47878" y="61440"/>
                    <a:pt x="48026" y="61292"/>
                    <a:pt x="48174" y="61181"/>
                  </a:cubicBezTo>
                  <a:close/>
                  <a:moveTo>
                    <a:pt x="6360" y="64102"/>
                  </a:moveTo>
                  <a:cubicBezTo>
                    <a:pt x="6397" y="64360"/>
                    <a:pt x="6471" y="64582"/>
                    <a:pt x="6508" y="64804"/>
                  </a:cubicBezTo>
                  <a:cubicBezTo>
                    <a:pt x="6138" y="65137"/>
                    <a:pt x="5731" y="65470"/>
                    <a:pt x="5362" y="65802"/>
                  </a:cubicBezTo>
                  <a:cubicBezTo>
                    <a:pt x="5325" y="65691"/>
                    <a:pt x="5288" y="65544"/>
                    <a:pt x="5251" y="65396"/>
                  </a:cubicBezTo>
                  <a:cubicBezTo>
                    <a:pt x="5620" y="64989"/>
                    <a:pt x="5990" y="64545"/>
                    <a:pt x="6360" y="64102"/>
                  </a:cubicBezTo>
                  <a:close/>
                  <a:moveTo>
                    <a:pt x="43478" y="64508"/>
                  </a:moveTo>
                  <a:cubicBezTo>
                    <a:pt x="43478" y="64508"/>
                    <a:pt x="43552" y="64582"/>
                    <a:pt x="43626" y="64656"/>
                  </a:cubicBezTo>
                  <a:cubicBezTo>
                    <a:pt x="43737" y="64730"/>
                    <a:pt x="43885" y="64841"/>
                    <a:pt x="44070" y="64989"/>
                  </a:cubicBezTo>
                  <a:cubicBezTo>
                    <a:pt x="44255" y="65100"/>
                    <a:pt x="44477" y="65248"/>
                    <a:pt x="44698" y="65396"/>
                  </a:cubicBezTo>
                  <a:cubicBezTo>
                    <a:pt x="44920" y="65544"/>
                    <a:pt x="45179" y="65654"/>
                    <a:pt x="45438" y="65802"/>
                  </a:cubicBezTo>
                  <a:cubicBezTo>
                    <a:pt x="45697" y="65913"/>
                    <a:pt x="45992" y="66024"/>
                    <a:pt x="46251" y="66135"/>
                  </a:cubicBezTo>
                  <a:cubicBezTo>
                    <a:pt x="46510" y="66209"/>
                    <a:pt x="46732" y="66283"/>
                    <a:pt x="46954" y="66357"/>
                  </a:cubicBezTo>
                  <a:cubicBezTo>
                    <a:pt x="47176" y="66394"/>
                    <a:pt x="47360" y="66468"/>
                    <a:pt x="47471" y="66468"/>
                  </a:cubicBezTo>
                  <a:cubicBezTo>
                    <a:pt x="47582" y="66505"/>
                    <a:pt x="47656" y="66505"/>
                    <a:pt x="47656" y="66505"/>
                  </a:cubicBezTo>
                  <a:cubicBezTo>
                    <a:pt x="47656" y="66505"/>
                    <a:pt x="47582" y="66505"/>
                    <a:pt x="47471" y="66542"/>
                  </a:cubicBezTo>
                  <a:cubicBezTo>
                    <a:pt x="47323" y="66505"/>
                    <a:pt x="47139" y="66505"/>
                    <a:pt x="46917" y="66505"/>
                  </a:cubicBezTo>
                  <a:cubicBezTo>
                    <a:pt x="46695" y="66468"/>
                    <a:pt x="46436" y="66431"/>
                    <a:pt x="46177" y="66320"/>
                  </a:cubicBezTo>
                  <a:cubicBezTo>
                    <a:pt x="45882" y="66246"/>
                    <a:pt x="45623" y="66135"/>
                    <a:pt x="45327" y="66024"/>
                  </a:cubicBezTo>
                  <a:cubicBezTo>
                    <a:pt x="45068" y="65876"/>
                    <a:pt x="44809" y="65728"/>
                    <a:pt x="44588" y="65581"/>
                  </a:cubicBezTo>
                  <a:cubicBezTo>
                    <a:pt x="44329" y="65396"/>
                    <a:pt x="44144" y="65248"/>
                    <a:pt x="43959" y="65100"/>
                  </a:cubicBezTo>
                  <a:cubicBezTo>
                    <a:pt x="43811" y="64952"/>
                    <a:pt x="43700" y="64804"/>
                    <a:pt x="43589" y="64693"/>
                  </a:cubicBezTo>
                  <a:cubicBezTo>
                    <a:pt x="43515" y="64582"/>
                    <a:pt x="43478" y="64508"/>
                    <a:pt x="43478" y="64508"/>
                  </a:cubicBezTo>
                  <a:close/>
                  <a:moveTo>
                    <a:pt x="8393" y="63954"/>
                  </a:moveTo>
                  <a:cubicBezTo>
                    <a:pt x="8393" y="63954"/>
                    <a:pt x="8356" y="63991"/>
                    <a:pt x="8245" y="64102"/>
                  </a:cubicBezTo>
                  <a:cubicBezTo>
                    <a:pt x="8171" y="64213"/>
                    <a:pt x="8024" y="64360"/>
                    <a:pt x="7876" y="64545"/>
                  </a:cubicBezTo>
                  <a:cubicBezTo>
                    <a:pt x="7691" y="64693"/>
                    <a:pt x="7543" y="64915"/>
                    <a:pt x="7321" y="65100"/>
                  </a:cubicBezTo>
                  <a:cubicBezTo>
                    <a:pt x="7099" y="65322"/>
                    <a:pt x="6877" y="65544"/>
                    <a:pt x="6656" y="65765"/>
                  </a:cubicBezTo>
                  <a:cubicBezTo>
                    <a:pt x="6434" y="65950"/>
                    <a:pt x="6175" y="66172"/>
                    <a:pt x="5953" y="66357"/>
                  </a:cubicBezTo>
                  <a:cubicBezTo>
                    <a:pt x="5768" y="66542"/>
                    <a:pt x="5546" y="66727"/>
                    <a:pt x="5362" y="66874"/>
                  </a:cubicBezTo>
                  <a:cubicBezTo>
                    <a:pt x="5177" y="67022"/>
                    <a:pt x="5029" y="67133"/>
                    <a:pt x="4918" y="67244"/>
                  </a:cubicBezTo>
                  <a:cubicBezTo>
                    <a:pt x="4807" y="67318"/>
                    <a:pt x="4733" y="67355"/>
                    <a:pt x="4733" y="67355"/>
                  </a:cubicBezTo>
                  <a:cubicBezTo>
                    <a:pt x="4733" y="67355"/>
                    <a:pt x="4770" y="67318"/>
                    <a:pt x="4881" y="67207"/>
                  </a:cubicBezTo>
                  <a:cubicBezTo>
                    <a:pt x="4955" y="67096"/>
                    <a:pt x="5103" y="66948"/>
                    <a:pt x="5251" y="66764"/>
                  </a:cubicBezTo>
                  <a:cubicBezTo>
                    <a:pt x="5436" y="66616"/>
                    <a:pt x="5620" y="66394"/>
                    <a:pt x="5805" y="66172"/>
                  </a:cubicBezTo>
                  <a:cubicBezTo>
                    <a:pt x="6027" y="65987"/>
                    <a:pt x="6249" y="65765"/>
                    <a:pt x="6471" y="65544"/>
                  </a:cubicBezTo>
                  <a:cubicBezTo>
                    <a:pt x="6693" y="65359"/>
                    <a:pt x="6951" y="65137"/>
                    <a:pt x="7173" y="64952"/>
                  </a:cubicBezTo>
                  <a:cubicBezTo>
                    <a:pt x="7358" y="64730"/>
                    <a:pt x="7580" y="64582"/>
                    <a:pt x="7765" y="64434"/>
                  </a:cubicBezTo>
                  <a:cubicBezTo>
                    <a:pt x="7950" y="64250"/>
                    <a:pt x="8097" y="64139"/>
                    <a:pt x="8208" y="64065"/>
                  </a:cubicBezTo>
                  <a:cubicBezTo>
                    <a:pt x="8319" y="63991"/>
                    <a:pt x="8393" y="63954"/>
                    <a:pt x="8393" y="63954"/>
                  </a:cubicBezTo>
                  <a:close/>
                  <a:moveTo>
                    <a:pt x="8134" y="65063"/>
                  </a:moveTo>
                  <a:lnTo>
                    <a:pt x="8208" y="65396"/>
                  </a:lnTo>
                  <a:cubicBezTo>
                    <a:pt x="8356" y="66098"/>
                    <a:pt x="8578" y="66801"/>
                    <a:pt x="8837" y="67466"/>
                  </a:cubicBezTo>
                  <a:cubicBezTo>
                    <a:pt x="8541" y="67873"/>
                    <a:pt x="8245" y="68279"/>
                    <a:pt x="7987" y="68649"/>
                  </a:cubicBezTo>
                  <a:cubicBezTo>
                    <a:pt x="7876" y="68353"/>
                    <a:pt x="7802" y="68058"/>
                    <a:pt x="7728" y="67725"/>
                  </a:cubicBezTo>
                  <a:cubicBezTo>
                    <a:pt x="7543" y="67133"/>
                    <a:pt x="7395" y="66505"/>
                    <a:pt x="7247" y="65876"/>
                  </a:cubicBezTo>
                  <a:cubicBezTo>
                    <a:pt x="7543" y="65617"/>
                    <a:pt x="7839" y="65359"/>
                    <a:pt x="8134" y="65063"/>
                  </a:cubicBezTo>
                  <a:close/>
                  <a:moveTo>
                    <a:pt x="43626" y="65581"/>
                  </a:moveTo>
                  <a:cubicBezTo>
                    <a:pt x="43996" y="65839"/>
                    <a:pt x="44329" y="66098"/>
                    <a:pt x="44698" y="66320"/>
                  </a:cubicBezTo>
                  <a:lnTo>
                    <a:pt x="40669" y="69721"/>
                  </a:lnTo>
                  <a:cubicBezTo>
                    <a:pt x="40299" y="69573"/>
                    <a:pt x="39929" y="69425"/>
                    <a:pt x="39560" y="69241"/>
                  </a:cubicBezTo>
                  <a:cubicBezTo>
                    <a:pt x="39633" y="69167"/>
                    <a:pt x="39744" y="69093"/>
                    <a:pt x="39855" y="69019"/>
                  </a:cubicBezTo>
                  <a:cubicBezTo>
                    <a:pt x="40151" y="69093"/>
                    <a:pt x="40447" y="69130"/>
                    <a:pt x="40706" y="69130"/>
                  </a:cubicBezTo>
                  <a:cubicBezTo>
                    <a:pt x="40484" y="69056"/>
                    <a:pt x="40262" y="68945"/>
                    <a:pt x="40077" y="68797"/>
                  </a:cubicBezTo>
                  <a:cubicBezTo>
                    <a:pt x="40151" y="68760"/>
                    <a:pt x="40188" y="68723"/>
                    <a:pt x="40225" y="68686"/>
                  </a:cubicBezTo>
                  <a:cubicBezTo>
                    <a:pt x="40373" y="68538"/>
                    <a:pt x="40521" y="68427"/>
                    <a:pt x="40669" y="68316"/>
                  </a:cubicBezTo>
                  <a:cubicBezTo>
                    <a:pt x="40927" y="68390"/>
                    <a:pt x="41186" y="68464"/>
                    <a:pt x="41445" y="68464"/>
                  </a:cubicBezTo>
                  <a:cubicBezTo>
                    <a:pt x="41223" y="68353"/>
                    <a:pt x="41038" y="68242"/>
                    <a:pt x="40890" y="68095"/>
                  </a:cubicBezTo>
                  <a:cubicBezTo>
                    <a:pt x="41112" y="67910"/>
                    <a:pt x="41334" y="67725"/>
                    <a:pt x="41519" y="67540"/>
                  </a:cubicBezTo>
                  <a:cubicBezTo>
                    <a:pt x="41815" y="67651"/>
                    <a:pt x="42111" y="67762"/>
                    <a:pt x="42406" y="67799"/>
                  </a:cubicBezTo>
                  <a:cubicBezTo>
                    <a:pt x="42184" y="67651"/>
                    <a:pt x="41963" y="67503"/>
                    <a:pt x="41741" y="67318"/>
                  </a:cubicBezTo>
                  <a:cubicBezTo>
                    <a:pt x="41926" y="67170"/>
                    <a:pt x="42111" y="66985"/>
                    <a:pt x="42295" y="66838"/>
                  </a:cubicBezTo>
                  <a:cubicBezTo>
                    <a:pt x="42517" y="66911"/>
                    <a:pt x="42776" y="67096"/>
                    <a:pt x="43035" y="67133"/>
                  </a:cubicBezTo>
                  <a:cubicBezTo>
                    <a:pt x="42813" y="67022"/>
                    <a:pt x="42702" y="66801"/>
                    <a:pt x="42517" y="66616"/>
                  </a:cubicBezTo>
                  <a:cubicBezTo>
                    <a:pt x="42702" y="66468"/>
                    <a:pt x="42887" y="66283"/>
                    <a:pt x="43072" y="66098"/>
                  </a:cubicBezTo>
                  <a:lnTo>
                    <a:pt x="44070" y="66468"/>
                  </a:lnTo>
                  <a:lnTo>
                    <a:pt x="43294" y="65876"/>
                  </a:lnTo>
                  <a:cubicBezTo>
                    <a:pt x="43404" y="65765"/>
                    <a:pt x="43515" y="65691"/>
                    <a:pt x="43626" y="65581"/>
                  </a:cubicBezTo>
                  <a:close/>
                  <a:moveTo>
                    <a:pt x="6840" y="66246"/>
                  </a:moveTo>
                  <a:cubicBezTo>
                    <a:pt x="6988" y="66764"/>
                    <a:pt x="7099" y="67318"/>
                    <a:pt x="7284" y="67836"/>
                  </a:cubicBezTo>
                  <a:cubicBezTo>
                    <a:pt x="7395" y="68279"/>
                    <a:pt x="7543" y="68686"/>
                    <a:pt x="7691" y="69093"/>
                  </a:cubicBezTo>
                  <a:cubicBezTo>
                    <a:pt x="7469" y="69425"/>
                    <a:pt x="7284" y="69758"/>
                    <a:pt x="7062" y="70091"/>
                  </a:cubicBezTo>
                  <a:cubicBezTo>
                    <a:pt x="6988" y="69980"/>
                    <a:pt x="6914" y="69832"/>
                    <a:pt x="6803" y="69684"/>
                  </a:cubicBezTo>
                  <a:lnTo>
                    <a:pt x="7210" y="68723"/>
                  </a:lnTo>
                  <a:lnTo>
                    <a:pt x="6693" y="69388"/>
                  </a:lnTo>
                  <a:cubicBezTo>
                    <a:pt x="6582" y="69204"/>
                    <a:pt x="6471" y="69019"/>
                    <a:pt x="6397" y="68834"/>
                  </a:cubicBezTo>
                  <a:lnTo>
                    <a:pt x="6471" y="68649"/>
                  </a:lnTo>
                  <a:lnTo>
                    <a:pt x="6730" y="68131"/>
                  </a:lnTo>
                  <a:lnTo>
                    <a:pt x="6323" y="68538"/>
                  </a:lnTo>
                  <a:lnTo>
                    <a:pt x="6286" y="68575"/>
                  </a:lnTo>
                  <a:cubicBezTo>
                    <a:pt x="6212" y="68390"/>
                    <a:pt x="6138" y="68205"/>
                    <a:pt x="6027" y="67984"/>
                  </a:cubicBezTo>
                  <a:lnTo>
                    <a:pt x="6619" y="67096"/>
                  </a:lnTo>
                  <a:lnTo>
                    <a:pt x="5953" y="67688"/>
                  </a:lnTo>
                  <a:cubicBezTo>
                    <a:pt x="5879" y="67503"/>
                    <a:pt x="5805" y="67355"/>
                    <a:pt x="5731" y="67170"/>
                  </a:cubicBezTo>
                  <a:cubicBezTo>
                    <a:pt x="6138" y="66838"/>
                    <a:pt x="6471" y="66542"/>
                    <a:pt x="6840" y="66246"/>
                  </a:cubicBezTo>
                  <a:close/>
                  <a:moveTo>
                    <a:pt x="38118" y="69204"/>
                  </a:moveTo>
                  <a:lnTo>
                    <a:pt x="38118" y="69204"/>
                  </a:lnTo>
                  <a:cubicBezTo>
                    <a:pt x="38118" y="69204"/>
                    <a:pt x="38192" y="69241"/>
                    <a:pt x="38303" y="69278"/>
                  </a:cubicBezTo>
                  <a:cubicBezTo>
                    <a:pt x="38450" y="69352"/>
                    <a:pt x="38635" y="69425"/>
                    <a:pt x="38857" y="69499"/>
                  </a:cubicBezTo>
                  <a:cubicBezTo>
                    <a:pt x="39079" y="69610"/>
                    <a:pt x="39338" y="69684"/>
                    <a:pt x="39597" y="69795"/>
                  </a:cubicBezTo>
                  <a:cubicBezTo>
                    <a:pt x="39892" y="69906"/>
                    <a:pt x="40188" y="70017"/>
                    <a:pt x="40484" y="70128"/>
                  </a:cubicBezTo>
                  <a:cubicBezTo>
                    <a:pt x="40780" y="70239"/>
                    <a:pt x="41075" y="70313"/>
                    <a:pt x="41371" y="70424"/>
                  </a:cubicBezTo>
                  <a:cubicBezTo>
                    <a:pt x="41630" y="70498"/>
                    <a:pt x="41889" y="70609"/>
                    <a:pt x="42147" y="70646"/>
                  </a:cubicBezTo>
                  <a:cubicBezTo>
                    <a:pt x="42369" y="70719"/>
                    <a:pt x="42554" y="70756"/>
                    <a:pt x="42702" y="70830"/>
                  </a:cubicBezTo>
                  <a:cubicBezTo>
                    <a:pt x="42813" y="70867"/>
                    <a:pt x="42887" y="70867"/>
                    <a:pt x="42887" y="70867"/>
                  </a:cubicBezTo>
                  <a:lnTo>
                    <a:pt x="42665" y="70867"/>
                  </a:lnTo>
                  <a:cubicBezTo>
                    <a:pt x="42517" y="70867"/>
                    <a:pt x="42332" y="70830"/>
                    <a:pt x="42111" y="70793"/>
                  </a:cubicBezTo>
                  <a:cubicBezTo>
                    <a:pt x="41852" y="70756"/>
                    <a:pt x="41593" y="70719"/>
                    <a:pt x="41297" y="70646"/>
                  </a:cubicBezTo>
                  <a:cubicBezTo>
                    <a:pt x="41001" y="70535"/>
                    <a:pt x="40706" y="70461"/>
                    <a:pt x="40373" y="70350"/>
                  </a:cubicBezTo>
                  <a:cubicBezTo>
                    <a:pt x="40077" y="70239"/>
                    <a:pt x="39781" y="70128"/>
                    <a:pt x="39523" y="70017"/>
                  </a:cubicBezTo>
                  <a:cubicBezTo>
                    <a:pt x="39227" y="69906"/>
                    <a:pt x="39005" y="69758"/>
                    <a:pt x="38783" y="69647"/>
                  </a:cubicBezTo>
                  <a:cubicBezTo>
                    <a:pt x="38561" y="69536"/>
                    <a:pt x="38413" y="69425"/>
                    <a:pt x="38303" y="69352"/>
                  </a:cubicBezTo>
                  <a:cubicBezTo>
                    <a:pt x="38155" y="69278"/>
                    <a:pt x="38118" y="69204"/>
                    <a:pt x="38118" y="69204"/>
                  </a:cubicBezTo>
                  <a:close/>
                  <a:moveTo>
                    <a:pt x="9391" y="68131"/>
                  </a:moveTo>
                  <a:cubicBezTo>
                    <a:pt x="9391" y="68132"/>
                    <a:pt x="9354" y="68205"/>
                    <a:pt x="9318" y="68316"/>
                  </a:cubicBezTo>
                  <a:cubicBezTo>
                    <a:pt x="9244" y="68390"/>
                    <a:pt x="9170" y="68575"/>
                    <a:pt x="9059" y="68760"/>
                  </a:cubicBezTo>
                  <a:cubicBezTo>
                    <a:pt x="8948" y="68908"/>
                    <a:pt x="8837" y="69130"/>
                    <a:pt x="8689" y="69352"/>
                  </a:cubicBezTo>
                  <a:cubicBezTo>
                    <a:pt x="8541" y="69573"/>
                    <a:pt x="8393" y="69795"/>
                    <a:pt x="8245" y="70054"/>
                  </a:cubicBezTo>
                  <a:cubicBezTo>
                    <a:pt x="8060" y="70276"/>
                    <a:pt x="7913" y="70498"/>
                    <a:pt x="7765" y="70719"/>
                  </a:cubicBezTo>
                  <a:cubicBezTo>
                    <a:pt x="7580" y="70904"/>
                    <a:pt x="7432" y="71126"/>
                    <a:pt x="7321" y="71274"/>
                  </a:cubicBezTo>
                  <a:cubicBezTo>
                    <a:pt x="7173" y="71459"/>
                    <a:pt x="7062" y="71570"/>
                    <a:pt x="6988" y="71681"/>
                  </a:cubicBezTo>
                  <a:cubicBezTo>
                    <a:pt x="6914" y="71755"/>
                    <a:pt x="6840" y="71792"/>
                    <a:pt x="6840" y="71792"/>
                  </a:cubicBezTo>
                  <a:cubicBezTo>
                    <a:pt x="6840" y="71792"/>
                    <a:pt x="6877" y="71755"/>
                    <a:pt x="6951" y="71644"/>
                  </a:cubicBezTo>
                  <a:cubicBezTo>
                    <a:pt x="6988" y="71533"/>
                    <a:pt x="7062" y="71385"/>
                    <a:pt x="7173" y="71200"/>
                  </a:cubicBezTo>
                  <a:cubicBezTo>
                    <a:pt x="7284" y="71015"/>
                    <a:pt x="7432" y="70793"/>
                    <a:pt x="7580" y="70572"/>
                  </a:cubicBezTo>
                  <a:cubicBezTo>
                    <a:pt x="7691" y="70350"/>
                    <a:pt x="7876" y="70128"/>
                    <a:pt x="8024" y="69906"/>
                  </a:cubicBezTo>
                  <a:cubicBezTo>
                    <a:pt x="8171" y="69684"/>
                    <a:pt x="8356" y="69425"/>
                    <a:pt x="8504" y="69241"/>
                  </a:cubicBezTo>
                  <a:cubicBezTo>
                    <a:pt x="8652" y="69019"/>
                    <a:pt x="8800" y="68834"/>
                    <a:pt x="8948" y="68649"/>
                  </a:cubicBezTo>
                  <a:cubicBezTo>
                    <a:pt x="9059" y="68501"/>
                    <a:pt x="9170" y="68353"/>
                    <a:pt x="9244" y="68279"/>
                  </a:cubicBezTo>
                  <a:cubicBezTo>
                    <a:pt x="9354" y="68169"/>
                    <a:pt x="9391" y="68132"/>
                    <a:pt x="9391" y="68131"/>
                  </a:cubicBezTo>
                  <a:close/>
                  <a:moveTo>
                    <a:pt x="38450" y="70165"/>
                  </a:moveTo>
                  <a:cubicBezTo>
                    <a:pt x="38820" y="70350"/>
                    <a:pt x="39153" y="70498"/>
                    <a:pt x="39523" y="70646"/>
                  </a:cubicBezTo>
                  <a:lnTo>
                    <a:pt x="37083" y="72716"/>
                  </a:lnTo>
                  <a:lnTo>
                    <a:pt x="35715" y="73862"/>
                  </a:lnTo>
                  <a:lnTo>
                    <a:pt x="35604" y="73936"/>
                  </a:lnTo>
                  <a:cubicBezTo>
                    <a:pt x="35234" y="73714"/>
                    <a:pt x="34901" y="73418"/>
                    <a:pt x="34605" y="73086"/>
                  </a:cubicBezTo>
                  <a:cubicBezTo>
                    <a:pt x="34642" y="73049"/>
                    <a:pt x="34679" y="73012"/>
                    <a:pt x="34716" y="73012"/>
                  </a:cubicBezTo>
                  <a:lnTo>
                    <a:pt x="34790" y="72938"/>
                  </a:lnTo>
                  <a:cubicBezTo>
                    <a:pt x="35086" y="73123"/>
                    <a:pt x="35382" y="73233"/>
                    <a:pt x="35678" y="73233"/>
                  </a:cubicBezTo>
                  <a:cubicBezTo>
                    <a:pt x="35419" y="73123"/>
                    <a:pt x="35234" y="72975"/>
                    <a:pt x="35086" y="72753"/>
                  </a:cubicBezTo>
                  <a:lnTo>
                    <a:pt x="35234" y="72642"/>
                  </a:lnTo>
                  <a:cubicBezTo>
                    <a:pt x="35382" y="72531"/>
                    <a:pt x="35530" y="72420"/>
                    <a:pt x="35678" y="72309"/>
                  </a:cubicBezTo>
                  <a:cubicBezTo>
                    <a:pt x="35973" y="72457"/>
                    <a:pt x="36232" y="72568"/>
                    <a:pt x="36528" y="72605"/>
                  </a:cubicBezTo>
                  <a:cubicBezTo>
                    <a:pt x="36306" y="72457"/>
                    <a:pt x="36084" y="72309"/>
                    <a:pt x="35936" y="72124"/>
                  </a:cubicBezTo>
                  <a:lnTo>
                    <a:pt x="36269" y="71866"/>
                  </a:lnTo>
                  <a:cubicBezTo>
                    <a:pt x="36343" y="71829"/>
                    <a:pt x="36417" y="71755"/>
                    <a:pt x="36528" y="71681"/>
                  </a:cubicBezTo>
                  <a:cubicBezTo>
                    <a:pt x="36861" y="71903"/>
                    <a:pt x="37193" y="72050"/>
                    <a:pt x="37563" y="72050"/>
                  </a:cubicBezTo>
                  <a:cubicBezTo>
                    <a:pt x="37267" y="71939"/>
                    <a:pt x="37009" y="71718"/>
                    <a:pt x="36787" y="71459"/>
                  </a:cubicBezTo>
                  <a:cubicBezTo>
                    <a:pt x="36972" y="71311"/>
                    <a:pt x="37193" y="71163"/>
                    <a:pt x="37415" y="71015"/>
                  </a:cubicBezTo>
                  <a:lnTo>
                    <a:pt x="38118" y="71385"/>
                  </a:lnTo>
                  <a:lnTo>
                    <a:pt x="37637" y="70830"/>
                  </a:lnTo>
                  <a:cubicBezTo>
                    <a:pt x="37711" y="70756"/>
                    <a:pt x="37822" y="70682"/>
                    <a:pt x="37896" y="70609"/>
                  </a:cubicBezTo>
                  <a:cubicBezTo>
                    <a:pt x="38229" y="70719"/>
                    <a:pt x="38524" y="70793"/>
                    <a:pt x="38857" y="70830"/>
                  </a:cubicBezTo>
                  <a:cubicBezTo>
                    <a:pt x="38598" y="70719"/>
                    <a:pt x="38376" y="70535"/>
                    <a:pt x="38192" y="70387"/>
                  </a:cubicBezTo>
                  <a:cubicBezTo>
                    <a:pt x="38266" y="70313"/>
                    <a:pt x="38376" y="70239"/>
                    <a:pt x="38450" y="70165"/>
                  </a:cubicBezTo>
                  <a:close/>
                  <a:moveTo>
                    <a:pt x="33664" y="1600"/>
                  </a:moveTo>
                  <a:cubicBezTo>
                    <a:pt x="35614" y="1600"/>
                    <a:pt x="38077" y="3074"/>
                    <a:pt x="38561" y="4320"/>
                  </a:cubicBezTo>
                  <a:cubicBezTo>
                    <a:pt x="38931" y="5133"/>
                    <a:pt x="38968" y="6834"/>
                    <a:pt x="38931" y="8091"/>
                  </a:cubicBezTo>
                  <a:cubicBezTo>
                    <a:pt x="38487" y="7684"/>
                    <a:pt x="38044" y="7278"/>
                    <a:pt x="37600" y="6871"/>
                  </a:cubicBezTo>
                  <a:cubicBezTo>
                    <a:pt x="37526" y="6501"/>
                    <a:pt x="37193" y="6206"/>
                    <a:pt x="36787" y="6169"/>
                  </a:cubicBezTo>
                  <a:cubicBezTo>
                    <a:pt x="36763" y="6167"/>
                    <a:pt x="36739" y="6166"/>
                    <a:pt x="36715" y="6166"/>
                  </a:cubicBezTo>
                  <a:cubicBezTo>
                    <a:pt x="36229" y="6166"/>
                    <a:pt x="35822" y="6524"/>
                    <a:pt x="35752" y="6982"/>
                  </a:cubicBezTo>
                  <a:cubicBezTo>
                    <a:pt x="35715" y="7463"/>
                    <a:pt x="36047" y="7869"/>
                    <a:pt x="36491" y="7980"/>
                  </a:cubicBezTo>
                  <a:cubicBezTo>
                    <a:pt x="37009" y="8461"/>
                    <a:pt x="37526" y="8978"/>
                    <a:pt x="38081" y="9496"/>
                  </a:cubicBezTo>
                  <a:cubicBezTo>
                    <a:pt x="37119" y="10051"/>
                    <a:pt x="36121" y="10531"/>
                    <a:pt x="35086" y="10938"/>
                  </a:cubicBezTo>
                  <a:cubicBezTo>
                    <a:pt x="36195" y="10642"/>
                    <a:pt x="37304" y="10235"/>
                    <a:pt x="38340" y="9718"/>
                  </a:cubicBezTo>
                  <a:cubicBezTo>
                    <a:pt x="38413" y="9792"/>
                    <a:pt x="38450" y="9829"/>
                    <a:pt x="38524" y="9903"/>
                  </a:cubicBezTo>
                  <a:cubicBezTo>
                    <a:pt x="37711" y="10346"/>
                    <a:pt x="36861" y="10790"/>
                    <a:pt x="36047" y="11160"/>
                  </a:cubicBezTo>
                  <a:cubicBezTo>
                    <a:pt x="35973" y="11123"/>
                    <a:pt x="35936" y="11123"/>
                    <a:pt x="35899" y="11123"/>
                  </a:cubicBezTo>
                  <a:cubicBezTo>
                    <a:pt x="35855" y="11116"/>
                    <a:pt x="35811" y="11113"/>
                    <a:pt x="35767" y="11113"/>
                  </a:cubicBezTo>
                  <a:cubicBezTo>
                    <a:pt x="35303" y="11113"/>
                    <a:pt x="34898" y="11463"/>
                    <a:pt x="34864" y="11936"/>
                  </a:cubicBezTo>
                  <a:cubicBezTo>
                    <a:pt x="34827" y="12454"/>
                    <a:pt x="35197" y="12897"/>
                    <a:pt x="35715" y="12934"/>
                  </a:cubicBezTo>
                  <a:cubicBezTo>
                    <a:pt x="35753" y="12939"/>
                    <a:pt x="35790" y="12941"/>
                    <a:pt x="35827" y="12941"/>
                  </a:cubicBezTo>
                  <a:cubicBezTo>
                    <a:pt x="36076" y="12941"/>
                    <a:pt x="36293" y="12836"/>
                    <a:pt x="36454" y="12675"/>
                  </a:cubicBezTo>
                  <a:cubicBezTo>
                    <a:pt x="37193" y="12380"/>
                    <a:pt x="37933" y="12010"/>
                    <a:pt x="38672" y="11603"/>
                  </a:cubicBezTo>
                  <a:lnTo>
                    <a:pt x="38672" y="11603"/>
                  </a:lnTo>
                  <a:cubicBezTo>
                    <a:pt x="38376" y="13267"/>
                    <a:pt x="38044" y="14931"/>
                    <a:pt x="37748" y="16594"/>
                  </a:cubicBezTo>
                  <a:lnTo>
                    <a:pt x="36380" y="23582"/>
                  </a:lnTo>
                  <a:lnTo>
                    <a:pt x="35012" y="30569"/>
                  </a:lnTo>
                  <a:lnTo>
                    <a:pt x="34679" y="32307"/>
                  </a:lnTo>
                  <a:cubicBezTo>
                    <a:pt x="34605" y="32603"/>
                    <a:pt x="34568" y="32898"/>
                    <a:pt x="34532" y="33194"/>
                  </a:cubicBezTo>
                  <a:cubicBezTo>
                    <a:pt x="34458" y="33490"/>
                    <a:pt x="34458" y="33786"/>
                    <a:pt x="34384" y="34081"/>
                  </a:cubicBezTo>
                  <a:cubicBezTo>
                    <a:pt x="34236" y="35265"/>
                    <a:pt x="34014" y="36411"/>
                    <a:pt x="33829" y="37594"/>
                  </a:cubicBezTo>
                  <a:cubicBezTo>
                    <a:pt x="34088" y="36448"/>
                    <a:pt x="34347" y="35265"/>
                    <a:pt x="34605" y="34118"/>
                  </a:cubicBezTo>
                  <a:cubicBezTo>
                    <a:pt x="34642" y="33823"/>
                    <a:pt x="34716" y="33527"/>
                    <a:pt x="34753" y="33231"/>
                  </a:cubicBezTo>
                  <a:cubicBezTo>
                    <a:pt x="34827" y="32972"/>
                    <a:pt x="34901" y="32677"/>
                    <a:pt x="34975" y="32381"/>
                  </a:cubicBezTo>
                  <a:lnTo>
                    <a:pt x="35382" y="30643"/>
                  </a:lnTo>
                  <a:lnTo>
                    <a:pt x="37156" y="23767"/>
                  </a:lnTo>
                  <a:lnTo>
                    <a:pt x="38894" y="16853"/>
                  </a:lnTo>
                  <a:cubicBezTo>
                    <a:pt x="39338" y="15079"/>
                    <a:pt x="39781" y="13267"/>
                    <a:pt x="40225" y="11455"/>
                  </a:cubicBezTo>
                  <a:cubicBezTo>
                    <a:pt x="40854" y="12047"/>
                    <a:pt x="41371" y="12528"/>
                    <a:pt x="41741" y="12860"/>
                  </a:cubicBezTo>
                  <a:cubicBezTo>
                    <a:pt x="41778" y="13304"/>
                    <a:pt x="42184" y="13674"/>
                    <a:pt x="42665" y="13674"/>
                  </a:cubicBezTo>
                  <a:cubicBezTo>
                    <a:pt x="43183" y="13674"/>
                    <a:pt x="43589" y="13267"/>
                    <a:pt x="43589" y="12749"/>
                  </a:cubicBezTo>
                  <a:cubicBezTo>
                    <a:pt x="43589" y="12343"/>
                    <a:pt x="43368" y="12047"/>
                    <a:pt x="42998" y="11899"/>
                  </a:cubicBezTo>
                  <a:cubicBezTo>
                    <a:pt x="42739" y="11640"/>
                    <a:pt x="42221" y="11160"/>
                    <a:pt x="41593" y="10605"/>
                  </a:cubicBezTo>
                  <a:cubicBezTo>
                    <a:pt x="42517" y="9977"/>
                    <a:pt x="43404" y="9274"/>
                    <a:pt x="44218" y="8535"/>
                  </a:cubicBezTo>
                  <a:lnTo>
                    <a:pt x="44218" y="8535"/>
                  </a:lnTo>
                  <a:cubicBezTo>
                    <a:pt x="43294" y="9200"/>
                    <a:pt x="42332" y="9829"/>
                    <a:pt x="41334" y="10346"/>
                  </a:cubicBezTo>
                  <a:lnTo>
                    <a:pt x="41149" y="10198"/>
                  </a:lnTo>
                  <a:cubicBezTo>
                    <a:pt x="42554" y="9311"/>
                    <a:pt x="43663" y="8498"/>
                    <a:pt x="44329" y="8017"/>
                  </a:cubicBezTo>
                  <a:cubicBezTo>
                    <a:pt x="44809" y="8017"/>
                    <a:pt x="45216" y="7684"/>
                    <a:pt x="45253" y="7204"/>
                  </a:cubicBezTo>
                  <a:cubicBezTo>
                    <a:pt x="45327" y="6686"/>
                    <a:pt x="44957" y="6243"/>
                    <a:pt x="44440" y="6169"/>
                  </a:cubicBezTo>
                  <a:cubicBezTo>
                    <a:pt x="44410" y="6166"/>
                    <a:pt x="44380" y="6165"/>
                    <a:pt x="44351" y="6165"/>
                  </a:cubicBezTo>
                  <a:cubicBezTo>
                    <a:pt x="43980" y="6165"/>
                    <a:pt x="43652" y="6375"/>
                    <a:pt x="43515" y="6649"/>
                  </a:cubicBezTo>
                  <a:cubicBezTo>
                    <a:pt x="42924" y="7056"/>
                    <a:pt x="41852" y="7869"/>
                    <a:pt x="40484" y="8757"/>
                  </a:cubicBezTo>
                  <a:cubicBezTo>
                    <a:pt x="40521" y="7869"/>
                    <a:pt x="40558" y="6538"/>
                    <a:pt x="40410" y="5318"/>
                  </a:cubicBezTo>
                  <a:cubicBezTo>
                    <a:pt x="42151" y="3169"/>
                    <a:pt x="44172" y="2021"/>
                    <a:pt x="46076" y="2021"/>
                  </a:cubicBezTo>
                  <a:cubicBezTo>
                    <a:pt x="46760" y="2021"/>
                    <a:pt x="47428" y="2169"/>
                    <a:pt x="48063" y="2472"/>
                  </a:cubicBezTo>
                  <a:cubicBezTo>
                    <a:pt x="51723" y="4283"/>
                    <a:pt x="52647" y="5651"/>
                    <a:pt x="52869" y="6169"/>
                  </a:cubicBezTo>
                  <a:cubicBezTo>
                    <a:pt x="53091" y="6612"/>
                    <a:pt x="52832" y="8646"/>
                    <a:pt x="52462" y="10679"/>
                  </a:cubicBezTo>
                  <a:cubicBezTo>
                    <a:pt x="51871" y="9866"/>
                    <a:pt x="51279" y="9089"/>
                    <a:pt x="50799" y="8350"/>
                  </a:cubicBezTo>
                  <a:cubicBezTo>
                    <a:pt x="50725" y="7943"/>
                    <a:pt x="50392" y="7573"/>
                    <a:pt x="49948" y="7536"/>
                  </a:cubicBezTo>
                  <a:cubicBezTo>
                    <a:pt x="49924" y="7535"/>
                    <a:pt x="49901" y="7534"/>
                    <a:pt x="49877" y="7534"/>
                  </a:cubicBezTo>
                  <a:cubicBezTo>
                    <a:pt x="49390" y="7534"/>
                    <a:pt x="48984" y="7891"/>
                    <a:pt x="48913" y="8350"/>
                  </a:cubicBezTo>
                  <a:cubicBezTo>
                    <a:pt x="48876" y="8793"/>
                    <a:pt x="49135" y="9163"/>
                    <a:pt x="49542" y="9311"/>
                  </a:cubicBezTo>
                  <a:cubicBezTo>
                    <a:pt x="50170" y="10198"/>
                    <a:pt x="50873" y="11197"/>
                    <a:pt x="51575" y="12121"/>
                  </a:cubicBezTo>
                  <a:cubicBezTo>
                    <a:pt x="51538" y="12158"/>
                    <a:pt x="51464" y="12158"/>
                    <a:pt x="51390" y="12158"/>
                  </a:cubicBezTo>
                  <a:lnTo>
                    <a:pt x="49800" y="10494"/>
                  </a:lnTo>
                  <a:lnTo>
                    <a:pt x="51020" y="12269"/>
                  </a:lnTo>
                  <a:cubicBezTo>
                    <a:pt x="50281" y="12417"/>
                    <a:pt x="49468" y="12565"/>
                    <a:pt x="48617" y="12675"/>
                  </a:cubicBezTo>
                  <a:cubicBezTo>
                    <a:pt x="48543" y="12638"/>
                    <a:pt x="48433" y="12601"/>
                    <a:pt x="48322" y="12601"/>
                  </a:cubicBezTo>
                  <a:cubicBezTo>
                    <a:pt x="48295" y="12600"/>
                    <a:pt x="48269" y="12599"/>
                    <a:pt x="48244" y="12599"/>
                  </a:cubicBezTo>
                  <a:cubicBezTo>
                    <a:pt x="47760" y="12599"/>
                    <a:pt x="47357" y="12923"/>
                    <a:pt x="47286" y="13415"/>
                  </a:cubicBezTo>
                  <a:cubicBezTo>
                    <a:pt x="47249" y="13932"/>
                    <a:pt x="47619" y="14376"/>
                    <a:pt x="48137" y="14413"/>
                  </a:cubicBezTo>
                  <a:cubicBezTo>
                    <a:pt x="48183" y="14420"/>
                    <a:pt x="48227" y="14423"/>
                    <a:pt x="48271" y="14423"/>
                  </a:cubicBezTo>
                  <a:cubicBezTo>
                    <a:pt x="48472" y="14423"/>
                    <a:pt x="48644" y="14356"/>
                    <a:pt x="48765" y="14265"/>
                  </a:cubicBezTo>
                  <a:cubicBezTo>
                    <a:pt x="49763" y="14117"/>
                    <a:pt x="50688" y="13932"/>
                    <a:pt x="51575" y="13748"/>
                  </a:cubicBezTo>
                  <a:lnTo>
                    <a:pt x="51575" y="13748"/>
                  </a:lnTo>
                  <a:cubicBezTo>
                    <a:pt x="50540" y="17519"/>
                    <a:pt x="49579" y="21290"/>
                    <a:pt x="48617" y="25024"/>
                  </a:cubicBezTo>
                  <a:cubicBezTo>
                    <a:pt x="47545" y="29275"/>
                    <a:pt x="46473" y="33527"/>
                    <a:pt x="45438" y="37816"/>
                  </a:cubicBezTo>
                  <a:cubicBezTo>
                    <a:pt x="46732" y="33601"/>
                    <a:pt x="48026" y="29423"/>
                    <a:pt x="49357" y="25245"/>
                  </a:cubicBezTo>
                  <a:cubicBezTo>
                    <a:pt x="50503" y="21733"/>
                    <a:pt x="51649" y="18184"/>
                    <a:pt x="52832" y="14672"/>
                  </a:cubicBezTo>
                  <a:lnTo>
                    <a:pt x="53793" y="15633"/>
                  </a:lnTo>
                  <a:lnTo>
                    <a:pt x="52943" y="14302"/>
                  </a:lnTo>
                  <a:cubicBezTo>
                    <a:pt x="52980" y="14191"/>
                    <a:pt x="53017" y="14117"/>
                    <a:pt x="53054" y="14006"/>
                  </a:cubicBezTo>
                  <a:cubicBezTo>
                    <a:pt x="53904" y="15079"/>
                    <a:pt x="54607" y="15966"/>
                    <a:pt x="55013" y="16446"/>
                  </a:cubicBezTo>
                  <a:cubicBezTo>
                    <a:pt x="55087" y="16816"/>
                    <a:pt x="55420" y="17149"/>
                    <a:pt x="55827" y="17186"/>
                  </a:cubicBezTo>
                  <a:cubicBezTo>
                    <a:pt x="55853" y="17188"/>
                    <a:pt x="55879" y="17189"/>
                    <a:pt x="55905" y="17189"/>
                  </a:cubicBezTo>
                  <a:cubicBezTo>
                    <a:pt x="56392" y="17189"/>
                    <a:pt x="56827" y="16864"/>
                    <a:pt x="56862" y="16372"/>
                  </a:cubicBezTo>
                  <a:cubicBezTo>
                    <a:pt x="56899" y="15929"/>
                    <a:pt x="56603" y="15522"/>
                    <a:pt x="56196" y="15374"/>
                  </a:cubicBezTo>
                  <a:cubicBezTo>
                    <a:pt x="55790" y="14931"/>
                    <a:pt x="55087" y="14043"/>
                    <a:pt x="54274" y="13045"/>
                  </a:cubicBezTo>
                  <a:cubicBezTo>
                    <a:pt x="56566" y="12306"/>
                    <a:pt x="58156" y="11566"/>
                    <a:pt x="59006" y="11123"/>
                  </a:cubicBezTo>
                  <a:cubicBezTo>
                    <a:pt x="59487" y="11123"/>
                    <a:pt x="59893" y="10790"/>
                    <a:pt x="59930" y="10309"/>
                  </a:cubicBezTo>
                  <a:cubicBezTo>
                    <a:pt x="59967" y="9792"/>
                    <a:pt x="59598" y="9348"/>
                    <a:pt x="59080" y="9274"/>
                  </a:cubicBezTo>
                  <a:cubicBezTo>
                    <a:pt x="59050" y="9271"/>
                    <a:pt x="59021" y="9270"/>
                    <a:pt x="58992" y="9270"/>
                  </a:cubicBezTo>
                  <a:cubicBezTo>
                    <a:pt x="58626" y="9270"/>
                    <a:pt x="58327" y="9483"/>
                    <a:pt x="58156" y="9792"/>
                  </a:cubicBezTo>
                  <a:cubicBezTo>
                    <a:pt x="57490" y="10124"/>
                    <a:pt x="56270" y="10716"/>
                    <a:pt x="54570" y="11271"/>
                  </a:cubicBezTo>
                  <a:cubicBezTo>
                    <a:pt x="55934" y="8383"/>
                    <a:pt x="58170" y="6612"/>
                    <a:pt x="60436" y="6612"/>
                  </a:cubicBezTo>
                  <a:cubicBezTo>
                    <a:pt x="60810" y="6612"/>
                    <a:pt x="61185" y="6661"/>
                    <a:pt x="61557" y="6760"/>
                  </a:cubicBezTo>
                  <a:cubicBezTo>
                    <a:pt x="62814" y="7093"/>
                    <a:pt x="66992" y="8498"/>
                    <a:pt x="66733" y="11640"/>
                  </a:cubicBezTo>
                  <a:cubicBezTo>
                    <a:pt x="66511" y="14450"/>
                    <a:pt x="65476" y="17297"/>
                    <a:pt x="64478" y="20107"/>
                  </a:cubicBezTo>
                  <a:cubicBezTo>
                    <a:pt x="64034" y="21290"/>
                    <a:pt x="63627" y="22436"/>
                    <a:pt x="63295" y="23582"/>
                  </a:cubicBezTo>
                  <a:cubicBezTo>
                    <a:pt x="62999" y="24543"/>
                    <a:pt x="62629" y="25837"/>
                    <a:pt x="62223" y="27353"/>
                  </a:cubicBezTo>
                  <a:cubicBezTo>
                    <a:pt x="61113" y="31309"/>
                    <a:pt x="59561" y="36706"/>
                    <a:pt x="58341" y="39516"/>
                  </a:cubicBezTo>
                  <a:cubicBezTo>
                    <a:pt x="56714" y="43213"/>
                    <a:pt x="55272" y="46467"/>
                    <a:pt x="55901" y="50570"/>
                  </a:cubicBezTo>
                  <a:lnTo>
                    <a:pt x="55568" y="50792"/>
                  </a:lnTo>
                  <a:cubicBezTo>
                    <a:pt x="55494" y="50866"/>
                    <a:pt x="55383" y="50940"/>
                    <a:pt x="55309" y="51014"/>
                  </a:cubicBezTo>
                  <a:cubicBezTo>
                    <a:pt x="55124" y="49979"/>
                    <a:pt x="55013" y="48981"/>
                    <a:pt x="55013" y="47945"/>
                  </a:cubicBezTo>
                  <a:cubicBezTo>
                    <a:pt x="54976" y="46578"/>
                    <a:pt x="55198" y="45210"/>
                    <a:pt x="55642" y="43879"/>
                  </a:cubicBezTo>
                  <a:cubicBezTo>
                    <a:pt x="55864" y="43213"/>
                    <a:pt x="56122" y="42548"/>
                    <a:pt x="56381" y="41919"/>
                  </a:cubicBezTo>
                  <a:cubicBezTo>
                    <a:pt x="56677" y="41291"/>
                    <a:pt x="57010" y="40625"/>
                    <a:pt x="57269" y="39960"/>
                  </a:cubicBezTo>
                  <a:cubicBezTo>
                    <a:pt x="57823" y="38666"/>
                    <a:pt x="58341" y="37298"/>
                    <a:pt x="58821" y="35967"/>
                  </a:cubicBezTo>
                  <a:cubicBezTo>
                    <a:pt x="59302" y="34636"/>
                    <a:pt x="59746" y="33268"/>
                    <a:pt x="60152" y="31900"/>
                  </a:cubicBezTo>
                  <a:cubicBezTo>
                    <a:pt x="60559" y="30569"/>
                    <a:pt x="60966" y="29164"/>
                    <a:pt x="61224" y="27759"/>
                  </a:cubicBezTo>
                  <a:cubicBezTo>
                    <a:pt x="61483" y="26355"/>
                    <a:pt x="61816" y="24987"/>
                    <a:pt x="62260" y="23656"/>
                  </a:cubicBezTo>
                  <a:cubicBezTo>
                    <a:pt x="62666" y="22288"/>
                    <a:pt x="63184" y="20957"/>
                    <a:pt x="63738" y="19663"/>
                  </a:cubicBezTo>
                  <a:lnTo>
                    <a:pt x="63738" y="19663"/>
                  </a:lnTo>
                  <a:cubicBezTo>
                    <a:pt x="63147" y="20957"/>
                    <a:pt x="62629" y="22251"/>
                    <a:pt x="62149" y="23619"/>
                  </a:cubicBezTo>
                  <a:cubicBezTo>
                    <a:pt x="61668" y="24950"/>
                    <a:pt x="61298" y="26355"/>
                    <a:pt x="61040" y="27723"/>
                  </a:cubicBezTo>
                  <a:cubicBezTo>
                    <a:pt x="60707" y="29127"/>
                    <a:pt x="60300" y="30458"/>
                    <a:pt x="59856" y="31826"/>
                  </a:cubicBezTo>
                  <a:cubicBezTo>
                    <a:pt x="59450" y="33157"/>
                    <a:pt x="58969" y="34525"/>
                    <a:pt x="58452" y="35819"/>
                  </a:cubicBezTo>
                  <a:cubicBezTo>
                    <a:pt x="57934" y="37150"/>
                    <a:pt x="57416" y="38481"/>
                    <a:pt x="56825" y="39775"/>
                  </a:cubicBezTo>
                  <a:cubicBezTo>
                    <a:pt x="56529" y="40403"/>
                    <a:pt x="56233" y="41032"/>
                    <a:pt x="55901" y="41697"/>
                  </a:cubicBezTo>
                  <a:cubicBezTo>
                    <a:pt x="55605" y="42326"/>
                    <a:pt x="55309" y="42991"/>
                    <a:pt x="55087" y="43694"/>
                  </a:cubicBezTo>
                  <a:cubicBezTo>
                    <a:pt x="54570" y="45025"/>
                    <a:pt x="54311" y="46504"/>
                    <a:pt x="54311" y="47945"/>
                  </a:cubicBezTo>
                  <a:cubicBezTo>
                    <a:pt x="54311" y="49166"/>
                    <a:pt x="54422" y="50386"/>
                    <a:pt x="54607" y="51569"/>
                  </a:cubicBezTo>
                  <a:cubicBezTo>
                    <a:pt x="54533" y="51643"/>
                    <a:pt x="54422" y="51716"/>
                    <a:pt x="54348" y="51827"/>
                  </a:cubicBezTo>
                  <a:cubicBezTo>
                    <a:pt x="54126" y="50792"/>
                    <a:pt x="54015" y="49757"/>
                    <a:pt x="54052" y="48685"/>
                  </a:cubicBezTo>
                  <a:lnTo>
                    <a:pt x="54052" y="48685"/>
                  </a:lnTo>
                  <a:cubicBezTo>
                    <a:pt x="53867" y="49831"/>
                    <a:pt x="53830" y="51014"/>
                    <a:pt x="53941" y="52160"/>
                  </a:cubicBezTo>
                  <a:cubicBezTo>
                    <a:pt x="53830" y="52271"/>
                    <a:pt x="53756" y="52345"/>
                    <a:pt x="53645" y="52456"/>
                  </a:cubicBezTo>
                  <a:cubicBezTo>
                    <a:pt x="53498" y="51827"/>
                    <a:pt x="53424" y="51199"/>
                    <a:pt x="53498" y="50533"/>
                  </a:cubicBezTo>
                  <a:lnTo>
                    <a:pt x="53498" y="50533"/>
                  </a:lnTo>
                  <a:cubicBezTo>
                    <a:pt x="53276" y="51236"/>
                    <a:pt x="53202" y="51975"/>
                    <a:pt x="53276" y="52715"/>
                  </a:cubicBezTo>
                  <a:cubicBezTo>
                    <a:pt x="53165" y="52826"/>
                    <a:pt x="53054" y="52937"/>
                    <a:pt x="53017" y="53084"/>
                  </a:cubicBezTo>
                  <a:cubicBezTo>
                    <a:pt x="52832" y="53306"/>
                    <a:pt x="52647" y="53491"/>
                    <a:pt x="52425" y="53713"/>
                  </a:cubicBezTo>
                  <a:cubicBezTo>
                    <a:pt x="52204" y="54009"/>
                    <a:pt x="51945" y="54267"/>
                    <a:pt x="51723" y="54563"/>
                  </a:cubicBezTo>
                  <a:cubicBezTo>
                    <a:pt x="51871" y="53787"/>
                    <a:pt x="52093" y="52937"/>
                    <a:pt x="52499" y="52086"/>
                  </a:cubicBezTo>
                  <a:lnTo>
                    <a:pt x="52499" y="52086"/>
                  </a:lnTo>
                  <a:cubicBezTo>
                    <a:pt x="52499" y="52086"/>
                    <a:pt x="51612" y="52863"/>
                    <a:pt x="50762" y="54231"/>
                  </a:cubicBezTo>
                  <a:lnTo>
                    <a:pt x="50688" y="54637"/>
                  </a:lnTo>
                  <a:cubicBezTo>
                    <a:pt x="50614" y="55007"/>
                    <a:pt x="50540" y="55377"/>
                    <a:pt x="50281" y="55746"/>
                  </a:cubicBezTo>
                  <a:cubicBezTo>
                    <a:pt x="50022" y="56079"/>
                    <a:pt x="49653" y="56264"/>
                    <a:pt x="49357" y="56412"/>
                  </a:cubicBezTo>
                  <a:cubicBezTo>
                    <a:pt x="48063" y="56966"/>
                    <a:pt x="46843" y="57632"/>
                    <a:pt x="45660" y="58371"/>
                  </a:cubicBezTo>
                  <a:cubicBezTo>
                    <a:pt x="46769" y="57521"/>
                    <a:pt x="47952" y="56745"/>
                    <a:pt x="49172" y="56042"/>
                  </a:cubicBezTo>
                  <a:cubicBezTo>
                    <a:pt x="49431" y="55857"/>
                    <a:pt x="49726" y="55672"/>
                    <a:pt x="49874" y="55451"/>
                  </a:cubicBezTo>
                  <a:cubicBezTo>
                    <a:pt x="50022" y="55192"/>
                    <a:pt x="50059" y="54896"/>
                    <a:pt x="50096" y="54563"/>
                  </a:cubicBezTo>
                  <a:lnTo>
                    <a:pt x="50207" y="53491"/>
                  </a:lnTo>
                  <a:cubicBezTo>
                    <a:pt x="49874" y="52197"/>
                    <a:pt x="49616" y="49720"/>
                    <a:pt x="50762" y="46060"/>
                  </a:cubicBezTo>
                  <a:cubicBezTo>
                    <a:pt x="51001" y="45161"/>
                    <a:pt x="51727" y="44261"/>
                    <a:pt x="52385" y="44261"/>
                  </a:cubicBezTo>
                  <a:cubicBezTo>
                    <a:pt x="52943" y="44261"/>
                    <a:pt x="53453" y="44911"/>
                    <a:pt x="53571" y="46762"/>
                  </a:cubicBezTo>
                  <a:cubicBezTo>
                    <a:pt x="53756" y="44988"/>
                    <a:pt x="55938" y="41069"/>
                    <a:pt x="57527" y="35967"/>
                  </a:cubicBezTo>
                  <a:lnTo>
                    <a:pt x="57527" y="35967"/>
                  </a:lnTo>
                  <a:cubicBezTo>
                    <a:pt x="57527" y="35967"/>
                    <a:pt x="57268" y="36152"/>
                    <a:pt x="56825" y="36485"/>
                  </a:cubicBezTo>
                  <a:lnTo>
                    <a:pt x="54422" y="41845"/>
                  </a:lnTo>
                  <a:lnTo>
                    <a:pt x="56566" y="36632"/>
                  </a:lnTo>
                  <a:lnTo>
                    <a:pt x="56566" y="36632"/>
                  </a:lnTo>
                  <a:cubicBezTo>
                    <a:pt x="56344" y="36780"/>
                    <a:pt x="56085" y="36965"/>
                    <a:pt x="55790" y="37113"/>
                  </a:cubicBezTo>
                  <a:cubicBezTo>
                    <a:pt x="55383" y="38111"/>
                    <a:pt x="54976" y="39073"/>
                    <a:pt x="54533" y="40034"/>
                  </a:cubicBezTo>
                  <a:cubicBezTo>
                    <a:pt x="54902" y="39109"/>
                    <a:pt x="55235" y="38185"/>
                    <a:pt x="55568" y="37224"/>
                  </a:cubicBezTo>
                  <a:lnTo>
                    <a:pt x="55568" y="37224"/>
                  </a:lnTo>
                  <a:cubicBezTo>
                    <a:pt x="55346" y="37372"/>
                    <a:pt x="55087" y="37483"/>
                    <a:pt x="54791" y="37631"/>
                  </a:cubicBezTo>
                  <a:lnTo>
                    <a:pt x="53867" y="39775"/>
                  </a:lnTo>
                  <a:lnTo>
                    <a:pt x="54607" y="37742"/>
                  </a:lnTo>
                  <a:lnTo>
                    <a:pt x="54607" y="37742"/>
                  </a:lnTo>
                  <a:cubicBezTo>
                    <a:pt x="54348" y="37852"/>
                    <a:pt x="54052" y="37963"/>
                    <a:pt x="53793" y="38111"/>
                  </a:cubicBezTo>
                  <a:lnTo>
                    <a:pt x="53276" y="39183"/>
                  </a:lnTo>
                  <a:lnTo>
                    <a:pt x="53645" y="38148"/>
                  </a:lnTo>
                  <a:lnTo>
                    <a:pt x="53645" y="38148"/>
                  </a:lnTo>
                  <a:cubicBezTo>
                    <a:pt x="53350" y="38296"/>
                    <a:pt x="53017" y="38407"/>
                    <a:pt x="52684" y="38518"/>
                  </a:cubicBezTo>
                  <a:lnTo>
                    <a:pt x="52167" y="39553"/>
                  </a:lnTo>
                  <a:lnTo>
                    <a:pt x="52536" y="38555"/>
                  </a:lnTo>
                  <a:lnTo>
                    <a:pt x="52536" y="38555"/>
                  </a:lnTo>
                  <a:cubicBezTo>
                    <a:pt x="51427" y="38925"/>
                    <a:pt x="50170" y="39257"/>
                    <a:pt x="48728" y="39442"/>
                  </a:cubicBezTo>
                  <a:cubicBezTo>
                    <a:pt x="48433" y="40108"/>
                    <a:pt x="47841" y="40921"/>
                    <a:pt x="46880" y="41623"/>
                  </a:cubicBezTo>
                  <a:cubicBezTo>
                    <a:pt x="46991" y="41660"/>
                    <a:pt x="47102" y="41660"/>
                    <a:pt x="47212" y="41660"/>
                  </a:cubicBezTo>
                  <a:cubicBezTo>
                    <a:pt x="47508" y="41660"/>
                    <a:pt x="47841" y="41623"/>
                    <a:pt x="48137" y="41550"/>
                  </a:cubicBezTo>
                  <a:cubicBezTo>
                    <a:pt x="48433" y="41439"/>
                    <a:pt x="48691" y="41291"/>
                    <a:pt x="48913" y="41032"/>
                  </a:cubicBezTo>
                  <a:lnTo>
                    <a:pt x="48913" y="41032"/>
                  </a:lnTo>
                  <a:cubicBezTo>
                    <a:pt x="48765" y="41328"/>
                    <a:pt x="48506" y="41550"/>
                    <a:pt x="48211" y="41734"/>
                  </a:cubicBezTo>
                  <a:cubicBezTo>
                    <a:pt x="47915" y="41882"/>
                    <a:pt x="47582" y="41993"/>
                    <a:pt x="47249" y="42067"/>
                  </a:cubicBezTo>
                  <a:cubicBezTo>
                    <a:pt x="46843" y="42104"/>
                    <a:pt x="46436" y="42141"/>
                    <a:pt x="46066" y="42178"/>
                  </a:cubicBezTo>
                  <a:cubicBezTo>
                    <a:pt x="45290" y="42585"/>
                    <a:pt x="44366" y="42880"/>
                    <a:pt x="43294" y="42954"/>
                  </a:cubicBezTo>
                  <a:cubicBezTo>
                    <a:pt x="43626" y="43102"/>
                    <a:pt x="43959" y="43250"/>
                    <a:pt x="44292" y="43324"/>
                  </a:cubicBezTo>
                  <a:cubicBezTo>
                    <a:pt x="44399" y="43339"/>
                    <a:pt x="44500" y="43348"/>
                    <a:pt x="44600" y="43348"/>
                  </a:cubicBezTo>
                  <a:cubicBezTo>
                    <a:pt x="44741" y="43348"/>
                    <a:pt x="44880" y="43330"/>
                    <a:pt x="45031" y="43287"/>
                  </a:cubicBezTo>
                  <a:cubicBezTo>
                    <a:pt x="45290" y="43250"/>
                    <a:pt x="45549" y="43176"/>
                    <a:pt x="45845" y="43139"/>
                  </a:cubicBezTo>
                  <a:cubicBezTo>
                    <a:pt x="46103" y="43102"/>
                    <a:pt x="46362" y="43102"/>
                    <a:pt x="46621" y="43102"/>
                  </a:cubicBezTo>
                  <a:cubicBezTo>
                    <a:pt x="46880" y="43065"/>
                    <a:pt x="47139" y="43028"/>
                    <a:pt x="47360" y="42844"/>
                  </a:cubicBezTo>
                  <a:lnTo>
                    <a:pt x="47360" y="42844"/>
                  </a:lnTo>
                  <a:cubicBezTo>
                    <a:pt x="47176" y="43065"/>
                    <a:pt x="46917" y="43139"/>
                    <a:pt x="46658" y="43176"/>
                  </a:cubicBezTo>
                  <a:cubicBezTo>
                    <a:pt x="46399" y="43250"/>
                    <a:pt x="46103" y="43287"/>
                    <a:pt x="45882" y="43324"/>
                  </a:cubicBezTo>
                  <a:cubicBezTo>
                    <a:pt x="45623" y="43398"/>
                    <a:pt x="45364" y="43509"/>
                    <a:pt x="45105" y="43583"/>
                  </a:cubicBezTo>
                  <a:cubicBezTo>
                    <a:pt x="44894" y="43643"/>
                    <a:pt x="44658" y="43704"/>
                    <a:pt x="44417" y="43704"/>
                  </a:cubicBezTo>
                  <a:cubicBezTo>
                    <a:pt x="44363" y="43704"/>
                    <a:pt x="44309" y="43701"/>
                    <a:pt x="44255" y="43694"/>
                  </a:cubicBezTo>
                  <a:cubicBezTo>
                    <a:pt x="43700" y="43657"/>
                    <a:pt x="43146" y="43472"/>
                    <a:pt x="42665" y="43324"/>
                  </a:cubicBezTo>
                  <a:lnTo>
                    <a:pt x="41112" y="42844"/>
                  </a:lnTo>
                  <a:cubicBezTo>
                    <a:pt x="40336" y="42696"/>
                    <a:pt x="39523" y="42437"/>
                    <a:pt x="38635" y="42067"/>
                  </a:cubicBezTo>
                  <a:lnTo>
                    <a:pt x="38635" y="42067"/>
                  </a:lnTo>
                  <a:cubicBezTo>
                    <a:pt x="38783" y="42252"/>
                    <a:pt x="38968" y="42400"/>
                    <a:pt x="39153" y="42548"/>
                  </a:cubicBezTo>
                  <a:cubicBezTo>
                    <a:pt x="39486" y="42844"/>
                    <a:pt x="39892" y="43065"/>
                    <a:pt x="40299" y="43213"/>
                  </a:cubicBezTo>
                  <a:cubicBezTo>
                    <a:pt x="40521" y="43287"/>
                    <a:pt x="40743" y="43324"/>
                    <a:pt x="40964" y="43398"/>
                  </a:cubicBezTo>
                  <a:cubicBezTo>
                    <a:pt x="41186" y="43435"/>
                    <a:pt x="41408" y="43546"/>
                    <a:pt x="41593" y="43694"/>
                  </a:cubicBezTo>
                  <a:cubicBezTo>
                    <a:pt x="41186" y="43435"/>
                    <a:pt x="40706" y="43509"/>
                    <a:pt x="40262" y="43398"/>
                  </a:cubicBezTo>
                  <a:cubicBezTo>
                    <a:pt x="39781" y="43287"/>
                    <a:pt x="39338" y="43139"/>
                    <a:pt x="38931" y="42880"/>
                  </a:cubicBezTo>
                  <a:cubicBezTo>
                    <a:pt x="38340" y="42548"/>
                    <a:pt x="37785" y="42067"/>
                    <a:pt x="37378" y="41476"/>
                  </a:cubicBezTo>
                  <a:cubicBezTo>
                    <a:pt x="36972" y="41254"/>
                    <a:pt x="36565" y="41032"/>
                    <a:pt x="36121" y="40736"/>
                  </a:cubicBezTo>
                  <a:cubicBezTo>
                    <a:pt x="35544" y="41709"/>
                    <a:pt x="34141" y="42432"/>
                    <a:pt x="32592" y="42432"/>
                  </a:cubicBezTo>
                  <a:cubicBezTo>
                    <a:pt x="32257" y="42432"/>
                    <a:pt x="31915" y="42398"/>
                    <a:pt x="31574" y="42326"/>
                  </a:cubicBezTo>
                  <a:lnTo>
                    <a:pt x="31574" y="42326"/>
                  </a:lnTo>
                  <a:cubicBezTo>
                    <a:pt x="32461" y="42991"/>
                    <a:pt x="33570" y="43398"/>
                    <a:pt x="34753" y="43398"/>
                  </a:cubicBezTo>
                  <a:cubicBezTo>
                    <a:pt x="34557" y="43419"/>
                    <a:pt x="34360" y="43430"/>
                    <a:pt x="34164" y="43430"/>
                  </a:cubicBezTo>
                  <a:cubicBezTo>
                    <a:pt x="32657" y="43430"/>
                    <a:pt x="31166" y="42814"/>
                    <a:pt x="30021" y="41734"/>
                  </a:cubicBezTo>
                  <a:cubicBezTo>
                    <a:pt x="29208" y="41254"/>
                    <a:pt x="28505" y="40514"/>
                    <a:pt x="27951" y="39405"/>
                  </a:cubicBezTo>
                  <a:lnTo>
                    <a:pt x="27951" y="39405"/>
                  </a:lnTo>
                  <a:cubicBezTo>
                    <a:pt x="28283" y="40995"/>
                    <a:pt x="28986" y="42548"/>
                    <a:pt x="30132" y="43805"/>
                  </a:cubicBezTo>
                  <a:cubicBezTo>
                    <a:pt x="28173" y="41956"/>
                    <a:pt x="27063" y="39257"/>
                    <a:pt x="27137" y="36485"/>
                  </a:cubicBezTo>
                  <a:cubicBezTo>
                    <a:pt x="27100" y="36115"/>
                    <a:pt x="27063" y="35745"/>
                    <a:pt x="27026" y="35375"/>
                  </a:cubicBezTo>
                  <a:cubicBezTo>
                    <a:pt x="27026" y="35375"/>
                    <a:pt x="27063" y="34599"/>
                    <a:pt x="27174" y="33379"/>
                  </a:cubicBezTo>
                  <a:lnTo>
                    <a:pt x="27174" y="33379"/>
                  </a:lnTo>
                  <a:cubicBezTo>
                    <a:pt x="26657" y="34377"/>
                    <a:pt x="26324" y="35523"/>
                    <a:pt x="26287" y="36669"/>
                  </a:cubicBezTo>
                  <a:cubicBezTo>
                    <a:pt x="26102" y="35043"/>
                    <a:pt x="26435" y="33305"/>
                    <a:pt x="27285" y="31789"/>
                  </a:cubicBezTo>
                  <a:cubicBezTo>
                    <a:pt x="27359" y="31161"/>
                    <a:pt x="27396" y="30458"/>
                    <a:pt x="27507" y="29756"/>
                  </a:cubicBezTo>
                  <a:lnTo>
                    <a:pt x="27507" y="29756"/>
                  </a:lnTo>
                  <a:cubicBezTo>
                    <a:pt x="26990" y="30163"/>
                    <a:pt x="26583" y="30680"/>
                    <a:pt x="26287" y="31272"/>
                  </a:cubicBezTo>
                  <a:cubicBezTo>
                    <a:pt x="26472" y="30421"/>
                    <a:pt x="26916" y="29608"/>
                    <a:pt x="27581" y="28943"/>
                  </a:cubicBezTo>
                  <a:cubicBezTo>
                    <a:pt x="27655" y="28277"/>
                    <a:pt x="27766" y="27575"/>
                    <a:pt x="27877" y="26872"/>
                  </a:cubicBezTo>
                  <a:lnTo>
                    <a:pt x="27877" y="26872"/>
                  </a:lnTo>
                  <a:cubicBezTo>
                    <a:pt x="27766" y="26946"/>
                    <a:pt x="27655" y="27057"/>
                    <a:pt x="27544" y="27131"/>
                  </a:cubicBezTo>
                  <a:cubicBezTo>
                    <a:pt x="27174" y="27464"/>
                    <a:pt x="26805" y="27870"/>
                    <a:pt x="26546" y="28314"/>
                  </a:cubicBezTo>
                  <a:cubicBezTo>
                    <a:pt x="26694" y="27796"/>
                    <a:pt x="26953" y="27316"/>
                    <a:pt x="27248" y="26872"/>
                  </a:cubicBezTo>
                  <a:cubicBezTo>
                    <a:pt x="27396" y="26650"/>
                    <a:pt x="27581" y="26429"/>
                    <a:pt x="27803" y="26207"/>
                  </a:cubicBezTo>
                  <a:cubicBezTo>
                    <a:pt x="27877" y="26170"/>
                    <a:pt x="27914" y="26096"/>
                    <a:pt x="27988" y="26059"/>
                  </a:cubicBezTo>
                  <a:cubicBezTo>
                    <a:pt x="28099" y="25467"/>
                    <a:pt x="28210" y="24913"/>
                    <a:pt x="28283" y="24358"/>
                  </a:cubicBezTo>
                  <a:lnTo>
                    <a:pt x="28283" y="24358"/>
                  </a:lnTo>
                  <a:cubicBezTo>
                    <a:pt x="27655" y="24691"/>
                    <a:pt x="27100" y="25245"/>
                    <a:pt x="26731" y="25911"/>
                  </a:cubicBezTo>
                  <a:cubicBezTo>
                    <a:pt x="26990" y="24987"/>
                    <a:pt x="27618" y="24099"/>
                    <a:pt x="28468" y="23545"/>
                  </a:cubicBezTo>
                  <a:cubicBezTo>
                    <a:pt x="28981" y="21526"/>
                    <a:pt x="29590" y="20078"/>
                    <a:pt x="30381" y="20078"/>
                  </a:cubicBezTo>
                  <a:cubicBezTo>
                    <a:pt x="30444" y="20078"/>
                    <a:pt x="30509" y="20087"/>
                    <a:pt x="30576" y="20107"/>
                  </a:cubicBezTo>
                  <a:cubicBezTo>
                    <a:pt x="33348" y="20920"/>
                    <a:pt x="29947" y="29460"/>
                    <a:pt x="32424" y="36669"/>
                  </a:cubicBezTo>
                  <a:cubicBezTo>
                    <a:pt x="32424" y="36669"/>
                    <a:pt x="31093" y="28129"/>
                    <a:pt x="36121" y="13932"/>
                  </a:cubicBezTo>
                  <a:lnTo>
                    <a:pt x="36121" y="13932"/>
                  </a:lnTo>
                  <a:cubicBezTo>
                    <a:pt x="36121" y="13932"/>
                    <a:pt x="34948" y="14320"/>
                    <a:pt x="33778" y="14320"/>
                  </a:cubicBezTo>
                  <a:cubicBezTo>
                    <a:pt x="32750" y="14320"/>
                    <a:pt x="31725" y="14021"/>
                    <a:pt x="31500" y="12897"/>
                  </a:cubicBezTo>
                  <a:cubicBezTo>
                    <a:pt x="31278" y="13341"/>
                    <a:pt x="30788" y="13563"/>
                    <a:pt x="30248" y="13563"/>
                  </a:cubicBezTo>
                  <a:cubicBezTo>
                    <a:pt x="29707" y="13563"/>
                    <a:pt x="29115" y="13341"/>
                    <a:pt x="28690" y="12897"/>
                  </a:cubicBezTo>
                  <a:lnTo>
                    <a:pt x="27692" y="12343"/>
                  </a:lnTo>
                  <a:cubicBezTo>
                    <a:pt x="27692" y="12343"/>
                    <a:pt x="25585" y="23878"/>
                    <a:pt x="25252" y="26170"/>
                  </a:cubicBezTo>
                  <a:cubicBezTo>
                    <a:pt x="24882" y="28425"/>
                    <a:pt x="24402" y="35634"/>
                    <a:pt x="24660" y="38777"/>
                  </a:cubicBezTo>
                  <a:cubicBezTo>
                    <a:pt x="24808" y="40477"/>
                    <a:pt x="24845" y="43509"/>
                    <a:pt x="23662" y="47206"/>
                  </a:cubicBezTo>
                  <a:cubicBezTo>
                    <a:pt x="23995" y="47465"/>
                    <a:pt x="24291" y="47761"/>
                    <a:pt x="24549" y="48056"/>
                  </a:cubicBezTo>
                  <a:cubicBezTo>
                    <a:pt x="24180" y="47909"/>
                    <a:pt x="23847" y="47835"/>
                    <a:pt x="23477" y="47798"/>
                  </a:cubicBezTo>
                  <a:cubicBezTo>
                    <a:pt x="23366" y="48130"/>
                    <a:pt x="23218" y="48463"/>
                    <a:pt x="23108" y="48833"/>
                  </a:cubicBezTo>
                  <a:cubicBezTo>
                    <a:pt x="23403" y="49055"/>
                    <a:pt x="23662" y="49350"/>
                    <a:pt x="23884" y="49646"/>
                  </a:cubicBezTo>
                  <a:cubicBezTo>
                    <a:pt x="23551" y="49498"/>
                    <a:pt x="23218" y="49387"/>
                    <a:pt x="22886" y="49313"/>
                  </a:cubicBezTo>
                  <a:cubicBezTo>
                    <a:pt x="22738" y="49720"/>
                    <a:pt x="22553" y="50164"/>
                    <a:pt x="22331" y="50570"/>
                  </a:cubicBezTo>
                  <a:cubicBezTo>
                    <a:pt x="22960" y="50866"/>
                    <a:pt x="23514" y="51347"/>
                    <a:pt x="23884" y="51864"/>
                  </a:cubicBezTo>
                  <a:cubicBezTo>
                    <a:pt x="23329" y="51458"/>
                    <a:pt x="22664" y="51236"/>
                    <a:pt x="22035" y="51199"/>
                  </a:cubicBezTo>
                  <a:cubicBezTo>
                    <a:pt x="21851" y="51532"/>
                    <a:pt x="21666" y="51901"/>
                    <a:pt x="21444" y="52271"/>
                  </a:cubicBezTo>
                  <a:cubicBezTo>
                    <a:pt x="22220" y="52752"/>
                    <a:pt x="22886" y="53306"/>
                    <a:pt x="23514" y="53972"/>
                  </a:cubicBezTo>
                  <a:cubicBezTo>
                    <a:pt x="22738" y="53491"/>
                    <a:pt x="21961" y="53084"/>
                    <a:pt x="21148" y="52826"/>
                  </a:cubicBezTo>
                  <a:cubicBezTo>
                    <a:pt x="20926" y="53158"/>
                    <a:pt x="20704" y="53528"/>
                    <a:pt x="20446" y="53898"/>
                  </a:cubicBezTo>
                  <a:cubicBezTo>
                    <a:pt x="21961" y="54600"/>
                    <a:pt x="23366" y="55524"/>
                    <a:pt x="24549" y="56634"/>
                  </a:cubicBezTo>
                  <a:cubicBezTo>
                    <a:pt x="23182" y="55672"/>
                    <a:pt x="21629" y="54970"/>
                    <a:pt x="20039" y="54489"/>
                  </a:cubicBezTo>
                  <a:cubicBezTo>
                    <a:pt x="19817" y="54822"/>
                    <a:pt x="19595" y="55155"/>
                    <a:pt x="19337" y="55451"/>
                  </a:cubicBezTo>
                  <a:cubicBezTo>
                    <a:pt x="20741" y="55894"/>
                    <a:pt x="21998" y="56597"/>
                    <a:pt x="23108" y="57447"/>
                  </a:cubicBezTo>
                  <a:cubicBezTo>
                    <a:pt x="24475" y="58482"/>
                    <a:pt x="25659" y="59702"/>
                    <a:pt x="26805" y="60922"/>
                  </a:cubicBezTo>
                  <a:cubicBezTo>
                    <a:pt x="25548" y="59813"/>
                    <a:pt x="24291" y="58704"/>
                    <a:pt x="22886" y="57780"/>
                  </a:cubicBezTo>
                  <a:cubicBezTo>
                    <a:pt x="21666" y="56966"/>
                    <a:pt x="20298" y="56375"/>
                    <a:pt x="18893" y="56116"/>
                  </a:cubicBezTo>
                  <a:cubicBezTo>
                    <a:pt x="18708" y="56301"/>
                    <a:pt x="18523" y="56523"/>
                    <a:pt x="18338" y="56745"/>
                  </a:cubicBezTo>
                  <a:cubicBezTo>
                    <a:pt x="22294" y="58334"/>
                    <a:pt x="25696" y="61144"/>
                    <a:pt x="27988" y="64619"/>
                  </a:cubicBezTo>
                  <a:cubicBezTo>
                    <a:pt x="25437" y="61181"/>
                    <a:pt x="21814" y="58630"/>
                    <a:pt x="17858" y="57373"/>
                  </a:cubicBezTo>
                  <a:cubicBezTo>
                    <a:pt x="17636" y="57595"/>
                    <a:pt x="17414" y="57854"/>
                    <a:pt x="17192" y="58112"/>
                  </a:cubicBezTo>
                  <a:cubicBezTo>
                    <a:pt x="17192" y="58112"/>
                    <a:pt x="24660" y="60959"/>
                    <a:pt x="27285" y="65802"/>
                  </a:cubicBezTo>
                  <a:cubicBezTo>
                    <a:pt x="27359" y="65802"/>
                    <a:pt x="27433" y="65765"/>
                    <a:pt x="27470" y="65765"/>
                  </a:cubicBezTo>
                  <a:cubicBezTo>
                    <a:pt x="28468" y="65433"/>
                    <a:pt x="29430" y="65174"/>
                    <a:pt x="30428" y="64952"/>
                  </a:cubicBezTo>
                  <a:cubicBezTo>
                    <a:pt x="31426" y="64730"/>
                    <a:pt x="32424" y="64619"/>
                    <a:pt x="33385" y="64397"/>
                  </a:cubicBezTo>
                  <a:cubicBezTo>
                    <a:pt x="33866" y="64287"/>
                    <a:pt x="34347" y="64139"/>
                    <a:pt x="34790" y="63880"/>
                  </a:cubicBezTo>
                  <a:cubicBezTo>
                    <a:pt x="35234" y="63658"/>
                    <a:pt x="35641" y="63399"/>
                    <a:pt x="36084" y="63140"/>
                  </a:cubicBezTo>
                  <a:cubicBezTo>
                    <a:pt x="36935" y="62586"/>
                    <a:pt x="37822" y="62105"/>
                    <a:pt x="38709" y="61625"/>
                  </a:cubicBezTo>
                  <a:cubicBezTo>
                    <a:pt x="40521" y="60663"/>
                    <a:pt x="42332" y="59813"/>
                    <a:pt x="44218" y="59074"/>
                  </a:cubicBezTo>
                  <a:lnTo>
                    <a:pt x="44218" y="59074"/>
                  </a:lnTo>
                  <a:cubicBezTo>
                    <a:pt x="42369" y="59850"/>
                    <a:pt x="40521" y="60737"/>
                    <a:pt x="38783" y="61736"/>
                  </a:cubicBezTo>
                  <a:cubicBezTo>
                    <a:pt x="37896" y="62253"/>
                    <a:pt x="37046" y="62771"/>
                    <a:pt x="36195" y="63288"/>
                  </a:cubicBezTo>
                  <a:cubicBezTo>
                    <a:pt x="35752" y="63547"/>
                    <a:pt x="35345" y="63843"/>
                    <a:pt x="34901" y="64102"/>
                  </a:cubicBezTo>
                  <a:cubicBezTo>
                    <a:pt x="34458" y="64324"/>
                    <a:pt x="33940" y="64508"/>
                    <a:pt x="33459" y="64656"/>
                  </a:cubicBezTo>
                  <a:cubicBezTo>
                    <a:pt x="32461" y="64915"/>
                    <a:pt x="31463" y="65026"/>
                    <a:pt x="30502" y="65285"/>
                  </a:cubicBezTo>
                  <a:cubicBezTo>
                    <a:pt x="29540" y="65507"/>
                    <a:pt x="28542" y="65802"/>
                    <a:pt x="27618" y="66098"/>
                  </a:cubicBezTo>
                  <a:cubicBezTo>
                    <a:pt x="27470" y="66172"/>
                    <a:pt x="27322" y="66209"/>
                    <a:pt x="27211" y="66246"/>
                  </a:cubicBezTo>
                  <a:lnTo>
                    <a:pt x="26953" y="65913"/>
                  </a:lnTo>
                  <a:cubicBezTo>
                    <a:pt x="25622" y="64028"/>
                    <a:pt x="23884" y="62401"/>
                    <a:pt x="21961" y="61144"/>
                  </a:cubicBezTo>
                  <a:lnTo>
                    <a:pt x="21961" y="61144"/>
                  </a:lnTo>
                  <a:cubicBezTo>
                    <a:pt x="23773" y="62475"/>
                    <a:pt x="25326" y="64176"/>
                    <a:pt x="26509" y="66061"/>
                  </a:cubicBezTo>
                  <a:cubicBezTo>
                    <a:pt x="26583" y="66172"/>
                    <a:pt x="26657" y="66320"/>
                    <a:pt x="26731" y="66431"/>
                  </a:cubicBezTo>
                  <a:cubicBezTo>
                    <a:pt x="26620" y="66468"/>
                    <a:pt x="26509" y="66505"/>
                    <a:pt x="26398" y="66542"/>
                  </a:cubicBezTo>
                  <a:cubicBezTo>
                    <a:pt x="26324" y="66431"/>
                    <a:pt x="26250" y="66283"/>
                    <a:pt x="26176" y="66172"/>
                  </a:cubicBezTo>
                  <a:cubicBezTo>
                    <a:pt x="26065" y="65987"/>
                    <a:pt x="25954" y="65839"/>
                    <a:pt x="25843" y="65691"/>
                  </a:cubicBezTo>
                  <a:cubicBezTo>
                    <a:pt x="25511" y="65248"/>
                    <a:pt x="25141" y="64878"/>
                    <a:pt x="24771" y="64471"/>
                  </a:cubicBezTo>
                  <a:cubicBezTo>
                    <a:pt x="24069" y="63732"/>
                    <a:pt x="23292" y="62993"/>
                    <a:pt x="22516" y="62290"/>
                  </a:cubicBezTo>
                  <a:lnTo>
                    <a:pt x="22516" y="62290"/>
                  </a:lnTo>
                  <a:cubicBezTo>
                    <a:pt x="23255" y="63030"/>
                    <a:pt x="23921" y="63843"/>
                    <a:pt x="24586" y="64656"/>
                  </a:cubicBezTo>
                  <a:cubicBezTo>
                    <a:pt x="24919" y="65063"/>
                    <a:pt x="25215" y="65507"/>
                    <a:pt x="25511" y="65913"/>
                  </a:cubicBezTo>
                  <a:cubicBezTo>
                    <a:pt x="25585" y="66061"/>
                    <a:pt x="25696" y="66172"/>
                    <a:pt x="25769" y="66320"/>
                  </a:cubicBezTo>
                  <a:cubicBezTo>
                    <a:pt x="25843" y="66468"/>
                    <a:pt x="25880" y="66579"/>
                    <a:pt x="25954" y="66727"/>
                  </a:cubicBezTo>
                  <a:lnTo>
                    <a:pt x="25548" y="66874"/>
                  </a:lnTo>
                  <a:cubicBezTo>
                    <a:pt x="25474" y="66727"/>
                    <a:pt x="25400" y="66616"/>
                    <a:pt x="25289" y="66505"/>
                  </a:cubicBezTo>
                  <a:cubicBezTo>
                    <a:pt x="25289" y="66468"/>
                    <a:pt x="25252" y="66468"/>
                    <a:pt x="25252" y="66431"/>
                  </a:cubicBezTo>
                  <a:cubicBezTo>
                    <a:pt x="25067" y="66209"/>
                    <a:pt x="24845" y="65987"/>
                    <a:pt x="24623" y="65765"/>
                  </a:cubicBezTo>
                  <a:cubicBezTo>
                    <a:pt x="24217" y="65322"/>
                    <a:pt x="23773" y="64878"/>
                    <a:pt x="23292" y="64471"/>
                  </a:cubicBezTo>
                  <a:lnTo>
                    <a:pt x="23292" y="64471"/>
                  </a:lnTo>
                  <a:cubicBezTo>
                    <a:pt x="23699" y="64952"/>
                    <a:pt x="24069" y="65433"/>
                    <a:pt x="24439" y="65913"/>
                  </a:cubicBezTo>
                  <a:cubicBezTo>
                    <a:pt x="24586" y="66172"/>
                    <a:pt x="24771" y="66394"/>
                    <a:pt x="24919" y="66653"/>
                  </a:cubicBezTo>
                  <a:cubicBezTo>
                    <a:pt x="24919" y="66653"/>
                    <a:pt x="24919" y="66653"/>
                    <a:pt x="24919" y="66690"/>
                  </a:cubicBezTo>
                  <a:cubicBezTo>
                    <a:pt x="24993" y="66801"/>
                    <a:pt x="25067" y="66911"/>
                    <a:pt x="25104" y="67059"/>
                  </a:cubicBezTo>
                  <a:cubicBezTo>
                    <a:pt x="25030" y="67059"/>
                    <a:pt x="24956" y="67096"/>
                    <a:pt x="24882" y="67133"/>
                  </a:cubicBezTo>
                  <a:cubicBezTo>
                    <a:pt x="24808" y="67170"/>
                    <a:pt x="24734" y="67207"/>
                    <a:pt x="24660" y="67244"/>
                  </a:cubicBezTo>
                  <a:cubicBezTo>
                    <a:pt x="24660" y="67244"/>
                    <a:pt x="24660" y="67244"/>
                    <a:pt x="24660" y="67207"/>
                  </a:cubicBezTo>
                  <a:cubicBezTo>
                    <a:pt x="24586" y="67096"/>
                    <a:pt x="24475" y="66948"/>
                    <a:pt x="24402" y="66838"/>
                  </a:cubicBezTo>
                  <a:cubicBezTo>
                    <a:pt x="24069" y="66394"/>
                    <a:pt x="23662" y="66061"/>
                    <a:pt x="23218" y="65765"/>
                  </a:cubicBezTo>
                  <a:lnTo>
                    <a:pt x="23218" y="65765"/>
                  </a:lnTo>
                  <a:cubicBezTo>
                    <a:pt x="23588" y="66098"/>
                    <a:pt x="23884" y="66505"/>
                    <a:pt x="24106" y="66948"/>
                  </a:cubicBezTo>
                  <a:cubicBezTo>
                    <a:pt x="24180" y="67096"/>
                    <a:pt x="24217" y="67207"/>
                    <a:pt x="24291" y="67355"/>
                  </a:cubicBezTo>
                  <a:cubicBezTo>
                    <a:pt x="24291" y="67392"/>
                    <a:pt x="24291" y="67429"/>
                    <a:pt x="24328" y="67466"/>
                  </a:cubicBezTo>
                  <a:cubicBezTo>
                    <a:pt x="24217" y="67540"/>
                    <a:pt x="24106" y="67577"/>
                    <a:pt x="24032" y="67651"/>
                  </a:cubicBezTo>
                  <a:cubicBezTo>
                    <a:pt x="23995" y="67614"/>
                    <a:pt x="23958" y="67577"/>
                    <a:pt x="23921" y="67503"/>
                  </a:cubicBezTo>
                  <a:cubicBezTo>
                    <a:pt x="23847" y="67355"/>
                    <a:pt x="23736" y="67244"/>
                    <a:pt x="23625" y="67096"/>
                  </a:cubicBezTo>
                  <a:cubicBezTo>
                    <a:pt x="23440" y="66874"/>
                    <a:pt x="23182" y="66690"/>
                    <a:pt x="22923" y="66505"/>
                  </a:cubicBezTo>
                  <a:lnTo>
                    <a:pt x="22923" y="66505"/>
                  </a:lnTo>
                  <a:cubicBezTo>
                    <a:pt x="23145" y="66727"/>
                    <a:pt x="23292" y="66948"/>
                    <a:pt x="23403" y="67207"/>
                  </a:cubicBezTo>
                  <a:cubicBezTo>
                    <a:pt x="23514" y="67355"/>
                    <a:pt x="23551" y="67503"/>
                    <a:pt x="23625" y="67651"/>
                  </a:cubicBezTo>
                  <a:cubicBezTo>
                    <a:pt x="23625" y="67725"/>
                    <a:pt x="23662" y="67799"/>
                    <a:pt x="23662" y="67873"/>
                  </a:cubicBezTo>
                  <a:cubicBezTo>
                    <a:pt x="23588" y="67947"/>
                    <a:pt x="23477" y="68021"/>
                    <a:pt x="23403" y="68095"/>
                  </a:cubicBezTo>
                  <a:cubicBezTo>
                    <a:pt x="23366" y="67984"/>
                    <a:pt x="23292" y="67873"/>
                    <a:pt x="23255" y="67799"/>
                  </a:cubicBezTo>
                  <a:cubicBezTo>
                    <a:pt x="23182" y="67614"/>
                    <a:pt x="23108" y="67503"/>
                    <a:pt x="22997" y="67355"/>
                  </a:cubicBezTo>
                  <a:cubicBezTo>
                    <a:pt x="22886" y="67170"/>
                    <a:pt x="22738" y="67022"/>
                    <a:pt x="22590" y="66874"/>
                  </a:cubicBezTo>
                  <a:lnTo>
                    <a:pt x="22590" y="66874"/>
                  </a:lnTo>
                  <a:cubicBezTo>
                    <a:pt x="22701" y="67022"/>
                    <a:pt x="22775" y="67207"/>
                    <a:pt x="22849" y="67429"/>
                  </a:cubicBezTo>
                  <a:cubicBezTo>
                    <a:pt x="22886" y="67577"/>
                    <a:pt x="22923" y="67725"/>
                    <a:pt x="22960" y="67910"/>
                  </a:cubicBezTo>
                  <a:cubicBezTo>
                    <a:pt x="22997" y="68058"/>
                    <a:pt x="23034" y="68205"/>
                    <a:pt x="23034" y="68390"/>
                  </a:cubicBezTo>
                  <a:cubicBezTo>
                    <a:pt x="21998" y="69167"/>
                    <a:pt x="21074" y="70165"/>
                    <a:pt x="20520" y="71385"/>
                  </a:cubicBezTo>
                  <a:cubicBezTo>
                    <a:pt x="21555" y="69462"/>
                    <a:pt x="30280" y="66394"/>
                    <a:pt x="33792" y="65802"/>
                  </a:cubicBezTo>
                  <a:lnTo>
                    <a:pt x="33792" y="65802"/>
                  </a:lnTo>
                  <a:cubicBezTo>
                    <a:pt x="30650" y="67133"/>
                    <a:pt x="27507" y="68538"/>
                    <a:pt x="24439" y="70091"/>
                  </a:cubicBezTo>
                  <a:cubicBezTo>
                    <a:pt x="27359" y="68760"/>
                    <a:pt x="30280" y="67540"/>
                    <a:pt x="33238" y="66394"/>
                  </a:cubicBezTo>
                  <a:lnTo>
                    <a:pt x="33238" y="66394"/>
                  </a:lnTo>
                  <a:lnTo>
                    <a:pt x="32905" y="66690"/>
                  </a:lnTo>
                  <a:cubicBezTo>
                    <a:pt x="29356" y="68538"/>
                    <a:pt x="25917" y="70572"/>
                    <a:pt x="22553" y="72753"/>
                  </a:cubicBezTo>
                  <a:cubicBezTo>
                    <a:pt x="25585" y="70904"/>
                    <a:pt x="28727" y="69167"/>
                    <a:pt x="31907" y="67577"/>
                  </a:cubicBezTo>
                  <a:lnTo>
                    <a:pt x="31907" y="67577"/>
                  </a:lnTo>
                  <a:lnTo>
                    <a:pt x="31352" y="68095"/>
                  </a:lnTo>
                  <a:cubicBezTo>
                    <a:pt x="31167" y="68279"/>
                    <a:pt x="30945" y="68427"/>
                    <a:pt x="30761" y="68612"/>
                  </a:cubicBezTo>
                  <a:lnTo>
                    <a:pt x="30206" y="69204"/>
                  </a:lnTo>
                  <a:cubicBezTo>
                    <a:pt x="29836" y="69573"/>
                    <a:pt x="29467" y="69943"/>
                    <a:pt x="29097" y="70313"/>
                  </a:cubicBezTo>
                  <a:cubicBezTo>
                    <a:pt x="30834" y="69093"/>
                    <a:pt x="32535" y="67873"/>
                    <a:pt x="34310" y="66801"/>
                  </a:cubicBezTo>
                  <a:lnTo>
                    <a:pt x="34975" y="66394"/>
                  </a:lnTo>
                  <a:lnTo>
                    <a:pt x="35641" y="65987"/>
                  </a:lnTo>
                  <a:lnTo>
                    <a:pt x="36972" y="65174"/>
                  </a:lnTo>
                  <a:cubicBezTo>
                    <a:pt x="37896" y="64693"/>
                    <a:pt x="38783" y="64176"/>
                    <a:pt x="39707" y="63695"/>
                  </a:cubicBezTo>
                  <a:cubicBezTo>
                    <a:pt x="40632" y="63214"/>
                    <a:pt x="41556" y="62771"/>
                    <a:pt x="42480" y="62290"/>
                  </a:cubicBezTo>
                  <a:lnTo>
                    <a:pt x="43885" y="61625"/>
                  </a:lnTo>
                  <a:lnTo>
                    <a:pt x="45327" y="60996"/>
                  </a:lnTo>
                  <a:cubicBezTo>
                    <a:pt x="45808" y="60774"/>
                    <a:pt x="46288" y="60552"/>
                    <a:pt x="46769" y="60331"/>
                  </a:cubicBezTo>
                  <a:lnTo>
                    <a:pt x="46769" y="60331"/>
                  </a:lnTo>
                  <a:cubicBezTo>
                    <a:pt x="46695" y="60405"/>
                    <a:pt x="46621" y="60479"/>
                    <a:pt x="46547" y="60552"/>
                  </a:cubicBezTo>
                  <a:cubicBezTo>
                    <a:pt x="45919" y="61144"/>
                    <a:pt x="45290" y="61699"/>
                    <a:pt x="44662" y="62327"/>
                  </a:cubicBezTo>
                  <a:lnTo>
                    <a:pt x="44218" y="62771"/>
                  </a:lnTo>
                  <a:lnTo>
                    <a:pt x="43811" y="63214"/>
                  </a:lnTo>
                  <a:lnTo>
                    <a:pt x="43072" y="63917"/>
                  </a:lnTo>
                  <a:cubicBezTo>
                    <a:pt x="42887" y="63991"/>
                    <a:pt x="42702" y="64139"/>
                    <a:pt x="42628" y="64360"/>
                  </a:cubicBezTo>
                  <a:cubicBezTo>
                    <a:pt x="41519" y="65433"/>
                    <a:pt x="40373" y="66468"/>
                    <a:pt x="39227" y="67466"/>
                  </a:cubicBezTo>
                  <a:cubicBezTo>
                    <a:pt x="38820" y="67799"/>
                    <a:pt x="38450" y="68131"/>
                    <a:pt x="38044" y="68464"/>
                  </a:cubicBezTo>
                  <a:cubicBezTo>
                    <a:pt x="37989" y="68452"/>
                    <a:pt x="37936" y="68446"/>
                    <a:pt x="37883" y="68446"/>
                  </a:cubicBezTo>
                  <a:cubicBezTo>
                    <a:pt x="37476" y="68446"/>
                    <a:pt x="37161" y="68806"/>
                    <a:pt x="37193" y="69167"/>
                  </a:cubicBezTo>
                  <a:cubicBezTo>
                    <a:pt x="36565" y="69647"/>
                    <a:pt x="35973" y="70128"/>
                    <a:pt x="35345" y="70609"/>
                  </a:cubicBezTo>
                  <a:cubicBezTo>
                    <a:pt x="35012" y="70867"/>
                    <a:pt x="34679" y="71089"/>
                    <a:pt x="34347" y="71348"/>
                  </a:cubicBezTo>
                  <a:lnTo>
                    <a:pt x="33829" y="71718"/>
                  </a:lnTo>
                  <a:cubicBezTo>
                    <a:pt x="33792" y="71755"/>
                    <a:pt x="33718" y="71792"/>
                    <a:pt x="33681" y="71829"/>
                  </a:cubicBezTo>
                  <a:cubicBezTo>
                    <a:pt x="33579" y="71745"/>
                    <a:pt x="33457" y="71708"/>
                    <a:pt x="33335" y="71708"/>
                  </a:cubicBezTo>
                  <a:cubicBezTo>
                    <a:pt x="32970" y="71708"/>
                    <a:pt x="32591" y="72033"/>
                    <a:pt x="32646" y="72420"/>
                  </a:cubicBezTo>
                  <a:lnTo>
                    <a:pt x="32313" y="72568"/>
                  </a:lnTo>
                  <a:cubicBezTo>
                    <a:pt x="32128" y="72679"/>
                    <a:pt x="31981" y="72753"/>
                    <a:pt x="31796" y="72827"/>
                  </a:cubicBezTo>
                  <a:lnTo>
                    <a:pt x="31241" y="73049"/>
                  </a:lnTo>
                  <a:cubicBezTo>
                    <a:pt x="30428" y="73344"/>
                    <a:pt x="29614" y="73603"/>
                    <a:pt x="28764" y="73788"/>
                  </a:cubicBezTo>
                  <a:cubicBezTo>
                    <a:pt x="28727" y="73640"/>
                    <a:pt x="28690" y="73492"/>
                    <a:pt x="28653" y="73344"/>
                  </a:cubicBezTo>
                  <a:cubicBezTo>
                    <a:pt x="28566" y="73026"/>
                    <a:pt x="28321" y="72889"/>
                    <a:pt x="28065" y="72889"/>
                  </a:cubicBezTo>
                  <a:cubicBezTo>
                    <a:pt x="27668" y="72889"/>
                    <a:pt x="27247" y="73219"/>
                    <a:pt x="27359" y="73714"/>
                  </a:cubicBezTo>
                  <a:cubicBezTo>
                    <a:pt x="27396" y="73825"/>
                    <a:pt x="27433" y="73936"/>
                    <a:pt x="27470" y="74047"/>
                  </a:cubicBezTo>
                  <a:cubicBezTo>
                    <a:pt x="27137" y="74084"/>
                    <a:pt x="26842" y="74121"/>
                    <a:pt x="26509" y="74195"/>
                  </a:cubicBezTo>
                  <a:cubicBezTo>
                    <a:pt x="25622" y="74306"/>
                    <a:pt x="24771" y="74380"/>
                    <a:pt x="23884" y="74380"/>
                  </a:cubicBezTo>
                  <a:cubicBezTo>
                    <a:pt x="23810" y="74084"/>
                    <a:pt x="23773" y="73751"/>
                    <a:pt x="23699" y="73492"/>
                  </a:cubicBezTo>
                  <a:cubicBezTo>
                    <a:pt x="23640" y="73153"/>
                    <a:pt x="23404" y="73008"/>
                    <a:pt x="23152" y="73008"/>
                  </a:cubicBezTo>
                  <a:cubicBezTo>
                    <a:pt x="22772" y="73008"/>
                    <a:pt x="22353" y="73336"/>
                    <a:pt x="22442" y="73825"/>
                  </a:cubicBezTo>
                  <a:cubicBezTo>
                    <a:pt x="22479" y="74010"/>
                    <a:pt x="22516" y="74232"/>
                    <a:pt x="22553" y="74417"/>
                  </a:cubicBezTo>
                  <a:lnTo>
                    <a:pt x="21592" y="74417"/>
                  </a:lnTo>
                  <a:cubicBezTo>
                    <a:pt x="20741" y="74380"/>
                    <a:pt x="19854" y="74306"/>
                    <a:pt x="18967" y="74195"/>
                  </a:cubicBezTo>
                  <a:cubicBezTo>
                    <a:pt x="18967" y="73825"/>
                    <a:pt x="18967" y="73455"/>
                    <a:pt x="18967" y="73160"/>
                  </a:cubicBezTo>
                  <a:cubicBezTo>
                    <a:pt x="18985" y="72734"/>
                    <a:pt x="18662" y="72522"/>
                    <a:pt x="18334" y="72522"/>
                  </a:cubicBezTo>
                  <a:cubicBezTo>
                    <a:pt x="18006" y="72522"/>
                    <a:pt x="17673" y="72734"/>
                    <a:pt x="17673" y="73160"/>
                  </a:cubicBezTo>
                  <a:cubicBezTo>
                    <a:pt x="17636" y="73418"/>
                    <a:pt x="17636" y="73677"/>
                    <a:pt x="17673" y="73973"/>
                  </a:cubicBezTo>
                  <a:cubicBezTo>
                    <a:pt x="17377" y="73936"/>
                    <a:pt x="17081" y="73862"/>
                    <a:pt x="16786" y="73788"/>
                  </a:cubicBezTo>
                  <a:cubicBezTo>
                    <a:pt x="16046" y="73566"/>
                    <a:pt x="15344" y="73270"/>
                    <a:pt x="14715" y="72864"/>
                  </a:cubicBezTo>
                  <a:cubicBezTo>
                    <a:pt x="14641" y="72827"/>
                    <a:pt x="14567" y="72753"/>
                    <a:pt x="14493" y="72679"/>
                  </a:cubicBezTo>
                  <a:cubicBezTo>
                    <a:pt x="14567" y="72383"/>
                    <a:pt x="14678" y="72050"/>
                    <a:pt x="14863" y="71755"/>
                  </a:cubicBezTo>
                  <a:cubicBezTo>
                    <a:pt x="15144" y="71243"/>
                    <a:pt x="14683" y="70767"/>
                    <a:pt x="14236" y="70767"/>
                  </a:cubicBezTo>
                  <a:cubicBezTo>
                    <a:pt x="14038" y="70767"/>
                    <a:pt x="13842" y="70861"/>
                    <a:pt x="13717" y="71089"/>
                  </a:cubicBezTo>
                  <a:cubicBezTo>
                    <a:pt x="13606" y="71311"/>
                    <a:pt x="13495" y="71570"/>
                    <a:pt x="13384" y="71792"/>
                  </a:cubicBezTo>
                  <a:cubicBezTo>
                    <a:pt x="13236" y="71644"/>
                    <a:pt x="13089" y="71496"/>
                    <a:pt x="12941" y="71348"/>
                  </a:cubicBezTo>
                  <a:cubicBezTo>
                    <a:pt x="12423" y="70793"/>
                    <a:pt x="11979" y="70128"/>
                    <a:pt x="11536" y="69462"/>
                  </a:cubicBezTo>
                  <a:cubicBezTo>
                    <a:pt x="11129" y="68797"/>
                    <a:pt x="10796" y="68058"/>
                    <a:pt x="10501" y="67318"/>
                  </a:cubicBezTo>
                  <a:cubicBezTo>
                    <a:pt x="10205" y="66579"/>
                    <a:pt x="9946" y="65802"/>
                    <a:pt x="9761" y="65026"/>
                  </a:cubicBezTo>
                  <a:cubicBezTo>
                    <a:pt x="9687" y="64582"/>
                    <a:pt x="9576" y="64139"/>
                    <a:pt x="9502" y="63695"/>
                  </a:cubicBezTo>
                  <a:cubicBezTo>
                    <a:pt x="9539" y="63658"/>
                    <a:pt x="9539" y="63658"/>
                    <a:pt x="9576" y="63621"/>
                  </a:cubicBezTo>
                  <a:cubicBezTo>
                    <a:pt x="9946" y="63214"/>
                    <a:pt x="9687" y="62697"/>
                    <a:pt x="9318" y="62512"/>
                  </a:cubicBezTo>
                  <a:cubicBezTo>
                    <a:pt x="9059" y="60959"/>
                    <a:pt x="8837" y="59332"/>
                    <a:pt x="8615" y="57743"/>
                  </a:cubicBezTo>
                  <a:cubicBezTo>
                    <a:pt x="8652" y="57743"/>
                    <a:pt x="8726" y="57706"/>
                    <a:pt x="8800" y="57669"/>
                  </a:cubicBezTo>
                  <a:cubicBezTo>
                    <a:pt x="9465" y="57373"/>
                    <a:pt x="9059" y="56486"/>
                    <a:pt x="8430" y="56449"/>
                  </a:cubicBezTo>
                  <a:cubicBezTo>
                    <a:pt x="8282" y="55303"/>
                    <a:pt x="8134" y="54157"/>
                    <a:pt x="7987" y="53010"/>
                  </a:cubicBezTo>
                  <a:cubicBezTo>
                    <a:pt x="8319" y="52789"/>
                    <a:pt x="8689" y="52567"/>
                    <a:pt x="9059" y="52345"/>
                  </a:cubicBezTo>
                  <a:cubicBezTo>
                    <a:pt x="9690" y="51998"/>
                    <a:pt x="9298" y="51113"/>
                    <a:pt x="8710" y="51113"/>
                  </a:cubicBezTo>
                  <a:cubicBezTo>
                    <a:pt x="8609" y="51113"/>
                    <a:pt x="8502" y="51139"/>
                    <a:pt x="8393" y="51199"/>
                  </a:cubicBezTo>
                  <a:cubicBezTo>
                    <a:pt x="8171" y="51347"/>
                    <a:pt x="7987" y="51458"/>
                    <a:pt x="7765" y="51569"/>
                  </a:cubicBezTo>
                  <a:cubicBezTo>
                    <a:pt x="7580" y="50275"/>
                    <a:pt x="7432" y="48944"/>
                    <a:pt x="7210" y="47613"/>
                  </a:cubicBezTo>
                  <a:lnTo>
                    <a:pt x="7173" y="47280"/>
                  </a:lnTo>
                  <a:cubicBezTo>
                    <a:pt x="7358" y="47095"/>
                    <a:pt x="7543" y="46910"/>
                    <a:pt x="7728" y="46688"/>
                  </a:cubicBezTo>
                  <a:cubicBezTo>
                    <a:pt x="8181" y="46235"/>
                    <a:pt x="7745" y="45584"/>
                    <a:pt x="7247" y="45584"/>
                  </a:cubicBezTo>
                  <a:cubicBezTo>
                    <a:pt x="7136" y="45584"/>
                    <a:pt x="7022" y="45616"/>
                    <a:pt x="6914" y="45690"/>
                  </a:cubicBezTo>
                  <a:cubicBezTo>
                    <a:pt x="6877" y="45616"/>
                    <a:pt x="6877" y="45542"/>
                    <a:pt x="6877" y="45468"/>
                  </a:cubicBezTo>
                  <a:cubicBezTo>
                    <a:pt x="6877" y="44174"/>
                    <a:pt x="6951" y="42474"/>
                    <a:pt x="7062" y="40477"/>
                  </a:cubicBezTo>
                  <a:lnTo>
                    <a:pt x="7062" y="40477"/>
                  </a:lnTo>
                  <a:cubicBezTo>
                    <a:pt x="6397" y="40958"/>
                    <a:pt x="5768" y="41550"/>
                    <a:pt x="5177" y="42178"/>
                  </a:cubicBezTo>
                  <a:cubicBezTo>
                    <a:pt x="5694" y="41254"/>
                    <a:pt x="6360" y="40403"/>
                    <a:pt x="7136" y="39664"/>
                  </a:cubicBezTo>
                  <a:cubicBezTo>
                    <a:pt x="7173" y="39073"/>
                    <a:pt x="7210" y="38481"/>
                    <a:pt x="7247" y="37889"/>
                  </a:cubicBezTo>
                  <a:lnTo>
                    <a:pt x="7247" y="37889"/>
                  </a:lnTo>
                  <a:lnTo>
                    <a:pt x="4955" y="39405"/>
                  </a:lnTo>
                  <a:lnTo>
                    <a:pt x="7321" y="37039"/>
                  </a:lnTo>
                  <a:cubicBezTo>
                    <a:pt x="7358" y="36411"/>
                    <a:pt x="7432" y="35782"/>
                    <a:pt x="7469" y="35154"/>
                  </a:cubicBezTo>
                  <a:lnTo>
                    <a:pt x="7469" y="35154"/>
                  </a:lnTo>
                  <a:lnTo>
                    <a:pt x="5288" y="36854"/>
                  </a:lnTo>
                  <a:lnTo>
                    <a:pt x="5288" y="36854"/>
                  </a:lnTo>
                  <a:lnTo>
                    <a:pt x="7580" y="34266"/>
                  </a:lnTo>
                  <a:cubicBezTo>
                    <a:pt x="7654" y="33527"/>
                    <a:pt x="7728" y="32824"/>
                    <a:pt x="7802" y="32048"/>
                  </a:cubicBezTo>
                  <a:lnTo>
                    <a:pt x="7802" y="32048"/>
                  </a:lnTo>
                  <a:cubicBezTo>
                    <a:pt x="6988" y="32640"/>
                    <a:pt x="6212" y="33231"/>
                    <a:pt x="5436" y="33897"/>
                  </a:cubicBezTo>
                  <a:cubicBezTo>
                    <a:pt x="6212" y="32972"/>
                    <a:pt x="7025" y="32085"/>
                    <a:pt x="7913" y="31235"/>
                  </a:cubicBezTo>
                  <a:cubicBezTo>
                    <a:pt x="7987" y="30569"/>
                    <a:pt x="8060" y="29867"/>
                    <a:pt x="8171" y="29164"/>
                  </a:cubicBezTo>
                  <a:lnTo>
                    <a:pt x="8171" y="29164"/>
                  </a:lnTo>
                  <a:lnTo>
                    <a:pt x="6360" y="30347"/>
                  </a:lnTo>
                  <a:lnTo>
                    <a:pt x="8282" y="28314"/>
                  </a:lnTo>
                  <a:cubicBezTo>
                    <a:pt x="8393" y="27649"/>
                    <a:pt x="8504" y="26983"/>
                    <a:pt x="8615" y="26318"/>
                  </a:cubicBezTo>
                  <a:lnTo>
                    <a:pt x="8615" y="26318"/>
                  </a:lnTo>
                  <a:lnTo>
                    <a:pt x="7136" y="27316"/>
                  </a:lnTo>
                  <a:lnTo>
                    <a:pt x="8763" y="25504"/>
                  </a:lnTo>
                  <a:cubicBezTo>
                    <a:pt x="8874" y="24765"/>
                    <a:pt x="9022" y="24062"/>
                    <a:pt x="9170" y="23323"/>
                  </a:cubicBezTo>
                  <a:lnTo>
                    <a:pt x="9170" y="23323"/>
                  </a:lnTo>
                  <a:cubicBezTo>
                    <a:pt x="9096" y="23360"/>
                    <a:pt x="8985" y="23434"/>
                    <a:pt x="8911" y="23471"/>
                  </a:cubicBezTo>
                  <a:cubicBezTo>
                    <a:pt x="8430" y="23804"/>
                    <a:pt x="7987" y="24136"/>
                    <a:pt x="7543" y="24469"/>
                  </a:cubicBezTo>
                  <a:cubicBezTo>
                    <a:pt x="7876" y="24025"/>
                    <a:pt x="8282" y="23582"/>
                    <a:pt x="8652" y="23175"/>
                  </a:cubicBezTo>
                  <a:cubicBezTo>
                    <a:pt x="8874" y="22953"/>
                    <a:pt x="9059" y="22768"/>
                    <a:pt x="9281" y="22584"/>
                  </a:cubicBezTo>
                  <a:cubicBezTo>
                    <a:pt x="9318" y="22547"/>
                    <a:pt x="9318" y="22547"/>
                    <a:pt x="9354" y="22510"/>
                  </a:cubicBezTo>
                  <a:cubicBezTo>
                    <a:pt x="9502" y="21770"/>
                    <a:pt x="9687" y="20994"/>
                    <a:pt x="9872" y="20254"/>
                  </a:cubicBezTo>
                  <a:lnTo>
                    <a:pt x="9872" y="20254"/>
                  </a:lnTo>
                  <a:cubicBezTo>
                    <a:pt x="9502" y="20513"/>
                    <a:pt x="9133" y="20772"/>
                    <a:pt x="8800" y="21068"/>
                  </a:cubicBezTo>
                  <a:cubicBezTo>
                    <a:pt x="9170" y="20476"/>
                    <a:pt x="9613" y="19885"/>
                    <a:pt x="10094" y="19367"/>
                  </a:cubicBezTo>
                  <a:cubicBezTo>
                    <a:pt x="10279" y="18702"/>
                    <a:pt x="10464" y="18036"/>
                    <a:pt x="10685" y="17408"/>
                  </a:cubicBezTo>
                  <a:lnTo>
                    <a:pt x="10685" y="17408"/>
                  </a:lnTo>
                  <a:cubicBezTo>
                    <a:pt x="10094" y="17703"/>
                    <a:pt x="9502" y="18073"/>
                    <a:pt x="8985" y="18517"/>
                  </a:cubicBezTo>
                  <a:cubicBezTo>
                    <a:pt x="9539" y="17814"/>
                    <a:pt x="10168" y="17223"/>
                    <a:pt x="10907" y="16742"/>
                  </a:cubicBezTo>
                  <a:cubicBezTo>
                    <a:pt x="11129" y="16077"/>
                    <a:pt x="11388" y="15448"/>
                    <a:pt x="11610" y="14857"/>
                  </a:cubicBezTo>
                  <a:cubicBezTo>
                    <a:pt x="11573" y="14857"/>
                    <a:pt x="11536" y="14894"/>
                    <a:pt x="11462" y="14931"/>
                  </a:cubicBezTo>
                  <a:cubicBezTo>
                    <a:pt x="10981" y="15152"/>
                    <a:pt x="10464" y="15411"/>
                    <a:pt x="9983" y="15670"/>
                  </a:cubicBezTo>
                  <a:cubicBezTo>
                    <a:pt x="10390" y="15300"/>
                    <a:pt x="10833" y="14931"/>
                    <a:pt x="11277" y="14598"/>
                  </a:cubicBezTo>
                  <a:cubicBezTo>
                    <a:pt x="11499" y="14413"/>
                    <a:pt x="11721" y="14228"/>
                    <a:pt x="11942" y="14080"/>
                  </a:cubicBezTo>
                  <a:cubicBezTo>
                    <a:pt x="11942" y="14080"/>
                    <a:pt x="11979" y="14080"/>
                    <a:pt x="11979" y="14043"/>
                  </a:cubicBezTo>
                  <a:cubicBezTo>
                    <a:pt x="12127" y="13711"/>
                    <a:pt x="12312" y="13378"/>
                    <a:pt x="12460" y="13082"/>
                  </a:cubicBezTo>
                  <a:cubicBezTo>
                    <a:pt x="12460" y="13082"/>
                    <a:pt x="12534" y="12712"/>
                    <a:pt x="12719" y="12158"/>
                  </a:cubicBezTo>
                  <a:lnTo>
                    <a:pt x="12719" y="12158"/>
                  </a:lnTo>
                  <a:cubicBezTo>
                    <a:pt x="12090" y="12380"/>
                    <a:pt x="11499" y="12749"/>
                    <a:pt x="10944" y="13156"/>
                  </a:cubicBezTo>
                  <a:cubicBezTo>
                    <a:pt x="11499" y="12454"/>
                    <a:pt x="12201" y="11862"/>
                    <a:pt x="12978" y="11418"/>
                  </a:cubicBezTo>
                  <a:cubicBezTo>
                    <a:pt x="13236" y="10753"/>
                    <a:pt x="13643" y="9977"/>
                    <a:pt x="14161" y="9163"/>
                  </a:cubicBezTo>
                  <a:lnTo>
                    <a:pt x="14161" y="9163"/>
                  </a:lnTo>
                  <a:cubicBezTo>
                    <a:pt x="13532" y="9385"/>
                    <a:pt x="12904" y="9718"/>
                    <a:pt x="12386" y="10198"/>
                  </a:cubicBezTo>
                  <a:cubicBezTo>
                    <a:pt x="12978" y="9385"/>
                    <a:pt x="13791" y="8720"/>
                    <a:pt x="14789" y="8313"/>
                  </a:cubicBezTo>
                  <a:cubicBezTo>
                    <a:pt x="15307" y="7647"/>
                    <a:pt x="15935" y="7019"/>
                    <a:pt x="16712" y="6427"/>
                  </a:cubicBezTo>
                  <a:cubicBezTo>
                    <a:pt x="16555" y="6405"/>
                    <a:pt x="16398" y="6393"/>
                    <a:pt x="16243" y="6393"/>
                  </a:cubicBezTo>
                  <a:cubicBezTo>
                    <a:pt x="15884" y="6393"/>
                    <a:pt x="15531" y="6458"/>
                    <a:pt x="15196" y="6612"/>
                  </a:cubicBezTo>
                  <a:cubicBezTo>
                    <a:pt x="15672" y="6168"/>
                    <a:pt x="16367" y="5887"/>
                    <a:pt x="17116" y="5887"/>
                  </a:cubicBezTo>
                  <a:cubicBezTo>
                    <a:pt x="17239" y="5887"/>
                    <a:pt x="17363" y="5894"/>
                    <a:pt x="17488" y="5910"/>
                  </a:cubicBezTo>
                  <a:cubicBezTo>
                    <a:pt x="19041" y="4875"/>
                    <a:pt x="21111" y="4172"/>
                    <a:pt x="23810" y="4061"/>
                  </a:cubicBezTo>
                  <a:cubicBezTo>
                    <a:pt x="23847" y="4135"/>
                    <a:pt x="23921" y="4209"/>
                    <a:pt x="23995" y="4320"/>
                  </a:cubicBezTo>
                  <a:cubicBezTo>
                    <a:pt x="25067" y="5318"/>
                    <a:pt x="25696" y="6353"/>
                    <a:pt x="25696" y="7093"/>
                  </a:cubicBezTo>
                  <a:cubicBezTo>
                    <a:pt x="25696" y="7241"/>
                    <a:pt x="25659" y="7647"/>
                    <a:pt x="25622" y="8091"/>
                  </a:cubicBezTo>
                  <a:cubicBezTo>
                    <a:pt x="25289" y="7795"/>
                    <a:pt x="24993" y="7463"/>
                    <a:pt x="24697" y="7093"/>
                  </a:cubicBezTo>
                  <a:cubicBezTo>
                    <a:pt x="24660" y="6686"/>
                    <a:pt x="24328" y="6316"/>
                    <a:pt x="23884" y="6279"/>
                  </a:cubicBezTo>
                  <a:cubicBezTo>
                    <a:pt x="23840" y="6273"/>
                    <a:pt x="23795" y="6270"/>
                    <a:pt x="23752" y="6270"/>
                  </a:cubicBezTo>
                  <a:cubicBezTo>
                    <a:pt x="23287" y="6270"/>
                    <a:pt x="22883" y="6620"/>
                    <a:pt x="22849" y="7093"/>
                  </a:cubicBezTo>
                  <a:cubicBezTo>
                    <a:pt x="22812" y="7500"/>
                    <a:pt x="23034" y="7869"/>
                    <a:pt x="23440" y="8017"/>
                  </a:cubicBezTo>
                  <a:cubicBezTo>
                    <a:pt x="23958" y="8720"/>
                    <a:pt x="24623" y="9348"/>
                    <a:pt x="25289" y="9903"/>
                  </a:cubicBezTo>
                  <a:cubicBezTo>
                    <a:pt x="24032" y="10642"/>
                    <a:pt x="22738" y="11308"/>
                    <a:pt x="21407" y="11899"/>
                  </a:cubicBezTo>
                  <a:cubicBezTo>
                    <a:pt x="22812" y="11381"/>
                    <a:pt x="24217" y="10790"/>
                    <a:pt x="25585" y="10161"/>
                  </a:cubicBezTo>
                  <a:cubicBezTo>
                    <a:pt x="25696" y="10235"/>
                    <a:pt x="25769" y="10272"/>
                    <a:pt x="25843" y="10346"/>
                  </a:cubicBezTo>
                  <a:cubicBezTo>
                    <a:pt x="25104" y="10753"/>
                    <a:pt x="24254" y="11160"/>
                    <a:pt x="23292" y="11603"/>
                  </a:cubicBezTo>
                  <a:cubicBezTo>
                    <a:pt x="23248" y="11597"/>
                    <a:pt x="23204" y="11594"/>
                    <a:pt x="23160" y="11594"/>
                  </a:cubicBezTo>
                  <a:cubicBezTo>
                    <a:pt x="22696" y="11594"/>
                    <a:pt x="22291" y="11943"/>
                    <a:pt x="22257" y="12417"/>
                  </a:cubicBezTo>
                  <a:cubicBezTo>
                    <a:pt x="22183" y="12897"/>
                    <a:pt x="22590" y="13378"/>
                    <a:pt x="23108" y="13415"/>
                  </a:cubicBezTo>
                  <a:cubicBezTo>
                    <a:pt x="23142" y="13419"/>
                    <a:pt x="23176" y="13420"/>
                    <a:pt x="23209" y="13420"/>
                  </a:cubicBezTo>
                  <a:cubicBezTo>
                    <a:pt x="23507" y="13420"/>
                    <a:pt x="23792" y="13278"/>
                    <a:pt x="23958" y="13045"/>
                  </a:cubicBezTo>
                  <a:cubicBezTo>
                    <a:pt x="24549" y="12786"/>
                    <a:pt x="25067" y="12528"/>
                    <a:pt x="25585" y="12269"/>
                  </a:cubicBezTo>
                  <a:lnTo>
                    <a:pt x="25585" y="12269"/>
                  </a:lnTo>
                  <a:cubicBezTo>
                    <a:pt x="25289" y="13711"/>
                    <a:pt x="24993" y="15189"/>
                    <a:pt x="24771" y="16631"/>
                  </a:cubicBezTo>
                  <a:cubicBezTo>
                    <a:pt x="24365" y="18813"/>
                    <a:pt x="24069" y="20994"/>
                    <a:pt x="23773" y="23212"/>
                  </a:cubicBezTo>
                  <a:cubicBezTo>
                    <a:pt x="23625" y="24321"/>
                    <a:pt x="23477" y="25393"/>
                    <a:pt x="23403" y="26539"/>
                  </a:cubicBezTo>
                  <a:cubicBezTo>
                    <a:pt x="23366" y="27612"/>
                    <a:pt x="23255" y="28721"/>
                    <a:pt x="23145" y="29830"/>
                  </a:cubicBezTo>
                  <a:cubicBezTo>
                    <a:pt x="22923" y="32011"/>
                    <a:pt x="22664" y="34192"/>
                    <a:pt x="22442" y="36411"/>
                  </a:cubicBezTo>
                  <a:cubicBezTo>
                    <a:pt x="22812" y="34229"/>
                    <a:pt x="23182" y="32048"/>
                    <a:pt x="23514" y="29867"/>
                  </a:cubicBezTo>
                  <a:cubicBezTo>
                    <a:pt x="23699" y="28758"/>
                    <a:pt x="23847" y="27686"/>
                    <a:pt x="23995" y="26576"/>
                  </a:cubicBezTo>
                  <a:cubicBezTo>
                    <a:pt x="24106" y="25504"/>
                    <a:pt x="24328" y="24395"/>
                    <a:pt x="24512" y="23323"/>
                  </a:cubicBezTo>
                  <a:cubicBezTo>
                    <a:pt x="24956" y="21179"/>
                    <a:pt x="25400" y="18997"/>
                    <a:pt x="25917" y="16853"/>
                  </a:cubicBezTo>
                  <a:cubicBezTo>
                    <a:pt x="26324" y="15042"/>
                    <a:pt x="26805" y="13230"/>
                    <a:pt x="27322" y="11418"/>
                  </a:cubicBezTo>
                  <a:cubicBezTo>
                    <a:pt x="28025" y="11899"/>
                    <a:pt x="28653" y="12232"/>
                    <a:pt x="29060" y="12454"/>
                  </a:cubicBezTo>
                  <a:cubicBezTo>
                    <a:pt x="29208" y="12712"/>
                    <a:pt x="29504" y="12897"/>
                    <a:pt x="29799" y="12934"/>
                  </a:cubicBezTo>
                  <a:cubicBezTo>
                    <a:pt x="29823" y="12936"/>
                    <a:pt x="29847" y="12937"/>
                    <a:pt x="29871" y="12937"/>
                  </a:cubicBezTo>
                  <a:cubicBezTo>
                    <a:pt x="30360" y="12937"/>
                    <a:pt x="30799" y="12579"/>
                    <a:pt x="30834" y="12121"/>
                  </a:cubicBezTo>
                  <a:cubicBezTo>
                    <a:pt x="30871" y="11603"/>
                    <a:pt x="30502" y="11160"/>
                    <a:pt x="29984" y="11086"/>
                  </a:cubicBezTo>
                  <a:lnTo>
                    <a:pt x="29873" y="11086"/>
                  </a:lnTo>
                  <a:cubicBezTo>
                    <a:pt x="29688" y="11012"/>
                    <a:pt x="29430" y="10864"/>
                    <a:pt x="29134" y="10679"/>
                  </a:cubicBezTo>
                  <a:cubicBezTo>
                    <a:pt x="30206" y="9829"/>
                    <a:pt x="31204" y="8941"/>
                    <a:pt x="32202" y="7980"/>
                  </a:cubicBezTo>
                  <a:lnTo>
                    <a:pt x="32202" y="7980"/>
                  </a:lnTo>
                  <a:cubicBezTo>
                    <a:pt x="31093" y="8867"/>
                    <a:pt x="29947" y="9718"/>
                    <a:pt x="28801" y="10494"/>
                  </a:cubicBezTo>
                  <a:cubicBezTo>
                    <a:pt x="28764" y="10457"/>
                    <a:pt x="28727" y="10457"/>
                    <a:pt x="28727" y="10420"/>
                  </a:cubicBezTo>
                  <a:cubicBezTo>
                    <a:pt x="30428" y="9237"/>
                    <a:pt x="31352" y="8202"/>
                    <a:pt x="31796" y="7647"/>
                  </a:cubicBezTo>
                  <a:cubicBezTo>
                    <a:pt x="32054" y="7500"/>
                    <a:pt x="32239" y="7241"/>
                    <a:pt x="32276" y="6908"/>
                  </a:cubicBezTo>
                  <a:cubicBezTo>
                    <a:pt x="32313" y="6427"/>
                    <a:pt x="31944" y="5984"/>
                    <a:pt x="31426" y="5910"/>
                  </a:cubicBezTo>
                  <a:cubicBezTo>
                    <a:pt x="31402" y="5908"/>
                    <a:pt x="31378" y="5907"/>
                    <a:pt x="31355" y="5907"/>
                  </a:cubicBezTo>
                  <a:cubicBezTo>
                    <a:pt x="30868" y="5907"/>
                    <a:pt x="30461" y="6265"/>
                    <a:pt x="30391" y="6723"/>
                  </a:cubicBezTo>
                  <a:cubicBezTo>
                    <a:pt x="30391" y="6760"/>
                    <a:pt x="30391" y="6797"/>
                    <a:pt x="30391" y="6834"/>
                  </a:cubicBezTo>
                  <a:cubicBezTo>
                    <a:pt x="29947" y="7389"/>
                    <a:pt x="29023" y="8350"/>
                    <a:pt x="27285" y="9496"/>
                  </a:cubicBezTo>
                  <a:cubicBezTo>
                    <a:pt x="27137" y="9385"/>
                    <a:pt x="26990" y="9274"/>
                    <a:pt x="26842" y="9163"/>
                  </a:cubicBezTo>
                  <a:cubicBezTo>
                    <a:pt x="26916" y="8535"/>
                    <a:pt x="27026" y="7463"/>
                    <a:pt x="27026" y="7093"/>
                  </a:cubicBezTo>
                  <a:cubicBezTo>
                    <a:pt x="27026" y="6760"/>
                    <a:pt x="26990" y="6464"/>
                    <a:pt x="26879" y="6132"/>
                  </a:cubicBezTo>
                  <a:cubicBezTo>
                    <a:pt x="27766" y="4320"/>
                    <a:pt x="31241" y="1843"/>
                    <a:pt x="33275" y="1621"/>
                  </a:cubicBezTo>
                  <a:cubicBezTo>
                    <a:pt x="33401" y="1607"/>
                    <a:pt x="33531" y="1600"/>
                    <a:pt x="33664" y="1600"/>
                  </a:cubicBezTo>
                  <a:close/>
                  <a:moveTo>
                    <a:pt x="9428" y="68908"/>
                  </a:moveTo>
                  <a:cubicBezTo>
                    <a:pt x="9650" y="69352"/>
                    <a:pt x="9909" y="69832"/>
                    <a:pt x="10168" y="70276"/>
                  </a:cubicBezTo>
                  <a:cubicBezTo>
                    <a:pt x="10648" y="71052"/>
                    <a:pt x="11129" y="71792"/>
                    <a:pt x="11758" y="72420"/>
                  </a:cubicBezTo>
                  <a:cubicBezTo>
                    <a:pt x="12127" y="72827"/>
                    <a:pt x="12571" y="73233"/>
                    <a:pt x="12978" y="73566"/>
                  </a:cubicBezTo>
                  <a:cubicBezTo>
                    <a:pt x="12978" y="73899"/>
                    <a:pt x="12978" y="74232"/>
                    <a:pt x="13015" y="74564"/>
                  </a:cubicBezTo>
                  <a:cubicBezTo>
                    <a:pt x="12275" y="74158"/>
                    <a:pt x="11573" y="73677"/>
                    <a:pt x="10981" y="73086"/>
                  </a:cubicBezTo>
                  <a:cubicBezTo>
                    <a:pt x="10020" y="72235"/>
                    <a:pt x="9244" y="71237"/>
                    <a:pt x="8615" y="70091"/>
                  </a:cubicBezTo>
                  <a:cubicBezTo>
                    <a:pt x="8874" y="69684"/>
                    <a:pt x="9133" y="69278"/>
                    <a:pt x="9428" y="68908"/>
                  </a:cubicBezTo>
                  <a:close/>
                  <a:moveTo>
                    <a:pt x="33459" y="72568"/>
                  </a:moveTo>
                  <a:cubicBezTo>
                    <a:pt x="33460" y="72568"/>
                    <a:pt x="33497" y="72605"/>
                    <a:pt x="33570" y="72679"/>
                  </a:cubicBezTo>
                  <a:cubicBezTo>
                    <a:pt x="33681" y="72790"/>
                    <a:pt x="33792" y="72901"/>
                    <a:pt x="33940" y="73012"/>
                  </a:cubicBezTo>
                  <a:cubicBezTo>
                    <a:pt x="34051" y="73160"/>
                    <a:pt x="34236" y="73307"/>
                    <a:pt x="34421" y="73492"/>
                  </a:cubicBezTo>
                  <a:cubicBezTo>
                    <a:pt x="34568" y="73677"/>
                    <a:pt x="34753" y="73825"/>
                    <a:pt x="34975" y="74010"/>
                  </a:cubicBezTo>
                  <a:cubicBezTo>
                    <a:pt x="35160" y="74195"/>
                    <a:pt x="35345" y="74343"/>
                    <a:pt x="35530" y="74490"/>
                  </a:cubicBezTo>
                  <a:cubicBezTo>
                    <a:pt x="35715" y="74638"/>
                    <a:pt x="35899" y="74823"/>
                    <a:pt x="36047" y="74934"/>
                  </a:cubicBezTo>
                  <a:cubicBezTo>
                    <a:pt x="36195" y="75045"/>
                    <a:pt x="36343" y="75156"/>
                    <a:pt x="36417" y="75230"/>
                  </a:cubicBezTo>
                  <a:cubicBezTo>
                    <a:pt x="36528" y="75304"/>
                    <a:pt x="36565" y="75341"/>
                    <a:pt x="36565" y="75341"/>
                  </a:cubicBezTo>
                  <a:cubicBezTo>
                    <a:pt x="36565" y="75341"/>
                    <a:pt x="36491" y="75304"/>
                    <a:pt x="36417" y="75267"/>
                  </a:cubicBezTo>
                  <a:cubicBezTo>
                    <a:pt x="36306" y="75230"/>
                    <a:pt x="36158" y="75156"/>
                    <a:pt x="35973" y="75045"/>
                  </a:cubicBezTo>
                  <a:cubicBezTo>
                    <a:pt x="35789" y="74934"/>
                    <a:pt x="35604" y="74823"/>
                    <a:pt x="35419" y="74675"/>
                  </a:cubicBezTo>
                  <a:cubicBezTo>
                    <a:pt x="35197" y="74527"/>
                    <a:pt x="35012" y="74380"/>
                    <a:pt x="34790" y="74195"/>
                  </a:cubicBezTo>
                  <a:cubicBezTo>
                    <a:pt x="34605" y="74010"/>
                    <a:pt x="34421" y="73825"/>
                    <a:pt x="34236" y="73640"/>
                  </a:cubicBezTo>
                  <a:cubicBezTo>
                    <a:pt x="34088" y="73455"/>
                    <a:pt x="33940" y="73270"/>
                    <a:pt x="33829" y="73123"/>
                  </a:cubicBezTo>
                  <a:cubicBezTo>
                    <a:pt x="33681" y="72975"/>
                    <a:pt x="33607" y="72827"/>
                    <a:pt x="33533" y="72716"/>
                  </a:cubicBezTo>
                  <a:cubicBezTo>
                    <a:pt x="33497" y="72606"/>
                    <a:pt x="33460" y="72568"/>
                    <a:pt x="33459" y="72568"/>
                  </a:cubicBezTo>
                  <a:close/>
                  <a:moveTo>
                    <a:pt x="8393" y="70498"/>
                  </a:moveTo>
                  <a:cubicBezTo>
                    <a:pt x="9502" y="72309"/>
                    <a:pt x="11129" y="73788"/>
                    <a:pt x="13015" y="74712"/>
                  </a:cubicBezTo>
                  <a:cubicBezTo>
                    <a:pt x="13052" y="75008"/>
                    <a:pt x="13089" y="75304"/>
                    <a:pt x="13162" y="75600"/>
                  </a:cubicBezTo>
                  <a:cubicBezTo>
                    <a:pt x="12497" y="75378"/>
                    <a:pt x="11868" y="75082"/>
                    <a:pt x="11277" y="74712"/>
                  </a:cubicBezTo>
                  <a:cubicBezTo>
                    <a:pt x="10390" y="74158"/>
                    <a:pt x="9539" y="73455"/>
                    <a:pt x="9244" y="72605"/>
                  </a:cubicBezTo>
                  <a:lnTo>
                    <a:pt x="9133" y="72383"/>
                  </a:lnTo>
                  <a:lnTo>
                    <a:pt x="8948" y="72235"/>
                  </a:lnTo>
                  <a:cubicBezTo>
                    <a:pt x="8578" y="71939"/>
                    <a:pt x="8245" y="71607"/>
                    <a:pt x="7913" y="71237"/>
                  </a:cubicBezTo>
                  <a:cubicBezTo>
                    <a:pt x="8060" y="70978"/>
                    <a:pt x="8245" y="70719"/>
                    <a:pt x="8393" y="70498"/>
                  </a:cubicBezTo>
                  <a:close/>
                  <a:moveTo>
                    <a:pt x="33459" y="73788"/>
                  </a:moveTo>
                  <a:cubicBezTo>
                    <a:pt x="33755" y="74158"/>
                    <a:pt x="34125" y="74453"/>
                    <a:pt x="34495" y="74749"/>
                  </a:cubicBezTo>
                  <a:cubicBezTo>
                    <a:pt x="34458" y="74749"/>
                    <a:pt x="34421" y="74786"/>
                    <a:pt x="34384" y="74823"/>
                  </a:cubicBezTo>
                  <a:cubicBezTo>
                    <a:pt x="33311" y="75452"/>
                    <a:pt x="32165" y="75895"/>
                    <a:pt x="30945" y="76265"/>
                  </a:cubicBezTo>
                  <a:cubicBezTo>
                    <a:pt x="30428" y="76006"/>
                    <a:pt x="29947" y="75637"/>
                    <a:pt x="29577" y="75193"/>
                  </a:cubicBezTo>
                  <a:cubicBezTo>
                    <a:pt x="29725" y="75193"/>
                    <a:pt x="29873" y="75156"/>
                    <a:pt x="29984" y="75119"/>
                  </a:cubicBezTo>
                  <a:cubicBezTo>
                    <a:pt x="30280" y="75415"/>
                    <a:pt x="30613" y="75600"/>
                    <a:pt x="30982" y="75674"/>
                  </a:cubicBezTo>
                  <a:cubicBezTo>
                    <a:pt x="30687" y="75526"/>
                    <a:pt x="30465" y="75267"/>
                    <a:pt x="30354" y="75008"/>
                  </a:cubicBezTo>
                  <a:cubicBezTo>
                    <a:pt x="30650" y="74934"/>
                    <a:pt x="30945" y="74823"/>
                    <a:pt x="31241" y="74712"/>
                  </a:cubicBezTo>
                  <a:cubicBezTo>
                    <a:pt x="31352" y="74860"/>
                    <a:pt x="31500" y="74971"/>
                    <a:pt x="31648" y="75082"/>
                  </a:cubicBezTo>
                  <a:cubicBezTo>
                    <a:pt x="31810" y="75190"/>
                    <a:pt x="32012" y="75259"/>
                    <a:pt x="32210" y="75259"/>
                  </a:cubicBezTo>
                  <a:cubicBezTo>
                    <a:pt x="32283" y="75259"/>
                    <a:pt x="32355" y="75250"/>
                    <a:pt x="32424" y="75230"/>
                  </a:cubicBezTo>
                  <a:cubicBezTo>
                    <a:pt x="32165" y="75230"/>
                    <a:pt x="31907" y="75082"/>
                    <a:pt x="31759" y="74897"/>
                  </a:cubicBezTo>
                  <a:cubicBezTo>
                    <a:pt x="31685" y="74823"/>
                    <a:pt x="31611" y="74712"/>
                    <a:pt x="31537" y="74601"/>
                  </a:cubicBezTo>
                  <a:cubicBezTo>
                    <a:pt x="31611" y="74601"/>
                    <a:pt x="31685" y="74564"/>
                    <a:pt x="31759" y="74527"/>
                  </a:cubicBezTo>
                  <a:lnTo>
                    <a:pt x="32387" y="74306"/>
                  </a:lnTo>
                  <a:cubicBezTo>
                    <a:pt x="32498" y="74232"/>
                    <a:pt x="32609" y="74195"/>
                    <a:pt x="32757" y="74121"/>
                  </a:cubicBezTo>
                  <a:cubicBezTo>
                    <a:pt x="32979" y="74343"/>
                    <a:pt x="33238" y="74527"/>
                    <a:pt x="33533" y="74638"/>
                  </a:cubicBezTo>
                  <a:cubicBezTo>
                    <a:pt x="33311" y="74453"/>
                    <a:pt x="33127" y="74232"/>
                    <a:pt x="33016" y="74010"/>
                  </a:cubicBezTo>
                  <a:lnTo>
                    <a:pt x="33459" y="73788"/>
                  </a:lnTo>
                  <a:close/>
                  <a:moveTo>
                    <a:pt x="14050" y="71939"/>
                  </a:moveTo>
                  <a:cubicBezTo>
                    <a:pt x="14050" y="71940"/>
                    <a:pt x="14050" y="72013"/>
                    <a:pt x="14013" y="72124"/>
                  </a:cubicBezTo>
                  <a:cubicBezTo>
                    <a:pt x="13976" y="72272"/>
                    <a:pt x="13976" y="72420"/>
                    <a:pt x="13939" y="72642"/>
                  </a:cubicBezTo>
                  <a:cubicBezTo>
                    <a:pt x="13865" y="72827"/>
                    <a:pt x="13865" y="73086"/>
                    <a:pt x="13828" y="73344"/>
                  </a:cubicBezTo>
                  <a:cubicBezTo>
                    <a:pt x="13791" y="73603"/>
                    <a:pt x="13791" y="73862"/>
                    <a:pt x="13791" y="74121"/>
                  </a:cubicBezTo>
                  <a:cubicBezTo>
                    <a:pt x="13754" y="74417"/>
                    <a:pt x="13791" y="74675"/>
                    <a:pt x="13791" y="74934"/>
                  </a:cubicBezTo>
                  <a:cubicBezTo>
                    <a:pt x="13828" y="75193"/>
                    <a:pt x="13828" y="75452"/>
                    <a:pt x="13865" y="75637"/>
                  </a:cubicBezTo>
                  <a:cubicBezTo>
                    <a:pt x="13902" y="75858"/>
                    <a:pt x="13939" y="76006"/>
                    <a:pt x="13939" y="76154"/>
                  </a:cubicBezTo>
                  <a:cubicBezTo>
                    <a:pt x="13976" y="76265"/>
                    <a:pt x="13976" y="76339"/>
                    <a:pt x="13976" y="76339"/>
                  </a:cubicBezTo>
                  <a:cubicBezTo>
                    <a:pt x="13976" y="76339"/>
                    <a:pt x="13939" y="76265"/>
                    <a:pt x="13902" y="76154"/>
                  </a:cubicBezTo>
                  <a:cubicBezTo>
                    <a:pt x="13865" y="76043"/>
                    <a:pt x="13791" y="75895"/>
                    <a:pt x="13717" y="75674"/>
                  </a:cubicBezTo>
                  <a:cubicBezTo>
                    <a:pt x="13680" y="75489"/>
                    <a:pt x="13606" y="75230"/>
                    <a:pt x="13569" y="74971"/>
                  </a:cubicBezTo>
                  <a:cubicBezTo>
                    <a:pt x="13532" y="74712"/>
                    <a:pt x="13532" y="74417"/>
                    <a:pt x="13532" y="74121"/>
                  </a:cubicBezTo>
                  <a:cubicBezTo>
                    <a:pt x="13532" y="73862"/>
                    <a:pt x="13569" y="73566"/>
                    <a:pt x="13606" y="73307"/>
                  </a:cubicBezTo>
                  <a:cubicBezTo>
                    <a:pt x="13643" y="73049"/>
                    <a:pt x="13717" y="72790"/>
                    <a:pt x="13791" y="72605"/>
                  </a:cubicBezTo>
                  <a:cubicBezTo>
                    <a:pt x="13828" y="72383"/>
                    <a:pt x="13902" y="72235"/>
                    <a:pt x="13976" y="72124"/>
                  </a:cubicBezTo>
                  <a:lnTo>
                    <a:pt x="14050" y="71939"/>
                  </a:lnTo>
                  <a:close/>
                  <a:moveTo>
                    <a:pt x="14309" y="74490"/>
                  </a:moveTo>
                  <a:lnTo>
                    <a:pt x="14309" y="74490"/>
                  </a:lnTo>
                  <a:cubicBezTo>
                    <a:pt x="14419" y="74564"/>
                    <a:pt x="14567" y="74601"/>
                    <a:pt x="14678" y="74675"/>
                  </a:cubicBezTo>
                  <a:cubicBezTo>
                    <a:pt x="14715" y="75082"/>
                    <a:pt x="14826" y="75452"/>
                    <a:pt x="14974" y="75784"/>
                  </a:cubicBezTo>
                  <a:cubicBezTo>
                    <a:pt x="14937" y="75452"/>
                    <a:pt x="14937" y="75119"/>
                    <a:pt x="14974" y="74823"/>
                  </a:cubicBezTo>
                  <a:cubicBezTo>
                    <a:pt x="15122" y="74897"/>
                    <a:pt x="15233" y="74934"/>
                    <a:pt x="15344" y="74971"/>
                  </a:cubicBezTo>
                  <a:cubicBezTo>
                    <a:pt x="15418" y="75378"/>
                    <a:pt x="15492" y="75747"/>
                    <a:pt x="15639" y="76080"/>
                  </a:cubicBezTo>
                  <a:cubicBezTo>
                    <a:pt x="15603" y="75747"/>
                    <a:pt x="15603" y="75415"/>
                    <a:pt x="15639" y="75082"/>
                  </a:cubicBezTo>
                  <a:cubicBezTo>
                    <a:pt x="15861" y="75156"/>
                    <a:pt x="16120" y="75230"/>
                    <a:pt x="16342" y="75304"/>
                  </a:cubicBezTo>
                  <a:lnTo>
                    <a:pt x="16416" y="75304"/>
                  </a:lnTo>
                  <a:lnTo>
                    <a:pt x="16490" y="75637"/>
                  </a:lnTo>
                  <a:lnTo>
                    <a:pt x="16675" y="76265"/>
                  </a:lnTo>
                  <a:lnTo>
                    <a:pt x="16675" y="75600"/>
                  </a:lnTo>
                  <a:lnTo>
                    <a:pt x="16675" y="75378"/>
                  </a:lnTo>
                  <a:cubicBezTo>
                    <a:pt x="17044" y="75489"/>
                    <a:pt x="17414" y="75563"/>
                    <a:pt x="17747" y="75637"/>
                  </a:cubicBezTo>
                  <a:cubicBezTo>
                    <a:pt x="17821" y="76043"/>
                    <a:pt x="17932" y="76487"/>
                    <a:pt x="18043" y="76894"/>
                  </a:cubicBezTo>
                  <a:cubicBezTo>
                    <a:pt x="16896" y="76709"/>
                    <a:pt x="15750" y="76450"/>
                    <a:pt x="14641" y="76117"/>
                  </a:cubicBezTo>
                  <a:cubicBezTo>
                    <a:pt x="14567" y="75858"/>
                    <a:pt x="14493" y="75563"/>
                    <a:pt x="14419" y="75267"/>
                  </a:cubicBezTo>
                  <a:cubicBezTo>
                    <a:pt x="14493" y="75267"/>
                    <a:pt x="14566" y="75303"/>
                    <a:pt x="14604" y="75340"/>
                  </a:cubicBezTo>
                  <a:lnTo>
                    <a:pt x="14604" y="75340"/>
                  </a:lnTo>
                  <a:cubicBezTo>
                    <a:pt x="14566" y="75303"/>
                    <a:pt x="14493" y="75267"/>
                    <a:pt x="14419" y="75230"/>
                  </a:cubicBezTo>
                  <a:cubicBezTo>
                    <a:pt x="14382" y="75008"/>
                    <a:pt x="14346" y="74749"/>
                    <a:pt x="14309" y="74490"/>
                  </a:cubicBezTo>
                  <a:close/>
                  <a:moveTo>
                    <a:pt x="28136" y="73899"/>
                  </a:moveTo>
                  <a:cubicBezTo>
                    <a:pt x="28136" y="73899"/>
                    <a:pt x="28173" y="73937"/>
                    <a:pt x="28210" y="74047"/>
                  </a:cubicBezTo>
                  <a:cubicBezTo>
                    <a:pt x="28283" y="74158"/>
                    <a:pt x="28357" y="74306"/>
                    <a:pt x="28431" y="74490"/>
                  </a:cubicBezTo>
                  <a:cubicBezTo>
                    <a:pt x="28542" y="74675"/>
                    <a:pt x="28653" y="74860"/>
                    <a:pt x="28801" y="75082"/>
                  </a:cubicBezTo>
                  <a:cubicBezTo>
                    <a:pt x="28949" y="75267"/>
                    <a:pt x="29134" y="75489"/>
                    <a:pt x="29282" y="75674"/>
                  </a:cubicBezTo>
                  <a:cubicBezTo>
                    <a:pt x="29467" y="75858"/>
                    <a:pt x="29651" y="76080"/>
                    <a:pt x="29836" y="76228"/>
                  </a:cubicBezTo>
                  <a:cubicBezTo>
                    <a:pt x="30021" y="76413"/>
                    <a:pt x="30169" y="76598"/>
                    <a:pt x="30317" y="76709"/>
                  </a:cubicBezTo>
                  <a:cubicBezTo>
                    <a:pt x="30502" y="76857"/>
                    <a:pt x="30613" y="76967"/>
                    <a:pt x="30687" y="77041"/>
                  </a:cubicBezTo>
                  <a:cubicBezTo>
                    <a:pt x="30797" y="77152"/>
                    <a:pt x="30834" y="77189"/>
                    <a:pt x="30834" y="77189"/>
                  </a:cubicBezTo>
                  <a:cubicBezTo>
                    <a:pt x="30834" y="77189"/>
                    <a:pt x="30761" y="77152"/>
                    <a:pt x="30687" y="77078"/>
                  </a:cubicBezTo>
                  <a:cubicBezTo>
                    <a:pt x="30576" y="77041"/>
                    <a:pt x="30428" y="76967"/>
                    <a:pt x="30243" y="76820"/>
                  </a:cubicBezTo>
                  <a:cubicBezTo>
                    <a:pt x="30058" y="76709"/>
                    <a:pt x="29873" y="76561"/>
                    <a:pt x="29688" y="76413"/>
                  </a:cubicBezTo>
                  <a:cubicBezTo>
                    <a:pt x="29504" y="76228"/>
                    <a:pt x="29282" y="76043"/>
                    <a:pt x="29097" y="75858"/>
                  </a:cubicBezTo>
                  <a:cubicBezTo>
                    <a:pt x="28912" y="75637"/>
                    <a:pt x="28764" y="75415"/>
                    <a:pt x="28616" y="75193"/>
                  </a:cubicBezTo>
                  <a:cubicBezTo>
                    <a:pt x="28468" y="74971"/>
                    <a:pt x="28394" y="74749"/>
                    <a:pt x="28320" y="74564"/>
                  </a:cubicBezTo>
                  <a:cubicBezTo>
                    <a:pt x="28247" y="74343"/>
                    <a:pt x="28210" y="74195"/>
                    <a:pt x="28173" y="74084"/>
                  </a:cubicBezTo>
                  <a:cubicBezTo>
                    <a:pt x="28173" y="73937"/>
                    <a:pt x="28136" y="73899"/>
                    <a:pt x="28136" y="73899"/>
                  </a:cubicBezTo>
                  <a:close/>
                  <a:moveTo>
                    <a:pt x="28173" y="75526"/>
                  </a:moveTo>
                  <a:cubicBezTo>
                    <a:pt x="28468" y="75969"/>
                    <a:pt x="28801" y="76339"/>
                    <a:pt x="29208" y="76709"/>
                  </a:cubicBezTo>
                  <a:cubicBezTo>
                    <a:pt x="28801" y="76783"/>
                    <a:pt x="28394" y="76857"/>
                    <a:pt x="27988" y="76931"/>
                  </a:cubicBezTo>
                  <a:cubicBezTo>
                    <a:pt x="27026" y="77078"/>
                    <a:pt x="26028" y="77189"/>
                    <a:pt x="25030" y="77226"/>
                  </a:cubicBezTo>
                  <a:cubicBezTo>
                    <a:pt x="24623" y="76931"/>
                    <a:pt x="24365" y="76487"/>
                    <a:pt x="24217" y="75969"/>
                  </a:cubicBezTo>
                  <a:cubicBezTo>
                    <a:pt x="24291" y="75969"/>
                    <a:pt x="24402" y="75969"/>
                    <a:pt x="24512" y="75932"/>
                  </a:cubicBezTo>
                  <a:cubicBezTo>
                    <a:pt x="24697" y="76302"/>
                    <a:pt x="24919" y="76672"/>
                    <a:pt x="25252" y="76857"/>
                  </a:cubicBezTo>
                  <a:cubicBezTo>
                    <a:pt x="25030" y="76598"/>
                    <a:pt x="24919" y="76265"/>
                    <a:pt x="24845" y="75932"/>
                  </a:cubicBezTo>
                  <a:cubicBezTo>
                    <a:pt x="25104" y="75895"/>
                    <a:pt x="25400" y="75895"/>
                    <a:pt x="25696" y="75858"/>
                  </a:cubicBezTo>
                  <a:cubicBezTo>
                    <a:pt x="25917" y="76228"/>
                    <a:pt x="26176" y="76524"/>
                    <a:pt x="26509" y="76709"/>
                  </a:cubicBezTo>
                  <a:cubicBezTo>
                    <a:pt x="26287" y="76450"/>
                    <a:pt x="26102" y="76154"/>
                    <a:pt x="26028" y="75821"/>
                  </a:cubicBezTo>
                  <a:cubicBezTo>
                    <a:pt x="26250" y="75784"/>
                    <a:pt x="26472" y="75784"/>
                    <a:pt x="26694" y="75747"/>
                  </a:cubicBezTo>
                  <a:cubicBezTo>
                    <a:pt x="26879" y="75747"/>
                    <a:pt x="27063" y="75710"/>
                    <a:pt x="27248" y="75674"/>
                  </a:cubicBezTo>
                  <a:lnTo>
                    <a:pt x="27322" y="75784"/>
                  </a:lnTo>
                  <a:cubicBezTo>
                    <a:pt x="27396" y="75895"/>
                    <a:pt x="27470" y="76006"/>
                    <a:pt x="27544" y="76117"/>
                  </a:cubicBezTo>
                  <a:cubicBezTo>
                    <a:pt x="27729" y="76339"/>
                    <a:pt x="28025" y="76487"/>
                    <a:pt x="28283" y="76524"/>
                  </a:cubicBezTo>
                  <a:cubicBezTo>
                    <a:pt x="28025" y="76413"/>
                    <a:pt x="27840" y="76228"/>
                    <a:pt x="27729" y="76006"/>
                  </a:cubicBezTo>
                  <a:cubicBezTo>
                    <a:pt x="27655" y="75895"/>
                    <a:pt x="27618" y="75784"/>
                    <a:pt x="27581" y="75637"/>
                  </a:cubicBezTo>
                  <a:cubicBezTo>
                    <a:pt x="27766" y="75600"/>
                    <a:pt x="27988" y="75563"/>
                    <a:pt x="28173" y="75526"/>
                  </a:cubicBezTo>
                  <a:close/>
                  <a:moveTo>
                    <a:pt x="19115" y="75821"/>
                  </a:moveTo>
                  <a:cubicBezTo>
                    <a:pt x="19189" y="75821"/>
                    <a:pt x="19300" y="75821"/>
                    <a:pt x="19374" y="75858"/>
                  </a:cubicBezTo>
                  <a:cubicBezTo>
                    <a:pt x="19484" y="76154"/>
                    <a:pt x="19669" y="76413"/>
                    <a:pt x="19854" y="76635"/>
                  </a:cubicBezTo>
                  <a:cubicBezTo>
                    <a:pt x="19743" y="76413"/>
                    <a:pt x="19706" y="76154"/>
                    <a:pt x="19669" y="75895"/>
                  </a:cubicBezTo>
                  <a:cubicBezTo>
                    <a:pt x="20002" y="75895"/>
                    <a:pt x="20298" y="75932"/>
                    <a:pt x="20594" y="75932"/>
                  </a:cubicBezTo>
                  <a:cubicBezTo>
                    <a:pt x="20741" y="76191"/>
                    <a:pt x="20889" y="76450"/>
                    <a:pt x="21074" y="76709"/>
                  </a:cubicBezTo>
                  <a:cubicBezTo>
                    <a:pt x="21000" y="76450"/>
                    <a:pt x="20963" y="76191"/>
                    <a:pt x="20926" y="75969"/>
                  </a:cubicBezTo>
                  <a:cubicBezTo>
                    <a:pt x="21111" y="75969"/>
                    <a:pt x="21333" y="75969"/>
                    <a:pt x="21518" y="76006"/>
                  </a:cubicBezTo>
                  <a:lnTo>
                    <a:pt x="22146" y="76006"/>
                  </a:lnTo>
                  <a:cubicBezTo>
                    <a:pt x="22220" y="76265"/>
                    <a:pt x="22368" y="76487"/>
                    <a:pt x="22553" y="76672"/>
                  </a:cubicBezTo>
                  <a:cubicBezTo>
                    <a:pt x="22479" y="76450"/>
                    <a:pt x="22405" y="76228"/>
                    <a:pt x="22405" y="76006"/>
                  </a:cubicBezTo>
                  <a:lnTo>
                    <a:pt x="22886" y="76006"/>
                  </a:lnTo>
                  <a:cubicBezTo>
                    <a:pt x="22997" y="76450"/>
                    <a:pt x="23145" y="76894"/>
                    <a:pt x="23366" y="77300"/>
                  </a:cubicBezTo>
                  <a:cubicBezTo>
                    <a:pt x="22627" y="77300"/>
                    <a:pt x="21851" y="77263"/>
                    <a:pt x="21111" y="77226"/>
                  </a:cubicBezTo>
                  <a:cubicBezTo>
                    <a:pt x="20594" y="77189"/>
                    <a:pt x="20076" y="77152"/>
                    <a:pt x="19558" y="77078"/>
                  </a:cubicBezTo>
                  <a:cubicBezTo>
                    <a:pt x="19337" y="76709"/>
                    <a:pt x="19226" y="76265"/>
                    <a:pt x="19115" y="75821"/>
                  </a:cubicBezTo>
                  <a:close/>
                  <a:moveTo>
                    <a:pt x="18412" y="73603"/>
                  </a:moveTo>
                  <a:cubicBezTo>
                    <a:pt x="18412" y="73603"/>
                    <a:pt x="18412" y="73677"/>
                    <a:pt x="18449" y="73788"/>
                  </a:cubicBezTo>
                  <a:cubicBezTo>
                    <a:pt x="18449" y="73899"/>
                    <a:pt x="18449" y="74084"/>
                    <a:pt x="18486" y="74269"/>
                  </a:cubicBezTo>
                  <a:cubicBezTo>
                    <a:pt x="18486" y="74453"/>
                    <a:pt x="18523" y="74675"/>
                    <a:pt x="18523" y="74897"/>
                  </a:cubicBezTo>
                  <a:cubicBezTo>
                    <a:pt x="18560" y="75119"/>
                    <a:pt x="18597" y="75378"/>
                    <a:pt x="18634" y="75637"/>
                  </a:cubicBezTo>
                  <a:cubicBezTo>
                    <a:pt x="18671" y="75895"/>
                    <a:pt x="18708" y="76117"/>
                    <a:pt x="18782" y="76339"/>
                  </a:cubicBezTo>
                  <a:cubicBezTo>
                    <a:pt x="18856" y="76598"/>
                    <a:pt x="18893" y="76820"/>
                    <a:pt x="18930" y="76967"/>
                  </a:cubicBezTo>
                  <a:cubicBezTo>
                    <a:pt x="18967" y="77152"/>
                    <a:pt x="19004" y="77337"/>
                    <a:pt x="19041" y="77448"/>
                  </a:cubicBezTo>
                  <a:cubicBezTo>
                    <a:pt x="19078" y="77522"/>
                    <a:pt x="19115" y="77596"/>
                    <a:pt x="19115" y="77596"/>
                  </a:cubicBezTo>
                  <a:cubicBezTo>
                    <a:pt x="19115" y="77596"/>
                    <a:pt x="19078" y="77559"/>
                    <a:pt x="19004" y="77448"/>
                  </a:cubicBezTo>
                  <a:cubicBezTo>
                    <a:pt x="18967" y="77337"/>
                    <a:pt x="18856" y="77226"/>
                    <a:pt x="18782" y="77041"/>
                  </a:cubicBezTo>
                  <a:cubicBezTo>
                    <a:pt x="18708" y="76857"/>
                    <a:pt x="18634" y="76635"/>
                    <a:pt x="18560" y="76413"/>
                  </a:cubicBezTo>
                  <a:cubicBezTo>
                    <a:pt x="18486" y="76191"/>
                    <a:pt x="18449" y="75932"/>
                    <a:pt x="18375" y="75674"/>
                  </a:cubicBezTo>
                  <a:cubicBezTo>
                    <a:pt x="18338" y="75415"/>
                    <a:pt x="18338" y="75156"/>
                    <a:pt x="18301" y="74934"/>
                  </a:cubicBezTo>
                  <a:cubicBezTo>
                    <a:pt x="18301" y="74675"/>
                    <a:pt x="18301" y="74453"/>
                    <a:pt x="18338" y="74269"/>
                  </a:cubicBezTo>
                  <a:cubicBezTo>
                    <a:pt x="18338" y="74047"/>
                    <a:pt x="18375" y="73899"/>
                    <a:pt x="18375" y="73788"/>
                  </a:cubicBezTo>
                  <a:cubicBezTo>
                    <a:pt x="18412" y="73677"/>
                    <a:pt x="18412" y="73603"/>
                    <a:pt x="18412" y="73603"/>
                  </a:cubicBezTo>
                  <a:close/>
                  <a:moveTo>
                    <a:pt x="23034" y="74195"/>
                  </a:moveTo>
                  <a:cubicBezTo>
                    <a:pt x="23034" y="74195"/>
                    <a:pt x="23071" y="74269"/>
                    <a:pt x="23108" y="74343"/>
                  </a:cubicBezTo>
                  <a:cubicBezTo>
                    <a:pt x="23145" y="74453"/>
                    <a:pt x="23182" y="74601"/>
                    <a:pt x="23255" y="74786"/>
                  </a:cubicBezTo>
                  <a:cubicBezTo>
                    <a:pt x="23292" y="74971"/>
                    <a:pt x="23366" y="75193"/>
                    <a:pt x="23440" y="75415"/>
                  </a:cubicBezTo>
                  <a:cubicBezTo>
                    <a:pt x="23514" y="75637"/>
                    <a:pt x="23588" y="75858"/>
                    <a:pt x="23699" y="76117"/>
                  </a:cubicBezTo>
                  <a:cubicBezTo>
                    <a:pt x="23773" y="76339"/>
                    <a:pt x="23884" y="76561"/>
                    <a:pt x="23995" y="76783"/>
                  </a:cubicBezTo>
                  <a:cubicBezTo>
                    <a:pt x="24069" y="77004"/>
                    <a:pt x="24143" y="77226"/>
                    <a:pt x="24254" y="77374"/>
                  </a:cubicBezTo>
                  <a:cubicBezTo>
                    <a:pt x="24328" y="77559"/>
                    <a:pt x="24402" y="77707"/>
                    <a:pt x="24439" y="77781"/>
                  </a:cubicBezTo>
                  <a:cubicBezTo>
                    <a:pt x="24475" y="77892"/>
                    <a:pt x="24512" y="77966"/>
                    <a:pt x="24512" y="77966"/>
                  </a:cubicBezTo>
                  <a:cubicBezTo>
                    <a:pt x="24512" y="77966"/>
                    <a:pt x="24475" y="77892"/>
                    <a:pt x="24402" y="77818"/>
                  </a:cubicBezTo>
                  <a:cubicBezTo>
                    <a:pt x="24328" y="77744"/>
                    <a:pt x="24217" y="77596"/>
                    <a:pt x="24106" y="77448"/>
                  </a:cubicBezTo>
                  <a:cubicBezTo>
                    <a:pt x="24032" y="77300"/>
                    <a:pt x="23884" y="77115"/>
                    <a:pt x="23773" y="76894"/>
                  </a:cubicBezTo>
                  <a:cubicBezTo>
                    <a:pt x="23662" y="76672"/>
                    <a:pt x="23551" y="76450"/>
                    <a:pt x="23477" y="76191"/>
                  </a:cubicBezTo>
                  <a:cubicBezTo>
                    <a:pt x="23366" y="75969"/>
                    <a:pt x="23292" y="75710"/>
                    <a:pt x="23218" y="75489"/>
                  </a:cubicBezTo>
                  <a:cubicBezTo>
                    <a:pt x="23145" y="75230"/>
                    <a:pt x="23108" y="75008"/>
                    <a:pt x="23108" y="74823"/>
                  </a:cubicBezTo>
                  <a:cubicBezTo>
                    <a:pt x="23071" y="74638"/>
                    <a:pt x="23034" y="74490"/>
                    <a:pt x="23034" y="74380"/>
                  </a:cubicBezTo>
                  <a:cubicBezTo>
                    <a:pt x="23034" y="74269"/>
                    <a:pt x="23034" y="74195"/>
                    <a:pt x="23034" y="74195"/>
                  </a:cubicBezTo>
                  <a:close/>
                  <a:moveTo>
                    <a:pt x="35234" y="76339"/>
                  </a:moveTo>
                  <a:cubicBezTo>
                    <a:pt x="35345" y="76413"/>
                    <a:pt x="35419" y="76561"/>
                    <a:pt x="35530" y="76709"/>
                  </a:cubicBezTo>
                  <a:cubicBezTo>
                    <a:pt x="35678" y="76967"/>
                    <a:pt x="35789" y="77300"/>
                    <a:pt x="35899" y="77633"/>
                  </a:cubicBezTo>
                  <a:cubicBezTo>
                    <a:pt x="36084" y="78335"/>
                    <a:pt x="36195" y="79075"/>
                    <a:pt x="36343" y="79851"/>
                  </a:cubicBezTo>
                  <a:cubicBezTo>
                    <a:pt x="36380" y="80184"/>
                    <a:pt x="36417" y="80517"/>
                    <a:pt x="36491" y="80849"/>
                  </a:cubicBezTo>
                  <a:cubicBezTo>
                    <a:pt x="34679" y="80812"/>
                    <a:pt x="30982" y="80665"/>
                    <a:pt x="29504" y="80221"/>
                  </a:cubicBezTo>
                  <a:cubicBezTo>
                    <a:pt x="28579" y="79962"/>
                    <a:pt x="27507" y="79482"/>
                    <a:pt x="26472" y="79038"/>
                  </a:cubicBezTo>
                  <a:cubicBezTo>
                    <a:pt x="27063" y="78964"/>
                    <a:pt x="27692" y="78890"/>
                    <a:pt x="28283" y="78779"/>
                  </a:cubicBezTo>
                  <a:cubicBezTo>
                    <a:pt x="30687" y="78372"/>
                    <a:pt x="33090" y="77633"/>
                    <a:pt x="35234" y="76339"/>
                  </a:cubicBezTo>
                  <a:close/>
                  <a:moveTo>
                    <a:pt x="79636" y="23101"/>
                  </a:moveTo>
                  <a:cubicBezTo>
                    <a:pt x="79747" y="23101"/>
                    <a:pt x="79821" y="23101"/>
                    <a:pt x="79895" y="23138"/>
                  </a:cubicBezTo>
                  <a:lnTo>
                    <a:pt x="80116" y="23175"/>
                  </a:lnTo>
                  <a:cubicBezTo>
                    <a:pt x="80708" y="23286"/>
                    <a:pt x="81263" y="23545"/>
                    <a:pt x="81706" y="23915"/>
                  </a:cubicBezTo>
                  <a:cubicBezTo>
                    <a:pt x="81817" y="24025"/>
                    <a:pt x="81928" y="24099"/>
                    <a:pt x="82039" y="24210"/>
                  </a:cubicBezTo>
                  <a:cubicBezTo>
                    <a:pt x="82150" y="24321"/>
                    <a:pt x="82224" y="24432"/>
                    <a:pt x="82335" y="24580"/>
                  </a:cubicBezTo>
                  <a:cubicBezTo>
                    <a:pt x="82556" y="24876"/>
                    <a:pt x="82778" y="25172"/>
                    <a:pt x="83000" y="25467"/>
                  </a:cubicBezTo>
                  <a:cubicBezTo>
                    <a:pt x="83407" y="26022"/>
                    <a:pt x="83777" y="26613"/>
                    <a:pt x="84035" y="27205"/>
                  </a:cubicBezTo>
                  <a:cubicBezTo>
                    <a:pt x="84294" y="27833"/>
                    <a:pt x="84479" y="28425"/>
                    <a:pt x="84516" y="29090"/>
                  </a:cubicBezTo>
                  <a:cubicBezTo>
                    <a:pt x="84553" y="29719"/>
                    <a:pt x="84479" y="30384"/>
                    <a:pt x="84331" y="31050"/>
                  </a:cubicBezTo>
                  <a:cubicBezTo>
                    <a:pt x="84146" y="31678"/>
                    <a:pt x="83924" y="32344"/>
                    <a:pt x="83629" y="33009"/>
                  </a:cubicBezTo>
                  <a:cubicBezTo>
                    <a:pt x="83370" y="33675"/>
                    <a:pt x="83074" y="34340"/>
                    <a:pt x="82778" y="35006"/>
                  </a:cubicBezTo>
                  <a:cubicBezTo>
                    <a:pt x="81595" y="37668"/>
                    <a:pt x="80227" y="40256"/>
                    <a:pt x="78859" y="42844"/>
                  </a:cubicBezTo>
                  <a:cubicBezTo>
                    <a:pt x="77418" y="45395"/>
                    <a:pt x="75939" y="47909"/>
                    <a:pt x="74312" y="50312"/>
                  </a:cubicBezTo>
                  <a:cubicBezTo>
                    <a:pt x="74090" y="50607"/>
                    <a:pt x="73868" y="50903"/>
                    <a:pt x="73684" y="51199"/>
                  </a:cubicBezTo>
                  <a:cubicBezTo>
                    <a:pt x="73462" y="51495"/>
                    <a:pt x="73240" y="51790"/>
                    <a:pt x="73018" y="52049"/>
                  </a:cubicBezTo>
                  <a:lnTo>
                    <a:pt x="72353" y="52900"/>
                  </a:lnTo>
                  <a:lnTo>
                    <a:pt x="71650" y="53639"/>
                  </a:lnTo>
                  <a:cubicBezTo>
                    <a:pt x="71539" y="53750"/>
                    <a:pt x="71391" y="53898"/>
                    <a:pt x="71280" y="54009"/>
                  </a:cubicBezTo>
                  <a:lnTo>
                    <a:pt x="70874" y="54415"/>
                  </a:lnTo>
                  <a:lnTo>
                    <a:pt x="70060" y="55155"/>
                  </a:lnTo>
                  <a:lnTo>
                    <a:pt x="68471" y="56671"/>
                  </a:lnTo>
                  <a:cubicBezTo>
                    <a:pt x="66326" y="58667"/>
                    <a:pt x="64182" y="60663"/>
                    <a:pt x="62001" y="62660"/>
                  </a:cubicBezTo>
                  <a:cubicBezTo>
                    <a:pt x="60892" y="63658"/>
                    <a:pt x="59819" y="64656"/>
                    <a:pt x="58710" y="65617"/>
                  </a:cubicBezTo>
                  <a:cubicBezTo>
                    <a:pt x="57897" y="66320"/>
                    <a:pt x="57084" y="67059"/>
                    <a:pt x="56270" y="67762"/>
                  </a:cubicBezTo>
                  <a:cubicBezTo>
                    <a:pt x="57379" y="66616"/>
                    <a:pt x="58415" y="65470"/>
                    <a:pt x="59413" y="64287"/>
                  </a:cubicBezTo>
                  <a:cubicBezTo>
                    <a:pt x="60633" y="62882"/>
                    <a:pt x="61779" y="61477"/>
                    <a:pt x="62888" y="59998"/>
                  </a:cubicBezTo>
                  <a:cubicBezTo>
                    <a:pt x="64034" y="58556"/>
                    <a:pt x="65106" y="57077"/>
                    <a:pt x="66178" y="55598"/>
                  </a:cubicBezTo>
                  <a:cubicBezTo>
                    <a:pt x="66696" y="54859"/>
                    <a:pt x="67214" y="54083"/>
                    <a:pt x="67731" y="53343"/>
                  </a:cubicBezTo>
                  <a:lnTo>
                    <a:pt x="68508" y="52234"/>
                  </a:lnTo>
                  <a:lnTo>
                    <a:pt x="68914" y="51643"/>
                  </a:lnTo>
                  <a:cubicBezTo>
                    <a:pt x="69062" y="51458"/>
                    <a:pt x="69173" y="51273"/>
                    <a:pt x="69321" y="51125"/>
                  </a:cubicBezTo>
                  <a:lnTo>
                    <a:pt x="69321" y="51125"/>
                  </a:lnTo>
                  <a:cubicBezTo>
                    <a:pt x="69173" y="51273"/>
                    <a:pt x="69025" y="51458"/>
                    <a:pt x="68877" y="51606"/>
                  </a:cubicBezTo>
                  <a:lnTo>
                    <a:pt x="68434" y="52160"/>
                  </a:lnTo>
                  <a:lnTo>
                    <a:pt x="67583" y="53195"/>
                  </a:lnTo>
                  <a:lnTo>
                    <a:pt x="65846" y="55340"/>
                  </a:lnTo>
                  <a:cubicBezTo>
                    <a:pt x="64663" y="56708"/>
                    <a:pt x="63480" y="58112"/>
                    <a:pt x="62260" y="59480"/>
                  </a:cubicBezTo>
                  <a:cubicBezTo>
                    <a:pt x="61040" y="60811"/>
                    <a:pt x="59783" y="62142"/>
                    <a:pt x="58526" y="63436"/>
                  </a:cubicBezTo>
                  <a:cubicBezTo>
                    <a:pt x="57897" y="64102"/>
                    <a:pt x="57232" y="64730"/>
                    <a:pt x="56603" y="65359"/>
                  </a:cubicBezTo>
                  <a:cubicBezTo>
                    <a:pt x="55938" y="65987"/>
                    <a:pt x="55272" y="66579"/>
                    <a:pt x="54607" y="67207"/>
                  </a:cubicBezTo>
                  <a:lnTo>
                    <a:pt x="53978" y="67762"/>
                  </a:lnTo>
                  <a:lnTo>
                    <a:pt x="54607" y="68353"/>
                  </a:lnTo>
                  <a:lnTo>
                    <a:pt x="55679" y="69315"/>
                  </a:lnTo>
                  <a:cubicBezTo>
                    <a:pt x="55642" y="69315"/>
                    <a:pt x="55642" y="69352"/>
                    <a:pt x="55642" y="69352"/>
                  </a:cubicBezTo>
                  <a:cubicBezTo>
                    <a:pt x="55420" y="69388"/>
                    <a:pt x="55235" y="69425"/>
                    <a:pt x="55050" y="69425"/>
                  </a:cubicBezTo>
                  <a:lnTo>
                    <a:pt x="55013" y="69425"/>
                  </a:lnTo>
                  <a:lnTo>
                    <a:pt x="54939" y="69462"/>
                  </a:lnTo>
                  <a:lnTo>
                    <a:pt x="54828" y="69462"/>
                  </a:lnTo>
                  <a:lnTo>
                    <a:pt x="54755" y="69499"/>
                  </a:lnTo>
                  <a:lnTo>
                    <a:pt x="54681" y="69499"/>
                  </a:lnTo>
                  <a:lnTo>
                    <a:pt x="54607" y="69536"/>
                  </a:lnTo>
                  <a:cubicBezTo>
                    <a:pt x="54496" y="69610"/>
                    <a:pt x="54422" y="69647"/>
                    <a:pt x="54348" y="69684"/>
                  </a:cubicBezTo>
                  <a:cubicBezTo>
                    <a:pt x="54200" y="69795"/>
                    <a:pt x="54089" y="69869"/>
                    <a:pt x="53978" y="69943"/>
                  </a:cubicBezTo>
                  <a:cubicBezTo>
                    <a:pt x="53571" y="70313"/>
                    <a:pt x="53239" y="70646"/>
                    <a:pt x="52869" y="70978"/>
                  </a:cubicBezTo>
                  <a:cubicBezTo>
                    <a:pt x="52536" y="71311"/>
                    <a:pt x="52204" y="71644"/>
                    <a:pt x="51834" y="72013"/>
                  </a:cubicBezTo>
                  <a:cubicBezTo>
                    <a:pt x="50503" y="73381"/>
                    <a:pt x="49172" y="74749"/>
                    <a:pt x="47804" y="76043"/>
                  </a:cubicBezTo>
                  <a:cubicBezTo>
                    <a:pt x="46473" y="77374"/>
                    <a:pt x="45068" y="78668"/>
                    <a:pt x="43626" y="79851"/>
                  </a:cubicBezTo>
                  <a:cubicBezTo>
                    <a:pt x="42887" y="80443"/>
                    <a:pt x="42147" y="81034"/>
                    <a:pt x="41371" y="81515"/>
                  </a:cubicBezTo>
                  <a:cubicBezTo>
                    <a:pt x="41001" y="81737"/>
                    <a:pt x="40632" y="81959"/>
                    <a:pt x="40225" y="82143"/>
                  </a:cubicBezTo>
                  <a:cubicBezTo>
                    <a:pt x="39818" y="82328"/>
                    <a:pt x="39449" y="82476"/>
                    <a:pt x="39079" y="82513"/>
                  </a:cubicBezTo>
                  <a:lnTo>
                    <a:pt x="39042" y="82513"/>
                  </a:lnTo>
                  <a:lnTo>
                    <a:pt x="38894" y="82550"/>
                  </a:lnTo>
                  <a:cubicBezTo>
                    <a:pt x="38842" y="82576"/>
                    <a:pt x="38771" y="82602"/>
                    <a:pt x="38734" y="82602"/>
                  </a:cubicBezTo>
                  <a:cubicBezTo>
                    <a:pt x="38719" y="82602"/>
                    <a:pt x="38709" y="82598"/>
                    <a:pt x="38709" y="82587"/>
                  </a:cubicBezTo>
                  <a:cubicBezTo>
                    <a:pt x="38709" y="82587"/>
                    <a:pt x="38709" y="82596"/>
                    <a:pt x="38705" y="82596"/>
                  </a:cubicBezTo>
                  <a:cubicBezTo>
                    <a:pt x="38700" y="82596"/>
                    <a:pt x="38691" y="82587"/>
                    <a:pt x="38672" y="82550"/>
                  </a:cubicBezTo>
                  <a:lnTo>
                    <a:pt x="38635" y="82550"/>
                  </a:lnTo>
                  <a:lnTo>
                    <a:pt x="38635" y="82513"/>
                  </a:lnTo>
                  <a:lnTo>
                    <a:pt x="38598" y="82476"/>
                  </a:lnTo>
                  <a:cubicBezTo>
                    <a:pt x="38561" y="82402"/>
                    <a:pt x="38524" y="82365"/>
                    <a:pt x="38487" y="82291"/>
                  </a:cubicBezTo>
                  <a:cubicBezTo>
                    <a:pt x="38450" y="82143"/>
                    <a:pt x="38376" y="81996"/>
                    <a:pt x="38340" y="81848"/>
                  </a:cubicBezTo>
                  <a:cubicBezTo>
                    <a:pt x="38155" y="81182"/>
                    <a:pt x="38044" y="80406"/>
                    <a:pt x="37933" y="79629"/>
                  </a:cubicBezTo>
                  <a:cubicBezTo>
                    <a:pt x="37859" y="79223"/>
                    <a:pt x="37785" y="78779"/>
                    <a:pt x="37711" y="78372"/>
                  </a:cubicBezTo>
                  <a:cubicBezTo>
                    <a:pt x="38155" y="77818"/>
                    <a:pt x="38598" y="77300"/>
                    <a:pt x="39116" y="76783"/>
                  </a:cubicBezTo>
                  <a:lnTo>
                    <a:pt x="39116" y="76783"/>
                  </a:lnTo>
                  <a:cubicBezTo>
                    <a:pt x="38598" y="77152"/>
                    <a:pt x="38118" y="77559"/>
                    <a:pt x="37637" y="77966"/>
                  </a:cubicBezTo>
                  <a:cubicBezTo>
                    <a:pt x="37600" y="77892"/>
                    <a:pt x="37600" y="77781"/>
                    <a:pt x="37563" y="77670"/>
                  </a:cubicBezTo>
                  <a:cubicBezTo>
                    <a:pt x="38487" y="76783"/>
                    <a:pt x="39449" y="75895"/>
                    <a:pt x="40484" y="75082"/>
                  </a:cubicBezTo>
                  <a:lnTo>
                    <a:pt x="40484" y="75082"/>
                  </a:lnTo>
                  <a:cubicBezTo>
                    <a:pt x="39449" y="75784"/>
                    <a:pt x="38450" y="76524"/>
                    <a:pt x="37489" y="77300"/>
                  </a:cubicBezTo>
                  <a:lnTo>
                    <a:pt x="37452" y="77189"/>
                  </a:lnTo>
                  <a:cubicBezTo>
                    <a:pt x="37415" y="77041"/>
                    <a:pt x="37378" y="76931"/>
                    <a:pt x="37304" y="76783"/>
                  </a:cubicBezTo>
                  <a:cubicBezTo>
                    <a:pt x="38598" y="75710"/>
                    <a:pt x="39892" y="74601"/>
                    <a:pt x="41112" y="73418"/>
                  </a:cubicBezTo>
                  <a:lnTo>
                    <a:pt x="41112" y="73418"/>
                  </a:lnTo>
                  <a:cubicBezTo>
                    <a:pt x="39818" y="74490"/>
                    <a:pt x="38524" y="75489"/>
                    <a:pt x="37193" y="76450"/>
                  </a:cubicBezTo>
                  <a:cubicBezTo>
                    <a:pt x="37119" y="76265"/>
                    <a:pt x="37046" y="76080"/>
                    <a:pt x="36935" y="75932"/>
                  </a:cubicBezTo>
                  <a:cubicBezTo>
                    <a:pt x="36935" y="75895"/>
                    <a:pt x="36898" y="75895"/>
                    <a:pt x="36898" y="75858"/>
                  </a:cubicBezTo>
                  <a:lnTo>
                    <a:pt x="36898" y="75858"/>
                  </a:lnTo>
                  <a:cubicBezTo>
                    <a:pt x="36911" y="75859"/>
                    <a:pt x="36924" y="75860"/>
                    <a:pt x="36936" y="75860"/>
                  </a:cubicBezTo>
                  <a:cubicBezTo>
                    <a:pt x="37500" y="75860"/>
                    <a:pt x="37739" y="75074"/>
                    <a:pt x="37341" y="74712"/>
                  </a:cubicBezTo>
                  <a:lnTo>
                    <a:pt x="38192" y="73973"/>
                  </a:lnTo>
                  <a:lnTo>
                    <a:pt x="40817" y="71570"/>
                  </a:lnTo>
                  <a:lnTo>
                    <a:pt x="41186" y="71274"/>
                  </a:lnTo>
                  <a:cubicBezTo>
                    <a:pt x="41297" y="71274"/>
                    <a:pt x="41408" y="71311"/>
                    <a:pt x="41519" y="71348"/>
                  </a:cubicBezTo>
                  <a:cubicBezTo>
                    <a:pt x="40927" y="72050"/>
                    <a:pt x="40299" y="72679"/>
                    <a:pt x="39597" y="73307"/>
                  </a:cubicBezTo>
                  <a:cubicBezTo>
                    <a:pt x="40410" y="72753"/>
                    <a:pt x="41186" y="72124"/>
                    <a:pt x="41926" y="71459"/>
                  </a:cubicBezTo>
                  <a:cubicBezTo>
                    <a:pt x="42074" y="71496"/>
                    <a:pt x="42221" y="71496"/>
                    <a:pt x="42369" y="71533"/>
                  </a:cubicBezTo>
                  <a:lnTo>
                    <a:pt x="41001" y="72827"/>
                  </a:lnTo>
                  <a:lnTo>
                    <a:pt x="42850" y="71607"/>
                  </a:lnTo>
                  <a:cubicBezTo>
                    <a:pt x="43220" y="71644"/>
                    <a:pt x="43589" y="71681"/>
                    <a:pt x="43959" y="71681"/>
                  </a:cubicBezTo>
                  <a:cubicBezTo>
                    <a:pt x="44809" y="71644"/>
                    <a:pt x="44809" y="70350"/>
                    <a:pt x="43959" y="70350"/>
                  </a:cubicBezTo>
                  <a:cubicBezTo>
                    <a:pt x="43404" y="70350"/>
                    <a:pt x="42850" y="70313"/>
                    <a:pt x="42332" y="70202"/>
                  </a:cubicBezTo>
                  <a:cubicBezTo>
                    <a:pt x="43515" y="69130"/>
                    <a:pt x="44698" y="68021"/>
                    <a:pt x="45845" y="66948"/>
                  </a:cubicBezTo>
                  <a:cubicBezTo>
                    <a:pt x="45955" y="66985"/>
                    <a:pt x="46029" y="67022"/>
                    <a:pt x="46140" y="67059"/>
                  </a:cubicBezTo>
                  <a:cubicBezTo>
                    <a:pt x="45475" y="67688"/>
                    <a:pt x="44846" y="68353"/>
                    <a:pt x="44255" y="69056"/>
                  </a:cubicBezTo>
                  <a:cubicBezTo>
                    <a:pt x="44994" y="68390"/>
                    <a:pt x="45734" y="67762"/>
                    <a:pt x="46510" y="67170"/>
                  </a:cubicBezTo>
                  <a:cubicBezTo>
                    <a:pt x="46621" y="67207"/>
                    <a:pt x="46732" y="67244"/>
                    <a:pt x="46843" y="67244"/>
                  </a:cubicBezTo>
                  <a:cubicBezTo>
                    <a:pt x="46177" y="67910"/>
                    <a:pt x="45512" y="68575"/>
                    <a:pt x="44920" y="69278"/>
                  </a:cubicBezTo>
                  <a:cubicBezTo>
                    <a:pt x="45660" y="68612"/>
                    <a:pt x="46436" y="67947"/>
                    <a:pt x="47249" y="67318"/>
                  </a:cubicBezTo>
                  <a:cubicBezTo>
                    <a:pt x="47693" y="67392"/>
                    <a:pt x="48137" y="67429"/>
                    <a:pt x="48617" y="67429"/>
                  </a:cubicBezTo>
                  <a:cubicBezTo>
                    <a:pt x="49456" y="67393"/>
                    <a:pt x="49468" y="66097"/>
                    <a:pt x="48652" y="66097"/>
                  </a:cubicBezTo>
                  <a:cubicBezTo>
                    <a:pt x="48641" y="66097"/>
                    <a:pt x="48629" y="66098"/>
                    <a:pt x="48617" y="66098"/>
                  </a:cubicBezTo>
                  <a:cubicBezTo>
                    <a:pt x="48026" y="66098"/>
                    <a:pt x="47471" y="66061"/>
                    <a:pt x="46917" y="65913"/>
                  </a:cubicBezTo>
                  <a:cubicBezTo>
                    <a:pt x="48285" y="64656"/>
                    <a:pt x="49653" y="63362"/>
                    <a:pt x="50983" y="62068"/>
                  </a:cubicBezTo>
                  <a:cubicBezTo>
                    <a:pt x="51057" y="62068"/>
                    <a:pt x="51131" y="62068"/>
                    <a:pt x="51242" y="62105"/>
                  </a:cubicBezTo>
                  <a:cubicBezTo>
                    <a:pt x="50688" y="62882"/>
                    <a:pt x="50059" y="63658"/>
                    <a:pt x="49431" y="64360"/>
                  </a:cubicBezTo>
                  <a:cubicBezTo>
                    <a:pt x="50207" y="63695"/>
                    <a:pt x="50947" y="62956"/>
                    <a:pt x="51649" y="62142"/>
                  </a:cubicBezTo>
                  <a:cubicBezTo>
                    <a:pt x="51778" y="62161"/>
                    <a:pt x="51908" y="62170"/>
                    <a:pt x="52037" y="62170"/>
                  </a:cubicBezTo>
                  <a:cubicBezTo>
                    <a:pt x="52167" y="62170"/>
                    <a:pt x="52296" y="62161"/>
                    <a:pt x="52425" y="62142"/>
                  </a:cubicBezTo>
                  <a:lnTo>
                    <a:pt x="52425" y="62142"/>
                  </a:lnTo>
                  <a:lnTo>
                    <a:pt x="50983" y="64065"/>
                  </a:lnTo>
                  <a:lnTo>
                    <a:pt x="50983" y="64065"/>
                  </a:lnTo>
                  <a:lnTo>
                    <a:pt x="52869" y="62105"/>
                  </a:lnTo>
                  <a:cubicBezTo>
                    <a:pt x="53623" y="61998"/>
                    <a:pt x="53645" y="60808"/>
                    <a:pt x="52900" y="60808"/>
                  </a:cubicBezTo>
                  <a:cubicBezTo>
                    <a:pt x="52878" y="60808"/>
                    <a:pt x="52855" y="60809"/>
                    <a:pt x="52832" y="60811"/>
                  </a:cubicBezTo>
                  <a:cubicBezTo>
                    <a:pt x="52610" y="60848"/>
                    <a:pt x="52425" y="60848"/>
                    <a:pt x="52204" y="60848"/>
                  </a:cubicBezTo>
                  <a:cubicBezTo>
                    <a:pt x="53239" y="59850"/>
                    <a:pt x="54237" y="58852"/>
                    <a:pt x="55235" y="57854"/>
                  </a:cubicBezTo>
                  <a:cubicBezTo>
                    <a:pt x="55383" y="57854"/>
                    <a:pt x="55531" y="57817"/>
                    <a:pt x="55679" y="57780"/>
                  </a:cubicBezTo>
                  <a:cubicBezTo>
                    <a:pt x="56085" y="57706"/>
                    <a:pt x="56196" y="57373"/>
                    <a:pt x="56159" y="57077"/>
                  </a:cubicBezTo>
                  <a:lnTo>
                    <a:pt x="56159" y="57077"/>
                  </a:lnTo>
                  <a:cubicBezTo>
                    <a:pt x="56183" y="57080"/>
                    <a:pt x="56207" y="57081"/>
                    <a:pt x="56231" y="57081"/>
                  </a:cubicBezTo>
                  <a:cubicBezTo>
                    <a:pt x="56820" y="57081"/>
                    <a:pt x="57206" y="56213"/>
                    <a:pt x="56566" y="55857"/>
                  </a:cubicBezTo>
                  <a:cubicBezTo>
                    <a:pt x="56307" y="55746"/>
                    <a:pt x="56048" y="55561"/>
                    <a:pt x="55827" y="55377"/>
                  </a:cubicBezTo>
                  <a:cubicBezTo>
                    <a:pt x="56048" y="55118"/>
                    <a:pt x="56270" y="54859"/>
                    <a:pt x="56492" y="54600"/>
                  </a:cubicBezTo>
                  <a:lnTo>
                    <a:pt x="56492" y="54600"/>
                  </a:lnTo>
                  <a:cubicBezTo>
                    <a:pt x="56196" y="54785"/>
                    <a:pt x="55901" y="54970"/>
                    <a:pt x="55605" y="55192"/>
                  </a:cubicBezTo>
                  <a:cubicBezTo>
                    <a:pt x="55531" y="55118"/>
                    <a:pt x="55457" y="55044"/>
                    <a:pt x="55383" y="54970"/>
                  </a:cubicBezTo>
                  <a:lnTo>
                    <a:pt x="56677" y="53750"/>
                  </a:lnTo>
                  <a:lnTo>
                    <a:pt x="55161" y="54711"/>
                  </a:lnTo>
                  <a:cubicBezTo>
                    <a:pt x="55087" y="54637"/>
                    <a:pt x="55013" y="54526"/>
                    <a:pt x="54976" y="54452"/>
                  </a:cubicBezTo>
                  <a:lnTo>
                    <a:pt x="55050" y="54378"/>
                  </a:lnTo>
                  <a:lnTo>
                    <a:pt x="55383" y="54009"/>
                  </a:lnTo>
                  <a:lnTo>
                    <a:pt x="56085" y="53306"/>
                  </a:lnTo>
                  <a:lnTo>
                    <a:pt x="57490" y="51864"/>
                  </a:lnTo>
                  <a:lnTo>
                    <a:pt x="55938" y="53158"/>
                  </a:lnTo>
                  <a:lnTo>
                    <a:pt x="55198" y="53787"/>
                  </a:lnTo>
                  <a:lnTo>
                    <a:pt x="54791" y="54120"/>
                  </a:lnTo>
                  <a:cubicBezTo>
                    <a:pt x="54791" y="54120"/>
                    <a:pt x="54791" y="54120"/>
                    <a:pt x="54755" y="54157"/>
                  </a:cubicBezTo>
                  <a:cubicBezTo>
                    <a:pt x="54681" y="54009"/>
                    <a:pt x="54607" y="53898"/>
                    <a:pt x="54570" y="53750"/>
                  </a:cubicBezTo>
                  <a:cubicBezTo>
                    <a:pt x="55198" y="53121"/>
                    <a:pt x="55864" y="52567"/>
                    <a:pt x="56529" y="52012"/>
                  </a:cubicBezTo>
                  <a:cubicBezTo>
                    <a:pt x="56899" y="51753"/>
                    <a:pt x="57269" y="51495"/>
                    <a:pt x="57638" y="51236"/>
                  </a:cubicBezTo>
                  <a:cubicBezTo>
                    <a:pt x="58008" y="51014"/>
                    <a:pt x="58378" y="50792"/>
                    <a:pt x="58747" y="50607"/>
                  </a:cubicBezTo>
                  <a:lnTo>
                    <a:pt x="58895" y="50496"/>
                  </a:lnTo>
                  <a:lnTo>
                    <a:pt x="59006" y="50349"/>
                  </a:lnTo>
                  <a:cubicBezTo>
                    <a:pt x="60300" y="48648"/>
                    <a:pt x="61520" y="46873"/>
                    <a:pt x="62703" y="45062"/>
                  </a:cubicBezTo>
                  <a:cubicBezTo>
                    <a:pt x="63849" y="43287"/>
                    <a:pt x="64995" y="41439"/>
                    <a:pt x="66068" y="39590"/>
                  </a:cubicBezTo>
                  <a:cubicBezTo>
                    <a:pt x="67140" y="37742"/>
                    <a:pt x="68175" y="35893"/>
                    <a:pt x="69136" y="33971"/>
                  </a:cubicBezTo>
                  <a:cubicBezTo>
                    <a:pt x="70134" y="32122"/>
                    <a:pt x="71059" y="30237"/>
                    <a:pt x="71946" y="28314"/>
                  </a:cubicBezTo>
                  <a:cubicBezTo>
                    <a:pt x="72796" y="27205"/>
                    <a:pt x="73720" y="26133"/>
                    <a:pt x="74756" y="25245"/>
                  </a:cubicBezTo>
                  <a:cubicBezTo>
                    <a:pt x="75791" y="24321"/>
                    <a:pt x="77011" y="23582"/>
                    <a:pt x="78268" y="23249"/>
                  </a:cubicBezTo>
                  <a:cubicBezTo>
                    <a:pt x="78564" y="23138"/>
                    <a:pt x="78859" y="23138"/>
                    <a:pt x="79192" y="23101"/>
                  </a:cubicBezTo>
                  <a:close/>
                  <a:moveTo>
                    <a:pt x="12978" y="77485"/>
                  </a:moveTo>
                  <a:lnTo>
                    <a:pt x="12978" y="77485"/>
                  </a:lnTo>
                  <a:cubicBezTo>
                    <a:pt x="13236" y="77596"/>
                    <a:pt x="13532" y="77670"/>
                    <a:pt x="13791" y="77781"/>
                  </a:cubicBezTo>
                  <a:cubicBezTo>
                    <a:pt x="14974" y="78188"/>
                    <a:pt x="16157" y="78483"/>
                    <a:pt x="17377" y="78705"/>
                  </a:cubicBezTo>
                  <a:cubicBezTo>
                    <a:pt x="17969" y="78816"/>
                    <a:pt x="18560" y="78890"/>
                    <a:pt x="19189" y="78964"/>
                  </a:cubicBezTo>
                  <a:cubicBezTo>
                    <a:pt x="19521" y="78927"/>
                    <a:pt x="19854" y="78927"/>
                    <a:pt x="20150" y="78927"/>
                  </a:cubicBezTo>
                  <a:cubicBezTo>
                    <a:pt x="20704" y="78964"/>
                    <a:pt x="21222" y="79038"/>
                    <a:pt x="21777" y="79112"/>
                  </a:cubicBezTo>
                  <a:cubicBezTo>
                    <a:pt x="22467" y="79210"/>
                    <a:pt x="23173" y="79309"/>
                    <a:pt x="23874" y="79309"/>
                  </a:cubicBezTo>
                  <a:cubicBezTo>
                    <a:pt x="24225" y="79309"/>
                    <a:pt x="24574" y="79284"/>
                    <a:pt x="24919" y="79223"/>
                  </a:cubicBezTo>
                  <a:lnTo>
                    <a:pt x="24919" y="79223"/>
                  </a:lnTo>
                  <a:cubicBezTo>
                    <a:pt x="24309" y="79375"/>
                    <a:pt x="23673" y="79425"/>
                    <a:pt x="23041" y="79425"/>
                  </a:cubicBezTo>
                  <a:cubicBezTo>
                    <a:pt x="22602" y="79425"/>
                    <a:pt x="22165" y="79401"/>
                    <a:pt x="21740" y="79371"/>
                  </a:cubicBezTo>
                  <a:cubicBezTo>
                    <a:pt x="21400" y="79344"/>
                    <a:pt x="21041" y="79318"/>
                    <a:pt x="20691" y="79318"/>
                  </a:cubicBezTo>
                  <a:cubicBezTo>
                    <a:pt x="20546" y="79318"/>
                    <a:pt x="20402" y="79323"/>
                    <a:pt x="20261" y="79334"/>
                  </a:cubicBezTo>
                  <a:cubicBezTo>
                    <a:pt x="21037" y="79592"/>
                    <a:pt x="21777" y="79888"/>
                    <a:pt x="22479" y="80147"/>
                  </a:cubicBezTo>
                  <a:cubicBezTo>
                    <a:pt x="22692" y="80165"/>
                    <a:pt x="22907" y="80175"/>
                    <a:pt x="23123" y="80175"/>
                  </a:cubicBezTo>
                  <a:cubicBezTo>
                    <a:pt x="23773" y="80175"/>
                    <a:pt x="24439" y="80092"/>
                    <a:pt x="25104" y="79925"/>
                  </a:cubicBezTo>
                  <a:lnTo>
                    <a:pt x="25104" y="79925"/>
                  </a:lnTo>
                  <a:cubicBezTo>
                    <a:pt x="24549" y="80184"/>
                    <a:pt x="23921" y="80369"/>
                    <a:pt x="23329" y="80480"/>
                  </a:cubicBezTo>
                  <a:cubicBezTo>
                    <a:pt x="23773" y="80665"/>
                    <a:pt x="24217" y="80849"/>
                    <a:pt x="24586" y="80997"/>
                  </a:cubicBezTo>
                  <a:cubicBezTo>
                    <a:pt x="25252" y="80886"/>
                    <a:pt x="25917" y="80739"/>
                    <a:pt x="26546" y="80480"/>
                  </a:cubicBezTo>
                  <a:lnTo>
                    <a:pt x="26546" y="80480"/>
                  </a:lnTo>
                  <a:cubicBezTo>
                    <a:pt x="26102" y="80775"/>
                    <a:pt x="25659" y="80997"/>
                    <a:pt x="25178" y="81219"/>
                  </a:cubicBezTo>
                  <a:cubicBezTo>
                    <a:pt x="25585" y="81367"/>
                    <a:pt x="25880" y="81478"/>
                    <a:pt x="25991" y="81515"/>
                  </a:cubicBezTo>
                  <a:cubicBezTo>
                    <a:pt x="26028" y="81515"/>
                    <a:pt x="26139" y="81552"/>
                    <a:pt x="26287" y="81589"/>
                  </a:cubicBezTo>
                  <a:cubicBezTo>
                    <a:pt x="26731" y="81441"/>
                    <a:pt x="27211" y="81256"/>
                    <a:pt x="27655" y="81034"/>
                  </a:cubicBezTo>
                  <a:lnTo>
                    <a:pt x="27655" y="81034"/>
                  </a:lnTo>
                  <a:cubicBezTo>
                    <a:pt x="27396" y="81293"/>
                    <a:pt x="27137" y="81515"/>
                    <a:pt x="26879" y="81737"/>
                  </a:cubicBezTo>
                  <a:cubicBezTo>
                    <a:pt x="27248" y="81848"/>
                    <a:pt x="27766" y="81959"/>
                    <a:pt x="28283" y="82106"/>
                  </a:cubicBezTo>
                  <a:cubicBezTo>
                    <a:pt x="28690" y="81922"/>
                    <a:pt x="29060" y="81700"/>
                    <a:pt x="29430" y="81478"/>
                  </a:cubicBezTo>
                  <a:lnTo>
                    <a:pt x="29430" y="81478"/>
                  </a:lnTo>
                  <a:cubicBezTo>
                    <a:pt x="29245" y="81737"/>
                    <a:pt x="29023" y="81996"/>
                    <a:pt x="28801" y="82254"/>
                  </a:cubicBezTo>
                  <a:cubicBezTo>
                    <a:pt x="29134" y="82328"/>
                    <a:pt x="29504" y="82402"/>
                    <a:pt x="29799" y="82476"/>
                  </a:cubicBezTo>
                  <a:lnTo>
                    <a:pt x="30834" y="81663"/>
                  </a:lnTo>
                  <a:lnTo>
                    <a:pt x="30243" y="82587"/>
                  </a:lnTo>
                  <a:cubicBezTo>
                    <a:pt x="30834" y="82735"/>
                    <a:pt x="31315" y="82846"/>
                    <a:pt x="31500" y="82883"/>
                  </a:cubicBezTo>
                  <a:cubicBezTo>
                    <a:pt x="31573" y="82892"/>
                    <a:pt x="31691" y="82896"/>
                    <a:pt x="31843" y="82896"/>
                  </a:cubicBezTo>
                  <a:cubicBezTo>
                    <a:pt x="32920" y="82896"/>
                    <a:pt x="35736" y="82693"/>
                    <a:pt x="36935" y="82661"/>
                  </a:cubicBezTo>
                  <a:cubicBezTo>
                    <a:pt x="36972" y="82772"/>
                    <a:pt x="37009" y="82883"/>
                    <a:pt x="37046" y="82957"/>
                  </a:cubicBezTo>
                  <a:cubicBezTo>
                    <a:pt x="37083" y="83068"/>
                    <a:pt x="37156" y="83179"/>
                    <a:pt x="37193" y="83253"/>
                  </a:cubicBezTo>
                  <a:cubicBezTo>
                    <a:pt x="36694" y="83419"/>
                    <a:pt x="35918" y="83576"/>
                    <a:pt x="34758" y="83576"/>
                  </a:cubicBezTo>
                  <a:cubicBezTo>
                    <a:pt x="33598" y="83576"/>
                    <a:pt x="32054" y="83419"/>
                    <a:pt x="30021" y="82957"/>
                  </a:cubicBezTo>
                  <a:lnTo>
                    <a:pt x="30021" y="82994"/>
                  </a:lnTo>
                  <a:lnTo>
                    <a:pt x="29984" y="82957"/>
                  </a:lnTo>
                  <a:cubicBezTo>
                    <a:pt x="29504" y="82883"/>
                    <a:pt x="28986" y="82735"/>
                    <a:pt x="28431" y="82587"/>
                  </a:cubicBezTo>
                  <a:cubicBezTo>
                    <a:pt x="28357" y="82587"/>
                    <a:pt x="28247" y="82550"/>
                    <a:pt x="28136" y="82513"/>
                  </a:cubicBezTo>
                  <a:lnTo>
                    <a:pt x="28062" y="82513"/>
                  </a:lnTo>
                  <a:cubicBezTo>
                    <a:pt x="27988" y="82476"/>
                    <a:pt x="20557" y="81219"/>
                    <a:pt x="14382" y="78040"/>
                  </a:cubicBezTo>
                  <a:lnTo>
                    <a:pt x="14309" y="78003"/>
                  </a:lnTo>
                  <a:lnTo>
                    <a:pt x="14235" y="78003"/>
                  </a:lnTo>
                  <a:cubicBezTo>
                    <a:pt x="13643" y="77818"/>
                    <a:pt x="13273" y="77633"/>
                    <a:pt x="12978" y="77485"/>
                  </a:cubicBezTo>
                  <a:close/>
                  <a:moveTo>
                    <a:pt x="33665" y="1"/>
                  </a:moveTo>
                  <a:cubicBezTo>
                    <a:pt x="33472" y="1"/>
                    <a:pt x="33279" y="11"/>
                    <a:pt x="33090" y="31"/>
                  </a:cubicBezTo>
                  <a:cubicBezTo>
                    <a:pt x="30834" y="290"/>
                    <a:pt x="27544" y="2435"/>
                    <a:pt x="25991" y="4542"/>
                  </a:cubicBezTo>
                  <a:cubicBezTo>
                    <a:pt x="24771" y="2878"/>
                    <a:pt x="22664" y="1510"/>
                    <a:pt x="21481" y="1288"/>
                  </a:cubicBezTo>
                  <a:cubicBezTo>
                    <a:pt x="21310" y="1263"/>
                    <a:pt x="21106" y="1250"/>
                    <a:pt x="20875" y="1250"/>
                  </a:cubicBezTo>
                  <a:cubicBezTo>
                    <a:pt x="18767" y="1250"/>
                    <a:pt x="14441" y="2302"/>
                    <a:pt x="12608" y="4135"/>
                  </a:cubicBezTo>
                  <a:cubicBezTo>
                    <a:pt x="11499" y="5244"/>
                    <a:pt x="9244" y="7980"/>
                    <a:pt x="7025" y="13415"/>
                  </a:cubicBezTo>
                  <a:cubicBezTo>
                    <a:pt x="4216" y="20365"/>
                    <a:pt x="2404" y="29386"/>
                    <a:pt x="1665" y="40182"/>
                  </a:cubicBezTo>
                  <a:cubicBezTo>
                    <a:pt x="1443" y="40256"/>
                    <a:pt x="1258" y="40330"/>
                    <a:pt x="1073" y="40440"/>
                  </a:cubicBezTo>
                  <a:lnTo>
                    <a:pt x="999" y="40477"/>
                  </a:lnTo>
                  <a:lnTo>
                    <a:pt x="962" y="40514"/>
                  </a:lnTo>
                  <a:cubicBezTo>
                    <a:pt x="592" y="40773"/>
                    <a:pt x="260" y="41180"/>
                    <a:pt x="112" y="41697"/>
                  </a:cubicBezTo>
                  <a:cubicBezTo>
                    <a:pt x="38" y="41956"/>
                    <a:pt x="1" y="42215"/>
                    <a:pt x="38" y="42474"/>
                  </a:cubicBezTo>
                  <a:cubicBezTo>
                    <a:pt x="38" y="42733"/>
                    <a:pt x="112" y="42954"/>
                    <a:pt x="223" y="43176"/>
                  </a:cubicBezTo>
                  <a:cubicBezTo>
                    <a:pt x="297" y="43398"/>
                    <a:pt x="408" y="43583"/>
                    <a:pt x="592" y="43805"/>
                  </a:cubicBezTo>
                  <a:cubicBezTo>
                    <a:pt x="592" y="43842"/>
                    <a:pt x="629" y="43879"/>
                    <a:pt x="666" y="43916"/>
                  </a:cubicBezTo>
                  <a:cubicBezTo>
                    <a:pt x="703" y="44101"/>
                    <a:pt x="703" y="44396"/>
                    <a:pt x="703" y="44655"/>
                  </a:cubicBezTo>
                  <a:lnTo>
                    <a:pt x="703" y="44803"/>
                  </a:lnTo>
                  <a:lnTo>
                    <a:pt x="740" y="44951"/>
                  </a:lnTo>
                  <a:cubicBezTo>
                    <a:pt x="1110" y="46060"/>
                    <a:pt x="1332" y="47206"/>
                    <a:pt x="1517" y="48426"/>
                  </a:cubicBezTo>
                  <a:cubicBezTo>
                    <a:pt x="1702" y="49609"/>
                    <a:pt x="1849" y="50829"/>
                    <a:pt x="1960" y="52049"/>
                  </a:cubicBezTo>
                  <a:cubicBezTo>
                    <a:pt x="2071" y="53158"/>
                    <a:pt x="2182" y="54267"/>
                    <a:pt x="2256" y="55377"/>
                  </a:cubicBezTo>
                  <a:cubicBezTo>
                    <a:pt x="1960" y="55598"/>
                    <a:pt x="1665" y="55820"/>
                    <a:pt x="1369" y="56042"/>
                  </a:cubicBezTo>
                  <a:cubicBezTo>
                    <a:pt x="841" y="56482"/>
                    <a:pt x="1337" y="57155"/>
                    <a:pt x="1879" y="57155"/>
                  </a:cubicBezTo>
                  <a:cubicBezTo>
                    <a:pt x="2020" y="57155"/>
                    <a:pt x="2163" y="57110"/>
                    <a:pt x="2293" y="57003"/>
                  </a:cubicBezTo>
                  <a:cubicBezTo>
                    <a:pt x="2330" y="56966"/>
                    <a:pt x="2367" y="56929"/>
                    <a:pt x="2404" y="56929"/>
                  </a:cubicBezTo>
                  <a:cubicBezTo>
                    <a:pt x="2478" y="57743"/>
                    <a:pt x="2552" y="58593"/>
                    <a:pt x="2663" y="59443"/>
                  </a:cubicBezTo>
                  <a:cubicBezTo>
                    <a:pt x="2663" y="59591"/>
                    <a:pt x="2700" y="59776"/>
                    <a:pt x="2700" y="59924"/>
                  </a:cubicBezTo>
                  <a:lnTo>
                    <a:pt x="2663" y="59961"/>
                  </a:lnTo>
                  <a:cubicBezTo>
                    <a:pt x="2256" y="60294"/>
                    <a:pt x="2478" y="60774"/>
                    <a:pt x="2848" y="60959"/>
                  </a:cubicBezTo>
                  <a:cubicBezTo>
                    <a:pt x="3106" y="62919"/>
                    <a:pt x="3439" y="64915"/>
                    <a:pt x="3994" y="66838"/>
                  </a:cubicBezTo>
                  <a:cubicBezTo>
                    <a:pt x="3994" y="66874"/>
                    <a:pt x="3994" y="66874"/>
                    <a:pt x="3994" y="66874"/>
                  </a:cubicBezTo>
                  <a:cubicBezTo>
                    <a:pt x="3661" y="67318"/>
                    <a:pt x="3920" y="67984"/>
                    <a:pt x="4363" y="68021"/>
                  </a:cubicBezTo>
                  <a:cubicBezTo>
                    <a:pt x="4659" y="68834"/>
                    <a:pt x="4992" y="69647"/>
                    <a:pt x="5436" y="70424"/>
                  </a:cubicBezTo>
                  <a:cubicBezTo>
                    <a:pt x="5657" y="70830"/>
                    <a:pt x="5916" y="71237"/>
                    <a:pt x="6212" y="71644"/>
                  </a:cubicBezTo>
                  <a:cubicBezTo>
                    <a:pt x="6041" y="72089"/>
                    <a:pt x="6440" y="72502"/>
                    <a:pt x="6823" y="72502"/>
                  </a:cubicBezTo>
                  <a:cubicBezTo>
                    <a:pt x="6854" y="72502"/>
                    <a:pt x="6884" y="72500"/>
                    <a:pt x="6914" y="72494"/>
                  </a:cubicBezTo>
                  <a:cubicBezTo>
                    <a:pt x="7210" y="72790"/>
                    <a:pt x="7506" y="73086"/>
                    <a:pt x="7802" y="73344"/>
                  </a:cubicBezTo>
                  <a:cubicBezTo>
                    <a:pt x="8060" y="73973"/>
                    <a:pt x="8430" y="74490"/>
                    <a:pt x="8837" y="74934"/>
                  </a:cubicBezTo>
                  <a:cubicBezTo>
                    <a:pt x="9207" y="75304"/>
                    <a:pt x="9613" y="75637"/>
                    <a:pt x="10020" y="75932"/>
                  </a:cubicBezTo>
                  <a:lnTo>
                    <a:pt x="9983" y="75969"/>
                  </a:lnTo>
                  <a:cubicBezTo>
                    <a:pt x="10316" y="76339"/>
                    <a:pt x="10501" y="76672"/>
                    <a:pt x="10648" y="77041"/>
                  </a:cubicBezTo>
                  <a:cubicBezTo>
                    <a:pt x="11129" y="78077"/>
                    <a:pt x="11647" y="78853"/>
                    <a:pt x="13717" y="79482"/>
                  </a:cubicBezTo>
                  <a:cubicBezTo>
                    <a:pt x="19928" y="82661"/>
                    <a:pt x="27100" y="83918"/>
                    <a:pt x="27766" y="84066"/>
                  </a:cubicBezTo>
                  <a:cubicBezTo>
                    <a:pt x="30539" y="84768"/>
                    <a:pt x="32905" y="85138"/>
                    <a:pt x="34827" y="85138"/>
                  </a:cubicBezTo>
                  <a:cubicBezTo>
                    <a:pt x="36639" y="85138"/>
                    <a:pt x="38007" y="84842"/>
                    <a:pt x="38857" y="84177"/>
                  </a:cubicBezTo>
                  <a:lnTo>
                    <a:pt x="39005" y="84177"/>
                  </a:lnTo>
                  <a:cubicBezTo>
                    <a:pt x="39153" y="84140"/>
                    <a:pt x="39227" y="84103"/>
                    <a:pt x="39338" y="84066"/>
                  </a:cubicBezTo>
                  <a:cubicBezTo>
                    <a:pt x="39892" y="83992"/>
                    <a:pt x="40410" y="83807"/>
                    <a:pt x="40854" y="83585"/>
                  </a:cubicBezTo>
                  <a:cubicBezTo>
                    <a:pt x="41334" y="83363"/>
                    <a:pt x="41778" y="83105"/>
                    <a:pt x="42184" y="82846"/>
                  </a:cubicBezTo>
                  <a:cubicBezTo>
                    <a:pt x="43035" y="82328"/>
                    <a:pt x="43848" y="81737"/>
                    <a:pt x="44588" y="81108"/>
                  </a:cubicBezTo>
                  <a:cubicBezTo>
                    <a:pt x="46103" y="79888"/>
                    <a:pt x="47508" y="78557"/>
                    <a:pt x="48913" y="77189"/>
                  </a:cubicBezTo>
                  <a:cubicBezTo>
                    <a:pt x="50281" y="75858"/>
                    <a:pt x="51612" y="74490"/>
                    <a:pt x="52943" y="73123"/>
                  </a:cubicBezTo>
                  <a:cubicBezTo>
                    <a:pt x="53276" y="72790"/>
                    <a:pt x="53608" y="72457"/>
                    <a:pt x="53941" y="72124"/>
                  </a:cubicBezTo>
                  <a:cubicBezTo>
                    <a:pt x="54311" y="71792"/>
                    <a:pt x="54644" y="71459"/>
                    <a:pt x="54976" y="71200"/>
                  </a:cubicBezTo>
                  <a:cubicBezTo>
                    <a:pt x="55050" y="71126"/>
                    <a:pt x="55124" y="71052"/>
                    <a:pt x="55198" y="71015"/>
                  </a:cubicBezTo>
                  <a:cubicBezTo>
                    <a:pt x="55457" y="70978"/>
                    <a:pt x="55716" y="70941"/>
                    <a:pt x="55975" y="70904"/>
                  </a:cubicBezTo>
                  <a:cubicBezTo>
                    <a:pt x="56233" y="70830"/>
                    <a:pt x="56492" y="70756"/>
                    <a:pt x="56751" y="70646"/>
                  </a:cubicBezTo>
                  <a:cubicBezTo>
                    <a:pt x="56862" y="70609"/>
                    <a:pt x="57010" y="70572"/>
                    <a:pt x="57121" y="70498"/>
                  </a:cubicBezTo>
                  <a:cubicBezTo>
                    <a:pt x="57232" y="70461"/>
                    <a:pt x="57342" y="70387"/>
                    <a:pt x="57490" y="70313"/>
                  </a:cubicBezTo>
                  <a:lnTo>
                    <a:pt x="58489" y="69795"/>
                  </a:lnTo>
                  <a:lnTo>
                    <a:pt x="57675" y="69056"/>
                  </a:lnTo>
                  <a:lnTo>
                    <a:pt x="57453" y="68834"/>
                  </a:lnTo>
                  <a:cubicBezTo>
                    <a:pt x="58230" y="68168"/>
                    <a:pt x="59006" y="67503"/>
                    <a:pt x="59783" y="66801"/>
                  </a:cubicBezTo>
                  <a:cubicBezTo>
                    <a:pt x="60892" y="65839"/>
                    <a:pt x="61964" y="64841"/>
                    <a:pt x="63036" y="63843"/>
                  </a:cubicBezTo>
                  <a:cubicBezTo>
                    <a:pt x="65217" y="61846"/>
                    <a:pt x="67398" y="59850"/>
                    <a:pt x="69543" y="57817"/>
                  </a:cubicBezTo>
                  <a:lnTo>
                    <a:pt x="71133" y="56301"/>
                  </a:lnTo>
                  <a:lnTo>
                    <a:pt x="71946" y="55561"/>
                  </a:lnTo>
                  <a:lnTo>
                    <a:pt x="72353" y="55155"/>
                  </a:lnTo>
                  <a:cubicBezTo>
                    <a:pt x="72500" y="55044"/>
                    <a:pt x="72611" y="54896"/>
                    <a:pt x="72759" y="54748"/>
                  </a:cubicBezTo>
                  <a:cubicBezTo>
                    <a:pt x="73018" y="54489"/>
                    <a:pt x="73277" y="54194"/>
                    <a:pt x="73536" y="53898"/>
                  </a:cubicBezTo>
                  <a:lnTo>
                    <a:pt x="74275" y="53010"/>
                  </a:lnTo>
                  <a:cubicBezTo>
                    <a:pt x="74497" y="52752"/>
                    <a:pt x="74719" y="52419"/>
                    <a:pt x="74941" y="52123"/>
                  </a:cubicBezTo>
                  <a:cubicBezTo>
                    <a:pt x="75162" y="51827"/>
                    <a:pt x="75384" y="51532"/>
                    <a:pt x="75606" y="51199"/>
                  </a:cubicBezTo>
                  <a:cubicBezTo>
                    <a:pt x="77307" y="48759"/>
                    <a:pt x="78785" y="46208"/>
                    <a:pt x="80227" y="43583"/>
                  </a:cubicBezTo>
                  <a:cubicBezTo>
                    <a:pt x="81632" y="40995"/>
                    <a:pt x="83000" y="38370"/>
                    <a:pt x="84220" y="35671"/>
                  </a:cubicBezTo>
                  <a:cubicBezTo>
                    <a:pt x="84516" y="34969"/>
                    <a:pt x="84812" y="34303"/>
                    <a:pt x="85107" y="33601"/>
                  </a:cubicBezTo>
                  <a:cubicBezTo>
                    <a:pt x="85403" y="32898"/>
                    <a:pt x="85662" y="32196"/>
                    <a:pt x="85884" y="31383"/>
                  </a:cubicBezTo>
                  <a:cubicBezTo>
                    <a:pt x="86032" y="30606"/>
                    <a:pt x="86143" y="29793"/>
                    <a:pt x="86069" y="28980"/>
                  </a:cubicBezTo>
                  <a:cubicBezTo>
                    <a:pt x="86032" y="28351"/>
                    <a:pt x="85884" y="27723"/>
                    <a:pt x="85662" y="27131"/>
                  </a:cubicBezTo>
                  <a:cubicBezTo>
                    <a:pt x="86327" y="26318"/>
                    <a:pt x="86845" y="25467"/>
                    <a:pt x="87252" y="24617"/>
                  </a:cubicBezTo>
                  <a:cubicBezTo>
                    <a:pt x="87621" y="24506"/>
                    <a:pt x="87917" y="24099"/>
                    <a:pt x="87695" y="23656"/>
                  </a:cubicBezTo>
                  <a:cubicBezTo>
                    <a:pt x="87695" y="23656"/>
                    <a:pt x="87695" y="23619"/>
                    <a:pt x="87695" y="23619"/>
                  </a:cubicBezTo>
                  <a:cubicBezTo>
                    <a:pt x="88176" y="22251"/>
                    <a:pt x="88398" y="20846"/>
                    <a:pt x="88250" y="19515"/>
                  </a:cubicBezTo>
                  <a:cubicBezTo>
                    <a:pt x="88842" y="19404"/>
                    <a:pt x="89026" y="18443"/>
                    <a:pt x="88287" y="18221"/>
                  </a:cubicBezTo>
                  <a:cubicBezTo>
                    <a:pt x="88213" y="18221"/>
                    <a:pt x="88102" y="18184"/>
                    <a:pt x="87991" y="18147"/>
                  </a:cubicBezTo>
                  <a:cubicBezTo>
                    <a:pt x="87917" y="17851"/>
                    <a:pt x="87806" y="17519"/>
                    <a:pt x="87695" y="17186"/>
                  </a:cubicBezTo>
                  <a:cubicBezTo>
                    <a:pt x="88361" y="17075"/>
                    <a:pt x="88287" y="15929"/>
                    <a:pt x="87511" y="15892"/>
                  </a:cubicBezTo>
                  <a:lnTo>
                    <a:pt x="87030" y="15892"/>
                  </a:lnTo>
                  <a:cubicBezTo>
                    <a:pt x="86993" y="15818"/>
                    <a:pt x="86956" y="15744"/>
                    <a:pt x="86919" y="15707"/>
                  </a:cubicBezTo>
                  <a:cubicBezTo>
                    <a:pt x="86697" y="15300"/>
                    <a:pt x="86401" y="14931"/>
                    <a:pt x="86106" y="14561"/>
                  </a:cubicBezTo>
                  <a:cubicBezTo>
                    <a:pt x="86143" y="14524"/>
                    <a:pt x="86180" y="14524"/>
                    <a:pt x="86254" y="14487"/>
                  </a:cubicBezTo>
                  <a:cubicBezTo>
                    <a:pt x="86951" y="14254"/>
                    <a:pt x="86753" y="13186"/>
                    <a:pt x="86116" y="13186"/>
                  </a:cubicBezTo>
                  <a:cubicBezTo>
                    <a:pt x="86044" y="13186"/>
                    <a:pt x="85966" y="13200"/>
                    <a:pt x="85884" y="13230"/>
                  </a:cubicBezTo>
                  <a:cubicBezTo>
                    <a:pt x="85625" y="13304"/>
                    <a:pt x="85403" y="13415"/>
                    <a:pt x="85181" y="13526"/>
                  </a:cubicBezTo>
                  <a:cubicBezTo>
                    <a:pt x="84664" y="13008"/>
                    <a:pt x="84072" y="12528"/>
                    <a:pt x="83481" y="12084"/>
                  </a:cubicBezTo>
                  <a:cubicBezTo>
                    <a:pt x="83518" y="12010"/>
                    <a:pt x="83555" y="11973"/>
                    <a:pt x="83592" y="11899"/>
                  </a:cubicBezTo>
                  <a:cubicBezTo>
                    <a:pt x="84044" y="11418"/>
                    <a:pt x="83610" y="10765"/>
                    <a:pt x="83116" y="10765"/>
                  </a:cubicBezTo>
                  <a:cubicBezTo>
                    <a:pt x="82964" y="10765"/>
                    <a:pt x="82807" y="10827"/>
                    <a:pt x="82667" y="10975"/>
                  </a:cubicBezTo>
                  <a:cubicBezTo>
                    <a:pt x="82556" y="11086"/>
                    <a:pt x="82483" y="11234"/>
                    <a:pt x="82372" y="11344"/>
                  </a:cubicBezTo>
                  <a:cubicBezTo>
                    <a:pt x="81706" y="10901"/>
                    <a:pt x="81004" y="10531"/>
                    <a:pt x="80264" y="10198"/>
                  </a:cubicBezTo>
                  <a:cubicBezTo>
                    <a:pt x="80301" y="10014"/>
                    <a:pt x="80338" y="9866"/>
                    <a:pt x="80412" y="9718"/>
                  </a:cubicBezTo>
                  <a:cubicBezTo>
                    <a:pt x="80570" y="9223"/>
                    <a:pt x="80152" y="8892"/>
                    <a:pt x="79752" y="8892"/>
                  </a:cubicBezTo>
                  <a:cubicBezTo>
                    <a:pt x="79493" y="8892"/>
                    <a:pt x="79242" y="9029"/>
                    <a:pt x="79155" y="9348"/>
                  </a:cubicBezTo>
                  <a:cubicBezTo>
                    <a:pt x="79118" y="9459"/>
                    <a:pt x="79081" y="9570"/>
                    <a:pt x="79044" y="9644"/>
                  </a:cubicBezTo>
                  <a:cubicBezTo>
                    <a:pt x="78490" y="9422"/>
                    <a:pt x="77935" y="9237"/>
                    <a:pt x="77344" y="9052"/>
                  </a:cubicBezTo>
                  <a:cubicBezTo>
                    <a:pt x="77344" y="9052"/>
                    <a:pt x="77344" y="9052"/>
                    <a:pt x="77344" y="9015"/>
                  </a:cubicBezTo>
                  <a:cubicBezTo>
                    <a:pt x="77521" y="8529"/>
                    <a:pt x="77128" y="8214"/>
                    <a:pt x="76729" y="8214"/>
                  </a:cubicBezTo>
                  <a:cubicBezTo>
                    <a:pt x="76462" y="8214"/>
                    <a:pt x="76191" y="8356"/>
                    <a:pt x="76087" y="8683"/>
                  </a:cubicBezTo>
                  <a:cubicBezTo>
                    <a:pt x="76087" y="8683"/>
                    <a:pt x="76087" y="8720"/>
                    <a:pt x="76087" y="8720"/>
                  </a:cubicBezTo>
                  <a:cubicBezTo>
                    <a:pt x="75532" y="8609"/>
                    <a:pt x="75014" y="8498"/>
                    <a:pt x="74460" y="8387"/>
                  </a:cubicBezTo>
                  <a:cubicBezTo>
                    <a:pt x="74615" y="7900"/>
                    <a:pt x="74227" y="7586"/>
                    <a:pt x="73835" y="7586"/>
                  </a:cubicBezTo>
                  <a:cubicBezTo>
                    <a:pt x="73572" y="7586"/>
                    <a:pt x="73307" y="7727"/>
                    <a:pt x="73203" y="8054"/>
                  </a:cubicBezTo>
                  <a:cubicBezTo>
                    <a:pt x="73203" y="8091"/>
                    <a:pt x="73166" y="8165"/>
                    <a:pt x="73166" y="8202"/>
                  </a:cubicBezTo>
                  <a:lnTo>
                    <a:pt x="73129" y="8202"/>
                  </a:lnTo>
                  <a:cubicBezTo>
                    <a:pt x="73202" y="7788"/>
                    <a:pt x="72809" y="7438"/>
                    <a:pt x="72427" y="7438"/>
                  </a:cubicBezTo>
                  <a:cubicBezTo>
                    <a:pt x="72230" y="7438"/>
                    <a:pt x="72035" y="7531"/>
                    <a:pt x="71909" y="7758"/>
                  </a:cubicBezTo>
                  <a:cubicBezTo>
                    <a:pt x="71872" y="7869"/>
                    <a:pt x="71798" y="7980"/>
                    <a:pt x="71724" y="8091"/>
                  </a:cubicBezTo>
                  <a:cubicBezTo>
                    <a:pt x="71428" y="8076"/>
                    <a:pt x="71131" y="8069"/>
                    <a:pt x="70834" y="8069"/>
                  </a:cubicBezTo>
                  <a:cubicBezTo>
                    <a:pt x="69643" y="8069"/>
                    <a:pt x="68448" y="8187"/>
                    <a:pt x="67325" y="8424"/>
                  </a:cubicBezTo>
                  <a:cubicBezTo>
                    <a:pt x="66252" y="7019"/>
                    <a:pt x="64404" y="5910"/>
                    <a:pt x="61964" y="5207"/>
                  </a:cubicBezTo>
                  <a:cubicBezTo>
                    <a:pt x="61452" y="5069"/>
                    <a:pt x="60935" y="5002"/>
                    <a:pt x="60422" y="5002"/>
                  </a:cubicBezTo>
                  <a:cubicBezTo>
                    <a:pt x="58192" y="5002"/>
                    <a:pt x="56007" y="6267"/>
                    <a:pt x="54385" y="8461"/>
                  </a:cubicBezTo>
                  <a:cubicBezTo>
                    <a:pt x="54533" y="7241"/>
                    <a:pt x="54570" y="6095"/>
                    <a:pt x="54311" y="5503"/>
                  </a:cubicBezTo>
                  <a:cubicBezTo>
                    <a:pt x="53645" y="4061"/>
                    <a:pt x="51723" y="2508"/>
                    <a:pt x="48728" y="1030"/>
                  </a:cubicBezTo>
                  <a:cubicBezTo>
                    <a:pt x="47871" y="612"/>
                    <a:pt x="46969" y="408"/>
                    <a:pt x="46052" y="408"/>
                  </a:cubicBezTo>
                  <a:cubicBezTo>
                    <a:pt x="43965" y="408"/>
                    <a:pt x="41805" y="1466"/>
                    <a:pt x="39929" y="3470"/>
                  </a:cubicBezTo>
                  <a:cubicBezTo>
                    <a:pt x="39036" y="1751"/>
                    <a:pt x="36225" y="1"/>
                    <a:pt x="3366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5" name="Google Shape;1395;p64"/>
            <p:cNvSpPr/>
            <p:nvPr/>
          </p:nvSpPr>
          <p:spPr>
            <a:xfrm>
              <a:off x="5687475" y="1796700"/>
              <a:ext cx="62125" cy="155225"/>
            </a:xfrm>
            <a:custGeom>
              <a:rect b="b" l="l" r="r" t="t"/>
              <a:pathLst>
                <a:path extrusionOk="0" h="6209" w="2485">
                  <a:moveTo>
                    <a:pt x="1681" y="1"/>
                  </a:moveTo>
                  <a:cubicBezTo>
                    <a:pt x="1411" y="1"/>
                    <a:pt x="1140" y="142"/>
                    <a:pt x="1036" y="469"/>
                  </a:cubicBezTo>
                  <a:cubicBezTo>
                    <a:pt x="519" y="2133"/>
                    <a:pt x="186" y="3834"/>
                    <a:pt x="38" y="5571"/>
                  </a:cubicBezTo>
                  <a:cubicBezTo>
                    <a:pt x="1" y="5996"/>
                    <a:pt x="315" y="6209"/>
                    <a:pt x="648" y="6209"/>
                  </a:cubicBezTo>
                  <a:cubicBezTo>
                    <a:pt x="981" y="6209"/>
                    <a:pt x="1332" y="5996"/>
                    <a:pt x="1369" y="5571"/>
                  </a:cubicBezTo>
                  <a:cubicBezTo>
                    <a:pt x="1480" y="3944"/>
                    <a:pt x="1812" y="2355"/>
                    <a:pt x="2330" y="802"/>
                  </a:cubicBezTo>
                  <a:cubicBezTo>
                    <a:pt x="2485" y="315"/>
                    <a:pt x="2084" y="1"/>
                    <a:pt x="168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6" name="Google Shape;1396;p64"/>
            <p:cNvSpPr/>
            <p:nvPr/>
          </p:nvSpPr>
          <p:spPr>
            <a:xfrm>
              <a:off x="5829450" y="1382625"/>
              <a:ext cx="69900" cy="160650"/>
            </a:xfrm>
            <a:custGeom>
              <a:rect b="b" l="l" r="r" t="t"/>
              <a:pathLst>
                <a:path extrusionOk="0" h="6426" w="2796">
                  <a:moveTo>
                    <a:pt x="1992" y="1"/>
                  </a:moveTo>
                  <a:cubicBezTo>
                    <a:pt x="1721" y="1"/>
                    <a:pt x="1450" y="143"/>
                    <a:pt x="1346" y="469"/>
                  </a:cubicBezTo>
                  <a:cubicBezTo>
                    <a:pt x="792" y="2133"/>
                    <a:pt x="385" y="3834"/>
                    <a:pt x="89" y="5608"/>
                  </a:cubicBezTo>
                  <a:cubicBezTo>
                    <a:pt x="1" y="6097"/>
                    <a:pt x="419" y="6425"/>
                    <a:pt x="799" y="6425"/>
                  </a:cubicBezTo>
                  <a:cubicBezTo>
                    <a:pt x="1052" y="6425"/>
                    <a:pt x="1287" y="6280"/>
                    <a:pt x="1346" y="5941"/>
                  </a:cubicBezTo>
                  <a:cubicBezTo>
                    <a:pt x="1642" y="4203"/>
                    <a:pt x="2086" y="2503"/>
                    <a:pt x="2640" y="802"/>
                  </a:cubicBezTo>
                  <a:cubicBezTo>
                    <a:pt x="2795" y="315"/>
                    <a:pt x="2394" y="1"/>
                    <a:pt x="199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7" name="Google Shape;1397;p64"/>
            <p:cNvSpPr/>
            <p:nvPr/>
          </p:nvSpPr>
          <p:spPr>
            <a:xfrm>
              <a:off x="5956600" y="960525"/>
              <a:ext cx="87550" cy="146300"/>
            </a:xfrm>
            <a:custGeom>
              <a:rect b="b" l="l" r="r" t="t"/>
              <a:pathLst>
                <a:path extrusionOk="0" h="5852" w="3502">
                  <a:moveTo>
                    <a:pt x="2878" y="864"/>
                  </a:moveTo>
                  <a:lnTo>
                    <a:pt x="2878" y="864"/>
                  </a:lnTo>
                  <a:cubicBezTo>
                    <a:pt x="2878" y="864"/>
                    <a:pt x="2841" y="938"/>
                    <a:pt x="2804" y="1049"/>
                  </a:cubicBezTo>
                  <a:cubicBezTo>
                    <a:pt x="2730" y="1160"/>
                    <a:pt x="2656" y="1382"/>
                    <a:pt x="2582" y="1567"/>
                  </a:cubicBezTo>
                  <a:cubicBezTo>
                    <a:pt x="2508" y="1789"/>
                    <a:pt x="2398" y="2047"/>
                    <a:pt x="2287" y="2343"/>
                  </a:cubicBezTo>
                  <a:cubicBezTo>
                    <a:pt x="2176" y="2602"/>
                    <a:pt x="2028" y="2898"/>
                    <a:pt x="1917" y="3194"/>
                  </a:cubicBezTo>
                  <a:cubicBezTo>
                    <a:pt x="1769" y="3452"/>
                    <a:pt x="1658" y="3748"/>
                    <a:pt x="1510" y="4007"/>
                  </a:cubicBezTo>
                  <a:cubicBezTo>
                    <a:pt x="1399" y="4266"/>
                    <a:pt x="1251" y="4524"/>
                    <a:pt x="1141" y="4709"/>
                  </a:cubicBezTo>
                  <a:cubicBezTo>
                    <a:pt x="1030" y="4931"/>
                    <a:pt x="919" y="5116"/>
                    <a:pt x="845" y="5227"/>
                  </a:cubicBezTo>
                  <a:cubicBezTo>
                    <a:pt x="771" y="5338"/>
                    <a:pt x="734" y="5412"/>
                    <a:pt x="734" y="5412"/>
                  </a:cubicBezTo>
                  <a:cubicBezTo>
                    <a:pt x="734" y="5412"/>
                    <a:pt x="771" y="5338"/>
                    <a:pt x="808" y="5190"/>
                  </a:cubicBezTo>
                  <a:cubicBezTo>
                    <a:pt x="845" y="5079"/>
                    <a:pt x="919" y="4894"/>
                    <a:pt x="993" y="4672"/>
                  </a:cubicBezTo>
                  <a:cubicBezTo>
                    <a:pt x="1104" y="4451"/>
                    <a:pt x="1177" y="4192"/>
                    <a:pt x="1288" y="3933"/>
                  </a:cubicBezTo>
                  <a:cubicBezTo>
                    <a:pt x="1399" y="3637"/>
                    <a:pt x="1547" y="3341"/>
                    <a:pt x="1658" y="3083"/>
                  </a:cubicBezTo>
                  <a:cubicBezTo>
                    <a:pt x="1806" y="2787"/>
                    <a:pt x="1954" y="2491"/>
                    <a:pt x="2065" y="2232"/>
                  </a:cubicBezTo>
                  <a:cubicBezTo>
                    <a:pt x="2213" y="1974"/>
                    <a:pt x="2324" y="1715"/>
                    <a:pt x="2434" y="1530"/>
                  </a:cubicBezTo>
                  <a:cubicBezTo>
                    <a:pt x="2545" y="1308"/>
                    <a:pt x="2656" y="1123"/>
                    <a:pt x="2730" y="1012"/>
                  </a:cubicBezTo>
                  <a:cubicBezTo>
                    <a:pt x="2841" y="901"/>
                    <a:pt x="2878" y="864"/>
                    <a:pt x="2878" y="864"/>
                  </a:cubicBezTo>
                  <a:close/>
                  <a:moveTo>
                    <a:pt x="2623" y="1"/>
                  </a:moveTo>
                  <a:cubicBezTo>
                    <a:pt x="2429" y="1"/>
                    <a:pt x="2244" y="102"/>
                    <a:pt x="2139" y="347"/>
                  </a:cubicBezTo>
                  <a:cubicBezTo>
                    <a:pt x="1436" y="1900"/>
                    <a:pt x="771" y="3452"/>
                    <a:pt x="179" y="5042"/>
                  </a:cubicBezTo>
                  <a:cubicBezTo>
                    <a:pt x="0" y="5535"/>
                    <a:pt x="391" y="5851"/>
                    <a:pt x="793" y="5851"/>
                  </a:cubicBezTo>
                  <a:cubicBezTo>
                    <a:pt x="1054" y="5851"/>
                    <a:pt x="1320" y="5718"/>
                    <a:pt x="1436" y="5412"/>
                  </a:cubicBezTo>
                  <a:cubicBezTo>
                    <a:pt x="1991" y="3933"/>
                    <a:pt x="2619" y="2454"/>
                    <a:pt x="3248" y="1012"/>
                  </a:cubicBezTo>
                  <a:cubicBezTo>
                    <a:pt x="3501" y="480"/>
                    <a:pt x="3043" y="1"/>
                    <a:pt x="2623"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8" name="Google Shape;1398;p64"/>
            <p:cNvSpPr/>
            <p:nvPr/>
          </p:nvSpPr>
          <p:spPr>
            <a:xfrm>
              <a:off x="4652050" y="2060575"/>
              <a:ext cx="111200" cy="41500"/>
            </a:xfrm>
            <a:custGeom>
              <a:rect b="b" l="l" r="r" t="t"/>
              <a:pathLst>
                <a:path extrusionOk="0" h="1660" w="4448">
                  <a:moveTo>
                    <a:pt x="2821" y="710"/>
                  </a:moveTo>
                  <a:cubicBezTo>
                    <a:pt x="2931" y="710"/>
                    <a:pt x="3079" y="747"/>
                    <a:pt x="3190" y="747"/>
                  </a:cubicBezTo>
                  <a:cubicBezTo>
                    <a:pt x="3264" y="747"/>
                    <a:pt x="3375" y="784"/>
                    <a:pt x="3412" y="784"/>
                  </a:cubicBezTo>
                  <a:cubicBezTo>
                    <a:pt x="3486" y="821"/>
                    <a:pt x="3523" y="821"/>
                    <a:pt x="3523" y="821"/>
                  </a:cubicBezTo>
                  <a:cubicBezTo>
                    <a:pt x="3523" y="821"/>
                    <a:pt x="3486" y="821"/>
                    <a:pt x="3412" y="858"/>
                  </a:cubicBezTo>
                  <a:cubicBezTo>
                    <a:pt x="3338" y="858"/>
                    <a:pt x="3264" y="895"/>
                    <a:pt x="3153" y="895"/>
                  </a:cubicBezTo>
                  <a:cubicBezTo>
                    <a:pt x="3079" y="895"/>
                    <a:pt x="2931" y="931"/>
                    <a:pt x="2821" y="931"/>
                  </a:cubicBezTo>
                  <a:cubicBezTo>
                    <a:pt x="2673" y="931"/>
                    <a:pt x="2562" y="968"/>
                    <a:pt x="2414" y="968"/>
                  </a:cubicBezTo>
                  <a:lnTo>
                    <a:pt x="2007" y="968"/>
                  </a:lnTo>
                  <a:cubicBezTo>
                    <a:pt x="1896" y="968"/>
                    <a:pt x="1748" y="968"/>
                    <a:pt x="1674" y="931"/>
                  </a:cubicBezTo>
                  <a:lnTo>
                    <a:pt x="1416" y="931"/>
                  </a:lnTo>
                  <a:cubicBezTo>
                    <a:pt x="1342" y="895"/>
                    <a:pt x="1305" y="895"/>
                    <a:pt x="1305" y="895"/>
                  </a:cubicBezTo>
                  <a:cubicBezTo>
                    <a:pt x="1305" y="895"/>
                    <a:pt x="1342" y="895"/>
                    <a:pt x="1416" y="858"/>
                  </a:cubicBezTo>
                  <a:cubicBezTo>
                    <a:pt x="1453" y="858"/>
                    <a:pt x="1564" y="821"/>
                    <a:pt x="1637" y="784"/>
                  </a:cubicBezTo>
                  <a:cubicBezTo>
                    <a:pt x="1748" y="784"/>
                    <a:pt x="1859" y="747"/>
                    <a:pt x="2007" y="747"/>
                  </a:cubicBezTo>
                  <a:cubicBezTo>
                    <a:pt x="2118" y="747"/>
                    <a:pt x="2266" y="710"/>
                    <a:pt x="2414" y="710"/>
                  </a:cubicBezTo>
                  <a:close/>
                  <a:moveTo>
                    <a:pt x="3237" y="0"/>
                  </a:moveTo>
                  <a:cubicBezTo>
                    <a:pt x="2396" y="0"/>
                    <a:pt x="1559" y="114"/>
                    <a:pt x="750" y="340"/>
                  </a:cubicBezTo>
                  <a:cubicBezTo>
                    <a:pt x="1" y="544"/>
                    <a:pt x="224" y="1659"/>
                    <a:pt x="901" y="1659"/>
                  </a:cubicBezTo>
                  <a:cubicBezTo>
                    <a:pt x="958" y="1659"/>
                    <a:pt x="1019" y="1651"/>
                    <a:pt x="1083" y="1634"/>
                  </a:cubicBezTo>
                  <a:cubicBezTo>
                    <a:pt x="1933" y="1375"/>
                    <a:pt x="2747" y="1301"/>
                    <a:pt x="3597" y="1301"/>
                  </a:cubicBezTo>
                  <a:cubicBezTo>
                    <a:pt x="3609" y="1302"/>
                    <a:pt x="3621" y="1302"/>
                    <a:pt x="3632" y="1302"/>
                  </a:cubicBezTo>
                  <a:cubicBezTo>
                    <a:pt x="4447" y="1302"/>
                    <a:pt x="4435" y="44"/>
                    <a:pt x="3597" y="7"/>
                  </a:cubicBezTo>
                  <a:cubicBezTo>
                    <a:pt x="3477" y="3"/>
                    <a:pt x="3357" y="0"/>
                    <a:pt x="3237"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9" name="Google Shape;1399;p64"/>
            <p:cNvSpPr/>
            <p:nvPr/>
          </p:nvSpPr>
          <p:spPr>
            <a:xfrm>
              <a:off x="4782500" y="1979275"/>
              <a:ext cx="125300" cy="95700"/>
            </a:xfrm>
            <a:custGeom>
              <a:rect b="b" l="l" r="r" t="t"/>
              <a:pathLst>
                <a:path extrusionOk="0" h="3828" w="5012">
                  <a:moveTo>
                    <a:pt x="3703" y="1041"/>
                  </a:moveTo>
                  <a:cubicBezTo>
                    <a:pt x="3702" y="1042"/>
                    <a:pt x="3666" y="1115"/>
                    <a:pt x="3666" y="1189"/>
                  </a:cubicBezTo>
                  <a:cubicBezTo>
                    <a:pt x="3592" y="1263"/>
                    <a:pt x="3555" y="1411"/>
                    <a:pt x="3481" y="1522"/>
                  </a:cubicBezTo>
                  <a:cubicBezTo>
                    <a:pt x="3370" y="1669"/>
                    <a:pt x="3259" y="1817"/>
                    <a:pt x="3111" y="1965"/>
                  </a:cubicBezTo>
                  <a:cubicBezTo>
                    <a:pt x="2963" y="2113"/>
                    <a:pt x="2815" y="2261"/>
                    <a:pt x="2631" y="2372"/>
                  </a:cubicBezTo>
                  <a:cubicBezTo>
                    <a:pt x="2446" y="2520"/>
                    <a:pt x="2261" y="2594"/>
                    <a:pt x="2076" y="2705"/>
                  </a:cubicBezTo>
                  <a:cubicBezTo>
                    <a:pt x="1891" y="2779"/>
                    <a:pt x="1743" y="2853"/>
                    <a:pt x="1595" y="2926"/>
                  </a:cubicBezTo>
                  <a:cubicBezTo>
                    <a:pt x="1447" y="3000"/>
                    <a:pt x="1337" y="3037"/>
                    <a:pt x="1263" y="3074"/>
                  </a:cubicBezTo>
                  <a:cubicBezTo>
                    <a:pt x="1152" y="3111"/>
                    <a:pt x="1115" y="3148"/>
                    <a:pt x="1115" y="3148"/>
                  </a:cubicBezTo>
                  <a:cubicBezTo>
                    <a:pt x="1115" y="3148"/>
                    <a:pt x="1152" y="3111"/>
                    <a:pt x="1226" y="3037"/>
                  </a:cubicBezTo>
                  <a:cubicBezTo>
                    <a:pt x="1263" y="3000"/>
                    <a:pt x="1374" y="2890"/>
                    <a:pt x="1521" y="2779"/>
                  </a:cubicBezTo>
                  <a:cubicBezTo>
                    <a:pt x="1632" y="2705"/>
                    <a:pt x="1780" y="2594"/>
                    <a:pt x="1965" y="2483"/>
                  </a:cubicBezTo>
                  <a:cubicBezTo>
                    <a:pt x="2150" y="2409"/>
                    <a:pt x="2335" y="2298"/>
                    <a:pt x="2483" y="2187"/>
                  </a:cubicBezTo>
                  <a:cubicBezTo>
                    <a:pt x="2667" y="2076"/>
                    <a:pt x="2815" y="1928"/>
                    <a:pt x="2963" y="1817"/>
                  </a:cubicBezTo>
                  <a:cubicBezTo>
                    <a:pt x="3111" y="1669"/>
                    <a:pt x="3259" y="1559"/>
                    <a:pt x="3333" y="1448"/>
                  </a:cubicBezTo>
                  <a:cubicBezTo>
                    <a:pt x="3444" y="1337"/>
                    <a:pt x="3555" y="1226"/>
                    <a:pt x="3592" y="1152"/>
                  </a:cubicBezTo>
                  <a:cubicBezTo>
                    <a:pt x="3665" y="1115"/>
                    <a:pt x="3702" y="1042"/>
                    <a:pt x="3703" y="1041"/>
                  </a:cubicBezTo>
                  <a:close/>
                  <a:moveTo>
                    <a:pt x="4058" y="1"/>
                  </a:moveTo>
                  <a:cubicBezTo>
                    <a:pt x="3912" y="1"/>
                    <a:pt x="3762" y="57"/>
                    <a:pt x="3629" y="191"/>
                  </a:cubicBezTo>
                  <a:cubicBezTo>
                    <a:pt x="2741" y="1152"/>
                    <a:pt x="1743" y="1965"/>
                    <a:pt x="597" y="2594"/>
                  </a:cubicBezTo>
                  <a:cubicBezTo>
                    <a:pt x="0" y="2971"/>
                    <a:pt x="364" y="3828"/>
                    <a:pt x="941" y="3828"/>
                  </a:cubicBezTo>
                  <a:cubicBezTo>
                    <a:pt x="1043" y="3828"/>
                    <a:pt x="1151" y="3801"/>
                    <a:pt x="1263" y="3740"/>
                  </a:cubicBezTo>
                  <a:cubicBezTo>
                    <a:pt x="2483" y="3037"/>
                    <a:pt x="3592" y="2187"/>
                    <a:pt x="4553" y="1152"/>
                  </a:cubicBezTo>
                  <a:cubicBezTo>
                    <a:pt x="5011" y="665"/>
                    <a:pt x="4560" y="1"/>
                    <a:pt x="4058"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0" name="Google Shape;1400;p64"/>
            <p:cNvSpPr/>
            <p:nvPr/>
          </p:nvSpPr>
          <p:spPr>
            <a:xfrm>
              <a:off x="4950975" y="1712975"/>
              <a:ext cx="53500" cy="128650"/>
            </a:xfrm>
            <a:custGeom>
              <a:rect b="b" l="l" r="r" t="t"/>
              <a:pathLst>
                <a:path extrusionOk="0" h="5146" w="2140">
                  <a:moveTo>
                    <a:pt x="1622" y="713"/>
                  </a:moveTo>
                  <a:cubicBezTo>
                    <a:pt x="1622" y="713"/>
                    <a:pt x="1622" y="787"/>
                    <a:pt x="1622" y="898"/>
                  </a:cubicBezTo>
                  <a:cubicBezTo>
                    <a:pt x="1659" y="1008"/>
                    <a:pt x="1659" y="1193"/>
                    <a:pt x="1659" y="1378"/>
                  </a:cubicBezTo>
                  <a:cubicBezTo>
                    <a:pt x="1659" y="1563"/>
                    <a:pt x="1659" y="1822"/>
                    <a:pt x="1622" y="2081"/>
                  </a:cubicBezTo>
                  <a:cubicBezTo>
                    <a:pt x="1585" y="2302"/>
                    <a:pt x="1548" y="2598"/>
                    <a:pt x="1474" y="2857"/>
                  </a:cubicBezTo>
                  <a:cubicBezTo>
                    <a:pt x="1437" y="3116"/>
                    <a:pt x="1363" y="3375"/>
                    <a:pt x="1252" y="3596"/>
                  </a:cubicBezTo>
                  <a:cubicBezTo>
                    <a:pt x="1178" y="3855"/>
                    <a:pt x="1104" y="4040"/>
                    <a:pt x="993" y="4225"/>
                  </a:cubicBezTo>
                  <a:cubicBezTo>
                    <a:pt x="920" y="4410"/>
                    <a:pt x="846" y="4558"/>
                    <a:pt x="772" y="4669"/>
                  </a:cubicBezTo>
                  <a:cubicBezTo>
                    <a:pt x="698" y="4779"/>
                    <a:pt x="661" y="4816"/>
                    <a:pt x="661" y="4816"/>
                  </a:cubicBezTo>
                  <a:cubicBezTo>
                    <a:pt x="661" y="4816"/>
                    <a:pt x="698" y="4742"/>
                    <a:pt x="735" y="4632"/>
                  </a:cubicBezTo>
                  <a:cubicBezTo>
                    <a:pt x="772" y="4521"/>
                    <a:pt x="809" y="4373"/>
                    <a:pt x="883" y="4188"/>
                  </a:cubicBezTo>
                  <a:cubicBezTo>
                    <a:pt x="920" y="4003"/>
                    <a:pt x="993" y="3781"/>
                    <a:pt x="1067" y="3522"/>
                  </a:cubicBezTo>
                  <a:cubicBezTo>
                    <a:pt x="1104" y="3301"/>
                    <a:pt x="1178" y="3042"/>
                    <a:pt x="1252" y="2783"/>
                  </a:cubicBezTo>
                  <a:cubicBezTo>
                    <a:pt x="1289" y="2524"/>
                    <a:pt x="1363" y="2265"/>
                    <a:pt x="1400" y="2044"/>
                  </a:cubicBezTo>
                  <a:cubicBezTo>
                    <a:pt x="1437" y="1785"/>
                    <a:pt x="1474" y="1563"/>
                    <a:pt x="1511" y="1378"/>
                  </a:cubicBezTo>
                  <a:cubicBezTo>
                    <a:pt x="1548" y="1156"/>
                    <a:pt x="1585" y="1008"/>
                    <a:pt x="1585" y="898"/>
                  </a:cubicBezTo>
                  <a:cubicBezTo>
                    <a:pt x="1585" y="787"/>
                    <a:pt x="1622" y="713"/>
                    <a:pt x="1622" y="713"/>
                  </a:cubicBezTo>
                  <a:close/>
                  <a:moveTo>
                    <a:pt x="1456" y="1"/>
                  </a:moveTo>
                  <a:cubicBezTo>
                    <a:pt x="1132" y="1"/>
                    <a:pt x="809" y="214"/>
                    <a:pt x="809" y="639"/>
                  </a:cubicBezTo>
                  <a:cubicBezTo>
                    <a:pt x="809" y="1933"/>
                    <a:pt x="587" y="3153"/>
                    <a:pt x="180" y="4336"/>
                  </a:cubicBezTo>
                  <a:cubicBezTo>
                    <a:pt x="1" y="4829"/>
                    <a:pt x="392" y="5145"/>
                    <a:pt x="794" y="5145"/>
                  </a:cubicBezTo>
                  <a:cubicBezTo>
                    <a:pt x="1055" y="5145"/>
                    <a:pt x="1321" y="5011"/>
                    <a:pt x="1437" y="4706"/>
                  </a:cubicBezTo>
                  <a:cubicBezTo>
                    <a:pt x="1918" y="3375"/>
                    <a:pt x="2140" y="2044"/>
                    <a:pt x="2103" y="639"/>
                  </a:cubicBezTo>
                  <a:cubicBezTo>
                    <a:pt x="2103" y="214"/>
                    <a:pt x="1779" y="1"/>
                    <a:pt x="145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1" name="Google Shape;1401;p64"/>
            <p:cNvSpPr/>
            <p:nvPr/>
          </p:nvSpPr>
          <p:spPr>
            <a:xfrm>
              <a:off x="4683750" y="2222425"/>
              <a:ext cx="104425" cy="38975"/>
            </a:xfrm>
            <a:custGeom>
              <a:rect b="b" l="l" r="r" t="t"/>
              <a:pathLst>
                <a:path extrusionOk="0" h="1559" w="4177">
                  <a:moveTo>
                    <a:pt x="2588" y="669"/>
                  </a:moveTo>
                  <a:cubicBezTo>
                    <a:pt x="2699" y="669"/>
                    <a:pt x="2846" y="706"/>
                    <a:pt x="2957" y="706"/>
                  </a:cubicBezTo>
                  <a:cubicBezTo>
                    <a:pt x="3068" y="743"/>
                    <a:pt x="3142" y="743"/>
                    <a:pt x="3253" y="779"/>
                  </a:cubicBezTo>
                  <a:cubicBezTo>
                    <a:pt x="3327" y="779"/>
                    <a:pt x="3401" y="816"/>
                    <a:pt x="3438" y="853"/>
                  </a:cubicBezTo>
                  <a:cubicBezTo>
                    <a:pt x="3512" y="853"/>
                    <a:pt x="3549" y="890"/>
                    <a:pt x="3549" y="890"/>
                  </a:cubicBezTo>
                  <a:lnTo>
                    <a:pt x="3438" y="890"/>
                  </a:lnTo>
                  <a:cubicBezTo>
                    <a:pt x="3401" y="890"/>
                    <a:pt x="3327" y="927"/>
                    <a:pt x="3216" y="927"/>
                  </a:cubicBezTo>
                  <a:lnTo>
                    <a:pt x="2551" y="927"/>
                  </a:lnTo>
                  <a:cubicBezTo>
                    <a:pt x="2440" y="927"/>
                    <a:pt x="2329" y="890"/>
                    <a:pt x="2218" y="890"/>
                  </a:cubicBezTo>
                  <a:cubicBezTo>
                    <a:pt x="2107" y="853"/>
                    <a:pt x="1996" y="816"/>
                    <a:pt x="1922" y="816"/>
                  </a:cubicBezTo>
                  <a:cubicBezTo>
                    <a:pt x="1848" y="779"/>
                    <a:pt x="1774" y="779"/>
                    <a:pt x="1700" y="743"/>
                  </a:cubicBezTo>
                  <a:cubicBezTo>
                    <a:pt x="1663" y="743"/>
                    <a:pt x="1626" y="706"/>
                    <a:pt x="1626" y="706"/>
                  </a:cubicBezTo>
                  <a:lnTo>
                    <a:pt x="1700" y="706"/>
                  </a:lnTo>
                  <a:cubicBezTo>
                    <a:pt x="1774" y="706"/>
                    <a:pt x="1848" y="669"/>
                    <a:pt x="1922" y="669"/>
                  </a:cubicBezTo>
                  <a:close/>
                  <a:moveTo>
                    <a:pt x="783" y="0"/>
                  </a:moveTo>
                  <a:cubicBezTo>
                    <a:pt x="0" y="0"/>
                    <a:pt x="23" y="1262"/>
                    <a:pt x="850" y="1334"/>
                  </a:cubicBezTo>
                  <a:cubicBezTo>
                    <a:pt x="1663" y="1408"/>
                    <a:pt x="2514" y="1482"/>
                    <a:pt x="3327" y="1556"/>
                  </a:cubicBezTo>
                  <a:cubicBezTo>
                    <a:pt x="3351" y="1558"/>
                    <a:pt x="3374" y="1559"/>
                    <a:pt x="3396" y="1559"/>
                  </a:cubicBezTo>
                  <a:cubicBezTo>
                    <a:pt x="4177" y="1559"/>
                    <a:pt x="4154" y="334"/>
                    <a:pt x="3327" y="262"/>
                  </a:cubicBezTo>
                  <a:cubicBezTo>
                    <a:pt x="2514" y="151"/>
                    <a:pt x="1663" y="77"/>
                    <a:pt x="850" y="3"/>
                  </a:cubicBezTo>
                  <a:cubicBezTo>
                    <a:pt x="827" y="1"/>
                    <a:pt x="805" y="0"/>
                    <a:pt x="783"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2" name="Google Shape;1402;p64"/>
            <p:cNvSpPr/>
            <p:nvPr/>
          </p:nvSpPr>
          <p:spPr>
            <a:xfrm>
              <a:off x="4804875" y="2236275"/>
              <a:ext cx="123875" cy="53725"/>
            </a:xfrm>
            <a:custGeom>
              <a:rect b="b" l="l" r="r" t="t"/>
              <a:pathLst>
                <a:path extrusionOk="0" h="2149" w="4955">
                  <a:moveTo>
                    <a:pt x="1588" y="780"/>
                  </a:moveTo>
                  <a:cubicBezTo>
                    <a:pt x="1699" y="780"/>
                    <a:pt x="1846" y="817"/>
                    <a:pt x="2031" y="854"/>
                  </a:cubicBezTo>
                  <a:cubicBezTo>
                    <a:pt x="2179" y="891"/>
                    <a:pt x="2327" y="928"/>
                    <a:pt x="2512" y="965"/>
                  </a:cubicBezTo>
                  <a:cubicBezTo>
                    <a:pt x="2660" y="1039"/>
                    <a:pt x="2808" y="1113"/>
                    <a:pt x="2956" y="1187"/>
                  </a:cubicBezTo>
                  <a:cubicBezTo>
                    <a:pt x="3103" y="1261"/>
                    <a:pt x="3214" y="1335"/>
                    <a:pt x="3325" y="1409"/>
                  </a:cubicBezTo>
                  <a:cubicBezTo>
                    <a:pt x="3436" y="1482"/>
                    <a:pt x="3510" y="1556"/>
                    <a:pt x="3547" y="1593"/>
                  </a:cubicBezTo>
                  <a:cubicBezTo>
                    <a:pt x="3621" y="1667"/>
                    <a:pt x="3658" y="1704"/>
                    <a:pt x="3658" y="1704"/>
                  </a:cubicBezTo>
                  <a:cubicBezTo>
                    <a:pt x="3658" y="1704"/>
                    <a:pt x="3621" y="1667"/>
                    <a:pt x="3547" y="1667"/>
                  </a:cubicBezTo>
                  <a:cubicBezTo>
                    <a:pt x="3473" y="1630"/>
                    <a:pt x="3362" y="1593"/>
                    <a:pt x="3251" y="1556"/>
                  </a:cubicBezTo>
                  <a:cubicBezTo>
                    <a:pt x="3140" y="1482"/>
                    <a:pt x="2993" y="1446"/>
                    <a:pt x="2845" y="1372"/>
                  </a:cubicBezTo>
                  <a:cubicBezTo>
                    <a:pt x="2734" y="1335"/>
                    <a:pt x="2549" y="1261"/>
                    <a:pt x="2401" y="1224"/>
                  </a:cubicBezTo>
                  <a:cubicBezTo>
                    <a:pt x="2253" y="1150"/>
                    <a:pt x="2105" y="1113"/>
                    <a:pt x="1957" y="1076"/>
                  </a:cubicBezTo>
                  <a:cubicBezTo>
                    <a:pt x="1809" y="1002"/>
                    <a:pt x="1662" y="965"/>
                    <a:pt x="1551" y="928"/>
                  </a:cubicBezTo>
                  <a:cubicBezTo>
                    <a:pt x="1440" y="891"/>
                    <a:pt x="1329" y="854"/>
                    <a:pt x="1255" y="854"/>
                  </a:cubicBezTo>
                  <a:lnTo>
                    <a:pt x="1144" y="817"/>
                  </a:lnTo>
                  <a:cubicBezTo>
                    <a:pt x="1144" y="817"/>
                    <a:pt x="1181" y="817"/>
                    <a:pt x="1255" y="780"/>
                  </a:cubicBezTo>
                  <a:close/>
                  <a:moveTo>
                    <a:pt x="781" y="1"/>
                  </a:moveTo>
                  <a:cubicBezTo>
                    <a:pt x="0" y="1"/>
                    <a:pt x="57" y="1263"/>
                    <a:pt x="848" y="1335"/>
                  </a:cubicBezTo>
                  <a:cubicBezTo>
                    <a:pt x="1809" y="1409"/>
                    <a:pt x="2771" y="1667"/>
                    <a:pt x="3621" y="2074"/>
                  </a:cubicBezTo>
                  <a:cubicBezTo>
                    <a:pt x="3729" y="2126"/>
                    <a:pt x="3835" y="2148"/>
                    <a:pt x="3935" y="2148"/>
                  </a:cubicBezTo>
                  <a:cubicBezTo>
                    <a:pt x="4555" y="2148"/>
                    <a:pt x="4955" y="1278"/>
                    <a:pt x="4287" y="928"/>
                  </a:cubicBezTo>
                  <a:cubicBezTo>
                    <a:pt x="3214" y="410"/>
                    <a:pt x="2068" y="115"/>
                    <a:pt x="848" y="4"/>
                  </a:cubicBezTo>
                  <a:cubicBezTo>
                    <a:pt x="825" y="2"/>
                    <a:pt x="803" y="1"/>
                    <a:pt x="78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3" name="Google Shape;1403;p64"/>
            <p:cNvSpPr/>
            <p:nvPr/>
          </p:nvSpPr>
          <p:spPr>
            <a:xfrm>
              <a:off x="6131025" y="1791200"/>
              <a:ext cx="124075" cy="135225"/>
            </a:xfrm>
            <a:custGeom>
              <a:rect b="b" l="l" r="r" t="t"/>
              <a:pathLst>
                <a:path extrusionOk="0" h="5409" w="4963">
                  <a:moveTo>
                    <a:pt x="3887" y="1170"/>
                  </a:moveTo>
                  <a:cubicBezTo>
                    <a:pt x="3887" y="1170"/>
                    <a:pt x="3887" y="1244"/>
                    <a:pt x="3813" y="1355"/>
                  </a:cubicBezTo>
                  <a:cubicBezTo>
                    <a:pt x="3739" y="1466"/>
                    <a:pt x="3665" y="1613"/>
                    <a:pt x="3554" y="1798"/>
                  </a:cubicBezTo>
                  <a:cubicBezTo>
                    <a:pt x="3443" y="1946"/>
                    <a:pt x="3332" y="2168"/>
                    <a:pt x="3184" y="2390"/>
                  </a:cubicBezTo>
                  <a:cubicBezTo>
                    <a:pt x="3000" y="2575"/>
                    <a:pt x="2852" y="2797"/>
                    <a:pt x="2667" y="3018"/>
                  </a:cubicBezTo>
                  <a:cubicBezTo>
                    <a:pt x="2519" y="3240"/>
                    <a:pt x="2334" y="3462"/>
                    <a:pt x="2149" y="3647"/>
                  </a:cubicBezTo>
                  <a:cubicBezTo>
                    <a:pt x="2001" y="3869"/>
                    <a:pt x="1816" y="4054"/>
                    <a:pt x="1669" y="4201"/>
                  </a:cubicBezTo>
                  <a:cubicBezTo>
                    <a:pt x="1521" y="4349"/>
                    <a:pt x="1410" y="4460"/>
                    <a:pt x="1299" y="4534"/>
                  </a:cubicBezTo>
                  <a:cubicBezTo>
                    <a:pt x="1225" y="4608"/>
                    <a:pt x="1188" y="4682"/>
                    <a:pt x="1188" y="4682"/>
                  </a:cubicBezTo>
                  <a:cubicBezTo>
                    <a:pt x="1188" y="4682"/>
                    <a:pt x="1188" y="4608"/>
                    <a:pt x="1262" y="4497"/>
                  </a:cubicBezTo>
                  <a:cubicBezTo>
                    <a:pt x="1336" y="4423"/>
                    <a:pt x="1447" y="4275"/>
                    <a:pt x="1558" y="4091"/>
                  </a:cubicBezTo>
                  <a:cubicBezTo>
                    <a:pt x="1706" y="3943"/>
                    <a:pt x="1816" y="3721"/>
                    <a:pt x="2001" y="3536"/>
                  </a:cubicBezTo>
                  <a:cubicBezTo>
                    <a:pt x="2149" y="3314"/>
                    <a:pt x="2297" y="3092"/>
                    <a:pt x="2482" y="2870"/>
                  </a:cubicBezTo>
                  <a:cubicBezTo>
                    <a:pt x="2667" y="2649"/>
                    <a:pt x="2815" y="2464"/>
                    <a:pt x="3000" y="2242"/>
                  </a:cubicBezTo>
                  <a:cubicBezTo>
                    <a:pt x="3147" y="2057"/>
                    <a:pt x="3295" y="1872"/>
                    <a:pt x="3443" y="1687"/>
                  </a:cubicBezTo>
                  <a:cubicBezTo>
                    <a:pt x="3591" y="1540"/>
                    <a:pt x="3702" y="1392"/>
                    <a:pt x="3776" y="1318"/>
                  </a:cubicBezTo>
                  <a:cubicBezTo>
                    <a:pt x="3850" y="1244"/>
                    <a:pt x="3887" y="1170"/>
                    <a:pt x="3887" y="1170"/>
                  </a:cubicBezTo>
                  <a:close/>
                  <a:moveTo>
                    <a:pt x="4029" y="0"/>
                  </a:moveTo>
                  <a:cubicBezTo>
                    <a:pt x="3828" y="0"/>
                    <a:pt x="3624" y="83"/>
                    <a:pt x="3480" y="283"/>
                  </a:cubicBezTo>
                  <a:lnTo>
                    <a:pt x="338" y="4460"/>
                  </a:lnTo>
                  <a:cubicBezTo>
                    <a:pt x="1" y="4952"/>
                    <a:pt x="463" y="5408"/>
                    <a:pt x="935" y="5408"/>
                  </a:cubicBezTo>
                  <a:cubicBezTo>
                    <a:pt x="1136" y="5408"/>
                    <a:pt x="1340" y="5325"/>
                    <a:pt x="1484" y="5126"/>
                  </a:cubicBezTo>
                  <a:lnTo>
                    <a:pt x="4626" y="948"/>
                  </a:lnTo>
                  <a:cubicBezTo>
                    <a:pt x="4963" y="456"/>
                    <a:pt x="4501" y="0"/>
                    <a:pt x="4029"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4" name="Google Shape;1404;p64"/>
            <p:cNvSpPr/>
            <p:nvPr/>
          </p:nvSpPr>
          <p:spPr>
            <a:xfrm>
              <a:off x="6246575" y="1641725"/>
              <a:ext cx="101350" cy="127575"/>
            </a:xfrm>
            <a:custGeom>
              <a:rect b="b" l="l" r="r" t="t"/>
              <a:pathLst>
                <a:path extrusionOk="0" h="5103" w="4054">
                  <a:moveTo>
                    <a:pt x="3590" y="901"/>
                  </a:moveTo>
                  <a:cubicBezTo>
                    <a:pt x="3590" y="902"/>
                    <a:pt x="3553" y="976"/>
                    <a:pt x="3516" y="1086"/>
                  </a:cubicBezTo>
                  <a:cubicBezTo>
                    <a:pt x="3442" y="1160"/>
                    <a:pt x="3406" y="1344"/>
                    <a:pt x="3295" y="1492"/>
                  </a:cubicBezTo>
                  <a:cubicBezTo>
                    <a:pt x="3184" y="1677"/>
                    <a:pt x="3073" y="1899"/>
                    <a:pt x="2925" y="2084"/>
                  </a:cubicBezTo>
                  <a:cubicBezTo>
                    <a:pt x="2814" y="2306"/>
                    <a:pt x="2666" y="2527"/>
                    <a:pt x="2518" y="2749"/>
                  </a:cubicBezTo>
                  <a:cubicBezTo>
                    <a:pt x="2370" y="2971"/>
                    <a:pt x="2222" y="3193"/>
                    <a:pt x="2075" y="3415"/>
                  </a:cubicBezTo>
                  <a:cubicBezTo>
                    <a:pt x="1927" y="3600"/>
                    <a:pt x="1779" y="3784"/>
                    <a:pt x="1668" y="3932"/>
                  </a:cubicBezTo>
                  <a:cubicBezTo>
                    <a:pt x="1557" y="4117"/>
                    <a:pt x="1409" y="4228"/>
                    <a:pt x="1335" y="4302"/>
                  </a:cubicBezTo>
                  <a:cubicBezTo>
                    <a:pt x="1261" y="4413"/>
                    <a:pt x="1224" y="4450"/>
                    <a:pt x="1224" y="4450"/>
                  </a:cubicBezTo>
                  <a:cubicBezTo>
                    <a:pt x="1224" y="4450"/>
                    <a:pt x="1261" y="4413"/>
                    <a:pt x="1298" y="4302"/>
                  </a:cubicBezTo>
                  <a:cubicBezTo>
                    <a:pt x="1372" y="4191"/>
                    <a:pt x="1446" y="4043"/>
                    <a:pt x="1520" y="3858"/>
                  </a:cubicBezTo>
                  <a:cubicBezTo>
                    <a:pt x="1631" y="3674"/>
                    <a:pt x="1742" y="3489"/>
                    <a:pt x="1890" y="3267"/>
                  </a:cubicBezTo>
                  <a:cubicBezTo>
                    <a:pt x="2001" y="3045"/>
                    <a:pt x="2149" y="2823"/>
                    <a:pt x="2296" y="2601"/>
                  </a:cubicBezTo>
                  <a:cubicBezTo>
                    <a:pt x="2444" y="2380"/>
                    <a:pt x="2592" y="2158"/>
                    <a:pt x="2740" y="1973"/>
                  </a:cubicBezTo>
                  <a:cubicBezTo>
                    <a:pt x="2888" y="1751"/>
                    <a:pt x="3036" y="1566"/>
                    <a:pt x="3147" y="1418"/>
                  </a:cubicBezTo>
                  <a:cubicBezTo>
                    <a:pt x="3295" y="1270"/>
                    <a:pt x="3406" y="1123"/>
                    <a:pt x="3479" y="1049"/>
                  </a:cubicBezTo>
                  <a:cubicBezTo>
                    <a:pt x="3553" y="975"/>
                    <a:pt x="3590" y="902"/>
                    <a:pt x="3590" y="901"/>
                  </a:cubicBezTo>
                  <a:close/>
                  <a:moveTo>
                    <a:pt x="3174" y="0"/>
                  </a:moveTo>
                  <a:cubicBezTo>
                    <a:pt x="2976" y="0"/>
                    <a:pt x="2783" y="102"/>
                    <a:pt x="2666" y="346"/>
                  </a:cubicBezTo>
                  <a:cubicBezTo>
                    <a:pt x="1964" y="1640"/>
                    <a:pt x="1224" y="2934"/>
                    <a:pt x="337" y="4154"/>
                  </a:cubicBezTo>
                  <a:cubicBezTo>
                    <a:pt x="0" y="4646"/>
                    <a:pt x="462" y="5102"/>
                    <a:pt x="934" y="5102"/>
                  </a:cubicBezTo>
                  <a:cubicBezTo>
                    <a:pt x="1136" y="5102"/>
                    <a:pt x="1339" y="5019"/>
                    <a:pt x="1483" y="4820"/>
                  </a:cubicBezTo>
                  <a:cubicBezTo>
                    <a:pt x="2333" y="3600"/>
                    <a:pt x="3110" y="2306"/>
                    <a:pt x="3775" y="1012"/>
                  </a:cubicBezTo>
                  <a:cubicBezTo>
                    <a:pt x="4054" y="480"/>
                    <a:pt x="3604" y="0"/>
                    <a:pt x="3174"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5" name="Google Shape;1405;p64"/>
            <p:cNvSpPr/>
            <p:nvPr/>
          </p:nvSpPr>
          <p:spPr>
            <a:xfrm>
              <a:off x="6392525" y="1346750"/>
              <a:ext cx="51950" cy="131425"/>
            </a:xfrm>
            <a:custGeom>
              <a:rect b="b" l="l" r="r" t="t"/>
              <a:pathLst>
                <a:path extrusionOk="0" h="5257" w="2078">
                  <a:moveTo>
                    <a:pt x="1486" y="1128"/>
                  </a:moveTo>
                  <a:cubicBezTo>
                    <a:pt x="1486" y="1128"/>
                    <a:pt x="1486" y="1165"/>
                    <a:pt x="1486" y="1276"/>
                  </a:cubicBezTo>
                  <a:cubicBezTo>
                    <a:pt x="1486" y="1350"/>
                    <a:pt x="1523" y="1498"/>
                    <a:pt x="1523" y="1646"/>
                  </a:cubicBezTo>
                  <a:cubicBezTo>
                    <a:pt x="1523" y="1793"/>
                    <a:pt x="1523" y="2015"/>
                    <a:pt x="1523" y="2200"/>
                  </a:cubicBezTo>
                  <a:cubicBezTo>
                    <a:pt x="1486" y="2385"/>
                    <a:pt x="1486" y="2607"/>
                    <a:pt x="1449" y="2829"/>
                  </a:cubicBezTo>
                  <a:cubicBezTo>
                    <a:pt x="1412" y="3013"/>
                    <a:pt x="1376" y="3235"/>
                    <a:pt x="1339" y="3420"/>
                  </a:cubicBezTo>
                  <a:cubicBezTo>
                    <a:pt x="1302" y="3642"/>
                    <a:pt x="1265" y="3827"/>
                    <a:pt x="1191" y="3975"/>
                  </a:cubicBezTo>
                  <a:cubicBezTo>
                    <a:pt x="1154" y="4123"/>
                    <a:pt x="1117" y="4233"/>
                    <a:pt x="1080" y="4307"/>
                  </a:cubicBezTo>
                  <a:cubicBezTo>
                    <a:pt x="1043" y="4418"/>
                    <a:pt x="1043" y="4455"/>
                    <a:pt x="1043" y="4455"/>
                  </a:cubicBezTo>
                  <a:cubicBezTo>
                    <a:pt x="1043" y="4455"/>
                    <a:pt x="1043" y="4418"/>
                    <a:pt x="1043" y="4307"/>
                  </a:cubicBezTo>
                  <a:cubicBezTo>
                    <a:pt x="1043" y="4233"/>
                    <a:pt x="1043" y="4086"/>
                    <a:pt x="1080" y="3938"/>
                  </a:cubicBezTo>
                  <a:cubicBezTo>
                    <a:pt x="1080" y="3790"/>
                    <a:pt x="1080" y="3605"/>
                    <a:pt x="1117" y="3383"/>
                  </a:cubicBezTo>
                  <a:cubicBezTo>
                    <a:pt x="1154" y="3198"/>
                    <a:pt x="1191" y="3013"/>
                    <a:pt x="1191" y="2792"/>
                  </a:cubicBezTo>
                  <a:cubicBezTo>
                    <a:pt x="1228" y="2570"/>
                    <a:pt x="1265" y="2348"/>
                    <a:pt x="1302" y="2163"/>
                  </a:cubicBezTo>
                  <a:cubicBezTo>
                    <a:pt x="1302" y="1978"/>
                    <a:pt x="1339" y="1793"/>
                    <a:pt x="1376" y="1646"/>
                  </a:cubicBezTo>
                  <a:cubicBezTo>
                    <a:pt x="1412" y="1498"/>
                    <a:pt x="1412" y="1350"/>
                    <a:pt x="1449" y="1276"/>
                  </a:cubicBezTo>
                  <a:cubicBezTo>
                    <a:pt x="1486" y="1165"/>
                    <a:pt x="1486" y="1128"/>
                    <a:pt x="1486" y="1128"/>
                  </a:cubicBezTo>
                  <a:close/>
                  <a:moveTo>
                    <a:pt x="1380" y="0"/>
                  </a:moveTo>
                  <a:cubicBezTo>
                    <a:pt x="1052" y="0"/>
                    <a:pt x="729" y="204"/>
                    <a:pt x="747" y="610"/>
                  </a:cubicBezTo>
                  <a:cubicBezTo>
                    <a:pt x="747" y="1941"/>
                    <a:pt x="562" y="3198"/>
                    <a:pt x="155" y="4455"/>
                  </a:cubicBezTo>
                  <a:cubicBezTo>
                    <a:pt x="1" y="4942"/>
                    <a:pt x="388" y="5257"/>
                    <a:pt x="780" y="5257"/>
                  </a:cubicBezTo>
                  <a:cubicBezTo>
                    <a:pt x="1044" y="5257"/>
                    <a:pt x="1309" y="5115"/>
                    <a:pt x="1412" y="4788"/>
                  </a:cubicBezTo>
                  <a:cubicBezTo>
                    <a:pt x="1856" y="3457"/>
                    <a:pt x="2078" y="2052"/>
                    <a:pt x="2041" y="610"/>
                  </a:cubicBezTo>
                  <a:cubicBezTo>
                    <a:pt x="2041" y="204"/>
                    <a:pt x="1708" y="0"/>
                    <a:pt x="138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6" name="Google Shape;1406;p64"/>
            <p:cNvSpPr/>
            <p:nvPr/>
          </p:nvSpPr>
          <p:spPr>
            <a:xfrm>
              <a:off x="4736875" y="1479850"/>
              <a:ext cx="33750" cy="173775"/>
            </a:xfrm>
            <a:custGeom>
              <a:rect b="b" l="l" r="r" t="t"/>
              <a:pathLst>
                <a:path extrusionOk="0" h="6951" w="1350">
                  <a:moveTo>
                    <a:pt x="611" y="795"/>
                  </a:moveTo>
                  <a:cubicBezTo>
                    <a:pt x="611" y="795"/>
                    <a:pt x="648" y="869"/>
                    <a:pt x="648" y="1017"/>
                  </a:cubicBezTo>
                  <a:cubicBezTo>
                    <a:pt x="685" y="1165"/>
                    <a:pt x="685" y="1387"/>
                    <a:pt x="721" y="1645"/>
                  </a:cubicBezTo>
                  <a:cubicBezTo>
                    <a:pt x="721" y="1904"/>
                    <a:pt x="758" y="2163"/>
                    <a:pt x="758" y="2496"/>
                  </a:cubicBezTo>
                  <a:cubicBezTo>
                    <a:pt x="758" y="2828"/>
                    <a:pt x="758" y="3161"/>
                    <a:pt x="795" y="3494"/>
                  </a:cubicBezTo>
                  <a:cubicBezTo>
                    <a:pt x="758" y="3827"/>
                    <a:pt x="758" y="4159"/>
                    <a:pt x="758" y="4492"/>
                  </a:cubicBezTo>
                  <a:cubicBezTo>
                    <a:pt x="758" y="4788"/>
                    <a:pt x="721" y="5084"/>
                    <a:pt x="721" y="5342"/>
                  </a:cubicBezTo>
                  <a:cubicBezTo>
                    <a:pt x="721" y="5601"/>
                    <a:pt x="685" y="5786"/>
                    <a:pt x="685" y="5934"/>
                  </a:cubicBezTo>
                  <a:cubicBezTo>
                    <a:pt x="685" y="6082"/>
                    <a:pt x="648" y="6193"/>
                    <a:pt x="648" y="6193"/>
                  </a:cubicBezTo>
                  <a:cubicBezTo>
                    <a:pt x="648" y="6193"/>
                    <a:pt x="648" y="6082"/>
                    <a:pt x="611" y="5934"/>
                  </a:cubicBezTo>
                  <a:cubicBezTo>
                    <a:pt x="611" y="5786"/>
                    <a:pt x="574" y="5601"/>
                    <a:pt x="574" y="5342"/>
                  </a:cubicBezTo>
                  <a:cubicBezTo>
                    <a:pt x="574" y="5084"/>
                    <a:pt x="537" y="4788"/>
                    <a:pt x="537" y="4492"/>
                  </a:cubicBezTo>
                  <a:cubicBezTo>
                    <a:pt x="537" y="4159"/>
                    <a:pt x="500" y="3827"/>
                    <a:pt x="500" y="3494"/>
                  </a:cubicBezTo>
                  <a:cubicBezTo>
                    <a:pt x="500" y="3161"/>
                    <a:pt x="500" y="2828"/>
                    <a:pt x="537" y="2496"/>
                  </a:cubicBezTo>
                  <a:cubicBezTo>
                    <a:pt x="537" y="2200"/>
                    <a:pt x="537" y="1904"/>
                    <a:pt x="574" y="1645"/>
                  </a:cubicBezTo>
                  <a:cubicBezTo>
                    <a:pt x="574" y="1387"/>
                    <a:pt x="611" y="1165"/>
                    <a:pt x="611" y="1017"/>
                  </a:cubicBezTo>
                  <a:cubicBezTo>
                    <a:pt x="611" y="869"/>
                    <a:pt x="611" y="795"/>
                    <a:pt x="611" y="795"/>
                  </a:cubicBezTo>
                  <a:close/>
                  <a:moveTo>
                    <a:pt x="652" y="0"/>
                  </a:moveTo>
                  <a:cubicBezTo>
                    <a:pt x="324" y="0"/>
                    <a:pt x="1" y="203"/>
                    <a:pt x="19" y="610"/>
                  </a:cubicBezTo>
                  <a:lnTo>
                    <a:pt x="19" y="6341"/>
                  </a:lnTo>
                  <a:cubicBezTo>
                    <a:pt x="19" y="6747"/>
                    <a:pt x="352" y="6951"/>
                    <a:pt x="685" y="6951"/>
                  </a:cubicBezTo>
                  <a:cubicBezTo>
                    <a:pt x="1017" y="6951"/>
                    <a:pt x="1350" y="6747"/>
                    <a:pt x="1350" y="6341"/>
                  </a:cubicBezTo>
                  <a:lnTo>
                    <a:pt x="1313" y="610"/>
                  </a:lnTo>
                  <a:cubicBezTo>
                    <a:pt x="1313" y="203"/>
                    <a:pt x="980" y="0"/>
                    <a:pt x="652"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7" name="Google Shape;1407;p64"/>
            <p:cNvSpPr/>
            <p:nvPr/>
          </p:nvSpPr>
          <p:spPr>
            <a:xfrm>
              <a:off x="4731050" y="1256400"/>
              <a:ext cx="46050" cy="200850"/>
            </a:xfrm>
            <a:custGeom>
              <a:rect b="b" l="l" r="r" t="t"/>
              <a:pathLst>
                <a:path extrusionOk="0" h="8034" w="1842">
                  <a:moveTo>
                    <a:pt x="1250" y="675"/>
                  </a:moveTo>
                  <a:cubicBezTo>
                    <a:pt x="1250" y="675"/>
                    <a:pt x="1250" y="786"/>
                    <a:pt x="1287" y="934"/>
                  </a:cubicBezTo>
                  <a:cubicBezTo>
                    <a:pt x="1287" y="1119"/>
                    <a:pt x="1324" y="1341"/>
                    <a:pt x="1324" y="1636"/>
                  </a:cubicBezTo>
                  <a:cubicBezTo>
                    <a:pt x="1324" y="1932"/>
                    <a:pt x="1324" y="2265"/>
                    <a:pt x="1324" y="2635"/>
                  </a:cubicBezTo>
                  <a:cubicBezTo>
                    <a:pt x="1324" y="2967"/>
                    <a:pt x="1324" y="3374"/>
                    <a:pt x="1287" y="3744"/>
                  </a:cubicBezTo>
                  <a:cubicBezTo>
                    <a:pt x="1250" y="4113"/>
                    <a:pt x="1213" y="4520"/>
                    <a:pt x="1176" y="4853"/>
                  </a:cubicBezTo>
                  <a:cubicBezTo>
                    <a:pt x="1139" y="5223"/>
                    <a:pt x="1102" y="5555"/>
                    <a:pt x="1028" y="5814"/>
                  </a:cubicBezTo>
                  <a:cubicBezTo>
                    <a:pt x="991" y="6110"/>
                    <a:pt x="954" y="6332"/>
                    <a:pt x="918" y="6517"/>
                  </a:cubicBezTo>
                  <a:cubicBezTo>
                    <a:pt x="881" y="6664"/>
                    <a:pt x="844" y="6775"/>
                    <a:pt x="844" y="6775"/>
                  </a:cubicBezTo>
                  <a:cubicBezTo>
                    <a:pt x="844" y="6775"/>
                    <a:pt x="844" y="6664"/>
                    <a:pt x="881" y="6517"/>
                  </a:cubicBezTo>
                  <a:cubicBezTo>
                    <a:pt x="881" y="6332"/>
                    <a:pt x="881" y="6110"/>
                    <a:pt x="918" y="5814"/>
                  </a:cubicBezTo>
                  <a:cubicBezTo>
                    <a:pt x="918" y="5518"/>
                    <a:pt x="918" y="5186"/>
                    <a:pt x="954" y="4853"/>
                  </a:cubicBezTo>
                  <a:cubicBezTo>
                    <a:pt x="991" y="4483"/>
                    <a:pt x="991" y="4113"/>
                    <a:pt x="1028" y="3707"/>
                  </a:cubicBezTo>
                  <a:cubicBezTo>
                    <a:pt x="1065" y="3337"/>
                    <a:pt x="1065" y="2967"/>
                    <a:pt x="1102" y="2598"/>
                  </a:cubicBezTo>
                  <a:cubicBezTo>
                    <a:pt x="1139" y="2265"/>
                    <a:pt x="1139" y="1932"/>
                    <a:pt x="1176" y="1636"/>
                  </a:cubicBezTo>
                  <a:cubicBezTo>
                    <a:pt x="1176" y="1341"/>
                    <a:pt x="1213" y="1119"/>
                    <a:pt x="1213" y="934"/>
                  </a:cubicBezTo>
                  <a:cubicBezTo>
                    <a:pt x="1250" y="786"/>
                    <a:pt x="1250" y="675"/>
                    <a:pt x="1250" y="675"/>
                  </a:cubicBezTo>
                  <a:close/>
                  <a:moveTo>
                    <a:pt x="1176" y="0"/>
                  </a:moveTo>
                  <a:cubicBezTo>
                    <a:pt x="844" y="0"/>
                    <a:pt x="511" y="213"/>
                    <a:pt x="511" y="638"/>
                  </a:cubicBezTo>
                  <a:cubicBezTo>
                    <a:pt x="511" y="2819"/>
                    <a:pt x="363" y="5001"/>
                    <a:pt x="67" y="7182"/>
                  </a:cubicBezTo>
                  <a:cubicBezTo>
                    <a:pt x="0" y="7696"/>
                    <a:pt x="432" y="8034"/>
                    <a:pt x="809" y="8034"/>
                  </a:cubicBezTo>
                  <a:cubicBezTo>
                    <a:pt x="1057" y="8034"/>
                    <a:pt x="1280" y="7888"/>
                    <a:pt x="1324" y="7552"/>
                  </a:cubicBezTo>
                  <a:cubicBezTo>
                    <a:pt x="1620" y="5260"/>
                    <a:pt x="1805" y="2930"/>
                    <a:pt x="1842" y="638"/>
                  </a:cubicBezTo>
                  <a:cubicBezTo>
                    <a:pt x="1842" y="213"/>
                    <a:pt x="1509" y="0"/>
                    <a:pt x="1176"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8" name="Google Shape;1408;p64"/>
            <p:cNvSpPr/>
            <p:nvPr/>
          </p:nvSpPr>
          <p:spPr>
            <a:xfrm>
              <a:off x="4751350" y="1017025"/>
              <a:ext cx="84900" cy="212225"/>
            </a:xfrm>
            <a:custGeom>
              <a:rect b="b" l="l" r="r" t="t"/>
              <a:pathLst>
                <a:path extrusionOk="0" h="8489" w="3396">
                  <a:moveTo>
                    <a:pt x="2767" y="860"/>
                  </a:moveTo>
                  <a:cubicBezTo>
                    <a:pt x="2767" y="860"/>
                    <a:pt x="2767" y="971"/>
                    <a:pt x="2767" y="1155"/>
                  </a:cubicBezTo>
                  <a:cubicBezTo>
                    <a:pt x="2767" y="1340"/>
                    <a:pt x="2767" y="1599"/>
                    <a:pt x="2730" y="1895"/>
                  </a:cubicBezTo>
                  <a:cubicBezTo>
                    <a:pt x="2693" y="2228"/>
                    <a:pt x="2656" y="2597"/>
                    <a:pt x="2620" y="2967"/>
                  </a:cubicBezTo>
                  <a:cubicBezTo>
                    <a:pt x="2546" y="3374"/>
                    <a:pt x="2472" y="3780"/>
                    <a:pt x="2398" y="4187"/>
                  </a:cubicBezTo>
                  <a:cubicBezTo>
                    <a:pt x="2287" y="4594"/>
                    <a:pt x="2176" y="5000"/>
                    <a:pt x="2065" y="5407"/>
                  </a:cubicBezTo>
                  <a:cubicBezTo>
                    <a:pt x="1954" y="5777"/>
                    <a:pt x="1843" y="6109"/>
                    <a:pt x="1732" y="6405"/>
                  </a:cubicBezTo>
                  <a:cubicBezTo>
                    <a:pt x="1621" y="6701"/>
                    <a:pt x="1510" y="6960"/>
                    <a:pt x="1436" y="7108"/>
                  </a:cubicBezTo>
                  <a:cubicBezTo>
                    <a:pt x="1363" y="7293"/>
                    <a:pt x="1326" y="7403"/>
                    <a:pt x="1326" y="7403"/>
                  </a:cubicBezTo>
                  <a:cubicBezTo>
                    <a:pt x="1326" y="7403"/>
                    <a:pt x="1326" y="7293"/>
                    <a:pt x="1363" y="7108"/>
                  </a:cubicBezTo>
                  <a:cubicBezTo>
                    <a:pt x="1436" y="6923"/>
                    <a:pt x="1510" y="6664"/>
                    <a:pt x="1584" y="6368"/>
                  </a:cubicBezTo>
                  <a:cubicBezTo>
                    <a:pt x="1658" y="6072"/>
                    <a:pt x="1732" y="5703"/>
                    <a:pt x="1843" y="5333"/>
                  </a:cubicBezTo>
                  <a:cubicBezTo>
                    <a:pt x="1954" y="4963"/>
                    <a:pt x="2028" y="4557"/>
                    <a:pt x="2139" y="4150"/>
                  </a:cubicBezTo>
                  <a:cubicBezTo>
                    <a:pt x="2213" y="3743"/>
                    <a:pt x="2324" y="3337"/>
                    <a:pt x="2398" y="2930"/>
                  </a:cubicBezTo>
                  <a:cubicBezTo>
                    <a:pt x="2435" y="2560"/>
                    <a:pt x="2546" y="2191"/>
                    <a:pt x="2583" y="1895"/>
                  </a:cubicBezTo>
                  <a:cubicBezTo>
                    <a:pt x="2620" y="1562"/>
                    <a:pt x="2693" y="1303"/>
                    <a:pt x="2730" y="1155"/>
                  </a:cubicBezTo>
                  <a:cubicBezTo>
                    <a:pt x="2730" y="971"/>
                    <a:pt x="2767" y="860"/>
                    <a:pt x="2767" y="860"/>
                  </a:cubicBezTo>
                  <a:close/>
                  <a:moveTo>
                    <a:pt x="2749" y="0"/>
                  </a:moveTo>
                  <a:cubicBezTo>
                    <a:pt x="2416" y="0"/>
                    <a:pt x="2065" y="213"/>
                    <a:pt x="2028" y="638"/>
                  </a:cubicBezTo>
                  <a:cubicBezTo>
                    <a:pt x="1880" y="3041"/>
                    <a:pt x="1289" y="5333"/>
                    <a:pt x="253" y="7477"/>
                  </a:cubicBezTo>
                  <a:cubicBezTo>
                    <a:pt x="0" y="8009"/>
                    <a:pt x="458" y="8489"/>
                    <a:pt x="891" y="8489"/>
                  </a:cubicBezTo>
                  <a:cubicBezTo>
                    <a:pt x="1089" y="8489"/>
                    <a:pt x="1283" y="8387"/>
                    <a:pt x="1399" y="8143"/>
                  </a:cubicBezTo>
                  <a:cubicBezTo>
                    <a:pt x="2546" y="5777"/>
                    <a:pt x="3211" y="3263"/>
                    <a:pt x="3359" y="638"/>
                  </a:cubicBezTo>
                  <a:cubicBezTo>
                    <a:pt x="3396" y="213"/>
                    <a:pt x="3082" y="0"/>
                    <a:pt x="2749"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9" name="Google Shape;1409;p64"/>
            <p:cNvSpPr/>
            <p:nvPr/>
          </p:nvSpPr>
          <p:spPr>
            <a:xfrm>
              <a:off x="5290050" y="977500"/>
              <a:ext cx="236650" cy="643325"/>
            </a:xfrm>
            <a:custGeom>
              <a:rect b="b" l="l" r="r" t="t"/>
              <a:pathLst>
                <a:path extrusionOk="0" h="25733" w="9466">
                  <a:moveTo>
                    <a:pt x="6027" y="1"/>
                  </a:moveTo>
                  <a:cubicBezTo>
                    <a:pt x="6027" y="1"/>
                    <a:pt x="3402" y="12571"/>
                    <a:pt x="1" y="25732"/>
                  </a:cubicBezTo>
                  <a:cubicBezTo>
                    <a:pt x="1" y="25732"/>
                    <a:pt x="1701" y="21111"/>
                    <a:pt x="4511" y="18819"/>
                  </a:cubicBezTo>
                  <a:cubicBezTo>
                    <a:pt x="4511" y="18819"/>
                    <a:pt x="4696" y="18153"/>
                    <a:pt x="4955" y="17081"/>
                  </a:cubicBezTo>
                  <a:lnTo>
                    <a:pt x="3809" y="16896"/>
                  </a:lnTo>
                  <a:lnTo>
                    <a:pt x="5066" y="16711"/>
                  </a:lnTo>
                  <a:cubicBezTo>
                    <a:pt x="5176" y="16342"/>
                    <a:pt x="5287" y="15898"/>
                    <a:pt x="5398" y="15454"/>
                  </a:cubicBezTo>
                  <a:cubicBezTo>
                    <a:pt x="4992" y="15417"/>
                    <a:pt x="4622" y="15306"/>
                    <a:pt x="4252" y="15159"/>
                  </a:cubicBezTo>
                  <a:lnTo>
                    <a:pt x="4252" y="15159"/>
                  </a:lnTo>
                  <a:cubicBezTo>
                    <a:pt x="4361" y="15168"/>
                    <a:pt x="4473" y="15173"/>
                    <a:pt x="4585" y="15173"/>
                  </a:cubicBezTo>
                  <a:cubicBezTo>
                    <a:pt x="4891" y="15173"/>
                    <a:pt x="5202" y="15139"/>
                    <a:pt x="5472" y="15085"/>
                  </a:cubicBezTo>
                  <a:cubicBezTo>
                    <a:pt x="5620" y="14641"/>
                    <a:pt x="5731" y="14123"/>
                    <a:pt x="5879" y="13606"/>
                  </a:cubicBezTo>
                  <a:lnTo>
                    <a:pt x="4252" y="13458"/>
                  </a:lnTo>
                  <a:lnTo>
                    <a:pt x="5990" y="13199"/>
                  </a:lnTo>
                  <a:cubicBezTo>
                    <a:pt x="6101" y="12829"/>
                    <a:pt x="6175" y="12460"/>
                    <a:pt x="6286" y="12053"/>
                  </a:cubicBezTo>
                  <a:lnTo>
                    <a:pt x="4918" y="11831"/>
                  </a:lnTo>
                  <a:lnTo>
                    <a:pt x="6396" y="11609"/>
                  </a:lnTo>
                  <a:cubicBezTo>
                    <a:pt x="6507" y="11277"/>
                    <a:pt x="6581" y="10944"/>
                    <a:pt x="6692" y="10611"/>
                  </a:cubicBezTo>
                  <a:lnTo>
                    <a:pt x="5324" y="10389"/>
                  </a:lnTo>
                  <a:lnTo>
                    <a:pt x="6803" y="10204"/>
                  </a:lnTo>
                  <a:cubicBezTo>
                    <a:pt x="6914" y="9724"/>
                    <a:pt x="7062" y="9280"/>
                    <a:pt x="7173" y="8837"/>
                  </a:cubicBezTo>
                  <a:lnTo>
                    <a:pt x="7173" y="8837"/>
                  </a:lnTo>
                  <a:cubicBezTo>
                    <a:pt x="7116" y="8841"/>
                    <a:pt x="7058" y="8844"/>
                    <a:pt x="7001" y="8844"/>
                  </a:cubicBezTo>
                  <a:cubicBezTo>
                    <a:pt x="6616" y="8844"/>
                    <a:pt x="6238" y="8739"/>
                    <a:pt x="5916" y="8578"/>
                  </a:cubicBezTo>
                  <a:lnTo>
                    <a:pt x="5916" y="8578"/>
                  </a:lnTo>
                  <a:cubicBezTo>
                    <a:pt x="6048" y="8608"/>
                    <a:pt x="6180" y="8622"/>
                    <a:pt x="6311" y="8622"/>
                  </a:cubicBezTo>
                  <a:cubicBezTo>
                    <a:pt x="6655" y="8622"/>
                    <a:pt x="6989" y="8527"/>
                    <a:pt x="7284" y="8393"/>
                  </a:cubicBezTo>
                  <a:lnTo>
                    <a:pt x="7543" y="7432"/>
                  </a:lnTo>
                  <a:cubicBezTo>
                    <a:pt x="7062" y="7395"/>
                    <a:pt x="6618" y="7284"/>
                    <a:pt x="6175" y="7099"/>
                  </a:cubicBezTo>
                  <a:lnTo>
                    <a:pt x="6175" y="7099"/>
                  </a:lnTo>
                  <a:cubicBezTo>
                    <a:pt x="6358" y="7125"/>
                    <a:pt x="6537" y="7137"/>
                    <a:pt x="6712" y="7137"/>
                  </a:cubicBezTo>
                  <a:cubicBezTo>
                    <a:pt x="7033" y="7137"/>
                    <a:pt x="7343" y="7097"/>
                    <a:pt x="7653" y="7025"/>
                  </a:cubicBezTo>
                  <a:cubicBezTo>
                    <a:pt x="7801" y="6544"/>
                    <a:pt x="7912" y="6101"/>
                    <a:pt x="8060" y="5620"/>
                  </a:cubicBezTo>
                  <a:cubicBezTo>
                    <a:pt x="7543" y="5620"/>
                    <a:pt x="6988" y="5546"/>
                    <a:pt x="6507" y="5398"/>
                  </a:cubicBezTo>
                  <a:cubicBezTo>
                    <a:pt x="7062" y="5398"/>
                    <a:pt x="7653" y="5361"/>
                    <a:pt x="8171" y="5213"/>
                  </a:cubicBezTo>
                  <a:cubicBezTo>
                    <a:pt x="8319" y="4733"/>
                    <a:pt x="8430" y="4289"/>
                    <a:pt x="8578" y="3809"/>
                  </a:cubicBezTo>
                  <a:lnTo>
                    <a:pt x="8578" y="3809"/>
                  </a:lnTo>
                  <a:cubicBezTo>
                    <a:pt x="8171" y="3845"/>
                    <a:pt x="7801" y="3845"/>
                    <a:pt x="7432" y="3845"/>
                  </a:cubicBezTo>
                  <a:cubicBezTo>
                    <a:pt x="7838" y="3735"/>
                    <a:pt x="8282" y="3587"/>
                    <a:pt x="8689" y="3402"/>
                  </a:cubicBezTo>
                  <a:cubicBezTo>
                    <a:pt x="8800" y="2995"/>
                    <a:pt x="8910" y="2588"/>
                    <a:pt x="9021" y="2219"/>
                  </a:cubicBezTo>
                  <a:lnTo>
                    <a:pt x="9021" y="2219"/>
                  </a:lnTo>
                  <a:cubicBezTo>
                    <a:pt x="8578" y="2441"/>
                    <a:pt x="8097" y="2625"/>
                    <a:pt x="7616" y="2736"/>
                  </a:cubicBezTo>
                  <a:cubicBezTo>
                    <a:pt x="8208" y="2478"/>
                    <a:pt x="8763" y="2108"/>
                    <a:pt x="9206" y="1664"/>
                  </a:cubicBezTo>
                  <a:cubicBezTo>
                    <a:pt x="9280" y="1368"/>
                    <a:pt x="9354" y="1073"/>
                    <a:pt x="9465" y="814"/>
                  </a:cubicBezTo>
                  <a:lnTo>
                    <a:pt x="9465" y="814"/>
                  </a:lnTo>
                  <a:cubicBezTo>
                    <a:pt x="9280" y="1205"/>
                    <a:pt x="8463" y="1631"/>
                    <a:pt x="7777" y="1631"/>
                  </a:cubicBezTo>
                  <a:cubicBezTo>
                    <a:pt x="7230" y="1631"/>
                    <a:pt x="6766" y="1362"/>
                    <a:pt x="6766" y="592"/>
                  </a:cubicBezTo>
                  <a:lnTo>
                    <a:pt x="6027"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0" name="Google Shape;1410;p64"/>
            <p:cNvSpPr/>
            <p:nvPr/>
          </p:nvSpPr>
          <p:spPr>
            <a:xfrm>
              <a:off x="5569175" y="1069925"/>
              <a:ext cx="318900" cy="551825"/>
            </a:xfrm>
            <a:custGeom>
              <a:rect b="b" l="l" r="r" t="t"/>
              <a:pathLst>
                <a:path extrusionOk="0" h="22073" w="12756">
                  <a:moveTo>
                    <a:pt x="7617" y="1"/>
                  </a:moveTo>
                  <a:cubicBezTo>
                    <a:pt x="7617" y="1"/>
                    <a:pt x="4067" y="12423"/>
                    <a:pt x="1" y="22072"/>
                  </a:cubicBezTo>
                  <a:cubicBezTo>
                    <a:pt x="1" y="22072"/>
                    <a:pt x="851" y="20741"/>
                    <a:pt x="1960" y="19114"/>
                  </a:cubicBezTo>
                  <a:cubicBezTo>
                    <a:pt x="3217" y="15935"/>
                    <a:pt x="4511" y="12792"/>
                    <a:pt x="5953" y="9724"/>
                  </a:cubicBezTo>
                  <a:lnTo>
                    <a:pt x="5953" y="9724"/>
                  </a:lnTo>
                  <a:cubicBezTo>
                    <a:pt x="4659" y="12645"/>
                    <a:pt x="3439" y="15602"/>
                    <a:pt x="2367" y="18597"/>
                  </a:cubicBezTo>
                  <a:cubicBezTo>
                    <a:pt x="2810" y="17931"/>
                    <a:pt x="3291" y="17266"/>
                    <a:pt x="3809" y="16600"/>
                  </a:cubicBezTo>
                  <a:lnTo>
                    <a:pt x="4955" y="13865"/>
                  </a:lnTo>
                  <a:lnTo>
                    <a:pt x="4067" y="16231"/>
                  </a:lnTo>
                  <a:cubicBezTo>
                    <a:pt x="5367" y="14560"/>
                    <a:pt x="6638" y="13180"/>
                    <a:pt x="7275" y="13180"/>
                  </a:cubicBezTo>
                  <a:cubicBezTo>
                    <a:pt x="7654" y="13180"/>
                    <a:pt x="7809" y="13665"/>
                    <a:pt x="7617" y="14863"/>
                  </a:cubicBezTo>
                  <a:cubicBezTo>
                    <a:pt x="7617" y="14863"/>
                    <a:pt x="8245" y="13643"/>
                    <a:pt x="9059" y="11868"/>
                  </a:cubicBezTo>
                  <a:cubicBezTo>
                    <a:pt x="8615" y="11794"/>
                    <a:pt x="8134" y="11646"/>
                    <a:pt x="7765" y="11425"/>
                  </a:cubicBezTo>
                  <a:lnTo>
                    <a:pt x="7765" y="11425"/>
                  </a:lnTo>
                  <a:cubicBezTo>
                    <a:pt x="8056" y="11514"/>
                    <a:pt x="8360" y="11563"/>
                    <a:pt x="8662" y="11563"/>
                  </a:cubicBezTo>
                  <a:cubicBezTo>
                    <a:pt x="8858" y="11563"/>
                    <a:pt x="9054" y="11542"/>
                    <a:pt x="9243" y="11499"/>
                  </a:cubicBezTo>
                  <a:cubicBezTo>
                    <a:pt x="9391" y="11166"/>
                    <a:pt x="9576" y="10796"/>
                    <a:pt x="9724" y="10426"/>
                  </a:cubicBezTo>
                  <a:cubicBezTo>
                    <a:pt x="9169" y="10389"/>
                    <a:pt x="8578" y="10278"/>
                    <a:pt x="8097" y="10057"/>
                  </a:cubicBezTo>
                  <a:lnTo>
                    <a:pt x="8097" y="10057"/>
                  </a:lnTo>
                  <a:cubicBezTo>
                    <a:pt x="8345" y="10103"/>
                    <a:pt x="8599" y="10124"/>
                    <a:pt x="8855" y="10124"/>
                  </a:cubicBezTo>
                  <a:cubicBezTo>
                    <a:pt x="9209" y="10124"/>
                    <a:pt x="9565" y="10084"/>
                    <a:pt x="9909" y="10020"/>
                  </a:cubicBezTo>
                  <a:cubicBezTo>
                    <a:pt x="10057" y="9724"/>
                    <a:pt x="10168" y="9428"/>
                    <a:pt x="10316" y="9095"/>
                  </a:cubicBezTo>
                  <a:cubicBezTo>
                    <a:pt x="9798" y="9095"/>
                    <a:pt x="9280" y="9021"/>
                    <a:pt x="8800" y="8874"/>
                  </a:cubicBezTo>
                  <a:lnTo>
                    <a:pt x="8800" y="8874"/>
                  </a:lnTo>
                  <a:cubicBezTo>
                    <a:pt x="8904" y="8880"/>
                    <a:pt x="9008" y="8883"/>
                    <a:pt x="9111" y="8883"/>
                  </a:cubicBezTo>
                  <a:cubicBezTo>
                    <a:pt x="9587" y="8883"/>
                    <a:pt x="10037" y="8817"/>
                    <a:pt x="10463" y="8726"/>
                  </a:cubicBezTo>
                  <a:cubicBezTo>
                    <a:pt x="10574" y="8467"/>
                    <a:pt x="10685" y="8208"/>
                    <a:pt x="10796" y="7949"/>
                  </a:cubicBezTo>
                  <a:lnTo>
                    <a:pt x="10796" y="7949"/>
                  </a:lnTo>
                  <a:cubicBezTo>
                    <a:pt x="10704" y="7956"/>
                    <a:pt x="10612" y="7959"/>
                    <a:pt x="10518" y="7959"/>
                  </a:cubicBezTo>
                  <a:cubicBezTo>
                    <a:pt x="10083" y="7959"/>
                    <a:pt x="9632" y="7893"/>
                    <a:pt x="9206" y="7801"/>
                  </a:cubicBezTo>
                  <a:cubicBezTo>
                    <a:pt x="9835" y="7801"/>
                    <a:pt x="10426" y="7691"/>
                    <a:pt x="10981" y="7506"/>
                  </a:cubicBezTo>
                  <a:cubicBezTo>
                    <a:pt x="11092" y="7247"/>
                    <a:pt x="11203" y="6988"/>
                    <a:pt x="11314" y="6729"/>
                  </a:cubicBezTo>
                  <a:cubicBezTo>
                    <a:pt x="10759" y="6729"/>
                    <a:pt x="10205" y="6618"/>
                    <a:pt x="9724" y="6434"/>
                  </a:cubicBezTo>
                  <a:lnTo>
                    <a:pt x="9724" y="6434"/>
                  </a:lnTo>
                  <a:cubicBezTo>
                    <a:pt x="9934" y="6460"/>
                    <a:pt x="10143" y="6472"/>
                    <a:pt x="10351" y="6472"/>
                  </a:cubicBezTo>
                  <a:cubicBezTo>
                    <a:pt x="10730" y="6472"/>
                    <a:pt x="11103" y="6431"/>
                    <a:pt x="11462" y="6360"/>
                  </a:cubicBezTo>
                  <a:cubicBezTo>
                    <a:pt x="11573" y="6027"/>
                    <a:pt x="11720" y="5694"/>
                    <a:pt x="11831" y="5398"/>
                  </a:cubicBezTo>
                  <a:lnTo>
                    <a:pt x="11831" y="5398"/>
                  </a:lnTo>
                  <a:cubicBezTo>
                    <a:pt x="11591" y="5450"/>
                    <a:pt x="11343" y="5477"/>
                    <a:pt x="11094" y="5477"/>
                  </a:cubicBezTo>
                  <a:cubicBezTo>
                    <a:pt x="10807" y="5477"/>
                    <a:pt x="10519" y="5441"/>
                    <a:pt x="10242" y="5361"/>
                  </a:cubicBezTo>
                  <a:lnTo>
                    <a:pt x="10242" y="5361"/>
                  </a:lnTo>
                  <a:cubicBezTo>
                    <a:pt x="10295" y="5365"/>
                    <a:pt x="10349" y="5366"/>
                    <a:pt x="10402" y="5366"/>
                  </a:cubicBezTo>
                  <a:cubicBezTo>
                    <a:pt x="10976" y="5366"/>
                    <a:pt x="11543" y="5188"/>
                    <a:pt x="12016" y="4918"/>
                  </a:cubicBezTo>
                  <a:cubicBezTo>
                    <a:pt x="12127" y="4622"/>
                    <a:pt x="12201" y="4363"/>
                    <a:pt x="12312" y="4067"/>
                  </a:cubicBezTo>
                  <a:lnTo>
                    <a:pt x="12312" y="4067"/>
                  </a:lnTo>
                  <a:cubicBezTo>
                    <a:pt x="11812" y="4273"/>
                    <a:pt x="11288" y="4386"/>
                    <a:pt x="10778" y="4386"/>
                  </a:cubicBezTo>
                  <a:cubicBezTo>
                    <a:pt x="10648" y="4386"/>
                    <a:pt x="10518" y="4378"/>
                    <a:pt x="10389" y="4363"/>
                  </a:cubicBezTo>
                  <a:cubicBezTo>
                    <a:pt x="11166" y="4326"/>
                    <a:pt x="11905" y="4030"/>
                    <a:pt x="12497" y="3550"/>
                  </a:cubicBezTo>
                  <a:cubicBezTo>
                    <a:pt x="12571" y="3291"/>
                    <a:pt x="12645" y="2995"/>
                    <a:pt x="12756" y="2736"/>
                  </a:cubicBezTo>
                  <a:lnTo>
                    <a:pt x="12756" y="2736"/>
                  </a:lnTo>
                  <a:cubicBezTo>
                    <a:pt x="12296" y="2957"/>
                    <a:pt x="11821" y="3058"/>
                    <a:pt x="11363" y="3058"/>
                  </a:cubicBezTo>
                  <a:cubicBezTo>
                    <a:pt x="9906" y="3058"/>
                    <a:pt x="8641" y="2036"/>
                    <a:pt x="8726" y="629"/>
                  </a:cubicBezTo>
                  <a:lnTo>
                    <a:pt x="7617"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1" name="Google Shape;1411;p64"/>
            <p:cNvSpPr/>
            <p:nvPr/>
          </p:nvSpPr>
          <p:spPr>
            <a:xfrm>
              <a:off x="5389875" y="2204000"/>
              <a:ext cx="504675" cy="500975"/>
            </a:xfrm>
            <a:custGeom>
              <a:rect b="b" l="l" r="r" t="t"/>
              <a:pathLst>
                <a:path extrusionOk="0" h="20039" w="20187">
                  <a:moveTo>
                    <a:pt x="20186" y="1"/>
                  </a:moveTo>
                  <a:lnTo>
                    <a:pt x="12644" y="6212"/>
                  </a:lnTo>
                  <a:cubicBezTo>
                    <a:pt x="12607" y="7173"/>
                    <a:pt x="12423" y="8097"/>
                    <a:pt x="12127" y="9022"/>
                  </a:cubicBezTo>
                  <a:cubicBezTo>
                    <a:pt x="12201" y="8245"/>
                    <a:pt x="12164" y="7469"/>
                    <a:pt x="12053" y="6692"/>
                  </a:cubicBezTo>
                  <a:lnTo>
                    <a:pt x="10685" y="7838"/>
                  </a:lnTo>
                  <a:cubicBezTo>
                    <a:pt x="10574" y="8578"/>
                    <a:pt x="10426" y="9317"/>
                    <a:pt x="10241" y="10020"/>
                  </a:cubicBezTo>
                  <a:cubicBezTo>
                    <a:pt x="10204" y="9428"/>
                    <a:pt x="10167" y="8874"/>
                    <a:pt x="10093" y="8319"/>
                  </a:cubicBezTo>
                  <a:lnTo>
                    <a:pt x="8947" y="9280"/>
                  </a:lnTo>
                  <a:cubicBezTo>
                    <a:pt x="8799" y="10094"/>
                    <a:pt x="8615" y="10907"/>
                    <a:pt x="8393" y="11720"/>
                  </a:cubicBezTo>
                  <a:cubicBezTo>
                    <a:pt x="8393" y="11092"/>
                    <a:pt x="8356" y="10426"/>
                    <a:pt x="8319" y="9798"/>
                  </a:cubicBezTo>
                  <a:lnTo>
                    <a:pt x="7431" y="10537"/>
                  </a:lnTo>
                  <a:cubicBezTo>
                    <a:pt x="7247" y="11314"/>
                    <a:pt x="7136" y="12090"/>
                    <a:pt x="7136" y="12903"/>
                  </a:cubicBezTo>
                  <a:cubicBezTo>
                    <a:pt x="6951" y="12312"/>
                    <a:pt x="6840" y="11683"/>
                    <a:pt x="6766" y="11055"/>
                  </a:cubicBezTo>
                  <a:lnTo>
                    <a:pt x="5768" y="11868"/>
                  </a:lnTo>
                  <a:cubicBezTo>
                    <a:pt x="5657" y="12756"/>
                    <a:pt x="5583" y="13680"/>
                    <a:pt x="5583" y="14604"/>
                  </a:cubicBezTo>
                  <a:cubicBezTo>
                    <a:pt x="5398" y="13976"/>
                    <a:pt x="5287" y="13310"/>
                    <a:pt x="5176" y="12645"/>
                  </a:cubicBezTo>
                  <a:cubicBezTo>
                    <a:pt x="4844" y="13199"/>
                    <a:pt x="4474" y="13680"/>
                    <a:pt x="4067" y="14087"/>
                  </a:cubicBezTo>
                  <a:cubicBezTo>
                    <a:pt x="4067" y="14234"/>
                    <a:pt x="4067" y="14419"/>
                    <a:pt x="4067" y="14604"/>
                  </a:cubicBezTo>
                  <a:cubicBezTo>
                    <a:pt x="4104" y="15085"/>
                    <a:pt x="4215" y="15528"/>
                    <a:pt x="4326" y="16009"/>
                  </a:cubicBezTo>
                  <a:cubicBezTo>
                    <a:pt x="4104" y="15602"/>
                    <a:pt x="3882" y="15159"/>
                    <a:pt x="3697" y="14715"/>
                  </a:cubicBezTo>
                  <a:cubicBezTo>
                    <a:pt x="3660" y="14641"/>
                    <a:pt x="3660" y="14567"/>
                    <a:pt x="3623" y="14530"/>
                  </a:cubicBezTo>
                  <a:cubicBezTo>
                    <a:pt x="3291" y="14826"/>
                    <a:pt x="2958" y="15085"/>
                    <a:pt x="2625" y="15270"/>
                  </a:cubicBezTo>
                  <a:cubicBezTo>
                    <a:pt x="2514" y="15898"/>
                    <a:pt x="2477" y="16527"/>
                    <a:pt x="2551" y="17192"/>
                  </a:cubicBezTo>
                  <a:cubicBezTo>
                    <a:pt x="2330" y="16711"/>
                    <a:pt x="2145" y="16157"/>
                    <a:pt x="2034" y="15602"/>
                  </a:cubicBezTo>
                  <a:cubicBezTo>
                    <a:pt x="1738" y="15750"/>
                    <a:pt x="1442" y="15861"/>
                    <a:pt x="1183" y="15935"/>
                  </a:cubicBezTo>
                  <a:cubicBezTo>
                    <a:pt x="1073" y="16601"/>
                    <a:pt x="1073" y="17303"/>
                    <a:pt x="1220" y="17968"/>
                  </a:cubicBezTo>
                  <a:cubicBezTo>
                    <a:pt x="888" y="17414"/>
                    <a:pt x="666" y="16785"/>
                    <a:pt x="555" y="16120"/>
                  </a:cubicBezTo>
                  <a:cubicBezTo>
                    <a:pt x="222" y="16157"/>
                    <a:pt x="0" y="16157"/>
                    <a:pt x="0" y="16157"/>
                  </a:cubicBezTo>
                  <a:cubicBezTo>
                    <a:pt x="0" y="18338"/>
                    <a:pt x="814" y="20039"/>
                    <a:pt x="814" y="20039"/>
                  </a:cubicBezTo>
                  <a:cubicBezTo>
                    <a:pt x="7764" y="16157"/>
                    <a:pt x="14789" y="8060"/>
                    <a:pt x="14789" y="8060"/>
                  </a:cubicBezTo>
                  <a:lnTo>
                    <a:pt x="13938" y="6581"/>
                  </a:lnTo>
                  <a:lnTo>
                    <a:pt x="20186"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2" name="Google Shape;1412;p64"/>
            <p:cNvSpPr/>
            <p:nvPr/>
          </p:nvSpPr>
          <p:spPr>
            <a:xfrm>
              <a:off x="6149625" y="1107825"/>
              <a:ext cx="32375" cy="21275"/>
            </a:xfrm>
            <a:custGeom>
              <a:rect b="b" l="l" r="r" t="t"/>
              <a:pathLst>
                <a:path extrusionOk="0" h="851" w="1295">
                  <a:moveTo>
                    <a:pt x="148" y="0"/>
                  </a:moveTo>
                  <a:lnTo>
                    <a:pt x="0" y="222"/>
                  </a:lnTo>
                  <a:cubicBezTo>
                    <a:pt x="407" y="407"/>
                    <a:pt x="777" y="629"/>
                    <a:pt x="1183" y="851"/>
                  </a:cubicBezTo>
                  <a:lnTo>
                    <a:pt x="1294" y="592"/>
                  </a:lnTo>
                  <a:cubicBezTo>
                    <a:pt x="925" y="407"/>
                    <a:pt x="518" y="185"/>
                    <a:pt x="148"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3" name="Google Shape;1413;p64"/>
            <p:cNvSpPr/>
            <p:nvPr/>
          </p:nvSpPr>
          <p:spPr>
            <a:xfrm>
              <a:off x="6206925" y="1139250"/>
              <a:ext cx="32375" cy="23125"/>
            </a:xfrm>
            <a:custGeom>
              <a:rect b="b" l="l" r="r" t="t"/>
              <a:pathLst>
                <a:path extrusionOk="0" h="925" w="1295">
                  <a:moveTo>
                    <a:pt x="148" y="0"/>
                  </a:moveTo>
                  <a:lnTo>
                    <a:pt x="0" y="222"/>
                  </a:lnTo>
                  <a:cubicBezTo>
                    <a:pt x="407" y="444"/>
                    <a:pt x="777" y="703"/>
                    <a:pt x="1147" y="925"/>
                  </a:cubicBezTo>
                  <a:lnTo>
                    <a:pt x="1294" y="703"/>
                  </a:lnTo>
                  <a:cubicBezTo>
                    <a:pt x="925" y="481"/>
                    <a:pt x="555" y="222"/>
                    <a:pt x="148"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4" name="Google Shape;1414;p64"/>
            <p:cNvSpPr/>
            <p:nvPr/>
          </p:nvSpPr>
          <p:spPr>
            <a:xfrm>
              <a:off x="6263300" y="1174375"/>
              <a:ext cx="30525" cy="23125"/>
            </a:xfrm>
            <a:custGeom>
              <a:rect b="b" l="l" r="r" t="t"/>
              <a:pathLst>
                <a:path extrusionOk="0" h="925" w="1221">
                  <a:moveTo>
                    <a:pt x="149" y="0"/>
                  </a:moveTo>
                  <a:lnTo>
                    <a:pt x="1" y="222"/>
                  </a:lnTo>
                  <a:cubicBezTo>
                    <a:pt x="370" y="481"/>
                    <a:pt x="740" y="703"/>
                    <a:pt x="1073" y="925"/>
                  </a:cubicBezTo>
                  <a:lnTo>
                    <a:pt x="1221" y="740"/>
                  </a:lnTo>
                  <a:cubicBezTo>
                    <a:pt x="888" y="481"/>
                    <a:pt x="518" y="259"/>
                    <a:pt x="149"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5" name="Google Shape;1415;p64"/>
            <p:cNvSpPr/>
            <p:nvPr/>
          </p:nvSpPr>
          <p:spPr>
            <a:xfrm>
              <a:off x="6221725" y="1121675"/>
              <a:ext cx="31425" cy="23150"/>
            </a:xfrm>
            <a:custGeom>
              <a:rect b="b" l="l" r="r" t="t"/>
              <a:pathLst>
                <a:path extrusionOk="0" h="926" w="1257">
                  <a:moveTo>
                    <a:pt x="148" y="1"/>
                  </a:moveTo>
                  <a:lnTo>
                    <a:pt x="0" y="223"/>
                  </a:lnTo>
                  <a:cubicBezTo>
                    <a:pt x="370" y="445"/>
                    <a:pt x="739" y="666"/>
                    <a:pt x="1109" y="925"/>
                  </a:cubicBezTo>
                  <a:lnTo>
                    <a:pt x="1257" y="703"/>
                  </a:lnTo>
                  <a:cubicBezTo>
                    <a:pt x="887" y="482"/>
                    <a:pt x="518" y="223"/>
                    <a:pt x="148"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6" name="Google Shape;1416;p64"/>
            <p:cNvSpPr/>
            <p:nvPr/>
          </p:nvSpPr>
          <p:spPr>
            <a:xfrm>
              <a:off x="6165325" y="1088425"/>
              <a:ext cx="31450" cy="22200"/>
            </a:xfrm>
            <a:custGeom>
              <a:rect b="b" l="l" r="r" t="t"/>
              <a:pathLst>
                <a:path extrusionOk="0" h="888" w="1258">
                  <a:moveTo>
                    <a:pt x="112" y="0"/>
                  </a:moveTo>
                  <a:lnTo>
                    <a:pt x="1" y="222"/>
                  </a:lnTo>
                  <a:cubicBezTo>
                    <a:pt x="370" y="444"/>
                    <a:pt x="740" y="665"/>
                    <a:pt x="1110" y="887"/>
                  </a:cubicBezTo>
                  <a:lnTo>
                    <a:pt x="1258" y="665"/>
                  </a:lnTo>
                  <a:cubicBezTo>
                    <a:pt x="888" y="407"/>
                    <a:pt x="481" y="185"/>
                    <a:pt x="112"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7" name="Google Shape;1417;p64"/>
            <p:cNvSpPr/>
            <p:nvPr/>
          </p:nvSpPr>
          <p:spPr>
            <a:xfrm>
              <a:off x="6277175" y="1156800"/>
              <a:ext cx="30525" cy="24075"/>
            </a:xfrm>
            <a:custGeom>
              <a:rect b="b" l="l" r="r" t="t"/>
              <a:pathLst>
                <a:path extrusionOk="0" h="963" w="1221">
                  <a:moveTo>
                    <a:pt x="148" y="1"/>
                  </a:moveTo>
                  <a:lnTo>
                    <a:pt x="0" y="223"/>
                  </a:lnTo>
                  <a:cubicBezTo>
                    <a:pt x="370" y="481"/>
                    <a:pt x="740" y="740"/>
                    <a:pt x="1109" y="962"/>
                  </a:cubicBezTo>
                  <a:lnTo>
                    <a:pt x="1220" y="740"/>
                  </a:lnTo>
                  <a:cubicBezTo>
                    <a:pt x="888" y="518"/>
                    <a:pt x="518" y="260"/>
                    <a:pt x="148"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8" name="Google Shape;1418;p64"/>
            <p:cNvSpPr/>
            <p:nvPr/>
          </p:nvSpPr>
          <p:spPr>
            <a:xfrm>
              <a:off x="6282725" y="1123525"/>
              <a:ext cx="30525" cy="24075"/>
            </a:xfrm>
            <a:custGeom>
              <a:rect b="b" l="l" r="r" t="t"/>
              <a:pathLst>
                <a:path extrusionOk="0" h="963" w="1221">
                  <a:moveTo>
                    <a:pt x="111" y="1"/>
                  </a:moveTo>
                  <a:lnTo>
                    <a:pt x="0" y="223"/>
                  </a:lnTo>
                  <a:cubicBezTo>
                    <a:pt x="333" y="445"/>
                    <a:pt x="703" y="703"/>
                    <a:pt x="1072" y="962"/>
                  </a:cubicBezTo>
                  <a:lnTo>
                    <a:pt x="1220" y="740"/>
                  </a:lnTo>
                  <a:cubicBezTo>
                    <a:pt x="850" y="482"/>
                    <a:pt x="481" y="223"/>
                    <a:pt x="11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9" name="Google Shape;1419;p64"/>
            <p:cNvSpPr/>
            <p:nvPr/>
          </p:nvSpPr>
          <p:spPr>
            <a:xfrm>
              <a:off x="6336325" y="1160500"/>
              <a:ext cx="30525" cy="24975"/>
            </a:xfrm>
            <a:custGeom>
              <a:rect b="b" l="l" r="r" t="t"/>
              <a:pathLst>
                <a:path extrusionOk="0" h="999" w="1221">
                  <a:moveTo>
                    <a:pt x="185" y="1"/>
                  </a:moveTo>
                  <a:lnTo>
                    <a:pt x="0" y="223"/>
                  </a:lnTo>
                  <a:cubicBezTo>
                    <a:pt x="370" y="481"/>
                    <a:pt x="740" y="740"/>
                    <a:pt x="1073" y="999"/>
                  </a:cubicBezTo>
                  <a:lnTo>
                    <a:pt x="1220" y="814"/>
                  </a:lnTo>
                  <a:cubicBezTo>
                    <a:pt x="888" y="555"/>
                    <a:pt x="518" y="260"/>
                    <a:pt x="185"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0" name="Google Shape;1420;p64"/>
            <p:cNvSpPr/>
            <p:nvPr/>
          </p:nvSpPr>
          <p:spPr>
            <a:xfrm>
              <a:off x="6168100" y="1059750"/>
              <a:ext cx="32375" cy="20375"/>
            </a:xfrm>
            <a:custGeom>
              <a:rect b="b" l="l" r="r" t="t"/>
              <a:pathLst>
                <a:path extrusionOk="0" h="815" w="1295">
                  <a:moveTo>
                    <a:pt x="112" y="1"/>
                  </a:moveTo>
                  <a:lnTo>
                    <a:pt x="1" y="223"/>
                  </a:lnTo>
                  <a:cubicBezTo>
                    <a:pt x="370" y="408"/>
                    <a:pt x="777" y="592"/>
                    <a:pt x="1184" y="814"/>
                  </a:cubicBezTo>
                  <a:lnTo>
                    <a:pt x="1295" y="592"/>
                  </a:lnTo>
                  <a:cubicBezTo>
                    <a:pt x="888" y="371"/>
                    <a:pt x="518" y="186"/>
                    <a:pt x="11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1" name="Google Shape;1421;p64"/>
            <p:cNvSpPr/>
            <p:nvPr/>
          </p:nvSpPr>
          <p:spPr>
            <a:xfrm>
              <a:off x="6226325" y="1089325"/>
              <a:ext cx="31450" cy="22225"/>
            </a:xfrm>
            <a:custGeom>
              <a:rect b="b" l="l" r="r" t="t"/>
              <a:pathLst>
                <a:path extrusionOk="0" h="889" w="1258">
                  <a:moveTo>
                    <a:pt x="112" y="1"/>
                  </a:moveTo>
                  <a:lnTo>
                    <a:pt x="1" y="260"/>
                  </a:lnTo>
                  <a:cubicBezTo>
                    <a:pt x="371" y="445"/>
                    <a:pt x="740" y="666"/>
                    <a:pt x="1110" y="888"/>
                  </a:cubicBezTo>
                  <a:lnTo>
                    <a:pt x="1258" y="666"/>
                  </a:lnTo>
                  <a:cubicBezTo>
                    <a:pt x="888" y="445"/>
                    <a:pt x="481" y="223"/>
                    <a:pt x="11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2" name="Google Shape;1422;p64"/>
            <p:cNvSpPr/>
            <p:nvPr/>
          </p:nvSpPr>
          <p:spPr>
            <a:xfrm>
              <a:off x="5116300" y="720200"/>
              <a:ext cx="259725" cy="103900"/>
            </a:xfrm>
            <a:custGeom>
              <a:rect b="b" l="l" r="r" t="t"/>
              <a:pathLst>
                <a:path extrusionOk="0" h="4156" w="10389">
                  <a:moveTo>
                    <a:pt x="6306" y="1"/>
                  </a:moveTo>
                  <a:cubicBezTo>
                    <a:pt x="5989" y="1"/>
                    <a:pt x="5657" y="42"/>
                    <a:pt x="5324" y="126"/>
                  </a:cubicBezTo>
                  <a:cubicBezTo>
                    <a:pt x="4880" y="200"/>
                    <a:pt x="4473" y="347"/>
                    <a:pt x="4104" y="532"/>
                  </a:cubicBezTo>
                  <a:cubicBezTo>
                    <a:pt x="3697" y="680"/>
                    <a:pt x="3327" y="902"/>
                    <a:pt x="2995" y="1124"/>
                  </a:cubicBezTo>
                  <a:cubicBezTo>
                    <a:pt x="2329" y="1567"/>
                    <a:pt x="1775" y="2085"/>
                    <a:pt x="1368" y="2529"/>
                  </a:cubicBezTo>
                  <a:cubicBezTo>
                    <a:pt x="924" y="3009"/>
                    <a:pt x="592" y="3416"/>
                    <a:pt x="333" y="3675"/>
                  </a:cubicBezTo>
                  <a:cubicBezTo>
                    <a:pt x="111" y="3971"/>
                    <a:pt x="0" y="4155"/>
                    <a:pt x="0" y="4155"/>
                  </a:cubicBezTo>
                  <a:cubicBezTo>
                    <a:pt x="0" y="4155"/>
                    <a:pt x="148" y="4008"/>
                    <a:pt x="407" y="3749"/>
                  </a:cubicBezTo>
                  <a:cubicBezTo>
                    <a:pt x="702" y="3527"/>
                    <a:pt x="1072" y="3157"/>
                    <a:pt x="1553" y="2751"/>
                  </a:cubicBezTo>
                  <a:cubicBezTo>
                    <a:pt x="2033" y="2344"/>
                    <a:pt x="2588" y="1900"/>
                    <a:pt x="3253" y="1530"/>
                  </a:cubicBezTo>
                  <a:cubicBezTo>
                    <a:pt x="3586" y="1309"/>
                    <a:pt x="3919" y="1124"/>
                    <a:pt x="4289" y="976"/>
                  </a:cubicBezTo>
                  <a:cubicBezTo>
                    <a:pt x="4658" y="828"/>
                    <a:pt x="5028" y="680"/>
                    <a:pt x="5435" y="606"/>
                  </a:cubicBezTo>
                  <a:cubicBezTo>
                    <a:pt x="5841" y="532"/>
                    <a:pt x="6248" y="495"/>
                    <a:pt x="6618" y="495"/>
                  </a:cubicBezTo>
                  <a:cubicBezTo>
                    <a:pt x="6987" y="532"/>
                    <a:pt x="7394" y="569"/>
                    <a:pt x="7727" y="680"/>
                  </a:cubicBezTo>
                  <a:cubicBezTo>
                    <a:pt x="8466" y="902"/>
                    <a:pt x="9058" y="1309"/>
                    <a:pt x="9428" y="1752"/>
                  </a:cubicBezTo>
                  <a:cubicBezTo>
                    <a:pt x="9834" y="2233"/>
                    <a:pt x="10056" y="2677"/>
                    <a:pt x="10204" y="3046"/>
                  </a:cubicBezTo>
                  <a:cubicBezTo>
                    <a:pt x="10315" y="3379"/>
                    <a:pt x="10389" y="3564"/>
                    <a:pt x="10389" y="3564"/>
                  </a:cubicBezTo>
                  <a:cubicBezTo>
                    <a:pt x="10389" y="3564"/>
                    <a:pt x="10389" y="3342"/>
                    <a:pt x="10278" y="3009"/>
                  </a:cubicBezTo>
                  <a:cubicBezTo>
                    <a:pt x="10204" y="2640"/>
                    <a:pt x="10056" y="2122"/>
                    <a:pt x="9686" y="1567"/>
                  </a:cubicBezTo>
                  <a:cubicBezTo>
                    <a:pt x="9317" y="1013"/>
                    <a:pt x="8651" y="532"/>
                    <a:pt x="7875" y="237"/>
                  </a:cubicBezTo>
                  <a:cubicBezTo>
                    <a:pt x="7505" y="126"/>
                    <a:pt x="7061" y="15"/>
                    <a:pt x="6618" y="15"/>
                  </a:cubicBezTo>
                  <a:cubicBezTo>
                    <a:pt x="6516" y="5"/>
                    <a:pt x="6412" y="1"/>
                    <a:pt x="630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3" name="Google Shape;1423;p64"/>
            <p:cNvSpPr/>
            <p:nvPr/>
          </p:nvSpPr>
          <p:spPr>
            <a:xfrm>
              <a:off x="5467500" y="734425"/>
              <a:ext cx="262525" cy="130350"/>
            </a:xfrm>
            <a:custGeom>
              <a:rect b="b" l="l" r="r" t="t"/>
              <a:pathLst>
                <a:path extrusionOk="0" h="5214" w="10501">
                  <a:moveTo>
                    <a:pt x="4918" y="0"/>
                  </a:moveTo>
                  <a:cubicBezTo>
                    <a:pt x="4474" y="0"/>
                    <a:pt x="4031" y="37"/>
                    <a:pt x="3624" y="148"/>
                  </a:cubicBezTo>
                  <a:cubicBezTo>
                    <a:pt x="2848" y="370"/>
                    <a:pt x="2145" y="703"/>
                    <a:pt x="1591" y="1035"/>
                  </a:cubicBezTo>
                  <a:cubicBezTo>
                    <a:pt x="1036" y="1405"/>
                    <a:pt x="629" y="1775"/>
                    <a:pt x="371" y="2034"/>
                  </a:cubicBezTo>
                  <a:cubicBezTo>
                    <a:pt x="112" y="2329"/>
                    <a:pt x="1" y="2477"/>
                    <a:pt x="1" y="2477"/>
                  </a:cubicBezTo>
                  <a:cubicBezTo>
                    <a:pt x="1" y="2477"/>
                    <a:pt x="149" y="2329"/>
                    <a:pt x="445" y="2108"/>
                  </a:cubicBezTo>
                  <a:cubicBezTo>
                    <a:pt x="740" y="1886"/>
                    <a:pt x="1184" y="1590"/>
                    <a:pt x="1739" y="1331"/>
                  </a:cubicBezTo>
                  <a:cubicBezTo>
                    <a:pt x="2293" y="1035"/>
                    <a:pt x="2996" y="777"/>
                    <a:pt x="3735" y="592"/>
                  </a:cubicBezTo>
                  <a:cubicBezTo>
                    <a:pt x="4006" y="538"/>
                    <a:pt x="4296" y="503"/>
                    <a:pt x="4577" y="503"/>
                  </a:cubicBezTo>
                  <a:cubicBezTo>
                    <a:pt x="4680" y="503"/>
                    <a:pt x="4782" y="508"/>
                    <a:pt x="4881" y="518"/>
                  </a:cubicBezTo>
                  <a:cubicBezTo>
                    <a:pt x="5288" y="555"/>
                    <a:pt x="5657" y="629"/>
                    <a:pt x="6027" y="777"/>
                  </a:cubicBezTo>
                  <a:cubicBezTo>
                    <a:pt x="6434" y="925"/>
                    <a:pt x="6767" y="1109"/>
                    <a:pt x="7136" y="1331"/>
                  </a:cubicBezTo>
                  <a:cubicBezTo>
                    <a:pt x="7506" y="1516"/>
                    <a:pt x="7839" y="1738"/>
                    <a:pt x="8171" y="1960"/>
                  </a:cubicBezTo>
                  <a:cubicBezTo>
                    <a:pt x="8837" y="2366"/>
                    <a:pt x="9428" y="2810"/>
                    <a:pt x="9798" y="3291"/>
                  </a:cubicBezTo>
                  <a:cubicBezTo>
                    <a:pt x="10168" y="3771"/>
                    <a:pt x="10353" y="4289"/>
                    <a:pt x="10353" y="4622"/>
                  </a:cubicBezTo>
                  <a:cubicBezTo>
                    <a:pt x="10390" y="4806"/>
                    <a:pt x="10390" y="4954"/>
                    <a:pt x="10353" y="5065"/>
                  </a:cubicBezTo>
                  <a:cubicBezTo>
                    <a:pt x="10353" y="5139"/>
                    <a:pt x="10353" y="5213"/>
                    <a:pt x="10353" y="5213"/>
                  </a:cubicBezTo>
                  <a:cubicBezTo>
                    <a:pt x="10353" y="5213"/>
                    <a:pt x="10353" y="5139"/>
                    <a:pt x="10390" y="5065"/>
                  </a:cubicBezTo>
                  <a:cubicBezTo>
                    <a:pt x="10427" y="4954"/>
                    <a:pt x="10464" y="4843"/>
                    <a:pt x="10464" y="4622"/>
                  </a:cubicBezTo>
                  <a:cubicBezTo>
                    <a:pt x="10501" y="4252"/>
                    <a:pt x="10427" y="3697"/>
                    <a:pt x="10057" y="3106"/>
                  </a:cubicBezTo>
                  <a:cubicBezTo>
                    <a:pt x="9687" y="2551"/>
                    <a:pt x="9096" y="2034"/>
                    <a:pt x="8430" y="1553"/>
                  </a:cubicBezTo>
                  <a:cubicBezTo>
                    <a:pt x="8097" y="1331"/>
                    <a:pt x="7765" y="1109"/>
                    <a:pt x="7395" y="888"/>
                  </a:cubicBezTo>
                  <a:cubicBezTo>
                    <a:pt x="7025" y="666"/>
                    <a:pt x="6656" y="481"/>
                    <a:pt x="6212" y="296"/>
                  </a:cubicBezTo>
                  <a:cubicBezTo>
                    <a:pt x="5805" y="148"/>
                    <a:pt x="5362" y="37"/>
                    <a:pt x="491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4" name="Google Shape;1424;p64"/>
            <p:cNvSpPr/>
            <p:nvPr/>
          </p:nvSpPr>
          <p:spPr>
            <a:xfrm>
              <a:off x="5832600" y="839775"/>
              <a:ext cx="250500" cy="213550"/>
            </a:xfrm>
            <a:custGeom>
              <a:rect b="b" l="l" r="r" t="t"/>
              <a:pathLst>
                <a:path extrusionOk="0" h="8542" w="10020">
                  <a:moveTo>
                    <a:pt x="4548" y="1"/>
                  </a:moveTo>
                  <a:cubicBezTo>
                    <a:pt x="4030" y="1"/>
                    <a:pt x="3550" y="75"/>
                    <a:pt x="3106" y="223"/>
                  </a:cubicBezTo>
                  <a:cubicBezTo>
                    <a:pt x="2662" y="371"/>
                    <a:pt x="2256" y="592"/>
                    <a:pt x="1960" y="814"/>
                  </a:cubicBezTo>
                  <a:cubicBezTo>
                    <a:pt x="1294" y="1258"/>
                    <a:pt x="814" y="1739"/>
                    <a:pt x="518" y="2034"/>
                  </a:cubicBezTo>
                  <a:cubicBezTo>
                    <a:pt x="185" y="2367"/>
                    <a:pt x="0" y="2552"/>
                    <a:pt x="0" y="2552"/>
                  </a:cubicBezTo>
                  <a:cubicBezTo>
                    <a:pt x="0" y="2552"/>
                    <a:pt x="222" y="2404"/>
                    <a:pt x="555" y="2108"/>
                  </a:cubicBezTo>
                  <a:cubicBezTo>
                    <a:pt x="925" y="1849"/>
                    <a:pt x="1442" y="1443"/>
                    <a:pt x="2108" y="1073"/>
                  </a:cubicBezTo>
                  <a:cubicBezTo>
                    <a:pt x="2440" y="888"/>
                    <a:pt x="2810" y="703"/>
                    <a:pt x="3217" y="592"/>
                  </a:cubicBezTo>
                  <a:cubicBezTo>
                    <a:pt x="3522" y="509"/>
                    <a:pt x="3848" y="468"/>
                    <a:pt x="4179" y="468"/>
                  </a:cubicBezTo>
                  <a:cubicBezTo>
                    <a:pt x="4289" y="468"/>
                    <a:pt x="4400" y="472"/>
                    <a:pt x="4511" y="482"/>
                  </a:cubicBezTo>
                  <a:cubicBezTo>
                    <a:pt x="4991" y="518"/>
                    <a:pt x="5435" y="666"/>
                    <a:pt x="5879" y="851"/>
                  </a:cubicBezTo>
                  <a:cubicBezTo>
                    <a:pt x="6322" y="1036"/>
                    <a:pt x="6766" y="1295"/>
                    <a:pt x="7173" y="1591"/>
                  </a:cubicBezTo>
                  <a:cubicBezTo>
                    <a:pt x="7579" y="1886"/>
                    <a:pt x="8023" y="2182"/>
                    <a:pt x="8393" y="2515"/>
                  </a:cubicBezTo>
                  <a:cubicBezTo>
                    <a:pt x="8762" y="2848"/>
                    <a:pt x="9095" y="3180"/>
                    <a:pt x="9280" y="3587"/>
                  </a:cubicBezTo>
                  <a:cubicBezTo>
                    <a:pt x="9465" y="3994"/>
                    <a:pt x="9539" y="4437"/>
                    <a:pt x="9613" y="4844"/>
                  </a:cubicBezTo>
                  <a:cubicBezTo>
                    <a:pt x="9650" y="5288"/>
                    <a:pt x="9650" y="5694"/>
                    <a:pt x="9650" y="6064"/>
                  </a:cubicBezTo>
                  <a:cubicBezTo>
                    <a:pt x="9576" y="6840"/>
                    <a:pt x="9428" y="7469"/>
                    <a:pt x="9243" y="7876"/>
                  </a:cubicBezTo>
                  <a:cubicBezTo>
                    <a:pt x="9169" y="8097"/>
                    <a:pt x="9132" y="8282"/>
                    <a:pt x="9058" y="8393"/>
                  </a:cubicBezTo>
                  <a:cubicBezTo>
                    <a:pt x="9021" y="8504"/>
                    <a:pt x="8984" y="8541"/>
                    <a:pt x="8984" y="8541"/>
                  </a:cubicBezTo>
                  <a:cubicBezTo>
                    <a:pt x="8984" y="8541"/>
                    <a:pt x="9021" y="8504"/>
                    <a:pt x="9095" y="8393"/>
                  </a:cubicBezTo>
                  <a:cubicBezTo>
                    <a:pt x="9169" y="8282"/>
                    <a:pt x="9243" y="8134"/>
                    <a:pt x="9354" y="7913"/>
                  </a:cubicBezTo>
                  <a:cubicBezTo>
                    <a:pt x="9539" y="7506"/>
                    <a:pt x="9798" y="6914"/>
                    <a:pt x="9945" y="6101"/>
                  </a:cubicBezTo>
                  <a:cubicBezTo>
                    <a:pt x="9982" y="5731"/>
                    <a:pt x="10019" y="5288"/>
                    <a:pt x="9982" y="4807"/>
                  </a:cubicBezTo>
                  <a:cubicBezTo>
                    <a:pt x="9982" y="4363"/>
                    <a:pt x="9908" y="3883"/>
                    <a:pt x="9687" y="3402"/>
                  </a:cubicBezTo>
                  <a:cubicBezTo>
                    <a:pt x="9502" y="2885"/>
                    <a:pt x="9132" y="2478"/>
                    <a:pt x="8725" y="2108"/>
                  </a:cubicBezTo>
                  <a:cubicBezTo>
                    <a:pt x="8319" y="1775"/>
                    <a:pt x="7912" y="1443"/>
                    <a:pt x="7505" y="1147"/>
                  </a:cubicBezTo>
                  <a:cubicBezTo>
                    <a:pt x="7062" y="851"/>
                    <a:pt x="6581" y="592"/>
                    <a:pt x="6101" y="371"/>
                  </a:cubicBezTo>
                  <a:cubicBezTo>
                    <a:pt x="5583" y="186"/>
                    <a:pt x="5065" y="38"/>
                    <a:pt x="454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5" name="Google Shape;1425;p64"/>
            <p:cNvSpPr/>
            <p:nvPr/>
          </p:nvSpPr>
          <p:spPr>
            <a:xfrm>
              <a:off x="5837225" y="1261100"/>
              <a:ext cx="681200" cy="740525"/>
            </a:xfrm>
            <a:custGeom>
              <a:rect b="b" l="l" r="r" t="t"/>
              <a:pathLst>
                <a:path extrusionOk="0" h="29621" w="27248">
                  <a:moveTo>
                    <a:pt x="23114" y="1"/>
                  </a:moveTo>
                  <a:cubicBezTo>
                    <a:pt x="22483" y="1"/>
                    <a:pt x="21852" y="144"/>
                    <a:pt x="21221" y="376"/>
                  </a:cubicBezTo>
                  <a:cubicBezTo>
                    <a:pt x="20889" y="487"/>
                    <a:pt x="20519" y="635"/>
                    <a:pt x="20223" y="820"/>
                  </a:cubicBezTo>
                  <a:cubicBezTo>
                    <a:pt x="19890" y="1005"/>
                    <a:pt x="19558" y="1190"/>
                    <a:pt x="19262" y="1411"/>
                  </a:cubicBezTo>
                  <a:cubicBezTo>
                    <a:pt x="18042" y="2262"/>
                    <a:pt x="16933" y="3445"/>
                    <a:pt x="16119" y="4813"/>
                  </a:cubicBezTo>
                  <a:cubicBezTo>
                    <a:pt x="15343" y="6218"/>
                    <a:pt x="14899" y="7733"/>
                    <a:pt x="14234" y="9138"/>
                  </a:cubicBezTo>
                  <a:cubicBezTo>
                    <a:pt x="13568" y="10543"/>
                    <a:pt x="12792" y="11911"/>
                    <a:pt x="11979" y="13205"/>
                  </a:cubicBezTo>
                  <a:cubicBezTo>
                    <a:pt x="11165" y="14536"/>
                    <a:pt x="10389" y="15830"/>
                    <a:pt x="9613" y="17087"/>
                  </a:cubicBezTo>
                  <a:cubicBezTo>
                    <a:pt x="8836" y="18344"/>
                    <a:pt x="8097" y="19564"/>
                    <a:pt x="7394" y="20710"/>
                  </a:cubicBezTo>
                  <a:cubicBezTo>
                    <a:pt x="6692" y="21856"/>
                    <a:pt x="6026" y="22965"/>
                    <a:pt x="5398" y="23964"/>
                  </a:cubicBezTo>
                  <a:cubicBezTo>
                    <a:pt x="4732" y="24925"/>
                    <a:pt x="4030" y="25738"/>
                    <a:pt x="3365" y="26441"/>
                  </a:cubicBezTo>
                  <a:cubicBezTo>
                    <a:pt x="2699" y="27143"/>
                    <a:pt x="2108" y="27698"/>
                    <a:pt x="1590" y="28178"/>
                  </a:cubicBezTo>
                  <a:cubicBezTo>
                    <a:pt x="592" y="29102"/>
                    <a:pt x="0" y="29620"/>
                    <a:pt x="0" y="29620"/>
                  </a:cubicBezTo>
                  <a:cubicBezTo>
                    <a:pt x="0" y="29620"/>
                    <a:pt x="148" y="29509"/>
                    <a:pt x="444" y="29287"/>
                  </a:cubicBezTo>
                  <a:cubicBezTo>
                    <a:pt x="740" y="29029"/>
                    <a:pt x="1146" y="28696"/>
                    <a:pt x="1664" y="28252"/>
                  </a:cubicBezTo>
                  <a:cubicBezTo>
                    <a:pt x="2181" y="27809"/>
                    <a:pt x="2810" y="27254"/>
                    <a:pt x="3512" y="26588"/>
                  </a:cubicBezTo>
                  <a:cubicBezTo>
                    <a:pt x="4215" y="25886"/>
                    <a:pt x="4954" y="25110"/>
                    <a:pt x="5620" y="24111"/>
                  </a:cubicBezTo>
                  <a:cubicBezTo>
                    <a:pt x="6322" y="23150"/>
                    <a:pt x="6988" y="22078"/>
                    <a:pt x="7727" y="20932"/>
                  </a:cubicBezTo>
                  <a:cubicBezTo>
                    <a:pt x="8466" y="19786"/>
                    <a:pt x="9206" y="18603"/>
                    <a:pt x="10019" y="17346"/>
                  </a:cubicBezTo>
                  <a:cubicBezTo>
                    <a:pt x="10796" y="16089"/>
                    <a:pt x="11609" y="14795"/>
                    <a:pt x="12422" y="13501"/>
                  </a:cubicBezTo>
                  <a:cubicBezTo>
                    <a:pt x="13236" y="12170"/>
                    <a:pt x="14049" y="10802"/>
                    <a:pt x="14715" y="9360"/>
                  </a:cubicBezTo>
                  <a:cubicBezTo>
                    <a:pt x="15380" y="7918"/>
                    <a:pt x="15824" y="6402"/>
                    <a:pt x="16563" y="5072"/>
                  </a:cubicBezTo>
                  <a:cubicBezTo>
                    <a:pt x="17302" y="3778"/>
                    <a:pt x="18338" y="2631"/>
                    <a:pt x="19521" y="1818"/>
                  </a:cubicBezTo>
                  <a:cubicBezTo>
                    <a:pt x="19816" y="1596"/>
                    <a:pt x="20112" y="1411"/>
                    <a:pt x="20408" y="1227"/>
                  </a:cubicBezTo>
                  <a:cubicBezTo>
                    <a:pt x="20741" y="1042"/>
                    <a:pt x="21037" y="894"/>
                    <a:pt x="21369" y="783"/>
                  </a:cubicBezTo>
                  <a:cubicBezTo>
                    <a:pt x="21934" y="551"/>
                    <a:pt x="22528" y="408"/>
                    <a:pt x="23098" y="408"/>
                  </a:cubicBezTo>
                  <a:cubicBezTo>
                    <a:pt x="23163" y="408"/>
                    <a:pt x="23228" y="409"/>
                    <a:pt x="23292" y="413"/>
                  </a:cubicBezTo>
                  <a:cubicBezTo>
                    <a:pt x="23624" y="450"/>
                    <a:pt x="23920" y="487"/>
                    <a:pt x="24216" y="598"/>
                  </a:cubicBezTo>
                  <a:cubicBezTo>
                    <a:pt x="24512" y="746"/>
                    <a:pt x="24734" y="894"/>
                    <a:pt x="24955" y="1116"/>
                  </a:cubicBezTo>
                  <a:cubicBezTo>
                    <a:pt x="25399" y="1522"/>
                    <a:pt x="25695" y="2040"/>
                    <a:pt x="25954" y="2558"/>
                  </a:cubicBezTo>
                  <a:cubicBezTo>
                    <a:pt x="26212" y="3112"/>
                    <a:pt x="26471" y="3593"/>
                    <a:pt x="26656" y="4110"/>
                  </a:cubicBezTo>
                  <a:cubicBezTo>
                    <a:pt x="26841" y="4591"/>
                    <a:pt x="26952" y="5072"/>
                    <a:pt x="26989" y="5552"/>
                  </a:cubicBezTo>
                  <a:cubicBezTo>
                    <a:pt x="27063" y="6476"/>
                    <a:pt x="26878" y="7327"/>
                    <a:pt x="26656" y="7955"/>
                  </a:cubicBezTo>
                  <a:cubicBezTo>
                    <a:pt x="26471" y="8621"/>
                    <a:pt x="26286" y="9138"/>
                    <a:pt x="26138" y="9471"/>
                  </a:cubicBezTo>
                  <a:cubicBezTo>
                    <a:pt x="25991" y="9804"/>
                    <a:pt x="25917" y="9989"/>
                    <a:pt x="25917" y="9989"/>
                  </a:cubicBezTo>
                  <a:cubicBezTo>
                    <a:pt x="25917" y="9989"/>
                    <a:pt x="25991" y="9804"/>
                    <a:pt x="26175" y="9471"/>
                  </a:cubicBezTo>
                  <a:cubicBezTo>
                    <a:pt x="26323" y="9138"/>
                    <a:pt x="26545" y="8658"/>
                    <a:pt x="26767" y="7992"/>
                  </a:cubicBezTo>
                  <a:cubicBezTo>
                    <a:pt x="26989" y="7327"/>
                    <a:pt x="27248" y="6513"/>
                    <a:pt x="27211" y="5552"/>
                  </a:cubicBezTo>
                  <a:cubicBezTo>
                    <a:pt x="27211" y="5035"/>
                    <a:pt x="27100" y="4517"/>
                    <a:pt x="26915" y="3999"/>
                  </a:cubicBezTo>
                  <a:cubicBezTo>
                    <a:pt x="26730" y="3482"/>
                    <a:pt x="26508" y="2964"/>
                    <a:pt x="26249" y="2410"/>
                  </a:cubicBezTo>
                  <a:cubicBezTo>
                    <a:pt x="25991" y="1892"/>
                    <a:pt x="25695" y="1301"/>
                    <a:pt x="25214" y="820"/>
                  </a:cubicBezTo>
                  <a:cubicBezTo>
                    <a:pt x="24992" y="598"/>
                    <a:pt x="24697" y="413"/>
                    <a:pt x="24364" y="265"/>
                  </a:cubicBezTo>
                  <a:cubicBezTo>
                    <a:pt x="24068" y="117"/>
                    <a:pt x="23698" y="44"/>
                    <a:pt x="23329" y="7"/>
                  </a:cubicBezTo>
                  <a:cubicBezTo>
                    <a:pt x="23257" y="3"/>
                    <a:pt x="23185" y="1"/>
                    <a:pt x="2311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6" name="Google Shape;1426;p64"/>
            <p:cNvSpPr/>
            <p:nvPr/>
          </p:nvSpPr>
          <p:spPr>
            <a:xfrm>
              <a:off x="6078450" y="1613400"/>
              <a:ext cx="361425" cy="493575"/>
            </a:xfrm>
            <a:custGeom>
              <a:rect b="b" l="l" r="r" t="t"/>
              <a:pathLst>
                <a:path extrusionOk="0" h="19743" w="14457">
                  <a:moveTo>
                    <a:pt x="14456" y="0"/>
                  </a:moveTo>
                  <a:cubicBezTo>
                    <a:pt x="14456" y="1"/>
                    <a:pt x="14197" y="296"/>
                    <a:pt x="13828" y="851"/>
                  </a:cubicBezTo>
                  <a:cubicBezTo>
                    <a:pt x="13458" y="1442"/>
                    <a:pt x="12903" y="2219"/>
                    <a:pt x="12238" y="3180"/>
                  </a:cubicBezTo>
                  <a:cubicBezTo>
                    <a:pt x="11609" y="4141"/>
                    <a:pt x="10870" y="5250"/>
                    <a:pt x="10057" y="6433"/>
                  </a:cubicBezTo>
                  <a:cubicBezTo>
                    <a:pt x="9650" y="7025"/>
                    <a:pt x="9243" y="7653"/>
                    <a:pt x="8837" y="8282"/>
                  </a:cubicBezTo>
                  <a:cubicBezTo>
                    <a:pt x="8430" y="8910"/>
                    <a:pt x="7986" y="9539"/>
                    <a:pt x="7543" y="10167"/>
                  </a:cubicBezTo>
                  <a:cubicBezTo>
                    <a:pt x="7136" y="10796"/>
                    <a:pt x="6692" y="11424"/>
                    <a:pt x="6286" y="12053"/>
                  </a:cubicBezTo>
                  <a:cubicBezTo>
                    <a:pt x="5842" y="12681"/>
                    <a:pt x="5435" y="13310"/>
                    <a:pt x="5029" y="13864"/>
                  </a:cubicBezTo>
                  <a:cubicBezTo>
                    <a:pt x="4622" y="14456"/>
                    <a:pt x="4178" y="14974"/>
                    <a:pt x="3772" y="15491"/>
                  </a:cubicBezTo>
                  <a:cubicBezTo>
                    <a:pt x="3365" y="15972"/>
                    <a:pt x="2921" y="16378"/>
                    <a:pt x="2515" y="16785"/>
                  </a:cubicBezTo>
                  <a:cubicBezTo>
                    <a:pt x="1664" y="17561"/>
                    <a:pt x="962" y="18264"/>
                    <a:pt x="555" y="18818"/>
                  </a:cubicBezTo>
                  <a:cubicBezTo>
                    <a:pt x="370" y="19114"/>
                    <a:pt x="222" y="19336"/>
                    <a:pt x="148" y="19484"/>
                  </a:cubicBezTo>
                  <a:cubicBezTo>
                    <a:pt x="74" y="19669"/>
                    <a:pt x="1" y="19743"/>
                    <a:pt x="1" y="19743"/>
                  </a:cubicBezTo>
                  <a:cubicBezTo>
                    <a:pt x="1" y="19743"/>
                    <a:pt x="74" y="19669"/>
                    <a:pt x="185" y="19521"/>
                  </a:cubicBezTo>
                  <a:cubicBezTo>
                    <a:pt x="296" y="19410"/>
                    <a:pt x="481" y="19188"/>
                    <a:pt x="740" y="18966"/>
                  </a:cubicBezTo>
                  <a:cubicBezTo>
                    <a:pt x="1184" y="18486"/>
                    <a:pt x="1960" y="17931"/>
                    <a:pt x="2884" y="17229"/>
                  </a:cubicBezTo>
                  <a:cubicBezTo>
                    <a:pt x="3365" y="16896"/>
                    <a:pt x="3845" y="16489"/>
                    <a:pt x="4326" y="16009"/>
                  </a:cubicBezTo>
                  <a:cubicBezTo>
                    <a:pt x="4844" y="15528"/>
                    <a:pt x="5287" y="15010"/>
                    <a:pt x="5768" y="14419"/>
                  </a:cubicBezTo>
                  <a:cubicBezTo>
                    <a:pt x="6212" y="13864"/>
                    <a:pt x="6655" y="13236"/>
                    <a:pt x="7099" y="12644"/>
                  </a:cubicBezTo>
                  <a:cubicBezTo>
                    <a:pt x="7543" y="12016"/>
                    <a:pt x="7986" y="11387"/>
                    <a:pt x="8430" y="10759"/>
                  </a:cubicBezTo>
                  <a:cubicBezTo>
                    <a:pt x="8837" y="10130"/>
                    <a:pt x="9280" y="9465"/>
                    <a:pt x="9687" y="8836"/>
                  </a:cubicBezTo>
                  <a:cubicBezTo>
                    <a:pt x="10094" y="8208"/>
                    <a:pt x="10463" y="7542"/>
                    <a:pt x="10870" y="6914"/>
                  </a:cubicBezTo>
                  <a:cubicBezTo>
                    <a:pt x="11609" y="5694"/>
                    <a:pt x="12238" y="4511"/>
                    <a:pt x="12792" y="3476"/>
                  </a:cubicBezTo>
                  <a:cubicBezTo>
                    <a:pt x="13310" y="2440"/>
                    <a:pt x="13717" y="1590"/>
                    <a:pt x="14012" y="962"/>
                  </a:cubicBezTo>
                  <a:cubicBezTo>
                    <a:pt x="14308" y="333"/>
                    <a:pt x="14456" y="1"/>
                    <a:pt x="1445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7" name="Google Shape;1427;p64"/>
            <p:cNvSpPr/>
            <p:nvPr/>
          </p:nvSpPr>
          <p:spPr>
            <a:xfrm>
              <a:off x="5262325" y="1038500"/>
              <a:ext cx="94300" cy="448300"/>
            </a:xfrm>
            <a:custGeom>
              <a:rect b="b" l="l" r="r" t="t"/>
              <a:pathLst>
                <a:path extrusionOk="0" h="17932" w="3772">
                  <a:moveTo>
                    <a:pt x="3771" y="1"/>
                  </a:moveTo>
                  <a:cubicBezTo>
                    <a:pt x="3771" y="1"/>
                    <a:pt x="3623" y="296"/>
                    <a:pt x="3439" y="740"/>
                  </a:cubicBezTo>
                  <a:cubicBezTo>
                    <a:pt x="3291" y="1221"/>
                    <a:pt x="2995" y="1886"/>
                    <a:pt x="2736" y="2699"/>
                  </a:cubicBezTo>
                  <a:cubicBezTo>
                    <a:pt x="2440" y="3550"/>
                    <a:pt x="2182" y="4511"/>
                    <a:pt x="1886" y="5546"/>
                  </a:cubicBezTo>
                  <a:cubicBezTo>
                    <a:pt x="1738" y="6064"/>
                    <a:pt x="1590" y="6581"/>
                    <a:pt x="1479" y="7136"/>
                  </a:cubicBezTo>
                  <a:cubicBezTo>
                    <a:pt x="1368" y="7691"/>
                    <a:pt x="1220" y="8245"/>
                    <a:pt x="1110" y="8800"/>
                  </a:cubicBezTo>
                  <a:cubicBezTo>
                    <a:pt x="999" y="9391"/>
                    <a:pt x="888" y="9946"/>
                    <a:pt x="777" y="10500"/>
                  </a:cubicBezTo>
                  <a:cubicBezTo>
                    <a:pt x="666" y="11055"/>
                    <a:pt x="592" y="11609"/>
                    <a:pt x="518" y="12127"/>
                  </a:cubicBezTo>
                  <a:cubicBezTo>
                    <a:pt x="333" y="13199"/>
                    <a:pt x="222" y="14197"/>
                    <a:pt x="148" y="15048"/>
                  </a:cubicBezTo>
                  <a:cubicBezTo>
                    <a:pt x="74" y="15935"/>
                    <a:pt x="74" y="16637"/>
                    <a:pt x="37" y="17155"/>
                  </a:cubicBezTo>
                  <a:cubicBezTo>
                    <a:pt x="0" y="17636"/>
                    <a:pt x="0" y="17931"/>
                    <a:pt x="0" y="17931"/>
                  </a:cubicBezTo>
                  <a:cubicBezTo>
                    <a:pt x="0" y="17931"/>
                    <a:pt x="111" y="17673"/>
                    <a:pt x="222" y="17192"/>
                  </a:cubicBezTo>
                  <a:cubicBezTo>
                    <a:pt x="333" y="16674"/>
                    <a:pt x="555" y="16009"/>
                    <a:pt x="740" y="15159"/>
                  </a:cubicBezTo>
                  <a:cubicBezTo>
                    <a:pt x="962" y="14345"/>
                    <a:pt x="1183" y="13347"/>
                    <a:pt x="1405" y="12312"/>
                  </a:cubicBezTo>
                  <a:cubicBezTo>
                    <a:pt x="1516" y="11794"/>
                    <a:pt x="1664" y="11240"/>
                    <a:pt x="1775" y="10685"/>
                  </a:cubicBezTo>
                  <a:cubicBezTo>
                    <a:pt x="1886" y="10131"/>
                    <a:pt x="1997" y="9576"/>
                    <a:pt x="2108" y="9021"/>
                  </a:cubicBezTo>
                  <a:cubicBezTo>
                    <a:pt x="2256" y="8467"/>
                    <a:pt x="2367" y="7912"/>
                    <a:pt x="2477" y="7358"/>
                  </a:cubicBezTo>
                  <a:cubicBezTo>
                    <a:pt x="2588" y="6803"/>
                    <a:pt x="2662" y="6249"/>
                    <a:pt x="2773" y="5731"/>
                  </a:cubicBezTo>
                  <a:cubicBezTo>
                    <a:pt x="2995" y="4696"/>
                    <a:pt x="3180" y="3698"/>
                    <a:pt x="3328" y="2847"/>
                  </a:cubicBezTo>
                  <a:cubicBezTo>
                    <a:pt x="3476" y="1997"/>
                    <a:pt x="3550" y="1295"/>
                    <a:pt x="3661" y="814"/>
                  </a:cubicBezTo>
                  <a:cubicBezTo>
                    <a:pt x="3734" y="296"/>
                    <a:pt x="3771" y="1"/>
                    <a:pt x="377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8" name="Google Shape;1428;p64"/>
            <p:cNvSpPr/>
            <p:nvPr/>
          </p:nvSpPr>
          <p:spPr>
            <a:xfrm>
              <a:off x="4683725" y="2290875"/>
              <a:ext cx="76750" cy="147925"/>
            </a:xfrm>
            <a:custGeom>
              <a:rect b="b" l="l" r="r" t="t"/>
              <a:pathLst>
                <a:path extrusionOk="0" h="5917" w="3070">
                  <a:moveTo>
                    <a:pt x="1" y="1"/>
                  </a:moveTo>
                  <a:cubicBezTo>
                    <a:pt x="1" y="2"/>
                    <a:pt x="38" y="113"/>
                    <a:pt x="38" y="297"/>
                  </a:cubicBezTo>
                  <a:cubicBezTo>
                    <a:pt x="75" y="482"/>
                    <a:pt x="75" y="740"/>
                    <a:pt x="149" y="1073"/>
                  </a:cubicBezTo>
                  <a:cubicBezTo>
                    <a:pt x="223" y="1369"/>
                    <a:pt x="333" y="1739"/>
                    <a:pt x="444" y="2108"/>
                  </a:cubicBezTo>
                  <a:cubicBezTo>
                    <a:pt x="518" y="2293"/>
                    <a:pt x="592" y="2478"/>
                    <a:pt x="666" y="2700"/>
                  </a:cubicBezTo>
                  <a:cubicBezTo>
                    <a:pt x="777" y="2885"/>
                    <a:pt x="851" y="3069"/>
                    <a:pt x="962" y="3254"/>
                  </a:cubicBezTo>
                  <a:cubicBezTo>
                    <a:pt x="1073" y="3439"/>
                    <a:pt x="1147" y="3624"/>
                    <a:pt x="1258" y="3809"/>
                  </a:cubicBezTo>
                  <a:cubicBezTo>
                    <a:pt x="1369" y="3994"/>
                    <a:pt x="1480" y="4179"/>
                    <a:pt x="1590" y="4326"/>
                  </a:cubicBezTo>
                  <a:cubicBezTo>
                    <a:pt x="1849" y="4659"/>
                    <a:pt x="2071" y="4955"/>
                    <a:pt x="2293" y="5177"/>
                  </a:cubicBezTo>
                  <a:cubicBezTo>
                    <a:pt x="2515" y="5436"/>
                    <a:pt x="2700" y="5584"/>
                    <a:pt x="2847" y="5731"/>
                  </a:cubicBezTo>
                  <a:cubicBezTo>
                    <a:pt x="2995" y="5842"/>
                    <a:pt x="3069" y="5916"/>
                    <a:pt x="3069" y="5916"/>
                  </a:cubicBezTo>
                  <a:cubicBezTo>
                    <a:pt x="3069" y="5916"/>
                    <a:pt x="3032" y="5842"/>
                    <a:pt x="2921" y="5694"/>
                  </a:cubicBezTo>
                  <a:cubicBezTo>
                    <a:pt x="2811" y="5547"/>
                    <a:pt x="2663" y="5325"/>
                    <a:pt x="2478" y="5066"/>
                  </a:cubicBezTo>
                  <a:cubicBezTo>
                    <a:pt x="2293" y="4807"/>
                    <a:pt x="2108" y="4474"/>
                    <a:pt x="1886" y="4142"/>
                  </a:cubicBezTo>
                  <a:cubicBezTo>
                    <a:pt x="1812" y="3994"/>
                    <a:pt x="1701" y="3809"/>
                    <a:pt x="1590" y="3624"/>
                  </a:cubicBezTo>
                  <a:cubicBezTo>
                    <a:pt x="1480" y="3476"/>
                    <a:pt x="1406" y="3291"/>
                    <a:pt x="1295" y="3106"/>
                  </a:cubicBezTo>
                  <a:cubicBezTo>
                    <a:pt x="1221" y="2922"/>
                    <a:pt x="1110" y="2737"/>
                    <a:pt x="1036" y="2552"/>
                  </a:cubicBezTo>
                  <a:cubicBezTo>
                    <a:pt x="925" y="2367"/>
                    <a:pt x="851" y="2182"/>
                    <a:pt x="777" y="1997"/>
                  </a:cubicBezTo>
                  <a:cubicBezTo>
                    <a:pt x="629" y="1628"/>
                    <a:pt x="481" y="1295"/>
                    <a:pt x="370" y="999"/>
                  </a:cubicBezTo>
                  <a:cubicBezTo>
                    <a:pt x="260" y="703"/>
                    <a:pt x="186" y="445"/>
                    <a:pt x="112" y="297"/>
                  </a:cubicBezTo>
                  <a:cubicBezTo>
                    <a:pt x="38" y="113"/>
                    <a:pt x="1" y="2"/>
                    <a:pt x="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9" name="Google Shape;1429;p64"/>
            <p:cNvSpPr/>
            <p:nvPr/>
          </p:nvSpPr>
          <p:spPr>
            <a:xfrm>
              <a:off x="4711450" y="2326000"/>
              <a:ext cx="34225" cy="72125"/>
            </a:xfrm>
            <a:custGeom>
              <a:rect b="b" l="l" r="r" t="t"/>
              <a:pathLst>
                <a:path extrusionOk="0" h="2885" w="1369">
                  <a:moveTo>
                    <a:pt x="1" y="1"/>
                  </a:moveTo>
                  <a:cubicBezTo>
                    <a:pt x="1" y="1"/>
                    <a:pt x="1" y="38"/>
                    <a:pt x="1" y="149"/>
                  </a:cubicBezTo>
                  <a:cubicBezTo>
                    <a:pt x="38" y="223"/>
                    <a:pt x="38" y="371"/>
                    <a:pt x="38" y="518"/>
                  </a:cubicBezTo>
                  <a:cubicBezTo>
                    <a:pt x="75" y="666"/>
                    <a:pt x="112" y="851"/>
                    <a:pt x="149" y="1036"/>
                  </a:cubicBezTo>
                  <a:lnTo>
                    <a:pt x="260" y="1295"/>
                  </a:lnTo>
                  <a:cubicBezTo>
                    <a:pt x="297" y="1406"/>
                    <a:pt x="334" y="1480"/>
                    <a:pt x="371" y="1591"/>
                  </a:cubicBezTo>
                  <a:cubicBezTo>
                    <a:pt x="445" y="1664"/>
                    <a:pt x="481" y="1775"/>
                    <a:pt x="518" y="1849"/>
                  </a:cubicBezTo>
                  <a:cubicBezTo>
                    <a:pt x="555" y="1923"/>
                    <a:pt x="629" y="2034"/>
                    <a:pt x="666" y="2108"/>
                  </a:cubicBezTo>
                  <a:cubicBezTo>
                    <a:pt x="777" y="2256"/>
                    <a:pt x="888" y="2404"/>
                    <a:pt x="999" y="2515"/>
                  </a:cubicBezTo>
                  <a:cubicBezTo>
                    <a:pt x="1110" y="2626"/>
                    <a:pt x="1184" y="2737"/>
                    <a:pt x="1258" y="2774"/>
                  </a:cubicBezTo>
                  <a:cubicBezTo>
                    <a:pt x="1332" y="2848"/>
                    <a:pt x="1369" y="2885"/>
                    <a:pt x="1369" y="2885"/>
                  </a:cubicBezTo>
                  <a:cubicBezTo>
                    <a:pt x="1369" y="2885"/>
                    <a:pt x="1369" y="2811"/>
                    <a:pt x="1332" y="2737"/>
                  </a:cubicBezTo>
                  <a:cubicBezTo>
                    <a:pt x="1295" y="2663"/>
                    <a:pt x="1258" y="2515"/>
                    <a:pt x="1184" y="2404"/>
                  </a:cubicBezTo>
                  <a:cubicBezTo>
                    <a:pt x="1110" y="2256"/>
                    <a:pt x="1073" y="2108"/>
                    <a:pt x="962" y="1923"/>
                  </a:cubicBezTo>
                  <a:cubicBezTo>
                    <a:pt x="925" y="1849"/>
                    <a:pt x="888" y="1775"/>
                    <a:pt x="851" y="1664"/>
                  </a:cubicBezTo>
                  <a:lnTo>
                    <a:pt x="740" y="1406"/>
                  </a:lnTo>
                  <a:lnTo>
                    <a:pt x="592" y="1147"/>
                  </a:lnTo>
                  <a:cubicBezTo>
                    <a:pt x="555" y="1073"/>
                    <a:pt x="518" y="962"/>
                    <a:pt x="481" y="888"/>
                  </a:cubicBezTo>
                  <a:cubicBezTo>
                    <a:pt x="408" y="740"/>
                    <a:pt x="334" y="592"/>
                    <a:pt x="260" y="444"/>
                  </a:cubicBezTo>
                  <a:cubicBezTo>
                    <a:pt x="186" y="297"/>
                    <a:pt x="149" y="186"/>
                    <a:pt x="75" y="112"/>
                  </a:cubicBezTo>
                  <a:cubicBezTo>
                    <a:pt x="38" y="38"/>
                    <a:pt x="1" y="1"/>
                    <a:pt x="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0" name="Google Shape;1430;p64"/>
            <p:cNvSpPr/>
            <p:nvPr/>
          </p:nvSpPr>
          <p:spPr>
            <a:xfrm>
              <a:off x="4807575" y="2474825"/>
              <a:ext cx="41625" cy="19425"/>
            </a:xfrm>
            <a:custGeom>
              <a:rect b="b" l="l" r="r" t="t"/>
              <a:pathLst>
                <a:path extrusionOk="0" h="777" w="1665">
                  <a:moveTo>
                    <a:pt x="1" y="0"/>
                  </a:moveTo>
                  <a:cubicBezTo>
                    <a:pt x="1" y="0"/>
                    <a:pt x="1" y="37"/>
                    <a:pt x="38" y="74"/>
                  </a:cubicBezTo>
                  <a:cubicBezTo>
                    <a:pt x="38" y="111"/>
                    <a:pt x="75" y="185"/>
                    <a:pt x="149" y="259"/>
                  </a:cubicBezTo>
                  <a:cubicBezTo>
                    <a:pt x="223" y="333"/>
                    <a:pt x="297" y="407"/>
                    <a:pt x="371" y="481"/>
                  </a:cubicBezTo>
                  <a:cubicBezTo>
                    <a:pt x="444" y="518"/>
                    <a:pt x="481" y="555"/>
                    <a:pt x="518" y="592"/>
                  </a:cubicBezTo>
                  <a:lnTo>
                    <a:pt x="703" y="666"/>
                  </a:lnTo>
                  <a:cubicBezTo>
                    <a:pt x="740" y="703"/>
                    <a:pt x="814" y="703"/>
                    <a:pt x="888" y="740"/>
                  </a:cubicBezTo>
                  <a:cubicBezTo>
                    <a:pt x="925" y="740"/>
                    <a:pt x="999" y="740"/>
                    <a:pt x="1036" y="776"/>
                  </a:cubicBezTo>
                  <a:lnTo>
                    <a:pt x="1369" y="776"/>
                  </a:lnTo>
                  <a:cubicBezTo>
                    <a:pt x="1443" y="776"/>
                    <a:pt x="1554" y="740"/>
                    <a:pt x="1591" y="740"/>
                  </a:cubicBezTo>
                  <a:cubicBezTo>
                    <a:pt x="1664" y="740"/>
                    <a:pt x="1664" y="703"/>
                    <a:pt x="1664" y="703"/>
                  </a:cubicBezTo>
                  <a:cubicBezTo>
                    <a:pt x="1664" y="703"/>
                    <a:pt x="1664" y="703"/>
                    <a:pt x="1591" y="666"/>
                  </a:cubicBezTo>
                  <a:cubicBezTo>
                    <a:pt x="1554" y="629"/>
                    <a:pt x="1480" y="592"/>
                    <a:pt x="1406" y="555"/>
                  </a:cubicBezTo>
                  <a:cubicBezTo>
                    <a:pt x="1332" y="518"/>
                    <a:pt x="1221" y="481"/>
                    <a:pt x="1147" y="444"/>
                  </a:cubicBezTo>
                  <a:cubicBezTo>
                    <a:pt x="1110" y="407"/>
                    <a:pt x="1036" y="370"/>
                    <a:pt x="999" y="370"/>
                  </a:cubicBezTo>
                  <a:cubicBezTo>
                    <a:pt x="962" y="333"/>
                    <a:pt x="888" y="333"/>
                    <a:pt x="851" y="296"/>
                  </a:cubicBezTo>
                  <a:cubicBezTo>
                    <a:pt x="814" y="296"/>
                    <a:pt x="740" y="259"/>
                    <a:pt x="703" y="259"/>
                  </a:cubicBezTo>
                  <a:cubicBezTo>
                    <a:pt x="666" y="222"/>
                    <a:pt x="592" y="222"/>
                    <a:pt x="555" y="185"/>
                  </a:cubicBezTo>
                  <a:cubicBezTo>
                    <a:pt x="444" y="148"/>
                    <a:pt x="371" y="111"/>
                    <a:pt x="297" y="74"/>
                  </a:cubicBezTo>
                  <a:cubicBezTo>
                    <a:pt x="186" y="37"/>
                    <a:pt x="112" y="37"/>
                    <a:pt x="7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1" name="Google Shape;1431;p64"/>
            <p:cNvSpPr/>
            <p:nvPr/>
          </p:nvSpPr>
          <p:spPr>
            <a:xfrm>
              <a:off x="4918500" y="2503975"/>
              <a:ext cx="56400" cy="11025"/>
            </a:xfrm>
            <a:custGeom>
              <a:rect b="b" l="l" r="r" t="t"/>
              <a:pathLst>
                <a:path extrusionOk="0" h="441" w="2256">
                  <a:moveTo>
                    <a:pt x="260" y="1"/>
                  </a:moveTo>
                  <a:cubicBezTo>
                    <a:pt x="189" y="1"/>
                    <a:pt x="124" y="17"/>
                    <a:pt x="74" y="17"/>
                  </a:cubicBezTo>
                  <a:lnTo>
                    <a:pt x="0" y="17"/>
                  </a:lnTo>
                  <a:cubicBezTo>
                    <a:pt x="0" y="17"/>
                    <a:pt x="0" y="17"/>
                    <a:pt x="74" y="54"/>
                  </a:cubicBezTo>
                  <a:cubicBezTo>
                    <a:pt x="111" y="91"/>
                    <a:pt x="222" y="165"/>
                    <a:pt x="296" y="202"/>
                  </a:cubicBezTo>
                  <a:cubicBezTo>
                    <a:pt x="407" y="276"/>
                    <a:pt x="518" y="313"/>
                    <a:pt x="666" y="350"/>
                  </a:cubicBezTo>
                  <a:cubicBezTo>
                    <a:pt x="740" y="387"/>
                    <a:pt x="814" y="387"/>
                    <a:pt x="888" y="387"/>
                  </a:cubicBezTo>
                  <a:cubicBezTo>
                    <a:pt x="962" y="424"/>
                    <a:pt x="1035" y="424"/>
                    <a:pt x="1109" y="424"/>
                  </a:cubicBezTo>
                  <a:cubicBezTo>
                    <a:pt x="1159" y="424"/>
                    <a:pt x="1208" y="440"/>
                    <a:pt x="1257" y="440"/>
                  </a:cubicBezTo>
                  <a:cubicBezTo>
                    <a:pt x="1282" y="440"/>
                    <a:pt x="1307" y="436"/>
                    <a:pt x="1331" y="424"/>
                  </a:cubicBezTo>
                  <a:cubicBezTo>
                    <a:pt x="1356" y="436"/>
                    <a:pt x="1381" y="440"/>
                    <a:pt x="1405" y="440"/>
                  </a:cubicBezTo>
                  <a:cubicBezTo>
                    <a:pt x="1454" y="440"/>
                    <a:pt x="1504" y="424"/>
                    <a:pt x="1553" y="424"/>
                  </a:cubicBezTo>
                  <a:cubicBezTo>
                    <a:pt x="1701" y="424"/>
                    <a:pt x="1812" y="387"/>
                    <a:pt x="1923" y="350"/>
                  </a:cubicBezTo>
                  <a:cubicBezTo>
                    <a:pt x="2034" y="313"/>
                    <a:pt x="2108" y="276"/>
                    <a:pt x="2182" y="239"/>
                  </a:cubicBezTo>
                  <a:cubicBezTo>
                    <a:pt x="2256" y="202"/>
                    <a:pt x="2256" y="202"/>
                    <a:pt x="2256" y="202"/>
                  </a:cubicBezTo>
                  <a:cubicBezTo>
                    <a:pt x="2256" y="202"/>
                    <a:pt x="2219" y="165"/>
                    <a:pt x="2182" y="165"/>
                  </a:cubicBezTo>
                  <a:cubicBezTo>
                    <a:pt x="2108" y="165"/>
                    <a:pt x="1997" y="128"/>
                    <a:pt x="1923" y="128"/>
                  </a:cubicBezTo>
                  <a:cubicBezTo>
                    <a:pt x="1812" y="91"/>
                    <a:pt x="1664" y="91"/>
                    <a:pt x="1553" y="91"/>
                  </a:cubicBezTo>
                  <a:cubicBezTo>
                    <a:pt x="1479" y="54"/>
                    <a:pt x="1405" y="54"/>
                    <a:pt x="1331" y="54"/>
                  </a:cubicBezTo>
                  <a:cubicBezTo>
                    <a:pt x="1257" y="54"/>
                    <a:pt x="1220" y="54"/>
                    <a:pt x="1146" y="17"/>
                  </a:cubicBezTo>
                  <a:lnTo>
                    <a:pt x="370" y="17"/>
                  </a:lnTo>
                  <a:cubicBezTo>
                    <a:pt x="333" y="5"/>
                    <a:pt x="296" y="1"/>
                    <a:pt x="26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2" name="Google Shape;1432;p64"/>
            <p:cNvSpPr/>
            <p:nvPr/>
          </p:nvSpPr>
          <p:spPr>
            <a:xfrm>
              <a:off x="5041425" y="2505325"/>
              <a:ext cx="52700" cy="10175"/>
            </a:xfrm>
            <a:custGeom>
              <a:rect b="b" l="l" r="r" t="t"/>
              <a:pathLst>
                <a:path extrusionOk="0" h="407" w="2108">
                  <a:moveTo>
                    <a:pt x="333" y="0"/>
                  </a:moveTo>
                  <a:cubicBezTo>
                    <a:pt x="259" y="0"/>
                    <a:pt x="148" y="37"/>
                    <a:pt x="111" y="37"/>
                  </a:cubicBezTo>
                  <a:lnTo>
                    <a:pt x="0" y="37"/>
                  </a:lnTo>
                  <a:cubicBezTo>
                    <a:pt x="0" y="37"/>
                    <a:pt x="37" y="74"/>
                    <a:pt x="74" y="111"/>
                  </a:cubicBezTo>
                  <a:cubicBezTo>
                    <a:pt x="111" y="148"/>
                    <a:pt x="185" y="185"/>
                    <a:pt x="296" y="222"/>
                  </a:cubicBezTo>
                  <a:cubicBezTo>
                    <a:pt x="407" y="296"/>
                    <a:pt x="518" y="333"/>
                    <a:pt x="629" y="333"/>
                  </a:cubicBezTo>
                  <a:cubicBezTo>
                    <a:pt x="703" y="370"/>
                    <a:pt x="777" y="370"/>
                    <a:pt x="851" y="370"/>
                  </a:cubicBezTo>
                  <a:lnTo>
                    <a:pt x="1036" y="407"/>
                  </a:lnTo>
                  <a:cubicBezTo>
                    <a:pt x="1110" y="370"/>
                    <a:pt x="1183" y="370"/>
                    <a:pt x="1257" y="370"/>
                  </a:cubicBezTo>
                  <a:lnTo>
                    <a:pt x="1442" y="370"/>
                  </a:lnTo>
                  <a:cubicBezTo>
                    <a:pt x="1590" y="333"/>
                    <a:pt x="1701" y="296"/>
                    <a:pt x="1775" y="259"/>
                  </a:cubicBezTo>
                  <a:cubicBezTo>
                    <a:pt x="1886" y="222"/>
                    <a:pt x="1960" y="148"/>
                    <a:pt x="2034" y="148"/>
                  </a:cubicBezTo>
                  <a:cubicBezTo>
                    <a:pt x="2071" y="111"/>
                    <a:pt x="2108" y="74"/>
                    <a:pt x="2108" y="74"/>
                  </a:cubicBezTo>
                  <a:lnTo>
                    <a:pt x="1997" y="74"/>
                  </a:lnTo>
                  <a:cubicBezTo>
                    <a:pt x="1960" y="37"/>
                    <a:pt x="1849" y="37"/>
                    <a:pt x="1775" y="37"/>
                  </a:cubicBezTo>
                  <a:cubicBezTo>
                    <a:pt x="1664" y="37"/>
                    <a:pt x="1553" y="0"/>
                    <a:pt x="144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3" name="Google Shape;1433;p64"/>
            <p:cNvSpPr/>
            <p:nvPr/>
          </p:nvSpPr>
          <p:spPr>
            <a:xfrm>
              <a:off x="5161575" y="2455400"/>
              <a:ext cx="71200" cy="34225"/>
            </a:xfrm>
            <a:custGeom>
              <a:rect b="b" l="l" r="r" t="t"/>
              <a:pathLst>
                <a:path extrusionOk="0" h="1369" w="2848">
                  <a:moveTo>
                    <a:pt x="2847" y="1"/>
                  </a:moveTo>
                  <a:cubicBezTo>
                    <a:pt x="2847" y="1"/>
                    <a:pt x="2810" y="38"/>
                    <a:pt x="2736" y="38"/>
                  </a:cubicBezTo>
                  <a:cubicBezTo>
                    <a:pt x="2662" y="75"/>
                    <a:pt x="2515" y="112"/>
                    <a:pt x="2404" y="186"/>
                  </a:cubicBezTo>
                  <a:cubicBezTo>
                    <a:pt x="2256" y="260"/>
                    <a:pt x="2108" y="333"/>
                    <a:pt x="1923" y="407"/>
                  </a:cubicBezTo>
                  <a:cubicBezTo>
                    <a:pt x="1849" y="444"/>
                    <a:pt x="1775" y="481"/>
                    <a:pt x="1664" y="518"/>
                  </a:cubicBezTo>
                  <a:cubicBezTo>
                    <a:pt x="1590" y="592"/>
                    <a:pt x="1516" y="629"/>
                    <a:pt x="1405" y="666"/>
                  </a:cubicBezTo>
                  <a:cubicBezTo>
                    <a:pt x="1332" y="703"/>
                    <a:pt x="1258" y="777"/>
                    <a:pt x="1147" y="814"/>
                  </a:cubicBezTo>
                  <a:cubicBezTo>
                    <a:pt x="1073" y="851"/>
                    <a:pt x="999" y="888"/>
                    <a:pt x="925" y="925"/>
                  </a:cubicBezTo>
                  <a:cubicBezTo>
                    <a:pt x="740" y="1036"/>
                    <a:pt x="592" y="1110"/>
                    <a:pt x="481" y="1147"/>
                  </a:cubicBezTo>
                  <a:cubicBezTo>
                    <a:pt x="333" y="1184"/>
                    <a:pt x="222" y="1221"/>
                    <a:pt x="148" y="1258"/>
                  </a:cubicBezTo>
                  <a:lnTo>
                    <a:pt x="1" y="1258"/>
                  </a:lnTo>
                  <a:cubicBezTo>
                    <a:pt x="1" y="1258"/>
                    <a:pt x="38" y="1295"/>
                    <a:pt x="148" y="1332"/>
                  </a:cubicBezTo>
                  <a:cubicBezTo>
                    <a:pt x="222" y="1332"/>
                    <a:pt x="370" y="1369"/>
                    <a:pt x="518" y="1369"/>
                  </a:cubicBezTo>
                  <a:cubicBezTo>
                    <a:pt x="666" y="1369"/>
                    <a:pt x="851" y="1332"/>
                    <a:pt x="1036" y="1258"/>
                  </a:cubicBezTo>
                  <a:cubicBezTo>
                    <a:pt x="1147" y="1221"/>
                    <a:pt x="1221" y="1184"/>
                    <a:pt x="1332" y="1147"/>
                  </a:cubicBezTo>
                  <a:cubicBezTo>
                    <a:pt x="1405" y="1110"/>
                    <a:pt x="1516" y="1073"/>
                    <a:pt x="1590" y="1036"/>
                  </a:cubicBezTo>
                  <a:lnTo>
                    <a:pt x="1849" y="851"/>
                  </a:lnTo>
                  <a:cubicBezTo>
                    <a:pt x="1960" y="814"/>
                    <a:pt x="2034" y="777"/>
                    <a:pt x="2108" y="703"/>
                  </a:cubicBezTo>
                  <a:cubicBezTo>
                    <a:pt x="2256" y="592"/>
                    <a:pt x="2404" y="481"/>
                    <a:pt x="2515" y="370"/>
                  </a:cubicBezTo>
                  <a:cubicBezTo>
                    <a:pt x="2626" y="296"/>
                    <a:pt x="2699" y="186"/>
                    <a:pt x="2773" y="112"/>
                  </a:cubicBezTo>
                  <a:cubicBezTo>
                    <a:pt x="2847" y="38"/>
                    <a:pt x="2847" y="1"/>
                    <a:pt x="284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4" name="Google Shape;1434;p64"/>
            <p:cNvSpPr/>
            <p:nvPr/>
          </p:nvSpPr>
          <p:spPr>
            <a:xfrm>
              <a:off x="5264175" y="2395325"/>
              <a:ext cx="61950" cy="52700"/>
            </a:xfrm>
            <a:custGeom>
              <a:rect b="b" l="l" r="r" t="t"/>
              <a:pathLst>
                <a:path extrusionOk="0" h="2108" w="2478">
                  <a:moveTo>
                    <a:pt x="2477" y="1"/>
                  </a:moveTo>
                  <a:cubicBezTo>
                    <a:pt x="2477" y="1"/>
                    <a:pt x="2440" y="38"/>
                    <a:pt x="2366" y="75"/>
                  </a:cubicBezTo>
                  <a:cubicBezTo>
                    <a:pt x="2293" y="148"/>
                    <a:pt x="2145" y="185"/>
                    <a:pt x="2034" y="296"/>
                  </a:cubicBezTo>
                  <a:cubicBezTo>
                    <a:pt x="1923" y="370"/>
                    <a:pt x="1775" y="481"/>
                    <a:pt x="1627" y="592"/>
                  </a:cubicBezTo>
                  <a:cubicBezTo>
                    <a:pt x="1553" y="666"/>
                    <a:pt x="1479" y="703"/>
                    <a:pt x="1405" y="777"/>
                  </a:cubicBezTo>
                  <a:cubicBezTo>
                    <a:pt x="1331" y="851"/>
                    <a:pt x="1257" y="888"/>
                    <a:pt x="1146" y="962"/>
                  </a:cubicBezTo>
                  <a:cubicBezTo>
                    <a:pt x="1072" y="1036"/>
                    <a:pt x="999" y="1110"/>
                    <a:pt x="925" y="1147"/>
                  </a:cubicBezTo>
                  <a:cubicBezTo>
                    <a:pt x="851" y="1221"/>
                    <a:pt x="777" y="1295"/>
                    <a:pt x="740" y="1369"/>
                  </a:cubicBezTo>
                  <a:cubicBezTo>
                    <a:pt x="592" y="1479"/>
                    <a:pt x="444" y="1627"/>
                    <a:pt x="370" y="1738"/>
                  </a:cubicBezTo>
                  <a:cubicBezTo>
                    <a:pt x="259" y="1849"/>
                    <a:pt x="148" y="1923"/>
                    <a:pt x="111" y="1997"/>
                  </a:cubicBezTo>
                  <a:cubicBezTo>
                    <a:pt x="37" y="2071"/>
                    <a:pt x="0" y="2108"/>
                    <a:pt x="0" y="2108"/>
                  </a:cubicBezTo>
                  <a:cubicBezTo>
                    <a:pt x="0" y="2108"/>
                    <a:pt x="74" y="2108"/>
                    <a:pt x="148" y="2071"/>
                  </a:cubicBezTo>
                  <a:cubicBezTo>
                    <a:pt x="222" y="1997"/>
                    <a:pt x="370" y="1960"/>
                    <a:pt x="481" y="1886"/>
                  </a:cubicBezTo>
                  <a:cubicBezTo>
                    <a:pt x="629" y="1812"/>
                    <a:pt x="777" y="1738"/>
                    <a:pt x="962" y="1627"/>
                  </a:cubicBezTo>
                  <a:cubicBezTo>
                    <a:pt x="1036" y="1553"/>
                    <a:pt x="1109" y="1516"/>
                    <a:pt x="1183" y="1442"/>
                  </a:cubicBezTo>
                  <a:cubicBezTo>
                    <a:pt x="1257" y="1369"/>
                    <a:pt x="1331" y="1332"/>
                    <a:pt x="1442" y="1258"/>
                  </a:cubicBezTo>
                  <a:cubicBezTo>
                    <a:pt x="1516" y="1184"/>
                    <a:pt x="1590" y="1110"/>
                    <a:pt x="1664" y="1036"/>
                  </a:cubicBezTo>
                  <a:cubicBezTo>
                    <a:pt x="1738" y="999"/>
                    <a:pt x="1812" y="925"/>
                    <a:pt x="1849" y="851"/>
                  </a:cubicBezTo>
                  <a:cubicBezTo>
                    <a:pt x="1997" y="703"/>
                    <a:pt x="2108" y="555"/>
                    <a:pt x="2182" y="444"/>
                  </a:cubicBezTo>
                  <a:cubicBezTo>
                    <a:pt x="2293" y="333"/>
                    <a:pt x="2366" y="222"/>
                    <a:pt x="2403" y="148"/>
                  </a:cubicBezTo>
                  <a:cubicBezTo>
                    <a:pt x="2440" y="38"/>
                    <a:pt x="2477" y="1"/>
                    <a:pt x="247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5" name="Google Shape;1435;p64"/>
            <p:cNvSpPr/>
            <p:nvPr/>
          </p:nvSpPr>
          <p:spPr>
            <a:xfrm>
              <a:off x="5375075" y="2244675"/>
              <a:ext cx="122025" cy="110925"/>
            </a:xfrm>
            <a:custGeom>
              <a:rect b="b" l="l" r="r" t="t"/>
              <a:pathLst>
                <a:path extrusionOk="0" h="4437" w="4881">
                  <a:moveTo>
                    <a:pt x="4881" y="0"/>
                  </a:moveTo>
                  <a:cubicBezTo>
                    <a:pt x="4881" y="0"/>
                    <a:pt x="4807" y="74"/>
                    <a:pt x="4659" y="185"/>
                  </a:cubicBezTo>
                  <a:cubicBezTo>
                    <a:pt x="4548" y="296"/>
                    <a:pt x="4326" y="444"/>
                    <a:pt x="4105" y="666"/>
                  </a:cubicBezTo>
                  <a:cubicBezTo>
                    <a:pt x="3846" y="851"/>
                    <a:pt x="3587" y="1110"/>
                    <a:pt x="3291" y="1331"/>
                  </a:cubicBezTo>
                  <a:cubicBezTo>
                    <a:pt x="3143" y="1479"/>
                    <a:pt x="2995" y="1627"/>
                    <a:pt x="2848" y="1738"/>
                  </a:cubicBezTo>
                  <a:cubicBezTo>
                    <a:pt x="2700" y="1886"/>
                    <a:pt x="2515" y="1997"/>
                    <a:pt x="2367" y="2145"/>
                  </a:cubicBezTo>
                  <a:cubicBezTo>
                    <a:pt x="2219" y="2293"/>
                    <a:pt x="2071" y="2440"/>
                    <a:pt x="1923" y="2551"/>
                  </a:cubicBezTo>
                  <a:cubicBezTo>
                    <a:pt x="1775" y="2699"/>
                    <a:pt x="1628" y="2847"/>
                    <a:pt x="1480" y="2958"/>
                  </a:cubicBezTo>
                  <a:cubicBezTo>
                    <a:pt x="1221" y="3217"/>
                    <a:pt x="925" y="3476"/>
                    <a:pt x="703" y="3697"/>
                  </a:cubicBezTo>
                  <a:cubicBezTo>
                    <a:pt x="481" y="3919"/>
                    <a:pt x="297" y="4104"/>
                    <a:pt x="186" y="4215"/>
                  </a:cubicBezTo>
                  <a:cubicBezTo>
                    <a:pt x="75" y="4363"/>
                    <a:pt x="1" y="4437"/>
                    <a:pt x="1" y="4437"/>
                  </a:cubicBezTo>
                  <a:cubicBezTo>
                    <a:pt x="1" y="4437"/>
                    <a:pt x="75" y="4400"/>
                    <a:pt x="223" y="4289"/>
                  </a:cubicBezTo>
                  <a:cubicBezTo>
                    <a:pt x="408" y="4178"/>
                    <a:pt x="629" y="4067"/>
                    <a:pt x="888" y="3882"/>
                  </a:cubicBezTo>
                  <a:cubicBezTo>
                    <a:pt x="1147" y="3697"/>
                    <a:pt x="1406" y="3476"/>
                    <a:pt x="1738" y="3217"/>
                  </a:cubicBezTo>
                  <a:cubicBezTo>
                    <a:pt x="1886" y="3106"/>
                    <a:pt x="2034" y="2995"/>
                    <a:pt x="2182" y="2847"/>
                  </a:cubicBezTo>
                  <a:cubicBezTo>
                    <a:pt x="2330" y="2736"/>
                    <a:pt x="2478" y="2588"/>
                    <a:pt x="2663" y="2440"/>
                  </a:cubicBezTo>
                  <a:cubicBezTo>
                    <a:pt x="2811" y="2293"/>
                    <a:pt x="2958" y="2182"/>
                    <a:pt x="3106" y="2034"/>
                  </a:cubicBezTo>
                  <a:cubicBezTo>
                    <a:pt x="3254" y="1886"/>
                    <a:pt x="3402" y="1738"/>
                    <a:pt x="3550" y="1590"/>
                  </a:cubicBezTo>
                  <a:cubicBezTo>
                    <a:pt x="3809" y="1331"/>
                    <a:pt x="4068" y="1073"/>
                    <a:pt x="4252" y="814"/>
                  </a:cubicBezTo>
                  <a:cubicBezTo>
                    <a:pt x="4474" y="592"/>
                    <a:pt x="4622" y="370"/>
                    <a:pt x="4733" y="259"/>
                  </a:cubicBezTo>
                  <a:cubicBezTo>
                    <a:pt x="4844" y="111"/>
                    <a:pt x="4881" y="0"/>
                    <a:pt x="488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6" name="Google Shape;1436;p64"/>
            <p:cNvSpPr/>
            <p:nvPr/>
          </p:nvSpPr>
          <p:spPr>
            <a:xfrm>
              <a:off x="4663400" y="2087550"/>
              <a:ext cx="104475" cy="31450"/>
            </a:xfrm>
            <a:custGeom>
              <a:rect b="b" l="l" r="r" t="t"/>
              <a:pathLst>
                <a:path extrusionOk="0" h="1258" w="4179">
                  <a:moveTo>
                    <a:pt x="4141" y="0"/>
                  </a:moveTo>
                  <a:cubicBezTo>
                    <a:pt x="4141" y="0"/>
                    <a:pt x="4141" y="0"/>
                    <a:pt x="4141" y="37"/>
                  </a:cubicBezTo>
                  <a:cubicBezTo>
                    <a:pt x="4141" y="74"/>
                    <a:pt x="4104" y="111"/>
                    <a:pt x="4104" y="185"/>
                  </a:cubicBezTo>
                  <a:cubicBezTo>
                    <a:pt x="4030" y="296"/>
                    <a:pt x="3919" y="407"/>
                    <a:pt x="3734" y="481"/>
                  </a:cubicBezTo>
                  <a:cubicBezTo>
                    <a:pt x="3642" y="499"/>
                    <a:pt x="3540" y="509"/>
                    <a:pt x="3429" y="509"/>
                  </a:cubicBezTo>
                  <a:cubicBezTo>
                    <a:pt x="3319" y="509"/>
                    <a:pt x="3198" y="499"/>
                    <a:pt x="3069" y="481"/>
                  </a:cubicBezTo>
                  <a:cubicBezTo>
                    <a:pt x="2921" y="444"/>
                    <a:pt x="2773" y="444"/>
                    <a:pt x="2625" y="407"/>
                  </a:cubicBezTo>
                  <a:cubicBezTo>
                    <a:pt x="2477" y="407"/>
                    <a:pt x="2330" y="407"/>
                    <a:pt x="2182" y="444"/>
                  </a:cubicBezTo>
                  <a:cubicBezTo>
                    <a:pt x="2034" y="444"/>
                    <a:pt x="1849" y="481"/>
                    <a:pt x="1701" y="555"/>
                  </a:cubicBezTo>
                  <a:cubicBezTo>
                    <a:pt x="1553" y="592"/>
                    <a:pt x="1442" y="666"/>
                    <a:pt x="1294" y="740"/>
                  </a:cubicBezTo>
                  <a:cubicBezTo>
                    <a:pt x="1073" y="888"/>
                    <a:pt x="888" y="999"/>
                    <a:pt x="666" y="1036"/>
                  </a:cubicBezTo>
                  <a:cubicBezTo>
                    <a:pt x="481" y="1036"/>
                    <a:pt x="296" y="1036"/>
                    <a:pt x="185" y="999"/>
                  </a:cubicBezTo>
                  <a:cubicBezTo>
                    <a:pt x="74" y="962"/>
                    <a:pt x="0" y="925"/>
                    <a:pt x="0" y="925"/>
                  </a:cubicBezTo>
                  <a:lnTo>
                    <a:pt x="0" y="925"/>
                  </a:lnTo>
                  <a:cubicBezTo>
                    <a:pt x="0" y="925"/>
                    <a:pt x="37" y="999"/>
                    <a:pt x="148" y="1073"/>
                  </a:cubicBezTo>
                  <a:cubicBezTo>
                    <a:pt x="259" y="1146"/>
                    <a:pt x="444" y="1220"/>
                    <a:pt x="703" y="1257"/>
                  </a:cubicBezTo>
                  <a:cubicBezTo>
                    <a:pt x="925" y="1257"/>
                    <a:pt x="1220" y="1146"/>
                    <a:pt x="1479" y="1036"/>
                  </a:cubicBezTo>
                  <a:cubicBezTo>
                    <a:pt x="1590" y="999"/>
                    <a:pt x="1701" y="925"/>
                    <a:pt x="1849" y="925"/>
                  </a:cubicBezTo>
                  <a:cubicBezTo>
                    <a:pt x="1960" y="888"/>
                    <a:pt x="2108" y="851"/>
                    <a:pt x="2219" y="814"/>
                  </a:cubicBezTo>
                  <a:lnTo>
                    <a:pt x="3032" y="814"/>
                  </a:lnTo>
                  <a:cubicBezTo>
                    <a:pt x="3102" y="822"/>
                    <a:pt x="3172" y="827"/>
                    <a:pt x="3240" y="827"/>
                  </a:cubicBezTo>
                  <a:cubicBezTo>
                    <a:pt x="3463" y="827"/>
                    <a:pt x="3676" y="779"/>
                    <a:pt x="3845" y="666"/>
                  </a:cubicBezTo>
                  <a:cubicBezTo>
                    <a:pt x="4067" y="518"/>
                    <a:pt x="4141" y="333"/>
                    <a:pt x="4178" y="185"/>
                  </a:cubicBezTo>
                  <a:cubicBezTo>
                    <a:pt x="4178" y="37"/>
                    <a:pt x="4141" y="0"/>
                    <a:pt x="414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7" name="Google Shape;1437;p64"/>
            <p:cNvSpPr/>
            <p:nvPr/>
          </p:nvSpPr>
          <p:spPr>
            <a:xfrm>
              <a:off x="4786325" y="2025625"/>
              <a:ext cx="108175" cy="63100"/>
            </a:xfrm>
            <a:custGeom>
              <a:rect b="b" l="l" r="r" t="t"/>
              <a:pathLst>
                <a:path extrusionOk="0" h="2524" w="4327">
                  <a:moveTo>
                    <a:pt x="4326" y="0"/>
                  </a:moveTo>
                  <a:lnTo>
                    <a:pt x="4326" y="0"/>
                  </a:lnTo>
                  <a:cubicBezTo>
                    <a:pt x="4326" y="0"/>
                    <a:pt x="4252" y="37"/>
                    <a:pt x="4141" y="111"/>
                  </a:cubicBezTo>
                  <a:cubicBezTo>
                    <a:pt x="4030" y="185"/>
                    <a:pt x="3845" y="296"/>
                    <a:pt x="3661" y="444"/>
                  </a:cubicBezTo>
                  <a:cubicBezTo>
                    <a:pt x="3439" y="592"/>
                    <a:pt x="3217" y="740"/>
                    <a:pt x="2995" y="925"/>
                  </a:cubicBezTo>
                  <a:cubicBezTo>
                    <a:pt x="2847" y="999"/>
                    <a:pt x="2736" y="1109"/>
                    <a:pt x="2588" y="1220"/>
                  </a:cubicBezTo>
                  <a:lnTo>
                    <a:pt x="2219" y="1516"/>
                  </a:lnTo>
                  <a:cubicBezTo>
                    <a:pt x="2108" y="1627"/>
                    <a:pt x="1997" y="1701"/>
                    <a:pt x="1849" y="1812"/>
                  </a:cubicBezTo>
                  <a:cubicBezTo>
                    <a:pt x="1738" y="1886"/>
                    <a:pt x="1627" y="1997"/>
                    <a:pt x="1479" y="2034"/>
                  </a:cubicBezTo>
                  <a:cubicBezTo>
                    <a:pt x="1257" y="2182"/>
                    <a:pt x="999" y="2293"/>
                    <a:pt x="777" y="2293"/>
                  </a:cubicBezTo>
                  <a:cubicBezTo>
                    <a:pt x="666" y="2311"/>
                    <a:pt x="555" y="2311"/>
                    <a:pt x="453" y="2311"/>
                  </a:cubicBezTo>
                  <a:cubicBezTo>
                    <a:pt x="352" y="2311"/>
                    <a:pt x="259" y="2311"/>
                    <a:pt x="185" y="2329"/>
                  </a:cubicBezTo>
                  <a:cubicBezTo>
                    <a:pt x="37" y="2366"/>
                    <a:pt x="0" y="2440"/>
                    <a:pt x="0" y="2440"/>
                  </a:cubicBezTo>
                  <a:lnTo>
                    <a:pt x="37" y="2440"/>
                  </a:lnTo>
                  <a:cubicBezTo>
                    <a:pt x="74" y="2403"/>
                    <a:pt x="111" y="2403"/>
                    <a:pt x="185" y="2403"/>
                  </a:cubicBezTo>
                  <a:cubicBezTo>
                    <a:pt x="333" y="2403"/>
                    <a:pt x="518" y="2514"/>
                    <a:pt x="777" y="2514"/>
                  </a:cubicBezTo>
                  <a:cubicBezTo>
                    <a:pt x="823" y="2521"/>
                    <a:pt x="871" y="2524"/>
                    <a:pt x="921" y="2524"/>
                  </a:cubicBezTo>
                  <a:cubicBezTo>
                    <a:pt x="1152" y="2524"/>
                    <a:pt x="1421" y="2458"/>
                    <a:pt x="1664" y="2366"/>
                  </a:cubicBezTo>
                  <a:cubicBezTo>
                    <a:pt x="1812" y="2293"/>
                    <a:pt x="1923" y="2182"/>
                    <a:pt x="2071" y="2108"/>
                  </a:cubicBezTo>
                  <a:cubicBezTo>
                    <a:pt x="2219" y="2034"/>
                    <a:pt x="2330" y="1923"/>
                    <a:pt x="2478" y="1812"/>
                  </a:cubicBezTo>
                  <a:cubicBezTo>
                    <a:pt x="2588" y="1701"/>
                    <a:pt x="2736" y="1590"/>
                    <a:pt x="2847" y="1516"/>
                  </a:cubicBezTo>
                  <a:cubicBezTo>
                    <a:pt x="2958" y="1405"/>
                    <a:pt x="3069" y="1294"/>
                    <a:pt x="3180" y="1183"/>
                  </a:cubicBezTo>
                  <a:cubicBezTo>
                    <a:pt x="3402" y="962"/>
                    <a:pt x="3624" y="777"/>
                    <a:pt x="3772" y="592"/>
                  </a:cubicBezTo>
                  <a:cubicBezTo>
                    <a:pt x="3956" y="444"/>
                    <a:pt x="4104" y="259"/>
                    <a:pt x="4178" y="185"/>
                  </a:cubicBezTo>
                  <a:cubicBezTo>
                    <a:pt x="4289" y="74"/>
                    <a:pt x="4326" y="0"/>
                    <a:pt x="432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8" name="Google Shape;1438;p64"/>
            <p:cNvSpPr/>
            <p:nvPr/>
          </p:nvSpPr>
          <p:spPr>
            <a:xfrm>
              <a:off x="4954550" y="1737250"/>
              <a:ext cx="61950" cy="118175"/>
            </a:xfrm>
            <a:custGeom>
              <a:rect b="b" l="l" r="r" t="t"/>
              <a:pathLst>
                <a:path extrusionOk="0" h="4727" w="2478">
                  <a:moveTo>
                    <a:pt x="2403" y="0"/>
                  </a:moveTo>
                  <a:cubicBezTo>
                    <a:pt x="2403" y="0"/>
                    <a:pt x="2403" y="111"/>
                    <a:pt x="2366" y="259"/>
                  </a:cubicBezTo>
                  <a:cubicBezTo>
                    <a:pt x="2329" y="444"/>
                    <a:pt x="2292" y="666"/>
                    <a:pt x="2255" y="925"/>
                  </a:cubicBezTo>
                  <a:cubicBezTo>
                    <a:pt x="2218" y="1220"/>
                    <a:pt x="2144" y="1516"/>
                    <a:pt x="2071" y="1849"/>
                  </a:cubicBezTo>
                  <a:cubicBezTo>
                    <a:pt x="2034" y="1997"/>
                    <a:pt x="1960" y="2182"/>
                    <a:pt x="1923" y="2367"/>
                  </a:cubicBezTo>
                  <a:cubicBezTo>
                    <a:pt x="1886" y="2514"/>
                    <a:pt x="1812" y="2699"/>
                    <a:pt x="1738" y="2884"/>
                  </a:cubicBezTo>
                  <a:cubicBezTo>
                    <a:pt x="1701" y="3032"/>
                    <a:pt x="1627" y="3217"/>
                    <a:pt x="1553" y="3365"/>
                  </a:cubicBezTo>
                  <a:cubicBezTo>
                    <a:pt x="1479" y="3550"/>
                    <a:pt x="1405" y="3698"/>
                    <a:pt x="1331" y="3845"/>
                  </a:cubicBezTo>
                  <a:cubicBezTo>
                    <a:pt x="1183" y="4141"/>
                    <a:pt x="998" y="4363"/>
                    <a:pt x="777" y="4474"/>
                  </a:cubicBezTo>
                  <a:cubicBezTo>
                    <a:pt x="633" y="4546"/>
                    <a:pt x="490" y="4586"/>
                    <a:pt x="367" y="4586"/>
                  </a:cubicBezTo>
                  <a:cubicBezTo>
                    <a:pt x="299" y="4586"/>
                    <a:pt x="237" y="4574"/>
                    <a:pt x="185" y="4548"/>
                  </a:cubicBezTo>
                  <a:cubicBezTo>
                    <a:pt x="111" y="4548"/>
                    <a:pt x="37" y="4511"/>
                    <a:pt x="0" y="4511"/>
                  </a:cubicBezTo>
                  <a:cubicBezTo>
                    <a:pt x="37" y="4548"/>
                    <a:pt x="74" y="4585"/>
                    <a:pt x="148" y="4622"/>
                  </a:cubicBezTo>
                  <a:cubicBezTo>
                    <a:pt x="253" y="4674"/>
                    <a:pt x="413" y="4726"/>
                    <a:pt x="602" y="4726"/>
                  </a:cubicBezTo>
                  <a:cubicBezTo>
                    <a:pt x="680" y="4726"/>
                    <a:pt x="764" y="4717"/>
                    <a:pt x="850" y="4696"/>
                  </a:cubicBezTo>
                  <a:cubicBezTo>
                    <a:pt x="1146" y="4585"/>
                    <a:pt x="1442" y="4326"/>
                    <a:pt x="1627" y="4030"/>
                  </a:cubicBezTo>
                  <a:cubicBezTo>
                    <a:pt x="1738" y="3882"/>
                    <a:pt x="1812" y="3698"/>
                    <a:pt x="1886" y="3513"/>
                  </a:cubicBezTo>
                  <a:cubicBezTo>
                    <a:pt x="1997" y="3365"/>
                    <a:pt x="2034" y="3180"/>
                    <a:pt x="2107" y="2995"/>
                  </a:cubicBezTo>
                  <a:cubicBezTo>
                    <a:pt x="2181" y="2810"/>
                    <a:pt x="2218" y="2625"/>
                    <a:pt x="2292" y="2441"/>
                  </a:cubicBezTo>
                  <a:cubicBezTo>
                    <a:pt x="2329" y="2293"/>
                    <a:pt x="2366" y="2108"/>
                    <a:pt x="2403" y="1923"/>
                  </a:cubicBezTo>
                  <a:cubicBezTo>
                    <a:pt x="2477" y="1553"/>
                    <a:pt x="2477" y="1220"/>
                    <a:pt x="2477" y="962"/>
                  </a:cubicBezTo>
                  <a:cubicBezTo>
                    <a:pt x="2477" y="666"/>
                    <a:pt x="2477" y="444"/>
                    <a:pt x="2440" y="259"/>
                  </a:cubicBezTo>
                  <a:cubicBezTo>
                    <a:pt x="2440" y="111"/>
                    <a:pt x="2403" y="0"/>
                    <a:pt x="240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9" name="Google Shape;1439;p64"/>
            <p:cNvSpPr/>
            <p:nvPr/>
          </p:nvSpPr>
          <p:spPr>
            <a:xfrm>
              <a:off x="4726250" y="1494175"/>
              <a:ext cx="60100" cy="179700"/>
            </a:xfrm>
            <a:custGeom>
              <a:rect b="b" l="l" r="r" t="t"/>
              <a:pathLst>
                <a:path extrusionOk="0" h="7188" w="2404">
                  <a:moveTo>
                    <a:pt x="2367" y="0"/>
                  </a:moveTo>
                  <a:lnTo>
                    <a:pt x="2367" y="0"/>
                  </a:lnTo>
                  <a:cubicBezTo>
                    <a:pt x="2366" y="0"/>
                    <a:pt x="2330" y="148"/>
                    <a:pt x="2256" y="407"/>
                  </a:cubicBezTo>
                  <a:cubicBezTo>
                    <a:pt x="2219" y="666"/>
                    <a:pt x="2145" y="998"/>
                    <a:pt x="2071" y="1442"/>
                  </a:cubicBezTo>
                  <a:cubicBezTo>
                    <a:pt x="2034" y="1886"/>
                    <a:pt x="1960" y="2403"/>
                    <a:pt x="1960" y="2958"/>
                  </a:cubicBezTo>
                  <a:cubicBezTo>
                    <a:pt x="1923" y="3254"/>
                    <a:pt x="1923" y="3512"/>
                    <a:pt x="1923" y="3808"/>
                  </a:cubicBezTo>
                  <a:cubicBezTo>
                    <a:pt x="1960" y="4104"/>
                    <a:pt x="1960" y="4400"/>
                    <a:pt x="1960" y="4695"/>
                  </a:cubicBezTo>
                  <a:cubicBezTo>
                    <a:pt x="1997" y="4991"/>
                    <a:pt x="2034" y="5287"/>
                    <a:pt x="2034" y="5546"/>
                  </a:cubicBezTo>
                  <a:cubicBezTo>
                    <a:pt x="2034" y="5842"/>
                    <a:pt x="1997" y="6100"/>
                    <a:pt x="1923" y="6322"/>
                  </a:cubicBezTo>
                  <a:cubicBezTo>
                    <a:pt x="1761" y="6709"/>
                    <a:pt x="1375" y="6928"/>
                    <a:pt x="1033" y="6928"/>
                  </a:cubicBezTo>
                  <a:cubicBezTo>
                    <a:pt x="983" y="6928"/>
                    <a:pt x="935" y="6923"/>
                    <a:pt x="888" y="6914"/>
                  </a:cubicBezTo>
                  <a:cubicBezTo>
                    <a:pt x="481" y="6877"/>
                    <a:pt x="222" y="6581"/>
                    <a:pt x="111" y="6359"/>
                  </a:cubicBezTo>
                  <a:cubicBezTo>
                    <a:pt x="74" y="6248"/>
                    <a:pt x="37" y="6137"/>
                    <a:pt x="37" y="6063"/>
                  </a:cubicBezTo>
                  <a:cubicBezTo>
                    <a:pt x="0" y="5989"/>
                    <a:pt x="0" y="5952"/>
                    <a:pt x="0" y="5952"/>
                  </a:cubicBezTo>
                  <a:cubicBezTo>
                    <a:pt x="0" y="5952"/>
                    <a:pt x="0" y="5989"/>
                    <a:pt x="0" y="6063"/>
                  </a:cubicBezTo>
                  <a:cubicBezTo>
                    <a:pt x="0" y="6137"/>
                    <a:pt x="0" y="6248"/>
                    <a:pt x="37" y="6359"/>
                  </a:cubicBezTo>
                  <a:cubicBezTo>
                    <a:pt x="74" y="6507"/>
                    <a:pt x="148" y="6655"/>
                    <a:pt x="296" y="6803"/>
                  </a:cubicBezTo>
                  <a:cubicBezTo>
                    <a:pt x="407" y="6951"/>
                    <a:pt x="592" y="7099"/>
                    <a:pt x="814" y="7136"/>
                  </a:cubicBezTo>
                  <a:cubicBezTo>
                    <a:pt x="930" y="7169"/>
                    <a:pt x="1046" y="7187"/>
                    <a:pt x="1163" y="7187"/>
                  </a:cubicBezTo>
                  <a:cubicBezTo>
                    <a:pt x="1305" y="7187"/>
                    <a:pt x="1448" y="7160"/>
                    <a:pt x="1590" y="7099"/>
                  </a:cubicBezTo>
                  <a:cubicBezTo>
                    <a:pt x="1886" y="6988"/>
                    <a:pt x="2108" y="6729"/>
                    <a:pt x="2219" y="6470"/>
                  </a:cubicBezTo>
                  <a:cubicBezTo>
                    <a:pt x="2367" y="6174"/>
                    <a:pt x="2403" y="5842"/>
                    <a:pt x="2403" y="5546"/>
                  </a:cubicBezTo>
                  <a:cubicBezTo>
                    <a:pt x="2403" y="5250"/>
                    <a:pt x="2403" y="4954"/>
                    <a:pt x="2367" y="4658"/>
                  </a:cubicBezTo>
                  <a:cubicBezTo>
                    <a:pt x="2367" y="4363"/>
                    <a:pt x="2330" y="4104"/>
                    <a:pt x="2330" y="3808"/>
                  </a:cubicBezTo>
                  <a:cubicBezTo>
                    <a:pt x="2330" y="3512"/>
                    <a:pt x="2293" y="3254"/>
                    <a:pt x="2293" y="2958"/>
                  </a:cubicBezTo>
                  <a:cubicBezTo>
                    <a:pt x="2293" y="2403"/>
                    <a:pt x="2293" y="1923"/>
                    <a:pt x="2293" y="1479"/>
                  </a:cubicBezTo>
                  <a:cubicBezTo>
                    <a:pt x="2330" y="1035"/>
                    <a:pt x="2330" y="666"/>
                    <a:pt x="2330" y="407"/>
                  </a:cubicBezTo>
                  <a:cubicBezTo>
                    <a:pt x="2367" y="148"/>
                    <a:pt x="2367" y="0"/>
                    <a:pt x="236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0" name="Google Shape;1440;p64"/>
            <p:cNvSpPr/>
            <p:nvPr/>
          </p:nvSpPr>
          <p:spPr>
            <a:xfrm>
              <a:off x="4774300" y="1291750"/>
              <a:ext cx="12050" cy="152525"/>
            </a:xfrm>
            <a:custGeom>
              <a:rect b="b" l="l" r="r" t="t"/>
              <a:pathLst>
                <a:path extrusionOk="0" h="6101" w="482">
                  <a:moveTo>
                    <a:pt x="371" y="1"/>
                  </a:moveTo>
                  <a:cubicBezTo>
                    <a:pt x="371" y="1"/>
                    <a:pt x="371" y="111"/>
                    <a:pt x="334" y="259"/>
                  </a:cubicBezTo>
                  <a:cubicBezTo>
                    <a:pt x="297" y="444"/>
                    <a:pt x="260" y="666"/>
                    <a:pt x="223" y="962"/>
                  </a:cubicBezTo>
                  <a:cubicBezTo>
                    <a:pt x="186" y="1258"/>
                    <a:pt x="149" y="1590"/>
                    <a:pt x="149" y="1923"/>
                  </a:cubicBezTo>
                  <a:cubicBezTo>
                    <a:pt x="112" y="2108"/>
                    <a:pt x="112" y="2293"/>
                    <a:pt x="75" y="2478"/>
                  </a:cubicBezTo>
                  <a:cubicBezTo>
                    <a:pt x="75" y="2662"/>
                    <a:pt x="75" y="2847"/>
                    <a:pt x="38" y="3032"/>
                  </a:cubicBezTo>
                  <a:lnTo>
                    <a:pt x="38" y="3624"/>
                  </a:lnTo>
                  <a:cubicBezTo>
                    <a:pt x="38" y="3809"/>
                    <a:pt x="38" y="3993"/>
                    <a:pt x="1" y="4141"/>
                  </a:cubicBezTo>
                  <a:cubicBezTo>
                    <a:pt x="1" y="4511"/>
                    <a:pt x="1" y="4844"/>
                    <a:pt x="1" y="5140"/>
                  </a:cubicBezTo>
                  <a:cubicBezTo>
                    <a:pt x="1" y="5435"/>
                    <a:pt x="38" y="5657"/>
                    <a:pt x="38" y="5842"/>
                  </a:cubicBezTo>
                  <a:cubicBezTo>
                    <a:pt x="38" y="5990"/>
                    <a:pt x="38" y="6101"/>
                    <a:pt x="38" y="6101"/>
                  </a:cubicBezTo>
                  <a:cubicBezTo>
                    <a:pt x="38" y="6101"/>
                    <a:pt x="75" y="5990"/>
                    <a:pt x="112" y="5842"/>
                  </a:cubicBezTo>
                  <a:cubicBezTo>
                    <a:pt x="112" y="5657"/>
                    <a:pt x="186" y="5435"/>
                    <a:pt x="223" y="5140"/>
                  </a:cubicBezTo>
                  <a:cubicBezTo>
                    <a:pt x="260" y="4881"/>
                    <a:pt x="334" y="4548"/>
                    <a:pt x="371" y="4178"/>
                  </a:cubicBezTo>
                  <a:cubicBezTo>
                    <a:pt x="371" y="3993"/>
                    <a:pt x="371" y="3809"/>
                    <a:pt x="408" y="3624"/>
                  </a:cubicBezTo>
                  <a:lnTo>
                    <a:pt x="445" y="3069"/>
                  </a:lnTo>
                  <a:cubicBezTo>
                    <a:pt x="445" y="2884"/>
                    <a:pt x="481" y="2662"/>
                    <a:pt x="481" y="2478"/>
                  </a:cubicBezTo>
                  <a:cubicBezTo>
                    <a:pt x="481" y="2293"/>
                    <a:pt x="481" y="2108"/>
                    <a:pt x="481" y="1923"/>
                  </a:cubicBezTo>
                  <a:cubicBezTo>
                    <a:pt x="481" y="1590"/>
                    <a:pt x="481" y="1258"/>
                    <a:pt x="445" y="962"/>
                  </a:cubicBezTo>
                  <a:cubicBezTo>
                    <a:pt x="445" y="666"/>
                    <a:pt x="408" y="444"/>
                    <a:pt x="408" y="259"/>
                  </a:cubicBezTo>
                  <a:cubicBezTo>
                    <a:pt x="371" y="111"/>
                    <a:pt x="371" y="1"/>
                    <a:pt x="37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1" name="Google Shape;1441;p64"/>
            <p:cNvSpPr/>
            <p:nvPr/>
          </p:nvSpPr>
          <p:spPr>
            <a:xfrm>
              <a:off x="4801125" y="1067150"/>
              <a:ext cx="42525" cy="145150"/>
            </a:xfrm>
            <a:custGeom>
              <a:rect b="b" l="l" r="r" t="t"/>
              <a:pathLst>
                <a:path extrusionOk="0" h="5806" w="1701">
                  <a:moveTo>
                    <a:pt x="1701" y="1"/>
                  </a:moveTo>
                  <a:cubicBezTo>
                    <a:pt x="1701" y="1"/>
                    <a:pt x="1664" y="75"/>
                    <a:pt x="1627" y="223"/>
                  </a:cubicBezTo>
                  <a:cubicBezTo>
                    <a:pt x="1590" y="407"/>
                    <a:pt x="1516" y="629"/>
                    <a:pt x="1442" y="888"/>
                  </a:cubicBezTo>
                  <a:cubicBezTo>
                    <a:pt x="1368" y="1184"/>
                    <a:pt x="1294" y="1516"/>
                    <a:pt x="1220" y="1849"/>
                  </a:cubicBezTo>
                  <a:cubicBezTo>
                    <a:pt x="1183" y="2034"/>
                    <a:pt x="1146" y="2219"/>
                    <a:pt x="1072" y="2367"/>
                  </a:cubicBezTo>
                  <a:cubicBezTo>
                    <a:pt x="1035" y="2552"/>
                    <a:pt x="998" y="2737"/>
                    <a:pt x="961" y="2921"/>
                  </a:cubicBezTo>
                  <a:cubicBezTo>
                    <a:pt x="887" y="3106"/>
                    <a:pt x="850" y="3291"/>
                    <a:pt x="813" y="3476"/>
                  </a:cubicBezTo>
                  <a:cubicBezTo>
                    <a:pt x="739" y="3661"/>
                    <a:pt x="702" y="3809"/>
                    <a:pt x="665" y="3994"/>
                  </a:cubicBezTo>
                  <a:cubicBezTo>
                    <a:pt x="555" y="4326"/>
                    <a:pt x="444" y="4622"/>
                    <a:pt x="333" y="4918"/>
                  </a:cubicBezTo>
                  <a:cubicBezTo>
                    <a:pt x="259" y="5177"/>
                    <a:pt x="185" y="5398"/>
                    <a:pt x="111" y="5546"/>
                  </a:cubicBezTo>
                  <a:cubicBezTo>
                    <a:pt x="37" y="5694"/>
                    <a:pt x="0" y="5805"/>
                    <a:pt x="0" y="5805"/>
                  </a:cubicBezTo>
                  <a:cubicBezTo>
                    <a:pt x="0" y="5805"/>
                    <a:pt x="74" y="5731"/>
                    <a:pt x="148" y="5583"/>
                  </a:cubicBezTo>
                  <a:cubicBezTo>
                    <a:pt x="259" y="5435"/>
                    <a:pt x="407" y="5251"/>
                    <a:pt x="555" y="4992"/>
                  </a:cubicBezTo>
                  <a:cubicBezTo>
                    <a:pt x="702" y="4733"/>
                    <a:pt x="813" y="4437"/>
                    <a:pt x="961" y="4104"/>
                  </a:cubicBezTo>
                  <a:cubicBezTo>
                    <a:pt x="1035" y="3920"/>
                    <a:pt x="1109" y="3772"/>
                    <a:pt x="1146" y="3587"/>
                  </a:cubicBezTo>
                  <a:cubicBezTo>
                    <a:pt x="1220" y="3402"/>
                    <a:pt x="1257" y="3217"/>
                    <a:pt x="1331" y="3032"/>
                  </a:cubicBezTo>
                  <a:cubicBezTo>
                    <a:pt x="1368" y="2847"/>
                    <a:pt x="1405" y="2663"/>
                    <a:pt x="1442" y="2478"/>
                  </a:cubicBezTo>
                  <a:cubicBezTo>
                    <a:pt x="1479" y="2293"/>
                    <a:pt x="1516" y="2108"/>
                    <a:pt x="1553" y="1923"/>
                  </a:cubicBezTo>
                  <a:cubicBezTo>
                    <a:pt x="1590" y="1553"/>
                    <a:pt x="1627" y="1221"/>
                    <a:pt x="1664" y="962"/>
                  </a:cubicBezTo>
                  <a:cubicBezTo>
                    <a:pt x="1701" y="666"/>
                    <a:pt x="1701" y="407"/>
                    <a:pt x="1701" y="259"/>
                  </a:cubicBezTo>
                  <a:cubicBezTo>
                    <a:pt x="1701" y="75"/>
                    <a:pt x="1701" y="1"/>
                    <a:pt x="170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2" name="Google Shape;1442;p64"/>
            <p:cNvSpPr/>
            <p:nvPr/>
          </p:nvSpPr>
          <p:spPr>
            <a:xfrm>
              <a:off x="6119125" y="1906400"/>
              <a:ext cx="25900" cy="30525"/>
            </a:xfrm>
            <a:custGeom>
              <a:rect b="b" l="l" r="r" t="t"/>
              <a:pathLst>
                <a:path extrusionOk="0" h="1221" w="1036">
                  <a:moveTo>
                    <a:pt x="222" y="0"/>
                  </a:moveTo>
                  <a:cubicBezTo>
                    <a:pt x="222" y="0"/>
                    <a:pt x="222" y="37"/>
                    <a:pt x="185" y="74"/>
                  </a:cubicBezTo>
                  <a:cubicBezTo>
                    <a:pt x="148" y="111"/>
                    <a:pt x="111" y="148"/>
                    <a:pt x="74" y="259"/>
                  </a:cubicBezTo>
                  <a:cubicBezTo>
                    <a:pt x="37" y="333"/>
                    <a:pt x="0" y="444"/>
                    <a:pt x="37" y="555"/>
                  </a:cubicBezTo>
                  <a:cubicBezTo>
                    <a:pt x="37" y="629"/>
                    <a:pt x="37" y="666"/>
                    <a:pt x="74" y="740"/>
                  </a:cubicBezTo>
                  <a:cubicBezTo>
                    <a:pt x="74" y="813"/>
                    <a:pt x="111" y="850"/>
                    <a:pt x="148" y="924"/>
                  </a:cubicBezTo>
                  <a:cubicBezTo>
                    <a:pt x="185" y="961"/>
                    <a:pt x="222" y="998"/>
                    <a:pt x="296" y="1035"/>
                  </a:cubicBezTo>
                  <a:cubicBezTo>
                    <a:pt x="333" y="1072"/>
                    <a:pt x="370" y="1109"/>
                    <a:pt x="444" y="1146"/>
                  </a:cubicBezTo>
                  <a:cubicBezTo>
                    <a:pt x="555" y="1220"/>
                    <a:pt x="629" y="1220"/>
                    <a:pt x="740" y="1220"/>
                  </a:cubicBezTo>
                  <a:cubicBezTo>
                    <a:pt x="814" y="1220"/>
                    <a:pt x="888" y="1183"/>
                    <a:pt x="961" y="1183"/>
                  </a:cubicBezTo>
                  <a:cubicBezTo>
                    <a:pt x="998" y="1183"/>
                    <a:pt x="1035" y="1146"/>
                    <a:pt x="1035" y="1146"/>
                  </a:cubicBezTo>
                  <a:cubicBezTo>
                    <a:pt x="1035" y="1146"/>
                    <a:pt x="998" y="1146"/>
                    <a:pt x="961" y="1109"/>
                  </a:cubicBezTo>
                  <a:cubicBezTo>
                    <a:pt x="888" y="1072"/>
                    <a:pt x="851" y="1035"/>
                    <a:pt x="777" y="998"/>
                  </a:cubicBezTo>
                  <a:cubicBezTo>
                    <a:pt x="740" y="961"/>
                    <a:pt x="666" y="924"/>
                    <a:pt x="629" y="850"/>
                  </a:cubicBezTo>
                  <a:cubicBezTo>
                    <a:pt x="592" y="813"/>
                    <a:pt x="555" y="813"/>
                    <a:pt x="555" y="776"/>
                  </a:cubicBezTo>
                  <a:cubicBezTo>
                    <a:pt x="518" y="740"/>
                    <a:pt x="481" y="703"/>
                    <a:pt x="481" y="666"/>
                  </a:cubicBezTo>
                  <a:cubicBezTo>
                    <a:pt x="444" y="666"/>
                    <a:pt x="444" y="629"/>
                    <a:pt x="407" y="592"/>
                  </a:cubicBezTo>
                  <a:cubicBezTo>
                    <a:pt x="407" y="555"/>
                    <a:pt x="370" y="518"/>
                    <a:pt x="370" y="481"/>
                  </a:cubicBezTo>
                  <a:cubicBezTo>
                    <a:pt x="333" y="407"/>
                    <a:pt x="296" y="333"/>
                    <a:pt x="296" y="259"/>
                  </a:cubicBezTo>
                  <a:cubicBezTo>
                    <a:pt x="259" y="185"/>
                    <a:pt x="259" y="148"/>
                    <a:pt x="259" y="74"/>
                  </a:cubicBezTo>
                  <a:cubicBezTo>
                    <a:pt x="259" y="37"/>
                    <a:pt x="222" y="0"/>
                    <a:pt x="22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3" name="Google Shape;1443;p64"/>
            <p:cNvSpPr/>
            <p:nvPr/>
          </p:nvSpPr>
          <p:spPr>
            <a:xfrm>
              <a:off x="6233725" y="1744650"/>
              <a:ext cx="22200" cy="31850"/>
            </a:xfrm>
            <a:custGeom>
              <a:rect b="b" l="l" r="r" t="t"/>
              <a:pathLst>
                <a:path extrusionOk="0" h="1274" w="888">
                  <a:moveTo>
                    <a:pt x="185" y="0"/>
                  </a:moveTo>
                  <a:cubicBezTo>
                    <a:pt x="185" y="0"/>
                    <a:pt x="149" y="0"/>
                    <a:pt x="112" y="37"/>
                  </a:cubicBezTo>
                  <a:cubicBezTo>
                    <a:pt x="112" y="74"/>
                    <a:pt x="38" y="148"/>
                    <a:pt x="38" y="222"/>
                  </a:cubicBezTo>
                  <a:cubicBezTo>
                    <a:pt x="1" y="333"/>
                    <a:pt x="1" y="407"/>
                    <a:pt x="1" y="518"/>
                  </a:cubicBezTo>
                  <a:cubicBezTo>
                    <a:pt x="38" y="592"/>
                    <a:pt x="38" y="629"/>
                    <a:pt x="38" y="703"/>
                  </a:cubicBezTo>
                  <a:cubicBezTo>
                    <a:pt x="75" y="740"/>
                    <a:pt x="112" y="814"/>
                    <a:pt x="112" y="851"/>
                  </a:cubicBezTo>
                  <a:cubicBezTo>
                    <a:pt x="149" y="888"/>
                    <a:pt x="185" y="961"/>
                    <a:pt x="222" y="998"/>
                  </a:cubicBezTo>
                  <a:cubicBezTo>
                    <a:pt x="259" y="1035"/>
                    <a:pt x="296" y="1072"/>
                    <a:pt x="333" y="1109"/>
                  </a:cubicBezTo>
                  <a:cubicBezTo>
                    <a:pt x="444" y="1183"/>
                    <a:pt x="518" y="1220"/>
                    <a:pt x="592" y="1257"/>
                  </a:cubicBezTo>
                  <a:cubicBezTo>
                    <a:pt x="629" y="1270"/>
                    <a:pt x="662" y="1274"/>
                    <a:pt x="691" y="1274"/>
                  </a:cubicBezTo>
                  <a:cubicBezTo>
                    <a:pt x="748" y="1274"/>
                    <a:pt x="789" y="1257"/>
                    <a:pt x="814" y="1257"/>
                  </a:cubicBezTo>
                  <a:lnTo>
                    <a:pt x="888" y="1257"/>
                  </a:lnTo>
                  <a:cubicBezTo>
                    <a:pt x="888" y="1257"/>
                    <a:pt x="888" y="1220"/>
                    <a:pt x="851" y="1183"/>
                  </a:cubicBezTo>
                  <a:cubicBezTo>
                    <a:pt x="814" y="1146"/>
                    <a:pt x="777" y="1109"/>
                    <a:pt x="740" y="1035"/>
                  </a:cubicBezTo>
                  <a:cubicBezTo>
                    <a:pt x="703" y="998"/>
                    <a:pt x="629" y="924"/>
                    <a:pt x="592" y="888"/>
                  </a:cubicBezTo>
                  <a:cubicBezTo>
                    <a:pt x="592" y="851"/>
                    <a:pt x="555" y="814"/>
                    <a:pt x="518" y="777"/>
                  </a:cubicBezTo>
                  <a:cubicBezTo>
                    <a:pt x="518" y="740"/>
                    <a:pt x="481" y="703"/>
                    <a:pt x="481" y="666"/>
                  </a:cubicBezTo>
                  <a:cubicBezTo>
                    <a:pt x="444" y="629"/>
                    <a:pt x="407" y="592"/>
                    <a:pt x="407" y="555"/>
                  </a:cubicBezTo>
                  <a:cubicBezTo>
                    <a:pt x="370" y="518"/>
                    <a:pt x="370" y="481"/>
                    <a:pt x="370" y="444"/>
                  </a:cubicBezTo>
                  <a:cubicBezTo>
                    <a:pt x="333" y="370"/>
                    <a:pt x="296" y="296"/>
                    <a:pt x="259" y="222"/>
                  </a:cubicBezTo>
                  <a:cubicBezTo>
                    <a:pt x="222" y="185"/>
                    <a:pt x="222" y="111"/>
                    <a:pt x="185" y="74"/>
                  </a:cubicBezTo>
                  <a:cubicBezTo>
                    <a:pt x="185" y="0"/>
                    <a:pt x="185" y="0"/>
                    <a:pt x="18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4" name="Google Shape;1444;p64"/>
            <p:cNvSpPr/>
            <p:nvPr/>
          </p:nvSpPr>
          <p:spPr>
            <a:xfrm>
              <a:off x="6379750" y="1449800"/>
              <a:ext cx="32375" cy="45325"/>
            </a:xfrm>
            <a:custGeom>
              <a:rect b="b" l="l" r="r" t="t"/>
              <a:pathLst>
                <a:path extrusionOk="0" h="1813" w="1295">
                  <a:moveTo>
                    <a:pt x="297" y="1"/>
                  </a:moveTo>
                  <a:cubicBezTo>
                    <a:pt x="297" y="1"/>
                    <a:pt x="297" y="38"/>
                    <a:pt x="260" y="111"/>
                  </a:cubicBezTo>
                  <a:cubicBezTo>
                    <a:pt x="223" y="148"/>
                    <a:pt x="149" y="259"/>
                    <a:pt x="112" y="370"/>
                  </a:cubicBezTo>
                  <a:cubicBezTo>
                    <a:pt x="38" y="481"/>
                    <a:pt x="1" y="629"/>
                    <a:pt x="1" y="777"/>
                  </a:cubicBezTo>
                  <a:cubicBezTo>
                    <a:pt x="1" y="851"/>
                    <a:pt x="1" y="962"/>
                    <a:pt x="38" y="1036"/>
                  </a:cubicBezTo>
                  <a:cubicBezTo>
                    <a:pt x="38" y="1110"/>
                    <a:pt x="75" y="1221"/>
                    <a:pt x="112" y="1295"/>
                  </a:cubicBezTo>
                  <a:cubicBezTo>
                    <a:pt x="149" y="1368"/>
                    <a:pt x="186" y="1479"/>
                    <a:pt x="260" y="1516"/>
                  </a:cubicBezTo>
                  <a:cubicBezTo>
                    <a:pt x="334" y="1590"/>
                    <a:pt x="371" y="1664"/>
                    <a:pt x="445" y="1701"/>
                  </a:cubicBezTo>
                  <a:cubicBezTo>
                    <a:pt x="593" y="1775"/>
                    <a:pt x="777" y="1812"/>
                    <a:pt x="888" y="1812"/>
                  </a:cubicBezTo>
                  <a:cubicBezTo>
                    <a:pt x="1036" y="1812"/>
                    <a:pt x="1147" y="1775"/>
                    <a:pt x="1221" y="1738"/>
                  </a:cubicBezTo>
                  <a:cubicBezTo>
                    <a:pt x="1258" y="1701"/>
                    <a:pt x="1295" y="1664"/>
                    <a:pt x="1295" y="1664"/>
                  </a:cubicBezTo>
                  <a:lnTo>
                    <a:pt x="1184" y="1664"/>
                  </a:lnTo>
                  <a:cubicBezTo>
                    <a:pt x="1110" y="1664"/>
                    <a:pt x="1036" y="1627"/>
                    <a:pt x="925" y="1590"/>
                  </a:cubicBezTo>
                  <a:cubicBezTo>
                    <a:pt x="851" y="1553"/>
                    <a:pt x="740" y="1479"/>
                    <a:pt x="666" y="1405"/>
                  </a:cubicBezTo>
                  <a:cubicBezTo>
                    <a:pt x="629" y="1368"/>
                    <a:pt x="593" y="1332"/>
                    <a:pt x="556" y="1258"/>
                  </a:cubicBezTo>
                  <a:cubicBezTo>
                    <a:pt x="519" y="1221"/>
                    <a:pt x="482" y="1184"/>
                    <a:pt x="445" y="1110"/>
                  </a:cubicBezTo>
                  <a:cubicBezTo>
                    <a:pt x="445" y="1073"/>
                    <a:pt x="408" y="999"/>
                    <a:pt x="408" y="962"/>
                  </a:cubicBezTo>
                  <a:cubicBezTo>
                    <a:pt x="371" y="888"/>
                    <a:pt x="371" y="814"/>
                    <a:pt x="371" y="777"/>
                  </a:cubicBezTo>
                  <a:cubicBezTo>
                    <a:pt x="334" y="629"/>
                    <a:pt x="334" y="518"/>
                    <a:pt x="334" y="407"/>
                  </a:cubicBezTo>
                  <a:cubicBezTo>
                    <a:pt x="334" y="296"/>
                    <a:pt x="297" y="185"/>
                    <a:pt x="334" y="111"/>
                  </a:cubicBezTo>
                  <a:cubicBezTo>
                    <a:pt x="334" y="38"/>
                    <a:pt x="297" y="1"/>
                    <a:pt x="29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5" name="Google Shape;1445;p64"/>
            <p:cNvSpPr/>
            <p:nvPr/>
          </p:nvSpPr>
          <p:spPr>
            <a:xfrm>
              <a:off x="6395475" y="1330800"/>
              <a:ext cx="41625" cy="32150"/>
            </a:xfrm>
            <a:custGeom>
              <a:rect b="b" l="l" r="r" t="t"/>
              <a:pathLst>
                <a:path extrusionOk="0" h="1286" w="1665">
                  <a:moveTo>
                    <a:pt x="1123" y="1"/>
                  </a:moveTo>
                  <a:cubicBezTo>
                    <a:pt x="1063" y="1"/>
                    <a:pt x="999" y="10"/>
                    <a:pt x="925" y="28"/>
                  </a:cubicBezTo>
                  <a:cubicBezTo>
                    <a:pt x="851" y="28"/>
                    <a:pt x="777" y="65"/>
                    <a:pt x="703" y="65"/>
                  </a:cubicBezTo>
                  <a:cubicBezTo>
                    <a:pt x="629" y="102"/>
                    <a:pt x="555" y="139"/>
                    <a:pt x="481" y="213"/>
                  </a:cubicBezTo>
                  <a:cubicBezTo>
                    <a:pt x="407" y="250"/>
                    <a:pt x="370" y="287"/>
                    <a:pt x="296" y="361"/>
                  </a:cubicBezTo>
                  <a:cubicBezTo>
                    <a:pt x="259" y="398"/>
                    <a:pt x="222" y="472"/>
                    <a:pt x="148" y="546"/>
                  </a:cubicBezTo>
                  <a:cubicBezTo>
                    <a:pt x="74" y="657"/>
                    <a:pt x="37" y="805"/>
                    <a:pt x="37" y="916"/>
                  </a:cubicBezTo>
                  <a:cubicBezTo>
                    <a:pt x="0" y="1027"/>
                    <a:pt x="0" y="1137"/>
                    <a:pt x="37" y="1174"/>
                  </a:cubicBezTo>
                  <a:cubicBezTo>
                    <a:pt x="37" y="1248"/>
                    <a:pt x="74" y="1285"/>
                    <a:pt x="74" y="1285"/>
                  </a:cubicBezTo>
                  <a:cubicBezTo>
                    <a:pt x="74" y="1285"/>
                    <a:pt x="74" y="1248"/>
                    <a:pt x="111" y="1211"/>
                  </a:cubicBezTo>
                  <a:cubicBezTo>
                    <a:pt x="148" y="1137"/>
                    <a:pt x="185" y="1064"/>
                    <a:pt x="259" y="990"/>
                  </a:cubicBezTo>
                  <a:cubicBezTo>
                    <a:pt x="296" y="916"/>
                    <a:pt x="370" y="805"/>
                    <a:pt x="444" y="731"/>
                  </a:cubicBezTo>
                  <a:cubicBezTo>
                    <a:pt x="481" y="694"/>
                    <a:pt x="518" y="657"/>
                    <a:pt x="592" y="620"/>
                  </a:cubicBezTo>
                  <a:cubicBezTo>
                    <a:pt x="629" y="583"/>
                    <a:pt x="666" y="546"/>
                    <a:pt x="703" y="509"/>
                  </a:cubicBezTo>
                  <a:cubicBezTo>
                    <a:pt x="777" y="472"/>
                    <a:pt x="814" y="435"/>
                    <a:pt x="851" y="435"/>
                  </a:cubicBezTo>
                  <a:cubicBezTo>
                    <a:pt x="925" y="398"/>
                    <a:pt x="962" y="361"/>
                    <a:pt x="999" y="361"/>
                  </a:cubicBezTo>
                  <a:cubicBezTo>
                    <a:pt x="1110" y="287"/>
                    <a:pt x="1221" y="250"/>
                    <a:pt x="1331" y="250"/>
                  </a:cubicBezTo>
                  <a:cubicBezTo>
                    <a:pt x="1405" y="213"/>
                    <a:pt x="1479" y="176"/>
                    <a:pt x="1553" y="176"/>
                  </a:cubicBezTo>
                  <a:lnTo>
                    <a:pt x="1664" y="176"/>
                  </a:lnTo>
                  <a:cubicBezTo>
                    <a:pt x="1664" y="176"/>
                    <a:pt x="1627" y="139"/>
                    <a:pt x="1553" y="102"/>
                  </a:cubicBezTo>
                  <a:cubicBezTo>
                    <a:pt x="1516" y="65"/>
                    <a:pt x="1442" y="28"/>
                    <a:pt x="1294" y="28"/>
                  </a:cubicBezTo>
                  <a:cubicBezTo>
                    <a:pt x="1239" y="10"/>
                    <a:pt x="1184" y="1"/>
                    <a:pt x="112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6" name="Google Shape;1446;p64"/>
            <p:cNvSpPr/>
            <p:nvPr/>
          </p:nvSpPr>
          <p:spPr>
            <a:xfrm>
              <a:off x="5810425" y="1532050"/>
              <a:ext cx="38825" cy="27775"/>
            </a:xfrm>
            <a:custGeom>
              <a:rect b="b" l="l" r="r" t="t"/>
              <a:pathLst>
                <a:path extrusionOk="0" h="1111" w="1553">
                  <a:moveTo>
                    <a:pt x="37" y="1"/>
                  </a:moveTo>
                  <a:cubicBezTo>
                    <a:pt x="37" y="1"/>
                    <a:pt x="0" y="38"/>
                    <a:pt x="0" y="75"/>
                  </a:cubicBezTo>
                  <a:cubicBezTo>
                    <a:pt x="0" y="149"/>
                    <a:pt x="0" y="223"/>
                    <a:pt x="0" y="334"/>
                  </a:cubicBezTo>
                  <a:cubicBezTo>
                    <a:pt x="37" y="445"/>
                    <a:pt x="74" y="592"/>
                    <a:pt x="148" y="703"/>
                  </a:cubicBezTo>
                  <a:cubicBezTo>
                    <a:pt x="185" y="740"/>
                    <a:pt x="259" y="814"/>
                    <a:pt x="296" y="851"/>
                  </a:cubicBezTo>
                  <a:cubicBezTo>
                    <a:pt x="370" y="925"/>
                    <a:pt x="407" y="962"/>
                    <a:pt x="481" y="999"/>
                  </a:cubicBezTo>
                  <a:cubicBezTo>
                    <a:pt x="555" y="1036"/>
                    <a:pt x="629" y="1073"/>
                    <a:pt x="702" y="1110"/>
                  </a:cubicBezTo>
                  <a:lnTo>
                    <a:pt x="961" y="1110"/>
                  </a:lnTo>
                  <a:cubicBezTo>
                    <a:pt x="1109" y="1110"/>
                    <a:pt x="1220" y="1073"/>
                    <a:pt x="1331" y="999"/>
                  </a:cubicBezTo>
                  <a:cubicBezTo>
                    <a:pt x="1442" y="962"/>
                    <a:pt x="1479" y="851"/>
                    <a:pt x="1516" y="814"/>
                  </a:cubicBezTo>
                  <a:cubicBezTo>
                    <a:pt x="1553" y="740"/>
                    <a:pt x="1553" y="703"/>
                    <a:pt x="1553" y="703"/>
                  </a:cubicBezTo>
                  <a:lnTo>
                    <a:pt x="1553" y="703"/>
                  </a:lnTo>
                  <a:cubicBezTo>
                    <a:pt x="1553" y="703"/>
                    <a:pt x="1516" y="740"/>
                    <a:pt x="1479" y="740"/>
                  </a:cubicBezTo>
                  <a:cubicBezTo>
                    <a:pt x="1405" y="777"/>
                    <a:pt x="1331" y="777"/>
                    <a:pt x="1257" y="777"/>
                  </a:cubicBezTo>
                  <a:cubicBezTo>
                    <a:pt x="1232" y="790"/>
                    <a:pt x="1204" y="794"/>
                    <a:pt x="1172" y="794"/>
                  </a:cubicBezTo>
                  <a:cubicBezTo>
                    <a:pt x="1109" y="794"/>
                    <a:pt x="1035" y="777"/>
                    <a:pt x="961" y="777"/>
                  </a:cubicBezTo>
                  <a:cubicBezTo>
                    <a:pt x="924" y="740"/>
                    <a:pt x="887" y="740"/>
                    <a:pt x="813" y="740"/>
                  </a:cubicBezTo>
                  <a:cubicBezTo>
                    <a:pt x="776" y="703"/>
                    <a:pt x="739" y="703"/>
                    <a:pt x="666" y="666"/>
                  </a:cubicBezTo>
                  <a:cubicBezTo>
                    <a:pt x="629" y="629"/>
                    <a:pt x="592" y="592"/>
                    <a:pt x="555" y="592"/>
                  </a:cubicBezTo>
                  <a:cubicBezTo>
                    <a:pt x="518" y="556"/>
                    <a:pt x="444" y="519"/>
                    <a:pt x="407" y="482"/>
                  </a:cubicBezTo>
                  <a:cubicBezTo>
                    <a:pt x="333" y="408"/>
                    <a:pt x="296" y="334"/>
                    <a:pt x="222" y="260"/>
                  </a:cubicBezTo>
                  <a:cubicBezTo>
                    <a:pt x="148" y="186"/>
                    <a:pt x="111" y="112"/>
                    <a:pt x="74" y="75"/>
                  </a:cubicBezTo>
                  <a:cubicBezTo>
                    <a:pt x="37" y="1"/>
                    <a:pt x="37" y="1"/>
                    <a:pt x="3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7" name="Google Shape;1447;p64"/>
            <p:cNvSpPr/>
            <p:nvPr/>
          </p:nvSpPr>
          <p:spPr>
            <a:xfrm>
              <a:off x="5851075" y="1365700"/>
              <a:ext cx="55475" cy="20350"/>
            </a:xfrm>
            <a:custGeom>
              <a:rect b="b" l="l" r="r" t="t"/>
              <a:pathLst>
                <a:path extrusionOk="0" h="814" w="2219">
                  <a:moveTo>
                    <a:pt x="1147" y="0"/>
                  </a:moveTo>
                  <a:cubicBezTo>
                    <a:pt x="1036" y="37"/>
                    <a:pt x="962" y="37"/>
                    <a:pt x="851" y="74"/>
                  </a:cubicBezTo>
                  <a:cubicBezTo>
                    <a:pt x="777" y="111"/>
                    <a:pt x="666" y="148"/>
                    <a:pt x="592" y="185"/>
                  </a:cubicBezTo>
                  <a:cubicBezTo>
                    <a:pt x="444" y="259"/>
                    <a:pt x="333" y="370"/>
                    <a:pt x="260" y="481"/>
                  </a:cubicBezTo>
                  <a:cubicBezTo>
                    <a:pt x="149" y="555"/>
                    <a:pt x="112" y="666"/>
                    <a:pt x="75" y="740"/>
                  </a:cubicBezTo>
                  <a:cubicBezTo>
                    <a:pt x="1" y="777"/>
                    <a:pt x="1" y="814"/>
                    <a:pt x="1" y="814"/>
                  </a:cubicBezTo>
                  <a:cubicBezTo>
                    <a:pt x="1" y="814"/>
                    <a:pt x="38" y="814"/>
                    <a:pt x="112" y="777"/>
                  </a:cubicBezTo>
                  <a:cubicBezTo>
                    <a:pt x="186" y="740"/>
                    <a:pt x="260" y="703"/>
                    <a:pt x="370" y="666"/>
                  </a:cubicBezTo>
                  <a:cubicBezTo>
                    <a:pt x="481" y="592"/>
                    <a:pt x="629" y="555"/>
                    <a:pt x="740" y="481"/>
                  </a:cubicBezTo>
                  <a:cubicBezTo>
                    <a:pt x="814" y="481"/>
                    <a:pt x="888" y="444"/>
                    <a:pt x="962" y="444"/>
                  </a:cubicBezTo>
                  <a:cubicBezTo>
                    <a:pt x="1036" y="407"/>
                    <a:pt x="1110" y="407"/>
                    <a:pt x="1147" y="407"/>
                  </a:cubicBezTo>
                  <a:lnTo>
                    <a:pt x="1369" y="407"/>
                  </a:lnTo>
                  <a:cubicBezTo>
                    <a:pt x="1443" y="407"/>
                    <a:pt x="1517" y="407"/>
                    <a:pt x="1554" y="444"/>
                  </a:cubicBezTo>
                  <a:cubicBezTo>
                    <a:pt x="1701" y="444"/>
                    <a:pt x="1812" y="518"/>
                    <a:pt x="1923" y="555"/>
                  </a:cubicBezTo>
                  <a:cubicBezTo>
                    <a:pt x="1997" y="592"/>
                    <a:pt x="2108" y="666"/>
                    <a:pt x="2145" y="703"/>
                  </a:cubicBezTo>
                  <a:lnTo>
                    <a:pt x="2219" y="814"/>
                  </a:lnTo>
                  <a:cubicBezTo>
                    <a:pt x="2219" y="814"/>
                    <a:pt x="2219" y="740"/>
                    <a:pt x="2219" y="666"/>
                  </a:cubicBezTo>
                  <a:cubicBezTo>
                    <a:pt x="2182" y="592"/>
                    <a:pt x="2182" y="481"/>
                    <a:pt x="2071" y="370"/>
                  </a:cubicBezTo>
                  <a:cubicBezTo>
                    <a:pt x="1997" y="259"/>
                    <a:pt x="1849" y="148"/>
                    <a:pt x="1701" y="111"/>
                  </a:cubicBezTo>
                  <a:cubicBezTo>
                    <a:pt x="1590" y="74"/>
                    <a:pt x="1517" y="37"/>
                    <a:pt x="140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8" name="Google Shape;1448;p64"/>
            <p:cNvSpPr/>
            <p:nvPr/>
          </p:nvSpPr>
          <p:spPr>
            <a:xfrm>
              <a:off x="5938875" y="1085650"/>
              <a:ext cx="32375" cy="38825"/>
            </a:xfrm>
            <a:custGeom>
              <a:rect b="b" l="l" r="r" t="t"/>
              <a:pathLst>
                <a:path extrusionOk="0" h="1553" w="1295">
                  <a:moveTo>
                    <a:pt x="482" y="0"/>
                  </a:moveTo>
                  <a:cubicBezTo>
                    <a:pt x="482" y="0"/>
                    <a:pt x="445" y="0"/>
                    <a:pt x="371" y="37"/>
                  </a:cubicBezTo>
                  <a:cubicBezTo>
                    <a:pt x="334" y="74"/>
                    <a:pt x="223" y="148"/>
                    <a:pt x="149" y="222"/>
                  </a:cubicBezTo>
                  <a:cubicBezTo>
                    <a:pt x="112" y="333"/>
                    <a:pt x="38" y="481"/>
                    <a:pt x="38" y="629"/>
                  </a:cubicBezTo>
                  <a:cubicBezTo>
                    <a:pt x="1" y="703"/>
                    <a:pt x="38" y="813"/>
                    <a:pt x="38" y="887"/>
                  </a:cubicBezTo>
                  <a:cubicBezTo>
                    <a:pt x="38" y="961"/>
                    <a:pt x="75" y="1035"/>
                    <a:pt x="112" y="1146"/>
                  </a:cubicBezTo>
                  <a:cubicBezTo>
                    <a:pt x="186" y="1220"/>
                    <a:pt x="223" y="1294"/>
                    <a:pt x="297" y="1331"/>
                  </a:cubicBezTo>
                  <a:cubicBezTo>
                    <a:pt x="371" y="1405"/>
                    <a:pt x="445" y="1442"/>
                    <a:pt x="519" y="1479"/>
                  </a:cubicBezTo>
                  <a:cubicBezTo>
                    <a:pt x="666" y="1553"/>
                    <a:pt x="814" y="1553"/>
                    <a:pt x="925" y="1553"/>
                  </a:cubicBezTo>
                  <a:cubicBezTo>
                    <a:pt x="1036" y="1553"/>
                    <a:pt x="1147" y="1479"/>
                    <a:pt x="1184" y="1442"/>
                  </a:cubicBezTo>
                  <a:cubicBezTo>
                    <a:pt x="1258" y="1442"/>
                    <a:pt x="1295" y="1405"/>
                    <a:pt x="1295" y="1405"/>
                  </a:cubicBezTo>
                  <a:cubicBezTo>
                    <a:pt x="1295" y="1405"/>
                    <a:pt x="1258" y="1405"/>
                    <a:pt x="1184" y="1368"/>
                  </a:cubicBezTo>
                  <a:cubicBezTo>
                    <a:pt x="1110" y="1368"/>
                    <a:pt x="1036" y="1331"/>
                    <a:pt x="925" y="1331"/>
                  </a:cubicBezTo>
                  <a:cubicBezTo>
                    <a:pt x="851" y="1294"/>
                    <a:pt x="777" y="1220"/>
                    <a:pt x="666" y="1183"/>
                  </a:cubicBezTo>
                  <a:cubicBezTo>
                    <a:pt x="629" y="1146"/>
                    <a:pt x="592" y="1109"/>
                    <a:pt x="556" y="1072"/>
                  </a:cubicBezTo>
                  <a:cubicBezTo>
                    <a:pt x="519" y="1035"/>
                    <a:pt x="482" y="961"/>
                    <a:pt x="482" y="924"/>
                  </a:cubicBezTo>
                  <a:cubicBezTo>
                    <a:pt x="445" y="887"/>
                    <a:pt x="408" y="850"/>
                    <a:pt x="408" y="776"/>
                  </a:cubicBezTo>
                  <a:cubicBezTo>
                    <a:pt x="371" y="740"/>
                    <a:pt x="371" y="703"/>
                    <a:pt x="371" y="629"/>
                  </a:cubicBezTo>
                  <a:cubicBezTo>
                    <a:pt x="334" y="518"/>
                    <a:pt x="371" y="407"/>
                    <a:pt x="371" y="333"/>
                  </a:cubicBezTo>
                  <a:cubicBezTo>
                    <a:pt x="371" y="222"/>
                    <a:pt x="408" y="148"/>
                    <a:pt x="445" y="111"/>
                  </a:cubicBezTo>
                  <a:cubicBezTo>
                    <a:pt x="445" y="37"/>
                    <a:pt x="482" y="0"/>
                    <a:pt x="48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9" name="Google Shape;1449;p64"/>
            <p:cNvSpPr/>
            <p:nvPr/>
          </p:nvSpPr>
          <p:spPr>
            <a:xfrm>
              <a:off x="5996200" y="945150"/>
              <a:ext cx="51775" cy="21275"/>
            </a:xfrm>
            <a:custGeom>
              <a:rect b="b" l="l" r="r" t="t"/>
              <a:pathLst>
                <a:path extrusionOk="0" h="851" w="2071">
                  <a:moveTo>
                    <a:pt x="998" y="1"/>
                  </a:moveTo>
                  <a:cubicBezTo>
                    <a:pt x="887" y="1"/>
                    <a:pt x="814" y="1"/>
                    <a:pt x="740" y="38"/>
                  </a:cubicBezTo>
                  <a:cubicBezTo>
                    <a:pt x="629" y="38"/>
                    <a:pt x="555" y="75"/>
                    <a:pt x="481" y="111"/>
                  </a:cubicBezTo>
                  <a:cubicBezTo>
                    <a:pt x="296" y="148"/>
                    <a:pt x="185" y="296"/>
                    <a:pt x="111" y="407"/>
                  </a:cubicBezTo>
                  <a:cubicBezTo>
                    <a:pt x="37" y="518"/>
                    <a:pt x="0" y="629"/>
                    <a:pt x="0" y="703"/>
                  </a:cubicBezTo>
                  <a:cubicBezTo>
                    <a:pt x="37" y="777"/>
                    <a:pt x="37" y="851"/>
                    <a:pt x="37" y="851"/>
                  </a:cubicBezTo>
                  <a:cubicBezTo>
                    <a:pt x="37" y="851"/>
                    <a:pt x="74" y="777"/>
                    <a:pt x="111" y="740"/>
                  </a:cubicBezTo>
                  <a:cubicBezTo>
                    <a:pt x="111" y="666"/>
                    <a:pt x="185" y="592"/>
                    <a:pt x="259" y="555"/>
                  </a:cubicBezTo>
                  <a:cubicBezTo>
                    <a:pt x="370" y="481"/>
                    <a:pt x="481" y="444"/>
                    <a:pt x="592" y="407"/>
                  </a:cubicBezTo>
                  <a:lnTo>
                    <a:pt x="777" y="407"/>
                  </a:lnTo>
                  <a:cubicBezTo>
                    <a:pt x="814" y="389"/>
                    <a:pt x="850" y="380"/>
                    <a:pt x="887" y="380"/>
                  </a:cubicBezTo>
                  <a:cubicBezTo>
                    <a:pt x="924" y="380"/>
                    <a:pt x="961" y="389"/>
                    <a:pt x="998" y="407"/>
                  </a:cubicBezTo>
                  <a:lnTo>
                    <a:pt x="1405" y="407"/>
                  </a:lnTo>
                  <a:cubicBezTo>
                    <a:pt x="1553" y="444"/>
                    <a:pt x="1664" y="444"/>
                    <a:pt x="1775" y="481"/>
                  </a:cubicBezTo>
                  <a:cubicBezTo>
                    <a:pt x="1849" y="518"/>
                    <a:pt x="1923" y="555"/>
                    <a:pt x="1997" y="629"/>
                  </a:cubicBezTo>
                  <a:cubicBezTo>
                    <a:pt x="2034" y="666"/>
                    <a:pt x="2071" y="703"/>
                    <a:pt x="2071" y="703"/>
                  </a:cubicBezTo>
                  <a:cubicBezTo>
                    <a:pt x="2071" y="703"/>
                    <a:pt x="2071" y="666"/>
                    <a:pt x="2034" y="592"/>
                  </a:cubicBezTo>
                  <a:cubicBezTo>
                    <a:pt x="2034" y="518"/>
                    <a:pt x="1997" y="370"/>
                    <a:pt x="1886" y="296"/>
                  </a:cubicBezTo>
                  <a:cubicBezTo>
                    <a:pt x="1775" y="222"/>
                    <a:pt x="1627" y="111"/>
                    <a:pt x="1479" y="75"/>
                  </a:cubicBezTo>
                  <a:cubicBezTo>
                    <a:pt x="1405" y="75"/>
                    <a:pt x="1331" y="38"/>
                    <a:pt x="1220" y="38"/>
                  </a:cubicBezTo>
                  <a:cubicBezTo>
                    <a:pt x="1146" y="1"/>
                    <a:pt x="1072" y="1"/>
                    <a:pt x="99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0" name="Google Shape;1450;p64"/>
            <p:cNvSpPr/>
            <p:nvPr/>
          </p:nvSpPr>
          <p:spPr>
            <a:xfrm>
              <a:off x="6151475" y="968250"/>
              <a:ext cx="37000" cy="43475"/>
            </a:xfrm>
            <a:custGeom>
              <a:rect b="b" l="l" r="r" t="t"/>
              <a:pathLst>
                <a:path extrusionOk="0" h="1739" w="1480">
                  <a:moveTo>
                    <a:pt x="296" y="1"/>
                  </a:moveTo>
                  <a:cubicBezTo>
                    <a:pt x="296" y="1"/>
                    <a:pt x="259" y="38"/>
                    <a:pt x="222" y="75"/>
                  </a:cubicBezTo>
                  <a:cubicBezTo>
                    <a:pt x="185" y="149"/>
                    <a:pt x="111" y="223"/>
                    <a:pt x="74" y="371"/>
                  </a:cubicBezTo>
                  <a:cubicBezTo>
                    <a:pt x="0" y="481"/>
                    <a:pt x="0" y="629"/>
                    <a:pt x="0" y="814"/>
                  </a:cubicBezTo>
                  <a:cubicBezTo>
                    <a:pt x="0" y="888"/>
                    <a:pt x="37" y="962"/>
                    <a:pt x="74" y="1073"/>
                  </a:cubicBezTo>
                  <a:cubicBezTo>
                    <a:pt x="111" y="1147"/>
                    <a:pt x="148" y="1221"/>
                    <a:pt x="185" y="1295"/>
                  </a:cubicBezTo>
                  <a:cubicBezTo>
                    <a:pt x="259" y="1369"/>
                    <a:pt x="333" y="1443"/>
                    <a:pt x="407" y="1517"/>
                  </a:cubicBezTo>
                  <a:cubicBezTo>
                    <a:pt x="444" y="1554"/>
                    <a:pt x="555" y="1628"/>
                    <a:pt x="629" y="1665"/>
                  </a:cubicBezTo>
                  <a:cubicBezTo>
                    <a:pt x="777" y="1701"/>
                    <a:pt x="924" y="1738"/>
                    <a:pt x="1072" y="1738"/>
                  </a:cubicBezTo>
                  <a:cubicBezTo>
                    <a:pt x="1183" y="1738"/>
                    <a:pt x="1294" y="1701"/>
                    <a:pt x="1368" y="1665"/>
                  </a:cubicBezTo>
                  <a:cubicBezTo>
                    <a:pt x="1442" y="1628"/>
                    <a:pt x="1479" y="1628"/>
                    <a:pt x="1479" y="1628"/>
                  </a:cubicBezTo>
                  <a:cubicBezTo>
                    <a:pt x="1479" y="1628"/>
                    <a:pt x="1442" y="1591"/>
                    <a:pt x="1368" y="1591"/>
                  </a:cubicBezTo>
                  <a:cubicBezTo>
                    <a:pt x="1294" y="1591"/>
                    <a:pt x="1220" y="1554"/>
                    <a:pt x="1109" y="1517"/>
                  </a:cubicBezTo>
                  <a:cubicBezTo>
                    <a:pt x="998" y="1480"/>
                    <a:pt x="888" y="1406"/>
                    <a:pt x="814" y="1332"/>
                  </a:cubicBezTo>
                  <a:cubicBezTo>
                    <a:pt x="740" y="1295"/>
                    <a:pt x="703" y="1258"/>
                    <a:pt x="666" y="1221"/>
                  </a:cubicBezTo>
                  <a:cubicBezTo>
                    <a:pt x="592" y="1184"/>
                    <a:pt x="555" y="1110"/>
                    <a:pt x="518" y="1073"/>
                  </a:cubicBezTo>
                  <a:cubicBezTo>
                    <a:pt x="481" y="1036"/>
                    <a:pt x="444" y="962"/>
                    <a:pt x="444" y="925"/>
                  </a:cubicBezTo>
                  <a:cubicBezTo>
                    <a:pt x="407" y="851"/>
                    <a:pt x="370" y="777"/>
                    <a:pt x="370" y="740"/>
                  </a:cubicBezTo>
                  <a:cubicBezTo>
                    <a:pt x="333" y="629"/>
                    <a:pt x="296" y="481"/>
                    <a:pt x="296" y="371"/>
                  </a:cubicBezTo>
                  <a:cubicBezTo>
                    <a:pt x="296" y="260"/>
                    <a:pt x="259" y="186"/>
                    <a:pt x="296" y="112"/>
                  </a:cubicBezTo>
                  <a:cubicBezTo>
                    <a:pt x="296" y="38"/>
                    <a:pt x="296" y="1"/>
                    <a:pt x="29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1" name="Google Shape;1451;p64"/>
            <p:cNvSpPr/>
            <p:nvPr/>
          </p:nvSpPr>
          <p:spPr>
            <a:xfrm>
              <a:off x="4674500" y="2214175"/>
              <a:ext cx="12025" cy="29600"/>
            </a:xfrm>
            <a:custGeom>
              <a:rect b="b" l="l" r="r" t="t"/>
              <a:pathLst>
                <a:path extrusionOk="0" h="1184" w="481">
                  <a:moveTo>
                    <a:pt x="407" y="0"/>
                  </a:moveTo>
                  <a:cubicBezTo>
                    <a:pt x="370" y="37"/>
                    <a:pt x="296" y="74"/>
                    <a:pt x="259" y="111"/>
                  </a:cubicBezTo>
                  <a:cubicBezTo>
                    <a:pt x="222" y="148"/>
                    <a:pt x="148" y="222"/>
                    <a:pt x="111" y="296"/>
                  </a:cubicBezTo>
                  <a:lnTo>
                    <a:pt x="74" y="407"/>
                  </a:lnTo>
                  <a:cubicBezTo>
                    <a:pt x="37" y="444"/>
                    <a:pt x="37" y="481"/>
                    <a:pt x="37" y="518"/>
                  </a:cubicBezTo>
                  <a:cubicBezTo>
                    <a:pt x="37" y="555"/>
                    <a:pt x="0" y="592"/>
                    <a:pt x="0" y="629"/>
                  </a:cubicBezTo>
                  <a:cubicBezTo>
                    <a:pt x="0" y="666"/>
                    <a:pt x="0" y="703"/>
                    <a:pt x="0" y="777"/>
                  </a:cubicBezTo>
                  <a:cubicBezTo>
                    <a:pt x="0" y="851"/>
                    <a:pt x="37" y="925"/>
                    <a:pt x="74" y="962"/>
                  </a:cubicBezTo>
                  <a:cubicBezTo>
                    <a:pt x="74" y="1036"/>
                    <a:pt x="111" y="1073"/>
                    <a:pt x="148" y="1109"/>
                  </a:cubicBezTo>
                  <a:cubicBezTo>
                    <a:pt x="148" y="1146"/>
                    <a:pt x="185" y="1183"/>
                    <a:pt x="185" y="1183"/>
                  </a:cubicBezTo>
                  <a:cubicBezTo>
                    <a:pt x="185" y="1183"/>
                    <a:pt x="185" y="1146"/>
                    <a:pt x="222" y="1109"/>
                  </a:cubicBezTo>
                  <a:cubicBezTo>
                    <a:pt x="222" y="1073"/>
                    <a:pt x="259" y="1036"/>
                    <a:pt x="296" y="962"/>
                  </a:cubicBezTo>
                  <a:cubicBezTo>
                    <a:pt x="296" y="925"/>
                    <a:pt x="333" y="851"/>
                    <a:pt x="370" y="814"/>
                  </a:cubicBezTo>
                  <a:cubicBezTo>
                    <a:pt x="370" y="777"/>
                    <a:pt x="370" y="740"/>
                    <a:pt x="370" y="703"/>
                  </a:cubicBezTo>
                  <a:cubicBezTo>
                    <a:pt x="407" y="666"/>
                    <a:pt x="407" y="629"/>
                    <a:pt x="407" y="592"/>
                  </a:cubicBezTo>
                  <a:cubicBezTo>
                    <a:pt x="407" y="555"/>
                    <a:pt x="407" y="518"/>
                    <a:pt x="444" y="481"/>
                  </a:cubicBezTo>
                  <a:cubicBezTo>
                    <a:pt x="444" y="444"/>
                    <a:pt x="444" y="444"/>
                    <a:pt x="444" y="407"/>
                  </a:cubicBezTo>
                  <a:cubicBezTo>
                    <a:pt x="444" y="333"/>
                    <a:pt x="444" y="259"/>
                    <a:pt x="444" y="185"/>
                  </a:cubicBezTo>
                  <a:cubicBezTo>
                    <a:pt x="481" y="148"/>
                    <a:pt x="444" y="74"/>
                    <a:pt x="444" y="37"/>
                  </a:cubicBezTo>
                  <a:cubicBezTo>
                    <a:pt x="444" y="0"/>
                    <a:pt x="444" y="0"/>
                    <a:pt x="44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2" name="Google Shape;1452;p64"/>
            <p:cNvSpPr/>
            <p:nvPr/>
          </p:nvSpPr>
          <p:spPr>
            <a:xfrm>
              <a:off x="4792800" y="2226175"/>
              <a:ext cx="19425" cy="39775"/>
            </a:xfrm>
            <a:custGeom>
              <a:rect b="b" l="l" r="r" t="t"/>
              <a:pathLst>
                <a:path extrusionOk="0" h="1591" w="777">
                  <a:moveTo>
                    <a:pt x="703" y="1"/>
                  </a:moveTo>
                  <a:cubicBezTo>
                    <a:pt x="629" y="38"/>
                    <a:pt x="555" y="75"/>
                    <a:pt x="481" y="112"/>
                  </a:cubicBezTo>
                  <a:cubicBezTo>
                    <a:pt x="407" y="149"/>
                    <a:pt x="296" y="223"/>
                    <a:pt x="222" y="334"/>
                  </a:cubicBezTo>
                  <a:cubicBezTo>
                    <a:pt x="185" y="371"/>
                    <a:pt x="148" y="445"/>
                    <a:pt x="111" y="482"/>
                  </a:cubicBezTo>
                  <a:cubicBezTo>
                    <a:pt x="74" y="556"/>
                    <a:pt x="74" y="593"/>
                    <a:pt x="37" y="666"/>
                  </a:cubicBezTo>
                  <a:cubicBezTo>
                    <a:pt x="37" y="740"/>
                    <a:pt x="0" y="814"/>
                    <a:pt x="0" y="851"/>
                  </a:cubicBezTo>
                  <a:cubicBezTo>
                    <a:pt x="0" y="925"/>
                    <a:pt x="0" y="999"/>
                    <a:pt x="0" y="1073"/>
                  </a:cubicBezTo>
                  <a:cubicBezTo>
                    <a:pt x="37" y="1184"/>
                    <a:pt x="74" y="1295"/>
                    <a:pt x="111" y="1406"/>
                  </a:cubicBezTo>
                  <a:cubicBezTo>
                    <a:pt x="185" y="1480"/>
                    <a:pt x="259" y="1517"/>
                    <a:pt x="296" y="1554"/>
                  </a:cubicBezTo>
                  <a:cubicBezTo>
                    <a:pt x="370" y="1591"/>
                    <a:pt x="370" y="1591"/>
                    <a:pt x="370" y="1591"/>
                  </a:cubicBezTo>
                  <a:cubicBezTo>
                    <a:pt x="370" y="1591"/>
                    <a:pt x="370" y="1554"/>
                    <a:pt x="370" y="1517"/>
                  </a:cubicBezTo>
                  <a:cubicBezTo>
                    <a:pt x="333" y="1480"/>
                    <a:pt x="333" y="1406"/>
                    <a:pt x="333" y="1295"/>
                  </a:cubicBezTo>
                  <a:cubicBezTo>
                    <a:pt x="333" y="1221"/>
                    <a:pt x="333" y="1147"/>
                    <a:pt x="333" y="1036"/>
                  </a:cubicBezTo>
                  <a:cubicBezTo>
                    <a:pt x="333" y="999"/>
                    <a:pt x="370" y="962"/>
                    <a:pt x="370" y="925"/>
                  </a:cubicBezTo>
                  <a:cubicBezTo>
                    <a:pt x="370" y="851"/>
                    <a:pt x="407" y="814"/>
                    <a:pt x="407" y="777"/>
                  </a:cubicBezTo>
                  <a:cubicBezTo>
                    <a:pt x="407" y="740"/>
                    <a:pt x="444" y="703"/>
                    <a:pt x="444" y="629"/>
                  </a:cubicBezTo>
                  <a:cubicBezTo>
                    <a:pt x="481" y="593"/>
                    <a:pt x="481" y="556"/>
                    <a:pt x="518" y="519"/>
                  </a:cubicBezTo>
                  <a:cubicBezTo>
                    <a:pt x="555" y="408"/>
                    <a:pt x="592" y="334"/>
                    <a:pt x="629" y="260"/>
                  </a:cubicBezTo>
                  <a:cubicBezTo>
                    <a:pt x="703" y="186"/>
                    <a:pt x="703" y="112"/>
                    <a:pt x="740" y="75"/>
                  </a:cubicBezTo>
                  <a:cubicBezTo>
                    <a:pt x="777" y="1"/>
                    <a:pt x="777" y="1"/>
                    <a:pt x="77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3" name="Google Shape;1453;p64"/>
            <p:cNvSpPr/>
            <p:nvPr/>
          </p:nvSpPr>
          <p:spPr>
            <a:xfrm>
              <a:off x="4901850" y="2254850"/>
              <a:ext cx="43475" cy="47550"/>
            </a:xfrm>
            <a:custGeom>
              <a:rect b="b" l="l" r="r" t="t"/>
              <a:pathLst>
                <a:path extrusionOk="0" h="1902" w="1739">
                  <a:moveTo>
                    <a:pt x="1628" y="0"/>
                  </a:moveTo>
                  <a:cubicBezTo>
                    <a:pt x="1628" y="0"/>
                    <a:pt x="1628" y="37"/>
                    <a:pt x="1591" y="111"/>
                  </a:cubicBezTo>
                  <a:cubicBezTo>
                    <a:pt x="1591" y="185"/>
                    <a:pt x="1554" y="296"/>
                    <a:pt x="1517" y="407"/>
                  </a:cubicBezTo>
                  <a:cubicBezTo>
                    <a:pt x="1480" y="518"/>
                    <a:pt x="1406" y="629"/>
                    <a:pt x="1332" y="739"/>
                  </a:cubicBezTo>
                  <a:cubicBezTo>
                    <a:pt x="1295" y="813"/>
                    <a:pt x="1221" y="850"/>
                    <a:pt x="1184" y="924"/>
                  </a:cubicBezTo>
                  <a:cubicBezTo>
                    <a:pt x="1147" y="961"/>
                    <a:pt x="1073" y="1035"/>
                    <a:pt x="1036" y="1109"/>
                  </a:cubicBezTo>
                  <a:cubicBezTo>
                    <a:pt x="962" y="1146"/>
                    <a:pt x="925" y="1220"/>
                    <a:pt x="851" y="1257"/>
                  </a:cubicBezTo>
                  <a:cubicBezTo>
                    <a:pt x="814" y="1331"/>
                    <a:pt x="740" y="1368"/>
                    <a:pt x="703" y="1405"/>
                  </a:cubicBezTo>
                  <a:cubicBezTo>
                    <a:pt x="592" y="1516"/>
                    <a:pt x="481" y="1590"/>
                    <a:pt x="371" y="1664"/>
                  </a:cubicBezTo>
                  <a:cubicBezTo>
                    <a:pt x="260" y="1738"/>
                    <a:pt x="186" y="1812"/>
                    <a:pt x="112" y="1812"/>
                  </a:cubicBezTo>
                  <a:cubicBezTo>
                    <a:pt x="38" y="1849"/>
                    <a:pt x="1" y="1886"/>
                    <a:pt x="1" y="1886"/>
                  </a:cubicBezTo>
                  <a:lnTo>
                    <a:pt x="112" y="1886"/>
                  </a:lnTo>
                  <a:cubicBezTo>
                    <a:pt x="186" y="1886"/>
                    <a:pt x="260" y="1902"/>
                    <a:pt x="334" y="1902"/>
                  </a:cubicBezTo>
                  <a:cubicBezTo>
                    <a:pt x="371" y="1902"/>
                    <a:pt x="408" y="1898"/>
                    <a:pt x="444" y="1886"/>
                  </a:cubicBezTo>
                  <a:cubicBezTo>
                    <a:pt x="592" y="1849"/>
                    <a:pt x="740" y="1812"/>
                    <a:pt x="888" y="1701"/>
                  </a:cubicBezTo>
                  <a:cubicBezTo>
                    <a:pt x="962" y="1664"/>
                    <a:pt x="1036" y="1627"/>
                    <a:pt x="1110" y="1553"/>
                  </a:cubicBezTo>
                  <a:cubicBezTo>
                    <a:pt x="1184" y="1479"/>
                    <a:pt x="1258" y="1442"/>
                    <a:pt x="1332" y="1368"/>
                  </a:cubicBezTo>
                  <a:cubicBezTo>
                    <a:pt x="1369" y="1294"/>
                    <a:pt x="1443" y="1220"/>
                    <a:pt x="1480" y="1146"/>
                  </a:cubicBezTo>
                  <a:cubicBezTo>
                    <a:pt x="1554" y="1072"/>
                    <a:pt x="1591" y="998"/>
                    <a:pt x="1628" y="924"/>
                  </a:cubicBezTo>
                  <a:cubicBezTo>
                    <a:pt x="1701" y="739"/>
                    <a:pt x="1738" y="592"/>
                    <a:pt x="1738" y="444"/>
                  </a:cubicBezTo>
                  <a:cubicBezTo>
                    <a:pt x="1738" y="296"/>
                    <a:pt x="1701" y="185"/>
                    <a:pt x="1665" y="111"/>
                  </a:cubicBezTo>
                  <a:cubicBezTo>
                    <a:pt x="1665" y="37"/>
                    <a:pt x="1628" y="0"/>
                    <a:pt x="162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4" name="Google Shape;1454;p64"/>
            <p:cNvSpPr/>
            <p:nvPr/>
          </p:nvSpPr>
          <p:spPr>
            <a:xfrm>
              <a:off x="4652300" y="2103250"/>
              <a:ext cx="12975" cy="98925"/>
            </a:xfrm>
            <a:custGeom>
              <a:rect b="b" l="l" r="r" t="t"/>
              <a:pathLst>
                <a:path extrusionOk="0" h="3957" w="519">
                  <a:moveTo>
                    <a:pt x="186" y="1"/>
                  </a:moveTo>
                  <a:cubicBezTo>
                    <a:pt x="186" y="1"/>
                    <a:pt x="149" y="75"/>
                    <a:pt x="149" y="186"/>
                  </a:cubicBezTo>
                  <a:cubicBezTo>
                    <a:pt x="112" y="297"/>
                    <a:pt x="75" y="445"/>
                    <a:pt x="75" y="629"/>
                  </a:cubicBezTo>
                  <a:cubicBezTo>
                    <a:pt x="38" y="814"/>
                    <a:pt x="38" y="1036"/>
                    <a:pt x="38" y="1258"/>
                  </a:cubicBezTo>
                  <a:cubicBezTo>
                    <a:pt x="38" y="1406"/>
                    <a:pt x="1" y="1517"/>
                    <a:pt x="38" y="1628"/>
                  </a:cubicBezTo>
                  <a:cubicBezTo>
                    <a:pt x="38" y="1775"/>
                    <a:pt x="38" y="1886"/>
                    <a:pt x="38" y="1997"/>
                  </a:cubicBezTo>
                  <a:cubicBezTo>
                    <a:pt x="38" y="2145"/>
                    <a:pt x="75" y="2256"/>
                    <a:pt x="75" y="2367"/>
                  </a:cubicBezTo>
                  <a:cubicBezTo>
                    <a:pt x="112" y="2515"/>
                    <a:pt x="112" y="2626"/>
                    <a:pt x="149" y="2737"/>
                  </a:cubicBezTo>
                  <a:cubicBezTo>
                    <a:pt x="186" y="2959"/>
                    <a:pt x="223" y="3180"/>
                    <a:pt x="297" y="3365"/>
                  </a:cubicBezTo>
                  <a:cubicBezTo>
                    <a:pt x="333" y="3550"/>
                    <a:pt x="370" y="3698"/>
                    <a:pt x="407" y="3809"/>
                  </a:cubicBezTo>
                  <a:cubicBezTo>
                    <a:pt x="444" y="3883"/>
                    <a:pt x="481" y="3957"/>
                    <a:pt x="481" y="3957"/>
                  </a:cubicBezTo>
                  <a:cubicBezTo>
                    <a:pt x="481" y="3957"/>
                    <a:pt x="481" y="3883"/>
                    <a:pt x="481" y="3772"/>
                  </a:cubicBezTo>
                  <a:cubicBezTo>
                    <a:pt x="481" y="3661"/>
                    <a:pt x="518" y="3513"/>
                    <a:pt x="518" y="3328"/>
                  </a:cubicBezTo>
                  <a:cubicBezTo>
                    <a:pt x="481" y="3143"/>
                    <a:pt x="481" y="2922"/>
                    <a:pt x="481" y="2700"/>
                  </a:cubicBezTo>
                  <a:cubicBezTo>
                    <a:pt x="481" y="2589"/>
                    <a:pt x="444" y="2478"/>
                    <a:pt x="444" y="2330"/>
                  </a:cubicBezTo>
                  <a:cubicBezTo>
                    <a:pt x="444" y="2219"/>
                    <a:pt x="444" y="2108"/>
                    <a:pt x="444" y="1997"/>
                  </a:cubicBezTo>
                  <a:cubicBezTo>
                    <a:pt x="407" y="1849"/>
                    <a:pt x="407" y="1738"/>
                    <a:pt x="407" y="1628"/>
                  </a:cubicBezTo>
                  <a:cubicBezTo>
                    <a:pt x="407" y="1480"/>
                    <a:pt x="370" y="1369"/>
                    <a:pt x="370" y="1258"/>
                  </a:cubicBezTo>
                  <a:cubicBezTo>
                    <a:pt x="333" y="1036"/>
                    <a:pt x="297" y="814"/>
                    <a:pt x="297" y="629"/>
                  </a:cubicBezTo>
                  <a:cubicBezTo>
                    <a:pt x="260" y="445"/>
                    <a:pt x="223" y="297"/>
                    <a:pt x="223" y="186"/>
                  </a:cubicBezTo>
                  <a:cubicBezTo>
                    <a:pt x="186" y="75"/>
                    <a:pt x="186" y="1"/>
                    <a:pt x="18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5" name="Google Shape;1455;p64"/>
            <p:cNvSpPr/>
            <p:nvPr/>
          </p:nvSpPr>
          <p:spPr>
            <a:xfrm>
              <a:off x="4641225" y="2008975"/>
              <a:ext cx="10175" cy="37000"/>
            </a:xfrm>
            <a:custGeom>
              <a:rect b="b" l="l" r="r" t="t"/>
              <a:pathLst>
                <a:path extrusionOk="0" h="1480" w="407">
                  <a:moveTo>
                    <a:pt x="222" y="1"/>
                  </a:moveTo>
                  <a:cubicBezTo>
                    <a:pt x="222" y="1"/>
                    <a:pt x="185" y="38"/>
                    <a:pt x="185" y="75"/>
                  </a:cubicBezTo>
                  <a:cubicBezTo>
                    <a:pt x="148" y="112"/>
                    <a:pt x="111" y="186"/>
                    <a:pt x="111" y="223"/>
                  </a:cubicBezTo>
                  <a:cubicBezTo>
                    <a:pt x="74" y="297"/>
                    <a:pt x="37" y="371"/>
                    <a:pt x="37" y="481"/>
                  </a:cubicBezTo>
                  <a:cubicBezTo>
                    <a:pt x="37" y="518"/>
                    <a:pt x="0" y="555"/>
                    <a:pt x="0" y="592"/>
                  </a:cubicBezTo>
                  <a:cubicBezTo>
                    <a:pt x="0" y="666"/>
                    <a:pt x="0" y="703"/>
                    <a:pt x="0" y="740"/>
                  </a:cubicBezTo>
                  <a:cubicBezTo>
                    <a:pt x="0" y="777"/>
                    <a:pt x="0" y="851"/>
                    <a:pt x="37" y="888"/>
                  </a:cubicBezTo>
                  <a:cubicBezTo>
                    <a:pt x="37" y="925"/>
                    <a:pt x="37" y="962"/>
                    <a:pt x="37" y="1036"/>
                  </a:cubicBezTo>
                  <a:cubicBezTo>
                    <a:pt x="74" y="1110"/>
                    <a:pt x="74" y="1184"/>
                    <a:pt x="111" y="1258"/>
                  </a:cubicBezTo>
                  <a:cubicBezTo>
                    <a:pt x="148" y="1332"/>
                    <a:pt x="185" y="1369"/>
                    <a:pt x="185" y="1406"/>
                  </a:cubicBezTo>
                  <a:cubicBezTo>
                    <a:pt x="222" y="1443"/>
                    <a:pt x="259" y="1480"/>
                    <a:pt x="259" y="1480"/>
                  </a:cubicBezTo>
                  <a:cubicBezTo>
                    <a:pt x="259" y="1480"/>
                    <a:pt x="259" y="1443"/>
                    <a:pt x="259" y="1406"/>
                  </a:cubicBezTo>
                  <a:cubicBezTo>
                    <a:pt x="296" y="1369"/>
                    <a:pt x="333" y="1295"/>
                    <a:pt x="333" y="1258"/>
                  </a:cubicBezTo>
                  <a:cubicBezTo>
                    <a:pt x="370" y="1184"/>
                    <a:pt x="370" y="1110"/>
                    <a:pt x="407" y="999"/>
                  </a:cubicBezTo>
                  <a:cubicBezTo>
                    <a:pt x="407" y="962"/>
                    <a:pt x="407" y="925"/>
                    <a:pt x="407" y="888"/>
                  </a:cubicBezTo>
                  <a:cubicBezTo>
                    <a:pt x="407" y="851"/>
                    <a:pt x="407" y="777"/>
                    <a:pt x="407" y="740"/>
                  </a:cubicBezTo>
                  <a:cubicBezTo>
                    <a:pt x="407" y="703"/>
                    <a:pt x="407" y="666"/>
                    <a:pt x="407" y="629"/>
                  </a:cubicBezTo>
                  <a:cubicBezTo>
                    <a:pt x="407" y="555"/>
                    <a:pt x="370" y="518"/>
                    <a:pt x="370" y="481"/>
                  </a:cubicBezTo>
                  <a:cubicBezTo>
                    <a:pt x="370" y="408"/>
                    <a:pt x="333" y="334"/>
                    <a:pt x="333" y="260"/>
                  </a:cubicBezTo>
                  <a:cubicBezTo>
                    <a:pt x="296" y="186"/>
                    <a:pt x="259" y="112"/>
                    <a:pt x="259" y="75"/>
                  </a:cubicBezTo>
                  <a:cubicBezTo>
                    <a:pt x="222" y="38"/>
                    <a:pt x="222" y="1"/>
                    <a:pt x="22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6" name="Google Shape;1456;p64"/>
            <p:cNvSpPr/>
            <p:nvPr/>
          </p:nvSpPr>
          <p:spPr>
            <a:xfrm>
              <a:off x="4619950" y="1851850"/>
              <a:ext cx="12975" cy="54575"/>
            </a:xfrm>
            <a:custGeom>
              <a:rect b="b" l="l" r="r" t="t"/>
              <a:pathLst>
                <a:path extrusionOk="0" h="2183" w="519">
                  <a:moveTo>
                    <a:pt x="38" y="1"/>
                  </a:moveTo>
                  <a:cubicBezTo>
                    <a:pt x="38" y="1"/>
                    <a:pt x="38" y="38"/>
                    <a:pt x="38" y="112"/>
                  </a:cubicBezTo>
                  <a:cubicBezTo>
                    <a:pt x="38" y="149"/>
                    <a:pt x="1" y="260"/>
                    <a:pt x="1" y="371"/>
                  </a:cubicBezTo>
                  <a:cubicBezTo>
                    <a:pt x="1" y="481"/>
                    <a:pt x="1" y="592"/>
                    <a:pt x="1" y="703"/>
                  </a:cubicBezTo>
                  <a:cubicBezTo>
                    <a:pt x="1" y="777"/>
                    <a:pt x="38" y="851"/>
                    <a:pt x="38" y="925"/>
                  </a:cubicBezTo>
                  <a:cubicBezTo>
                    <a:pt x="38" y="999"/>
                    <a:pt x="38" y="1073"/>
                    <a:pt x="75" y="1110"/>
                  </a:cubicBezTo>
                  <a:cubicBezTo>
                    <a:pt x="75" y="1184"/>
                    <a:pt x="75" y="1258"/>
                    <a:pt x="112" y="1332"/>
                  </a:cubicBezTo>
                  <a:cubicBezTo>
                    <a:pt x="112" y="1406"/>
                    <a:pt x="149" y="1443"/>
                    <a:pt x="149" y="1517"/>
                  </a:cubicBezTo>
                  <a:cubicBezTo>
                    <a:pt x="186" y="1628"/>
                    <a:pt x="260" y="1775"/>
                    <a:pt x="297" y="1849"/>
                  </a:cubicBezTo>
                  <a:cubicBezTo>
                    <a:pt x="333" y="1960"/>
                    <a:pt x="370" y="2034"/>
                    <a:pt x="407" y="2108"/>
                  </a:cubicBezTo>
                  <a:cubicBezTo>
                    <a:pt x="444" y="2145"/>
                    <a:pt x="444" y="2182"/>
                    <a:pt x="444" y="2182"/>
                  </a:cubicBezTo>
                  <a:cubicBezTo>
                    <a:pt x="444" y="2182"/>
                    <a:pt x="481" y="2145"/>
                    <a:pt x="481" y="2071"/>
                  </a:cubicBezTo>
                  <a:cubicBezTo>
                    <a:pt x="481" y="1997"/>
                    <a:pt x="518" y="1923"/>
                    <a:pt x="518" y="1812"/>
                  </a:cubicBezTo>
                  <a:cubicBezTo>
                    <a:pt x="518" y="1701"/>
                    <a:pt x="518" y="1591"/>
                    <a:pt x="518" y="1443"/>
                  </a:cubicBezTo>
                  <a:cubicBezTo>
                    <a:pt x="481" y="1406"/>
                    <a:pt x="481" y="1332"/>
                    <a:pt x="481" y="1258"/>
                  </a:cubicBezTo>
                  <a:cubicBezTo>
                    <a:pt x="481" y="1184"/>
                    <a:pt x="444" y="1110"/>
                    <a:pt x="444" y="1036"/>
                  </a:cubicBezTo>
                  <a:cubicBezTo>
                    <a:pt x="444" y="999"/>
                    <a:pt x="407" y="925"/>
                    <a:pt x="407" y="851"/>
                  </a:cubicBezTo>
                  <a:lnTo>
                    <a:pt x="333" y="666"/>
                  </a:lnTo>
                  <a:cubicBezTo>
                    <a:pt x="297" y="518"/>
                    <a:pt x="260" y="408"/>
                    <a:pt x="223" y="334"/>
                  </a:cubicBezTo>
                  <a:cubicBezTo>
                    <a:pt x="186" y="223"/>
                    <a:pt x="149" y="149"/>
                    <a:pt x="112" y="75"/>
                  </a:cubicBezTo>
                  <a:cubicBezTo>
                    <a:pt x="75" y="38"/>
                    <a:pt x="38" y="1"/>
                    <a:pt x="3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7" name="Google Shape;1457;p64"/>
            <p:cNvSpPr/>
            <p:nvPr/>
          </p:nvSpPr>
          <p:spPr>
            <a:xfrm>
              <a:off x="4613475" y="1479375"/>
              <a:ext cx="24075" cy="297650"/>
            </a:xfrm>
            <a:custGeom>
              <a:rect b="b" l="l" r="r" t="t"/>
              <a:pathLst>
                <a:path extrusionOk="0" h="11906" w="963">
                  <a:moveTo>
                    <a:pt x="962" y="1"/>
                  </a:moveTo>
                  <a:cubicBezTo>
                    <a:pt x="962" y="1"/>
                    <a:pt x="925" y="186"/>
                    <a:pt x="851" y="518"/>
                  </a:cubicBezTo>
                  <a:cubicBezTo>
                    <a:pt x="814" y="666"/>
                    <a:pt x="777" y="925"/>
                    <a:pt x="703" y="1184"/>
                  </a:cubicBezTo>
                  <a:cubicBezTo>
                    <a:pt x="666" y="1406"/>
                    <a:pt x="629" y="1590"/>
                    <a:pt x="592" y="1812"/>
                  </a:cubicBezTo>
                  <a:cubicBezTo>
                    <a:pt x="592" y="1923"/>
                    <a:pt x="556" y="2034"/>
                    <a:pt x="556" y="2108"/>
                  </a:cubicBezTo>
                  <a:cubicBezTo>
                    <a:pt x="482" y="2589"/>
                    <a:pt x="371" y="3143"/>
                    <a:pt x="297" y="3735"/>
                  </a:cubicBezTo>
                  <a:cubicBezTo>
                    <a:pt x="297" y="3809"/>
                    <a:pt x="297" y="3920"/>
                    <a:pt x="297" y="3993"/>
                  </a:cubicBezTo>
                  <a:cubicBezTo>
                    <a:pt x="260" y="4252"/>
                    <a:pt x="223" y="4548"/>
                    <a:pt x="186" y="4807"/>
                  </a:cubicBezTo>
                  <a:cubicBezTo>
                    <a:pt x="186" y="4881"/>
                    <a:pt x="186" y="4955"/>
                    <a:pt x="186" y="4992"/>
                  </a:cubicBezTo>
                  <a:cubicBezTo>
                    <a:pt x="149" y="5324"/>
                    <a:pt x="112" y="5620"/>
                    <a:pt x="112" y="5916"/>
                  </a:cubicBezTo>
                  <a:cubicBezTo>
                    <a:pt x="75" y="6175"/>
                    <a:pt x="75" y="6434"/>
                    <a:pt x="38" y="6692"/>
                  </a:cubicBezTo>
                  <a:cubicBezTo>
                    <a:pt x="38" y="6803"/>
                    <a:pt x="38" y="6914"/>
                    <a:pt x="38" y="7025"/>
                  </a:cubicBezTo>
                  <a:cubicBezTo>
                    <a:pt x="38" y="7247"/>
                    <a:pt x="38" y="7432"/>
                    <a:pt x="1" y="7617"/>
                  </a:cubicBezTo>
                  <a:cubicBezTo>
                    <a:pt x="1" y="7801"/>
                    <a:pt x="1" y="7949"/>
                    <a:pt x="1" y="8134"/>
                  </a:cubicBezTo>
                  <a:cubicBezTo>
                    <a:pt x="1" y="8837"/>
                    <a:pt x="1" y="9502"/>
                    <a:pt x="1" y="10057"/>
                  </a:cubicBezTo>
                  <a:cubicBezTo>
                    <a:pt x="38" y="10611"/>
                    <a:pt x="75" y="11092"/>
                    <a:pt x="75" y="11425"/>
                  </a:cubicBezTo>
                  <a:cubicBezTo>
                    <a:pt x="112" y="11720"/>
                    <a:pt x="149" y="11905"/>
                    <a:pt x="149" y="11905"/>
                  </a:cubicBezTo>
                  <a:cubicBezTo>
                    <a:pt x="149" y="11905"/>
                    <a:pt x="149" y="11720"/>
                    <a:pt x="186" y="11425"/>
                  </a:cubicBezTo>
                  <a:cubicBezTo>
                    <a:pt x="186" y="11092"/>
                    <a:pt x="223" y="10611"/>
                    <a:pt x="260" y="10057"/>
                  </a:cubicBezTo>
                  <a:cubicBezTo>
                    <a:pt x="260" y="9502"/>
                    <a:pt x="297" y="8837"/>
                    <a:pt x="334" y="8134"/>
                  </a:cubicBezTo>
                  <a:cubicBezTo>
                    <a:pt x="371" y="7912"/>
                    <a:pt x="371" y="7654"/>
                    <a:pt x="408" y="7395"/>
                  </a:cubicBezTo>
                  <a:cubicBezTo>
                    <a:pt x="408" y="7321"/>
                    <a:pt x="408" y="7247"/>
                    <a:pt x="408" y="7210"/>
                  </a:cubicBezTo>
                  <a:cubicBezTo>
                    <a:pt x="408" y="7173"/>
                    <a:pt x="408" y="7099"/>
                    <a:pt x="408" y="7062"/>
                  </a:cubicBezTo>
                  <a:cubicBezTo>
                    <a:pt x="445" y="6692"/>
                    <a:pt x="482" y="6323"/>
                    <a:pt x="482" y="5953"/>
                  </a:cubicBezTo>
                  <a:cubicBezTo>
                    <a:pt x="519" y="5583"/>
                    <a:pt x="556" y="5214"/>
                    <a:pt x="556" y="4844"/>
                  </a:cubicBezTo>
                  <a:cubicBezTo>
                    <a:pt x="592" y="4807"/>
                    <a:pt x="592" y="4770"/>
                    <a:pt x="592" y="4733"/>
                  </a:cubicBezTo>
                  <a:cubicBezTo>
                    <a:pt x="592" y="4622"/>
                    <a:pt x="592" y="4474"/>
                    <a:pt x="629" y="4363"/>
                  </a:cubicBezTo>
                  <a:cubicBezTo>
                    <a:pt x="629" y="4141"/>
                    <a:pt x="629" y="3957"/>
                    <a:pt x="666" y="3772"/>
                  </a:cubicBezTo>
                  <a:cubicBezTo>
                    <a:pt x="703" y="3106"/>
                    <a:pt x="777" y="2478"/>
                    <a:pt x="814" y="1923"/>
                  </a:cubicBezTo>
                  <a:cubicBezTo>
                    <a:pt x="814" y="1886"/>
                    <a:pt x="814" y="1886"/>
                    <a:pt x="814" y="1886"/>
                  </a:cubicBezTo>
                  <a:cubicBezTo>
                    <a:pt x="851" y="1701"/>
                    <a:pt x="851" y="1516"/>
                    <a:pt x="851" y="1369"/>
                  </a:cubicBezTo>
                  <a:cubicBezTo>
                    <a:pt x="888" y="1036"/>
                    <a:pt x="925" y="740"/>
                    <a:pt x="925" y="518"/>
                  </a:cubicBezTo>
                  <a:cubicBezTo>
                    <a:pt x="962" y="186"/>
                    <a:pt x="962" y="1"/>
                    <a:pt x="96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8" name="Google Shape;1458;p64"/>
            <p:cNvSpPr/>
            <p:nvPr/>
          </p:nvSpPr>
          <p:spPr>
            <a:xfrm>
              <a:off x="4644900" y="1211350"/>
              <a:ext cx="31450" cy="239400"/>
            </a:xfrm>
            <a:custGeom>
              <a:rect b="b" l="l" r="r" t="t"/>
              <a:pathLst>
                <a:path extrusionOk="0" h="9576" w="1258">
                  <a:moveTo>
                    <a:pt x="1258" y="0"/>
                  </a:moveTo>
                  <a:cubicBezTo>
                    <a:pt x="1258" y="0"/>
                    <a:pt x="1221" y="111"/>
                    <a:pt x="1184" y="296"/>
                  </a:cubicBezTo>
                  <a:cubicBezTo>
                    <a:pt x="1184" y="333"/>
                    <a:pt x="1184" y="370"/>
                    <a:pt x="1147" y="407"/>
                  </a:cubicBezTo>
                  <a:cubicBezTo>
                    <a:pt x="1110" y="592"/>
                    <a:pt x="1036" y="850"/>
                    <a:pt x="999" y="1146"/>
                  </a:cubicBezTo>
                  <a:cubicBezTo>
                    <a:pt x="962" y="1257"/>
                    <a:pt x="925" y="1368"/>
                    <a:pt x="888" y="1479"/>
                  </a:cubicBezTo>
                  <a:cubicBezTo>
                    <a:pt x="814" y="1960"/>
                    <a:pt x="703" y="2477"/>
                    <a:pt x="593" y="3032"/>
                  </a:cubicBezTo>
                  <a:cubicBezTo>
                    <a:pt x="593" y="3069"/>
                    <a:pt x="593" y="3143"/>
                    <a:pt x="593" y="3217"/>
                  </a:cubicBezTo>
                  <a:cubicBezTo>
                    <a:pt x="556" y="3438"/>
                    <a:pt x="482" y="3660"/>
                    <a:pt x="482" y="3882"/>
                  </a:cubicBezTo>
                  <a:cubicBezTo>
                    <a:pt x="445" y="3956"/>
                    <a:pt x="445" y="3993"/>
                    <a:pt x="445" y="4067"/>
                  </a:cubicBezTo>
                  <a:cubicBezTo>
                    <a:pt x="408" y="4326"/>
                    <a:pt x="371" y="4548"/>
                    <a:pt x="334" y="4806"/>
                  </a:cubicBezTo>
                  <a:cubicBezTo>
                    <a:pt x="297" y="5102"/>
                    <a:pt x="260" y="5398"/>
                    <a:pt x="223" y="5694"/>
                  </a:cubicBezTo>
                  <a:cubicBezTo>
                    <a:pt x="186" y="5915"/>
                    <a:pt x="186" y="6137"/>
                    <a:pt x="149" y="6359"/>
                  </a:cubicBezTo>
                  <a:cubicBezTo>
                    <a:pt x="149" y="6433"/>
                    <a:pt x="149" y="6507"/>
                    <a:pt x="149" y="6581"/>
                  </a:cubicBezTo>
                  <a:cubicBezTo>
                    <a:pt x="112" y="6655"/>
                    <a:pt x="112" y="6766"/>
                    <a:pt x="112" y="6840"/>
                  </a:cubicBezTo>
                  <a:cubicBezTo>
                    <a:pt x="75" y="7320"/>
                    <a:pt x="38" y="7764"/>
                    <a:pt x="38" y="8134"/>
                  </a:cubicBezTo>
                  <a:cubicBezTo>
                    <a:pt x="1" y="8429"/>
                    <a:pt x="1" y="8725"/>
                    <a:pt x="1" y="8947"/>
                  </a:cubicBezTo>
                  <a:cubicBezTo>
                    <a:pt x="1" y="9058"/>
                    <a:pt x="1" y="9169"/>
                    <a:pt x="1" y="9243"/>
                  </a:cubicBezTo>
                  <a:lnTo>
                    <a:pt x="1" y="9576"/>
                  </a:lnTo>
                  <a:cubicBezTo>
                    <a:pt x="1" y="9502"/>
                    <a:pt x="38" y="9391"/>
                    <a:pt x="75" y="9243"/>
                  </a:cubicBezTo>
                  <a:cubicBezTo>
                    <a:pt x="75" y="9206"/>
                    <a:pt x="75" y="9132"/>
                    <a:pt x="75" y="9058"/>
                  </a:cubicBezTo>
                  <a:cubicBezTo>
                    <a:pt x="149" y="8836"/>
                    <a:pt x="186" y="8503"/>
                    <a:pt x="260" y="8171"/>
                  </a:cubicBezTo>
                  <a:cubicBezTo>
                    <a:pt x="334" y="7690"/>
                    <a:pt x="408" y="7172"/>
                    <a:pt x="482" y="6618"/>
                  </a:cubicBezTo>
                  <a:cubicBezTo>
                    <a:pt x="519" y="6322"/>
                    <a:pt x="556" y="6026"/>
                    <a:pt x="593" y="5731"/>
                  </a:cubicBezTo>
                  <a:cubicBezTo>
                    <a:pt x="666" y="5435"/>
                    <a:pt x="703" y="5139"/>
                    <a:pt x="740" y="4843"/>
                  </a:cubicBezTo>
                  <a:cubicBezTo>
                    <a:pt x="777" y="4548"/>
                    <a:pt x="814" y="4252"/>
                    <a:pt x="851" y="3956"/>
                  </a:cubicBezTo>
                  <a:cubicBezTo>
                    <a:pt x="851" y="3882"/>
                    <a:pt x="851" y="3845"/>
                    <a:pt x="851" y="3808"/>
                  </a:cubicBezTo>
                  <a:cubicBezTo>
                    <a:pt x="888" y="3734"/>
                    <a:pt x="888" y="3660"/>
                    <a:pt x="888" y="3586"/>
                  </a:cubicBezTo>
                  <a:cubicBezTo>
                    <a:pt x="925" y="3401"/>
                    <a:pt x="925" y="3254"/>
                    <a:pt x="962" y="3069"/>
                  </a:cubicBezTo>
                  <a:cubicBezTo>
                    <a:pt x="1036" y="2514"/>
                    <a:pt x="1073" y="1997"/>
                    <a:pt x="1110" y="1516"/>
                  </a:cubicBezTo>
                  <a:cubicBezTo>
                    <a:pt x="1147" y="1368"/>
                    <a:pt x="1147" y="1183"/>
                    <a:pt x="1184" y="1035"/>
                  </a:cubicBezTo>
                  <a:cubicBezTo>
                    <a:pt x="1184" y="813"/>
                    <a:pt x="1221" y="592"/>
                    <a:pt x="1221" y="444"/>
                  </a:cubicBezTo>
                  <a:cubicBezTo>
                    <a:pt x="1221" y="370"/>
                    <a:pt x="1258" y="333"/>
                    <a:pt x="1258" y="296"/>
                  </a:cubicBezTo>
                  <a:cubicBezTo>
                    <a:pt x="1258" y="111"/>
                    <a:pt x="1258" y="0"/>
                    <a:pt x="125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9" name="Google Shape;1459;p64"/>
            <p:cNvSpPr/>
            <p:nvPr/>
          </p:nvSpPr>
          <p:spPr>
            <a:xfrm>
              <a:off x="4694825" y="896175"/>
              <a:ext cx="102625" cy="281000"/>
            </a:xfrm>
            <a:custGeom>
              <a:rect b="b" l="l" r="r" t="t"/>
              <a:pathLst>
                <a:path extrusionOk="0" h="11240" w="4105">
                  <a:moveTo>
                    <a:pt x="4104" y="0"/>
                  </a:moveTo>
                  <a:cubicBezTo>
                    <a:pt x="4104" y="0"/>
                    <a:pt x="3993" y="185"/>
                    <a:pt x="3808" y="444"/>
                  </a:cubicBezTo>
                  <a:cubicBezTo>
                    <a:pt x="3660" y="740"/>
                    <a:pt x="3402" y="1146"/>
                    <a:pt x="3143" y="1627"/>
                  </a:cubicBezTo>
                  <a:cubicBezTo>
                    <a:pt x="3069" y="1775"/>
                    <a:pt x="2995" y="1960"/>
                    <a:pt x="2884" y="2107"/>
                  </a:cubicBezTo>
                  <a:cubicBezTo>
                    <a:pt x="2810" y="2292"/>
                    <a:pt x="2699" y="2477"/>
                    <a:pt x="2625" y="2699"/>
                  </a:cubicBezTo>
                  <a:cubicBezTo>
                    <a:pt x="2514" y="2921"/>
                    <a:pt x="2403" y="3143"/>
                    <a:pt x="2293" y="3364"/>
                  </a:cubicBezTo>
                  <a:cubicBezTo>
                    <a:pt x="2145" y="3697"/>
                    <a:pt x="1997" y="4030"/>
                    <a:pt x="1886" y="4363"/>
                  </a:cubicBezTo>
                  <a:cubicBezTo>
                    <a:pt x="1849" y="4400"/>
                    <a:pt x="1849" y="4437"/>
                    <a:pt x="1812" y="4511"/>
                  </a:cubicBezTo>
                  <a:cubicBezTo>
                    <a:pt x="1701" y="4769"/>
                    <a:pt x="1627" y="5028"/>
                    <a:pt x="1516" y="5324"/>
                  </a:cubicBezTo>
                  <a:cubicBezTo>
                    <a:pt x="1479" y="5361"/>
                    <a:pt x="1479" y="5398"/>
                    <a:pt x="1479" y="5435"/>
                  </a:cubicBezTo>
                  <a:cubicBezTo>
                    <a:pt x="1368" y="5768"/>
                    <a:pt x="1220" y="6137"/>
                    <a:pt x="1110" y="6470"/>
                  </a:cubicBezTo>
                  <a:cubicBezTo>
                    <a:pt x="1036" y="6655"/>
                    <a:pt x="999" y="6840"/>
                    <a:pt x="925" y="7025"/>
                  </a:cubicBezTo>
                  <a:lnTo>
                    <a:pt x="777" y="7542"/>
                  </a:lnTo>
                  <a:lnTo>
                    <a:pt x="703" y="7838"/>
                  </a:lnTo>
                  <a:cubicBezTo>
                    <a:pt x="555" y="8392"/>
                    <a:pt x="407" y="8947"/>
                    <a:pt x="333" y="9391"/>
                  </a:cubicBezTo>
                  <a:cubicBezTo>
                    <a:pt x="259" y="9760"/>
                    <a:pt x="185" y="10093"/>
                    <a:pt x="148" y="10389"/>
                  </a:cubicBezTo>
                  <a:cubicBezTo>
                    <a:pt x="111" y="10537"/>
                    <a:pt x="111" y="10648"/>
                    <a:pt x="74" y="10759"/>
                  </a:cubicBezTo>
                  <a:cubicBezTo>
                    <a:pt x="37" y="11054"/>
                    <a:pt x="0" y="11239"/>
                    <a:pt x="0" y="11239"/>
                  </a:cubicBezTo>
                  <a:cubicBezTo>
                    <a:pt x="0" y="11239"/>
                    <a:pt x="74" y="11091"/>
                    <a:pt x="148" y="10759"/>
                  </a:cubicBezTo>
                  <a:cubicBezTo>
                    <a:pt x="259" y="10463"/>
                    <a:pt x="407" y="9982"/>
                    <a:pt x="555" y="9465"/>
                  </a:cubicBezTo>
                  <a:cubicBezTo>
                    <a:pt x="703" y="8947"/>
                    <a:pt x="888" y="8355"/>
                    <a:pt x="1110" y="7727"/>
                  </a:cubicBezTo>
                  <a:cubicBezTo>
                    <a:pt x="1110" y="7690"/>
                    <a:pt x="1110" y="7653"/>
                    <a:pt x="1110" y="7653"/>
                  </a:cubicBezTo>
                  <a:cubicBezTo>
                    <a:pt x="1183" y="7431"/>
                    <a:pt x="1257" y="7172"/>
                    <a:pt x="1368" y="6951"/>
                  </a:cubicBezTo>
                  <a:cubicBezTo>
                    <a:pt x="1405" y="6840"/>
                    <a:pt x="1442" y="6729"/>
                    <a:pt x="1479" y="6618"/>
                  </a:cubicBezTo>
                  <a:cubicBezTo>
                    <a:pt x="1590" y="6248"/>
                    <a:pt x="1701" y="5915"/>
                    <a:pt x="1849" y="5546"/>
                  </a:cubicBezTo>
                  <a:cubicBezTo>
                    <a:pt x="1886" y="5398"/>
                    <a:pt x="1960" y="5250"/>
                    <a:pt x="1997" y="5102"/>
                  </a:cubicBezTo>
                  <a:cubicBezTo>
                    <a:pt x="2071" y="4917"/>
                    <a:pt x="2145" y="4732"/>
                    <a:pt x="2219" y="4511"/>
                  </a:cubicBezTo>
                  <a:cubicBezTo>
                    <a:pt x="2367" y="4178"/>
                    <a:pt x="2477" y="3845"/>
                    <a:pt x="2625" y="3512"/>
                  </a:cubicBezTo>
                  <a:cubicBezTo>
                    <a:pt x="2736" y="3180"/>
                    <a:pt x="2884" y="2884"/>
                    <a:pt x="2995" y="2625"/>
                  </a:cubicBezTo>
                  <a:cubicBezTo>
                    <a:pt x="2995" y="2588"/>
                    <a:pt x="2995" y="2551"/>
                    <a:pt x="3032" y="2514"/>
                  </a:cubicBezTo>
                  <a:cubicBezTo>
                    <a:pt x="3143" y="2218"/>
                    <a:pt x="3254" y="1960"/>
                    <a:pt x="3365" y="1738"/>
                  </a:cubicBezTo>
                  <a:cubicBezTo>
                    <a:pt x="3587" y="1220"/>
                    <a:pt x="3771" y="777"/>
                    <a:pt x="3882" y="481"/>
                  </a:cubicBezTo>
                  <a:cubicBezTo>
                    <a:pt x="4030" y="185"/>
                    <a:pt x="4104" y="0"/>
                    <a:pt x="410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0" name="Google Shape;1460;p64"/>
            <p:cNvSpPr/>
            <p:nvPr/>
          </p:nvSpPr>
          <p:spPr>
            <a:xfrm>
              <a:off x="4768775" y="1623575"/>
              <a:ext cx="176550" cy="409475"/>
            </a:xfrm>
            <a:custGeom>
              <a:rect b="b" l="l" r="r" t="t"/>
              <a:pathLst>
                <a:path extrusionOk="0" h="16379" w="7062">
                  <a:moveTo>
                    <a:pt x="7061" y="0"/>
                  </a:moveTo>
                  <a:lnTo>
                    <a:pt x="7061" y="0"/>
                  </a:lnTo>
                  <a:cubicBezTo>
                    <a:pt x="7061" y="3"/>
                    <a:pt x="7024" y="262"/>
                    <a:pt x="6914" y="776"/>
                  </a:cubicBezTo>
                  <a:cubicBezTo>
                    <a:pt x="6803" y="1257"/>
                    <a:pt x="6692" y="1960"/>
                    <a:pt x="6507" y="2810"/>
                  </a:cubicBezTo>
                  <a:cubicBezTo>
                    <a:pt x="6322" y="3660"/>
                    <a:pt x="6137" y="4658"/>
                    <a:pt x="5878" y="5694"/>
                  </a:cubicBezTo>
                  <a:cubicBezTo>
                    <a:pt x="5731" y="6248"/>
                    <a:pt x="5583" y="6766"/>
                    <a:pt x="5435" y="7320"/>
                  </a:cubicBezTo>
                  <a:cubicBezTo>
                    <a:pt x="5287" y="7838"/>
                    <a:pt x="5102" y="8392"/>
                    <a:pt x="4917" y="8947"/>
                  </a:cubicBezTo>
                  <a:cubicBezTo>
                    <a:pt x="4695" y="9502"/>
                    <a:pt x="4474" y="10019"/>
                    <a:pt x="4252" y="10537"/>
                  </a:cubicBezTo>
                  <a:cubicBezTo>
                    <a:pt x="4030" y="11054"/>
                    <a:pt x="3771" y="11535"/>
                    <a:pt x="3512" y="12016"/>
                  </a:cubicBezTo>
                  <a:cubicBezTo>
                    <a:pt x="2995" y="12940"/>
                    <a:pt x="2403" y="13790"/>
                    <a:pt x="1886" y="14456"/>
                  </a:cubicBezTo>
                  <a:cubicBezTo>
                    <a:pt x="1331" y="15121"/>
                    <a:pt x="813" y="15639"/>
                    <a:pt x="444" y="15971"/>
                  </a:cubicBezTo>
                  <a:cubicBezTo>
                    <a:pt x="259" y="16156"/>
                    <a:pt x="111" y="16267"/>
                    <a:pt x="0" y="16378"/>
                  </a:cubicBezTo>
                  <a:cubicBezTo>
                    <a:pt x="111" y="16304"/>
                    <a:pt x="296" y="16193"/>
                    <a:pt x="481" y="16045"/>
                  </a:cubicBezTo>
                  <a:cubicBezTo>
                    <a:pt x="887" y="15713"/>
                    <a:pt x="1442" y="15232"/>
                    <a:pt x="2033" y="14603"/>
                  </a:cubicBezTo>
                  <a:cubicBezTo>
                    <a:pt x="2625" y="13938"/>
                    <a:pt x="3253" y="13125"/>
                    <a:pt x="3808" y="12200"/>
                  </a:cubicBezTo>
                  <a:cubicBezTo>
                    <a:pt x="4104" y="11720"/>
                    <a:pt x="4363" y="11202"/>
                    <a:pt x="4584" y="10685"/>
                  </a:cubicBezTo>
                  <a:cubicBezTo>
                    <a:pt x="4843" y="10167"/>
                    <a:pt x="5065" y="9649"/>
                    <a:pt x="5250" y="9095"/>
                  </a:cubicBezTo>
                  <a:cubicBezTo>
                    <a:pt x="5472" y="8540"/>
                    <a:pt x="5657" y="7986"/>
                    <a:pt x="5804" y="7431"/>
                  </a:cubicBezTo>
                  <a:cubicBezTo>
                    <a:pt x="5952" y="6877"/>
                    <a:pt x="6100" y="6322"/>
                    <a:pt x="6211" y="5804"/>
                  </a:cubicBezTo>
                  <a:cubicBezTo>
                    <a:pt x="6433" y="4732"/>
                    <a:pt x="6618" y="3734"/>
                    <a:pt x="6729" y="2847"/>
                  </a:cubicBezTo>
                  <a:cubicBezTo>
                    <a:pt x="6840" y="1996"/>
                    <a:pt x="6914" y="1294"/>
                    <a:pt x="6988" y="776"/>
                  </a:cubicBezTo>
                  <a:cubicBezTo>
                    <a:pt x="7024" y="262"/>
                    <a:pt x="7061" y="3"/>
                    <a:pt x="706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1" name="Google Shape;1461;p64"/>
            <p:cNvSpPr/>
            <p:nvPr/>
          </p:nvSpPr>
          <p:spPr>
            <a:xfrm>
              <a:off x="4792800" y="1718775"/>
              <a:ext cx="103525" cy="266200"/>
            </a:xfrm>
            <a:custGeom>
              <a:rect b="b" l="l" r="r" t="t"/>
              <a:pathLst>
                <a:path extrusionOk="0" h="10648" w="4141">
                  <a:moveTo>
                    <a:pt x="4141" y="0"/>
                  </a:moveTo>
                  <a:cubicBezTo>
                    <a:pt x="4141" y="0"/>
                    <a:pt x="4104" y="185"/>
                    <a:pt x="4030" y="518"/>
                  </a:cubicBezTo>
                  <a:cubicBezTo>
                    <a:pt x="4030" y="666"/>
                    <a:pt x="3956" y="850"/>
                    <a:pt x="3919" y="1072"/>
                  </a:cubicBezTo>
                  <a:cubicBezTo>
                    <a:pt x="3882" y="1257"/>
                    <a:pt x="3808" y="1516"/>
                    <a:pt x="3734" y="1775"/>
                  </a:cubicBezTo>
                  <a:cubicBezTo>
                    <a:pt x="3623" y="2292"/>
                    <a:pt x="3439" y="2884"/>
                    <a:pt x="3254" y="3549"/>
                  </a:cubicBezTo>
                  <a:cubicBezTo>
                    <a:pt x="3143" y="3845"/>
                    <a:pt x="3032" y="4178"/>
                    <a:pt x="2921" y="4510"/>
                  </a:cubicBezTo>
                  <a:cubicBezTo>
                    <a:pt x="2810" y="4843"/>
                    <a:pt x="2662" y="5176"/>
                    <a:pt x="2551" y="5509"/>
                  </a:cubicBezTo>
                  <a:cubicBezTo>
                    <a:pt x="2403" y="5841"/>
                    <a:pt x="2292" y="6174"/>
                    <a:pt x="2145" y="6507"/>
                  </a:cubicBezTo>
                  <a:cubicBezTo>
                    <a:pt x="1997" y="6803"/>
                    <a:pt x="1849" y="7135"/>
                    <a:pt x="1701" y="7431"/>
                  </a:cubicBezTo>
                  <a:cubicBezTo>
                    <a:pt x="1405" y="8023"/>
                    <a:pt x="1146" y="8614"/>
                    <a:pt x="888" y="9058"/>
                  </a:cubicBezTo>
                  <a:cubicBezTo>
                    <a:pt x="740" y="9317"/>
                    <a:pt x="629" y="9538"/>
                    <a:pt x="518" y="9723"/>
                  </a:cubicBezTo>
                  <a:cubicBezTo>
                    <a:pt x="407" y="9908"/>
                    <a:pt x="333" y="10056"/>
                    <a:pt x="222" y="10204"/>
                  </a:cubicBezTo>
                  <a:cubicBezTo>
                    <a:pt x="74" y="10463"/>
                    <a:pt x="0" y="10648"/>
                    <a:pt x="0" y="10648"/>
                  </a:cubicBezTo>
                  <a:cubicBezTo>
                    <a:pt x="0" y="10648"/>
                    <a:pt x="74" y="10500"/>
                    <a:pt x="296" y="10241"/>
                  </a:cubicBezTo>
                  <a:cubicBezTo>
                    <a:pt x="407" y="10130"/>
                    <a:pt x="518" y="9982"/>
                    <a:pt x="629" y="9797"/>
                  </a:cubicBezTo>
                  <a:cubicBezTo>
                    <a:pt x="777" y="9612"/>
                    <a:pt x="925" y="9428"/>
                    <a:pt x="1072" y="9169"/>
                  </a:cubicBezTo>
                  <a:cubicBezTo>
                    <a:pt x="1368" y="8725"/>
                    <a:pt x="1701" y="8171"/>
                    <a:pt x="1997" y="7579"/>
                  </a:cubicBezTo>
                  <a:cubicBezTo>
                    <a:pt x="2182" y="7283"/>
                    <a:pt x="2329" y="6988"/>
                    <a:pt x="2477" y="6655"/>
                  </a:cubicBezTo>
                  <a:cubicBezTo>
                    <a:pt x="2625" y="6322"/>
                    <a:pt x="2773" y="5989"/>
                    <a:pt x="2921" y="5657"/>
                  </a:cubicBezTo>
                  <a:cubicBezTo>
                    <a:pt x="3032" y="5324"/>
                    <a:pt x="3180" y="4991"/>
                    <a:pt x="3254" y="4621"/>
                  </a:cubicBezTo>
                  <a:cubicBezTo>
                    <a:pt x="3402" y="4289"/>
                    <a:pt x="3476" y="3956"/>
                    <a:pt x="3586" y="3623"/>
                  </a:cubicBezTo>
                  <a:cubicBezTo>
                    <a:pt x="3734" y="2958"/>
                    <a:pt x="3882" y="2366"/>
                    <a:pt x="3956" y="1812"/>
                  </a:cubicBezTo>
                  <a:cubicBezTo>
                    <a:pt x="3993" y="1553"/>
                    <a:pt x="4030" y="1294"/>
                    <a:pt x="4067" y="1072"/>
                  </a:cubicBezTo>
                  <a:cubicBezTo>
                    <a:pt x="4104" y="850"/>
                    <a:pt x="4104" y="666"/>
                    <a:pt x="4104" y="518"/>
                  </a:cubicBezTo>
                  <a:cubicBezTo>
                    <a:pt x="4141" y="185"/>
                    <a:pt x="4141" y="0"/>
                    <a:pt x="414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2" name="Google Shape;1462;p64"/>
            <p:cNvSpPr/>
            <p:nvPr/>
          </p:nvSpPr>
          <p:spPr>
            <a:xfrm>
              <a:off x="4800200" y="1758500"/>
              <a:ext cx="65625" cy="164550"/>
            </a:xfrm>
            <a:custGeom>
              <a:rect b="b" l="l" r="r" t="t"/>
              <a:pathLst>
                <a:path extrusionOk="0" h="6582" w="2625">
                  <a:moveTo>
                    <a:pt x="2625" y="1"/>
                  </a:moveTo>
                  <a:lnTo>
                    <a:pt x="2625" y="1"/>
                  </a:lnTo>
                  <a:cubicBezTo>
                    <a:pt x="2625" y="1"/>
                    <a:pt x="2588" y="75"/>
                    <a:pt x="2514" y="260"/>
                  </a:cubicBezTo>
                  <a:cubicBezTo>
                    <a:pt x="2440" y="444"/>
                    <a:pt x="2329" y="703"/>
                    <a:pt x="2218" y="1036"/>
                  </a:cubicBezTo>
                  <a:cubicBezTo>
                    <a:pt x="2070" y="1332"/>
                    <a:pt x="1923" y="1701"/>
                    <a:pt x="1775" y="2071"/>
                  </a:cubicBezTo>
                  <a:cubicBezTo>
                    <a:pt x="1701" y="2293"/>
                    <a:pt x="1627" y="2478"/>
                    <a:pt x="1553" y="2663"/>
                  </a:cubicBezTo>
                  <a:cubicBezTo>
                    <a:pt x="1479" y="2885"/>
                    <a:pt x="1405" y="3069"/>
                    <a:pt x="1331" y="3291"/>
                  </a:cubicBezTo>
                  <a:cubicBezTo>
                    <a:pt x="1220" y="3476"/>
                    <a:pt x="1146" y="3698"/>
                    <a:pt x="1072" y="3883"/>
                  </a:cubicBezTo>
                  <a:cubicBezTo>
                    <a:pt x="998" y="4105"/>
                    <a:pt x="924" y="4289"/>
                    <a:pt x="850" y="4474"/>
                  </a:cubicBezTo>
                  <a:cubicBezTo>
                    <a:pt x="666" y="4881"/>
                    <a:pt x="518" y="5251"/>
                    <a:pt x="407" y="5546"/>
                  </a:cubicBezTo>
                  <a:cubicBezTo>
                    <a:pt x="296" y="5842"/>
                    <a:pt x="185" y="6101"/>
                    <a:pt x="111" y="6286"/>
                  </a:cubicBezTo>
                  <a:cubicBezTo>
                    <a:pt x="37" y="6471"/>
                    <a:pt x="0" y="6582"/>
                    <a:pt x="0" y="6582"/>
                  </a:cubicBezTo>
                  <a:cubicBezTo>
                    <a:pt x="0" y="6582"/>
                    <a:pt x="74" y="6471"/>
                    <a:pt x="185" y="6323"/>
                  </a:cubicBezTo>
                  <a:cubicBezTo>
                    <a:pt x="296" y="6138"/>
                    <a:pt x="444" y="5916"/>
                    <a:pt x="629" y="5620"/>
                  </a:cubicBezTo>
                  <a:cubicBezTo>
                    <a:pt x="776" y="5362"/>
                    <a:pt x="961" y="4992"/>
                    <a:pt x="1146" y="4622"/>
                  </a:cubicBezTo>
                  <a:cubicBezTo>
                    <a:pt x="1257" y="4437"/>
                    <a:pt x="1331" y="4252"/>
                    <a:pt x="1442" y="4031"/>
                  </a:cubicBezTo>
                  <a:cubicBezTo>
                    <a:pt x="1516" y="3846"/>
                    <a:pt x="1590" y="3624"/>
                    <a:pt x="1701" y="3439"/>
                  </a:cubicBezTo>
                  <a:cubicBezTo>
                    <a:pt x="1775" y="3217"/>
                    <a:pt x="1849" y="2995"/>
                    <a:pt x="1923" y="2811"/>
                  </a:cubicBezTo>
                  <a:cubicBezTo>
                    <a:pt x="1996" y="2589"/>
                    <a:pt x="2070" y="2404"/>
                    <a:pt x="2107" y="2182"/>
                  </a:cubicBezTo>
                  <a:cubicBezTo>
                    <a:pt x="2255" y="1775"/>
                    <a:pt x="2329" y="1406"/>
                    <a:pt x="2403" y="1073"/>
                  </a:cubicBezTo>
                  <a:cubicBezTo>
                    <a:pt x="2514" y="777"/>
                    <a:pt x="2551" y="481"/>
                    <a:pt x="2588" y="297"/>
                  </a:cubicBezTo>
                  <a:cubicBezTo>
                    <a:pt x="2625" y="112"/>
                    <a:pt x="2625" y="1"/>
                    <a:pt x="262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3" name="Google Shape;1463;p64"/>
            <p:cNvSpPr/>
            <p:nvPr/>
          </p:nvSpPr>
          <p:spPr>
            <a:xfrm>
              <a:off x="4799275" y="1768675"/>
              <a:ext cx="36975" cy="91525"/>
            </a:xfrm>
            <a:custGeom>
              <a:rect b="b" l="l" r="r" t="t"/>
              <a:pathLst>
                <a:path extrusionOk="0" h="3661" w="1479">
                  <a:moveTo>
                    <a:pt x="1479" y="0"/>
                  </a:moveTo>
                  <a:cubicBezTo>
                    <a:pt x="1479" y="0"/>
                    <a:pt x="1442" y="37"/>
                    <a:pt x="1368" y="111"/>
                  </a:cubicBezTo>
                  <a:cubicBezTo>
                    <a:pt x="1331" y="222"/>
                    <a:pt x="1220" y="370"/>
                    <a:pt x="1146" y="518"/>
                  </a:cubicBezTo>
                  <a:cubicBezTo>
                    <a:pt x="1035" y="666"/>
                    <a:pt x="961" y="888"/>
                    <a:pt x="850" y="1073"/>
                  </a:cubicBezTo>
                  <a:cubicBezTo>
                    <a:pt x="813" y="1184"/>
                    <a:pt x="739" y="1294"/>
                    <a:pt x="703" y="1405"/>
                  </a:cubicBezTo>
                  <a:cubicBezTo>
                    <a:pt x="666" y="1516"/>
                    <a:pt x="592" y="1627"/>
                    <a:pt x="555" y="1738"/>
                  </a:cubicBezTo>
                  <a:cubicBezTo>
                    <a:pt x="518" y="1886"/>
                    <a:pt x="481" y="1997"/>
                    <a:pt x="444" y="2108"/>
                  </a:cubicBezTo>
                  <a:cubicBezTo>
                    <a:pt x="370" y="2219"/>
                    <a:pt x="333" y="2330"/>
                    <a:pt x="296" y="2441"/>
                  </a:cubicBezTo>
                  <a:cubicBezTo>
                    <a:pt x="222" y="2662"/>
                    <a:pt x="185" y="2884"/>
                    <a:pt x="148" y="3032"/>
                  </a:cubicBezTo>
                  <a:cubicBezTo>
                    <a:pt x="74" y="3217"/>
                    <a:pt x="74" y="3402"/>
                    <a:pt x="37" y="3476"/>
                  </a:cubicBezTo>
                  <a:cubicBezTo>
                    <a:pt x="37" y="3587"/>
                    <a:pt x="0" y="3661"/>
                    <a:pt x="0" y="3661"/>
                  </a:cubicBezTo>
                  <a:cubicBezTo>
                    <a:pt x="0" y="3661"/>
                    <a:pt x="37" y="3624"/>
                    <a:pt x="111" y="3513"/>
                  </a:cubicBezTo>
                  <a:cubicBezTo>
                    <a:pt x="148" y="3439"/>
                    <a:pt x="259" y="3291"/>
                    <a:pt x="333" y="3143"/>
                  </a:cubicBezTo>
                  <a:cubicBezTo>
                    <a:pt x="444" y="2958"/>
                    <a:pt x="518" y="2773"/>
                    <a:pt x="629" y="2551"/>
                  </a:cubicBezTo>
                  <a:cubicBezTo>
                    <a:pt x="666" y="2441"/>
                    <a:pt x="739" y="2367"/>
                    <a:pt x="776" y="2219"/>
                  </a:cubicBezTo>
                  <a:cubicBezTo>
                    <a:pt x="813" y="2108"/>
                    <a:pt x="887" y="1997"/>
                    <a:pt x="924" y="1886"/>
                  </a:cubicBezTo>
                  <a:cubicBezTo>
                    <a:pt x="961" y="1775"/>
                    <a:pt x="998" y="1664"/>
                    <a:pt x="1072" y="1553"/>
                  </a:cubicBezTo>
                  <a:cubicBezTo>
                    <a:pt x="1109" y="1442"/>
                    <a:pt x="1146" y="1331"/>
                    <a:pt x="1183" y="1221"/>
                  </a:cubicBezTo>
                  <a:cubicBezTo>
                    <a:pt x="1257" y="999"/>
                    <a:pt x="1294" y="777"/>
                    <a:pt x="1331" y="592"/>
                  </a:cubicBezTo>
                  <a:cubicBezTo>
                    <a:pt x="1405" y="407"/>
                    <a:pt x="1405" y="259"/>
                    <a:pt x="1442" y="148"/>
                  </a:cubicBezTo>
                  <a:cubicBezTo>
                    <a:pt x="1479" y="37"/>
                    <a:pt x="1479" y="0"/>
                    <a:pt x="147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4" name="Google Shape;1464;p64"/>
            <p:cNvSpPr/>
            <p:nvPr/>
          </p:nvSpPr>
          <p:spPr>
            <a:xfrm>
              <a:off x="4796500" y="1760350"/>
              <a:ext cx="20350" cy="44400"/>
            </a:xfrm>
            <a:custGeom>
              <a:rect b="b" l="l" r="r" t="t"/>
              <a:pathLst>
                <a:path extrusionOk="0" h="1776" w="814">
                  <a:moveTo>
                    <a:pt x="814" y="1"/>
                  </a:moveTo>
                  <a:cubicBezTo>
                    <a:pt x="814" y="1"/>
                    <a:pt x="777" y="1"/>
                    <a:pt x="740" y="38"/>
                  </a:cubicBezTo>
                  <a:cubicBezTo>
                    <a:pt x="703" y="75"/>
                    <a:pt x="629" y="149"/>
                    <a:pt x="555" y="186"/>
                  </a:cubicBezTo>
                  <a:cubicBezTo>
                    <a:pt x="481" y="260"/>
                    <a:pt x="407" y="370"/>
                    <a:pt x="333" y="444"/>
                  </a:cubicBezTo>
                  <a:cubicBezTo>
                    <a:pt x="333" y="518"/>
                    <a:pt x="296" y="555"/>
                    <a:pt x="259" y="592"/>
                  </a:cubicBezTo>
                  <a:lnTo>
                    <a:pt x="185" y="777"/>
                  </a:lnTo>
                  <a:cubicBezTo>
                    <a:pt x="148" y="814"/>
                    <a:pt x="148" y="888"/>
                    <a:pt x="111" y="962"/>
                  </a:cubicBezTo>
                  <a:cubicBezTo>
                    <a:pt x="74" y="999"/>
                    <a:pt x="74" y="1073"/>
                    <a:pt x="74" y="1110"/>
                  </a:cubicBezTo>
                  <a:cubicBezTo>
                    <a:pt x="37" y="1221"/>
                    <a:pt x="37" y="1332"/>
                    <a:pt x="37" y="1443"/>
                  </a:cubicBezTo>
                  <a:cubicBezTo>
                    <a:pt x="0" y="1517"/>
                    <a:pt x="37" y="1627"/>
                    <a:pt x="37" y="1664"/>
                  </a:cubicBezTo>
                  <a:cubicBezTo>
                    <a:pt x="37" y="1738"/>
                    <a:pt x="37" y="1775"/>
                    <a:pt x="37" y="1775"/>
                  </a:cubicBezTo>
                  <a:cubicBezTo>
                    <a:pt x="37" y="1775"/>
                    <a:pt x="74" y="1738"/>
                    <a:pt x="111" y="1701"/>
                  </a:cubicBezTo>
                  <a:cubicBezTo>
                    <a:pt x="148" y="1627"/>
                    <a:pt x="185" y="1590"/>
                    <a:pt x="222" y="1517"/>
                  </a:cubicBezTo>
                  <a:cubicBezTo>
                    <a:pt x="296" y="1443"/>
                    <a:pt x="333" y="1332"/>
                    <a:pt x="370" y="1221"/>
                  </a:cubicBezTo>
                  <a:cubicBezTo>
                    <a:pt x="407" y="1184"/>
                    <a:pt x="444" y="1147"/>
                    <a:pt x="481" y="1073"/>
                  </a:cubicBezTo>
                  <a:cubicBezTo>
                    <a:pt x="481" y="1036"/>
                    <a:pt x="518" y="962"/>
                    <a:pt x="555" y="925"/>
                  </a:cubicBezTo>
                  <a:cubicBezTo>
                    <a:pt x="555" y="851"/>
                    <a:pt x="592" y="814"/>
                    <a:pt x="592" y="777"/>
                  </a:cubicBezTo>
                  <a:cubicBezTo>
                    <a:pt x="629" y="703"/>
                    <a:pt x="629" y="666"/>
                    <a:pt x="666" y="592"/>
                  </a:cubicBezTo>
                  <a:cubicBezTo>
                    <a:pt x="703" y="518"/>
                    <a:pt x="740" y="407"/>
                    <a:pt x="740" y="296"/>
                  </a:cubicBezTo>
                  <a:cubicBezTo>
                    <a:pt x="777" y="223"/>
                    <a:pt x="777" y="149"/>
                    <a:pt x="814" y="75"/>
                  </a:cubicBezTo>
                  <a:cubicBezTo>
                    <a:pt x="814" y="38"/>
                    <a:pt x="814" y="1"/>
                    <a:pt x="81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5" name="Google Shape;1465;p64"/>
            <p:cNvSpPr/>
            <p:nvPr/>
          </p:nvSpPr>
          <p:spPr>
            <a:xfrm>
              <a:off x="5877875" y="2006200"/>
              <a:ext cx="11125" cy="120200"/>
            </a:xfrm>
            <a:custGeom>
              <a:rect b="b" l="l" r="r" t="t"/>
              <a:pathLst>
                <a:path extrusionOk="0" h="4808" w="445">
                  <a:moveTo>
                    <a:pt x="445" y="1"/>
                  </a:moveTo>
                  <a:cubicBezTo>
                    <a:pt x="445" y="1"/>
                    <a:pt x="445" y="75"/>
                    <a:pt x="371" y="186"/>
                  </a:cubicBezTo>
                  <a:cubicBezTo>
                    <a:pt x="334" y="334"/>
                    <a:pt x="260" y="482"/>
                    <a:pt x="223" y="740"/>
                  </a:cubicBezTo>
                  <a:cubicBezTo>
                    <a:pt x="149" y="962"/>
                    <a:pt x="112" y="1221"/>
                    <a:pt x="75" y="1517"/>
                  </a:cubicBezTo>
                  <a:cubicBezTo>
                    <a:pt x="75" y="1628"/>
                    <a:pt x="38" y="1776"/>
                    <a:pt x="38" y="1960"/>
                  </a:cubicBezTo>
                  <a:cubicBezTo>
                    <a:pt x="1" y="2108"/>
                    <a:pt x="1" y="2256"/>
                    <a:pt x="1" y="2404"/>
                  </a:cubicBezTo>
                  <a:cubicBezTo>
                    <a:pt x="1" y="2552"/>
                    <a:pt x="1" y="2700"/>
                    <a:pt x="1" y="2848"/>
                  </a:cubicBezTo>
                  <a:cubicBezTo>
                    <a:pt x="1" y="2996"/>
                    <a:pt x="38" y="3143"/>
                    <a:pt x="38" y="3291"/>
                  </a:cubicBezTo>
                  <a:cubicBezTo>
                    <a:pt x="75" y="3587"/>
                    <a:pt x="112" y="3846"/>
                    <a:pt x="186" y="4068"/>
                  </a:cubicBezTo>
                  <a:cubicBezTo>
                    <a:pt x="223" y="4290"/>
                    <a:pt x="297" y="4474"/>
                    <a:pt x="334" y="4622"/>
                  </a:cubicBezTo>
                  <a:cubicBezTo>
                    <a:pt x="371" y="4733"/>
                    <a:pt x="408" y="4807"/>
                    <a:pt x="408" y="4807"/>
                  </a:cubicBezTo>
                  <a:cubicBezTo>
                    <a:pt x="408" y="4807"/>
                    <a:pt x="408" y="4733"/>
                    <a:pt x="408" y="4585"/>
                  </a:cubicBezTo>
                  <a:cubicBezTo>
                    <a:pt x="408" y="4474"/>
                    <a:pt x="408" y="4290"/>
                    <a:pt x="408" y="4068"/>
                  </a:cubicBezTo>
                  <a:cubicBezTo>
                    <a:pt x="408" y="3809"/>
                    <a:pt x="408" y="3550"/>
                    <a:pt x="408" y="3291"/>
                  </a:cubicBezTo>
                  <a:lnTo>
                    <a:pt x="408" y="2848"/>
                  </a:lnTo>
                  <a:cubicBezTo>
                    <a:pt x="371" y="2700"/>
                    <a:pt x="408" y="2552"/>
                    <a:pt x="408" y="2404"/>
                  </a:cubicBezTo>
                  <a:cubicBezTo>
                    <a:pt x="408" y="2256"/>
                    <a:pt x="408" y="2108"/>
                    <a:pt x="408" y="1960"/>
                  </a:cubicBezTo>
                  <a:cubicBezTo>
                    <a:pt x="408" y="1813"/>
                    <a:pt x="408" y="1665"/>
                    <a:pt x="408" y="1517"/>
                  </a:cubicBezTo>
                  <a:cubicBezTo>
                    <a:pt x="445" y="1258"/>
                    <a:pt x="445" y="962"/>
                    <a:pt x="445" y="740"/>
                  </a:cubicBezTo>
                  <a:cubicBezTo>
                    <a:pt x="445" y="519"/>
                    <a:pt x="445" y="334"/>
                    <a:pt x="445" y="186"/>
                  </a:cubicBezTo>
                  <a:cubicBezTo>
                    <a:pt x="445" y="75"/>
                    <a:pt x="445" y="1"/>
                    <a:pt x="44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6" name="Google Shape;1466;p64"/>
            <p:cNvSpPr/>
            <p:nvPr/>
          </p:nvSpPr>
          <p:spPr>
            <a:xfrm>
              <a:off x="5902850" y="1990500"/>
              <a:ext cx="16650" cy="177475"/>
            </a:xfrm>
            <a:custGeom>
              <a:rect b="b" l="l" r="r" t="t"/>
              <a:pathLst>
                <a:path extrusionOk="0" h="7099" w="666">
                  <a:moveTo>
                    <a:pt x="370" y="0"/>
                  </a:moveTo>
                  <a:cubicBezTo>
                    <a:pt x="370" y="0"/>
                    <a:pt x="333" y="111"/>
                    <a:pt x="296" y="296"/>
                  </a:cubicBezTo>
                  <a:cubicBezTo>
                    <a:pt x="259" y="518"/>
                    <a:pt x="185" y="777"/>
                    <a:pt x="148" y="1110"/>
                  </a:cubicBezTo>
                  <a:cubicBezTo>
                    <a:pt x="74" y="1442"/>
                    <a:pt x="37" y="1849"/>
                    <a:pt x="37" y="2256"/>
                  </a:cubicBezTo>
                  <a:cubicBezTo>
                    <a:pt x="0" y="2477"/>
                    <a:pt x="0" y="2699"/>
                    <a:pt x="0" y="2921"/>
                  </a:cubicBezTo>
                  <a:cubicBezTo>
                    <a:pt x="0" y="3143"/>
                    <a:pt x="0" y="3365"/>
                    <a:pt x="0" y="3587"/>
                  </a:cubicBezTo>
                  <a:cubicBezTo>
                    <a:pt x="37" y="3808"/>
                    <a:pt x="37" y="4030"/>
                    <a:pt x="74" y="4252"/>
                  </a:cubicBezTo>
                  <a:cubicBezTo>
                    <a:pt x="74" y="4474"/>
                    <a:pt x="111" y="4696"/>
                    <a:pt x="148" y="4881"/>
                  </a:cubicBezTo>
                  <a:cubicBezTo>
                    <a:pt x="185" y="5324"/>
                    <a:pt x="259" y="5694"/>
                    <a:pt x="333" y="6027"/>
                  </a:cubicBezTo>
                  <a:cubicBezTo>
                    <a:pt x="407" y="6359"/>
                    <a:pt x="518" y="6618"/>
                    <a:pt x="555" y="6803"/>
                  </a:cubicBezTo>
                  <a:cubicBezTo>
                    <a:pt x="629" y="6988"/>
                    <a:pt x="666" y="7099"/>
                    <a:pt x="666" y="7099"/>
                  </a:cubicBezTo>
                  <a:cubicBezTo>
                    <a:pt x="666" y="7099"/>
                    <a:pt x="666" y="6988"/>
                    <a:pt x="629" y="6803"/>
                  </a:cubicBezTo>
                  <a:cubicBezTo>
                    <a:pt x="629" y="6618"/>
                    <a:pt x="592" y="6322"/>
                    <a:pt x="592" y="5990"/>
                  </a:cubicBezTo>
                  <a:cubicBezTo>
                    <a:pt x="555" y="5657"/>
                    <a:pt x="518" y="5287"/>
                    <a:pt x="481" y="4844"/>
                  </a:cubicBezTo>
                  <a:cubicBezTo>
                    <a:pt x="481" y="4659"/>
                    <a:pt x="444" y="4437"/>
                    <a:pt x="444" y="4215"/>
                  </a:cubicBezTo>
                  <a:cubicBezTo>
                    <a:pt x="444" y="3993"/>
                    <a:pt x="407" y="3771"/>
                    <a:pt x="407" y="3550"/>
                  </a:cubicBezTo>
                  <a:cubicBezTo>
                    <a:pt x="407" y="3328"/>
                    <a:pt x="370" y="3106"/>
                    <a:pt x="370" y="2921"/>
                  </a:cubicBezTo>
                  <a:cubicBezTo>
                    <a:pt x="370" y="2699"/>
                    <a:pt x="370" y="2477"/>
                    <a:pt x="370" y="2256"/>
                  </a:cubicBezTo>
                  <a:cubicBezTo>
                    <a:pt x="370" y="1849"/>
                    <a:pt x="370" y="1479"/>
                    <a:pt x="370" y="1147"/>
                  </a:cubicBezTo>
                  <a:cubicBezTo>
                    <a:pt x="370" y="814"/>
                    <a:pt x="370" y="518"/>
                    <a:pt x="370" y="333"/>
                  </a:cubicBezTo>
                  <a:cubicBezTo>
                    <a:pt x="370" y="111"/>
                    <a:pt x="370" y="0"/>
                    <a:pt x="37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7" name="Google Shape;1467;p64"/>
            <p:cNvSpPr/>
            <p:nvPr/>
          </p:nvSpPr>
          <p:spPr>
            <a:xfrm>
              <a:off x="5922250" y="1942425"/>
              <a:ext cx="12975" cy="188575"/>
            </a:xfrm>
            <a:custGeom>
              <a:rect b="b" l="l" r="r" t="t"/>
              <a:pathLst>
                <a:path extrusionOk="0" h="7543" w="519">
                  <a:moveTo>
                    <a:pt x="518" y="1"/>
                  </a:moveTo>
                  <a:cubicBezTo>
                    <a:pt x="518" y="1"/>
                    <a:pt x="481" y="149"/>
                    <a:pt x="444" y="334"/>
                  </a:cubicBezTo>
                  <a:cubicBezTo>
                    <a:pt x="370" y="519"/>
                    <a:pt x="296" y="814"/>
                    <a:pt x="259" y="1184"/>
                  </a:cubicBezTo>
                  <a:cubicBezTo>
                    <a:pt x="185" y="1517"/>
                    <a:pt x="148" y="1923"/>
                    <a:pt x="74" y="2367"/>
                  </a:cubicBezTo>
                  <a:cubicBezTo>
                    <a:pt x="74" y="2589"/>
                    <a:pt x="37" y="2848"/>
                    <a:pt x="37" y="3070"/>
                  </a:cubicBezTo>
                  <a:cubicBezTo>
                    <a:pt x="37" y="3291"/>
                    <a:pt x="37" y="3550"/>
                    <a:pt x="0" y="3772"/>
                  </a:cubicBezTo>
                  <a:cubicBezTo>
                    <a:pt x="37" y="4031"/>
                    <a:pt x="37" y="4253"/>
                    <a:pt x="37" y="4474"/>
                  </a:cubicBezTo>
                  <a:cubicBezTo>
                    <a:pt x="37" y="4733"/>
                    <a:pt x="74" y="4955"/>
                    <a:pt x="74" y="5177"/>
                  </a:cubicBezTo>
                  <a:cubicBezTo>
                    <a:pt x="111" y="5621"/>
                    <a:pt x="148" y="6027"/>
                    <a:pt x="222" y="6397"/>
                  </a:cubicBezTo>
                  <a:cubicBezTo>
                    <a:pt x="259" y="6730"/>
                    <a:pt x="333" y="7025"/>
                    <a:pt x="370" y="7247"/>
                  </a:cubicBezTo>
                  <a:cubicBezTo>
                    <a:pt x="444" y="7432"/>
                    <a:pt x="481" y="7543"/>
                    <a:pt x="481" y="7543"/>
                  </a:cubicBezTo>
                  <a:cubicBezTo>
                    <a:pt x="481" y="7543"/>
                    <a:pt x="481" y="7432"/>
                    <a:pt x="444" y="7210"/>
                  </a:cubicBezTo>
                  <a:cubicBezTo>
                    <a:pt x="444" y="7025"/>
                    <a:pt x="444" y="6730"/>
                    <a:pt x="444" y="6360"/>
                  </a:cubicBezTo>
                  <a:cubicBezTo>
                    <a:pt x="444" y="6027"/>
                    <a:pt x="444" y="5584"/>
                    <a:pt x="407" y="5177"/>
                  </a:cubicBezTo>
                  <a:cubicBezTo>
                    <a:pt x="407" y="4955"/>
                    <a:pt x="407" y="4696"/>
                    <a:pt x="407" y="4474"/>
                  </a:cubicBezTo>
                  <a:cubicBezTo>
                    <a:pt x="407" y="4253"/>
                    <a:pt x="407" y="4031"/>
                    <a:pt x="407" y="3772"/>
                  </a:cubicBezTo>
                  <a:cubicBezTo>
                    <a:pt x="407" y="3550"/>
                    <a:pt x="407" y="3328"/>
                    <a:pt x="407" y="3070"/>
                  </a:cubicBezTo>
                  <a:cubicBezTo>
                    <a:pt x="407" y="2848"/>
                    <a:pt x="444" y="2626"/>
                    <a:pt x="444" y="2404"/>
                  </a:cubicBezTo>
                  <a:cubicBezTo>
                    <a:pt x="444" y="1960"/>
                    <a:pt x="481" y="1554"/>
                    <a:pt x="481" y="1184"/>
                  </a:cubicBezTo>
                  <a:cubicBezTo>
                    <a:pt x="481" y="851"/>
                    <a:pt x="481" y="556"/>
                    <a:pt x="518" y="334"/>
                  </a:cubicBezTo>
                  <a:cubicBezTo>
                    <a:pt x="518" y="149"/>
                    <a:pt x="518" y="1"/>
                    <a:pt x="51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8" name="Google Shape;1468;p64"/>
            <p:cNvSpPr/>
            <p:nvPr/>
          </p:nvSpPr>
          <p:spPr>
            <a:xfrm>
              <a:off x="5949050" y="1916550"/>
              <a:ext cx="17600" cy="195050"/>
            </a:xfrm>
            <a:custGeom>
              <a:rect b="b" l="l" r="r" t="t"/>
              <a:pathLst>
                <a:path extrusionOk="0" h="7802" w="704">
                  <a:moveTo>
                    <a:pt x="407" y="1"/>
                  </a:moveTo>
                  <a:cubicBezTo>
                    <a:pt x="407" y="2"/>
                    <a:pt x="370" y="113"/>
                    <a:pt x="296" y="334"/>
                  </a:cubicBezTo>
                  <a:cubicBezTo>
                    <a:pt x="259" y="555"/>
                    <a:pt x="185" y="851"/>
                    <a:pt x="149" y="1221"/>
                  </a:cubicBezTo>
                  <a:cubicBezTo>
                    <a:pt x="112" y="1554"/>
                    <a:pt x="38" y="1997"/>
                    <a:pt x="38" y="2478"/>
                  </a:cubicBezTo>
                  <a:cubicBezTo>
                    <a:pt x="1" y="2700"/>
                    <a:pt x="1" y="2921"/>
                    <a:pt x="1" y="3180"/>
                  </a:cubicBezTo>
                  <a:cubicBezTo>
                    <a:pt x="1" y="3439"/>
                    <a:pt x="1" y="3661"/>
                    <a:pt x="1" y="3920"/>
                  </a:cubicBezTo>
                  <a:cubicBezTo>
                    <a:pt x="38" y="4178"/>
                    <a:pt x="38" y="4400"/>
                    <a:pt x="75" y="4659"/>
                  </a:cubicBezTo>
                  <a:cubicBezTo>
                    <a:pt x="75" y="4881"/>
                    <a:pt x="112" y="5140"/>
                    <a:pt x="149" y="5362"/>
                  </a:cubicBezTo>
                  <a:cubicBezTo>
                    <a:pt x="185" y="5805"/>
                    <a:pt x="259" y="6249"/>
                    <a:pt x="370" y="6619"/>
                  </a:cubicBezTo>
                  <a:cubicBezTo>
                    <a:pt x="444" y="6988"/>
                    <a:pt x="518" y="7284"/>
                    <a:pt x="592" y="7469"/>
                  </a:cubicBezTo>
                  <a:cubicBezTo>
                    <a:pt x="666" y="7691"/>
                    <a:pt x="703" y="7802"/>
                    <a:pt x="703" y="7802"/>
                  </a:cubicBezTo>
                  <a:cubicBezTo>
                    <a:pt x="703" y="7802"/>
                    <a:pt x="666" y="7691"/>
                    <a:pt x="666" y="7469"/>
                  </a:cubicBezTo>
                  <a:cubicBezTo>
                    <a:pt x="629" y="7247"/>
                    <a:pt x="629" y="6951"/>
                    <a:pt x="592" y="6582"/>
                  </a:cubicBezTo>
                  <a:cubicBezTo>
                    <a:pt x="555" y="6212"/>
                    <a:pt x="518" y="5768"/>
                    <a:pt x="481" y="5325"/>
                  </a:cubicBezTo>
                  <a:cubicBezTo>
                    <a:pt x="481" y="5103"/>
                    <a:pt x="444" y="4881"/>
                    <a:pt x="444" y="4622"/>
                  </a:cubicBezTo>
                  <a:cubicBezTo>
                    <a:pt x="407" y="4400"/>
                    <a:pt x="407" y="4142"/>
                    <a:pt x="407" y="3883"/>
                  </a:cubicBezTo>
                  <a:cubicBezTo>
                    <a:pt x="407" y="3661"/>
                    <a:pt x="407" y="3402"/>
                    <a:pt x="370" y="3180"/>
                  </a:cubicBezTo>
                  <a:cubicBezTo>
                    <a:pt x="370" y="2921"/>
                    <a:pt x="370" y="2700"/>
                    <a:pt x="370" y="2478"/>
                  </a:cubicBezTo>
                  <a:cubicBezTo>
                    <a:pt x="370" y="1997"/>
                    <a:pt x="370" y="1591"/>
                    <a:pt x="370" y="1221"/>
                  </a:cubicBezTo>
                  <a:cubicBezTo>
                    <a:pt x="370" y="851"/>
                    <a:pt x="370" y="555"/>
                    <a:pt x="370" y="334"/>
                  </a:cubicBezTo>
                  <a:cubicBezTo>
                    <a:pt x="370" y="113"/>
                    <a:pt x="407" y="2"/>
                    <a:pt x="40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9" name="Google Shape;1469;p64"/>
            <p:cNvSpPr/>
            <p:nvPr/>
          </p:nvSpPr>
          <p:spPr>
            <a:xfrm>
              <a:off x="5969400" y="1926725"/>
              <a:ext cx="11100" cy="160850"/>
            </a:xfrm>
            <a:custGeom>
              <a:rect b="b" l="l" r="r" t="t"/>
              <a:pathLst>
                <a:path extrusionOk="0" h="6434" w="444">
                  <a:moveTo>
                    <a:pt x="259" y="0"/>
                  </a:moveTo>
                  <a:cubicBezTo>
                    <a:pt x="259" y="0"/>
                    <a:pt x="259" y="111"/>
                    <a:pt x="222" y="296"/>
                  </a:cubicBezTo>
                  <a:cubicBezTo>
                    <a:pt x="185" y="444"/>
                    <a:pt x="148" y="703"/>
                    <a:pt x="111" y="999"/>
                  </a:cubicBezTo>
                  <a:cubicBezTo>
                    <a:pt x="74" y="1294"/>
                    <a:pt x="74" y="1664"/>
                    <a:pt x="37" y="2034"/>
                  </a:cubicBezTo>
                  <a:cubicBezTo>
                    <a:pt x="37" y="2219"/>
                    <a:pt x="37" y="2404"/>
                    <a:pt x="0" y="2625"/>
                  </a:cubicBezTo>
                  <a:lnTo>
                    <a:pt x="0" y="3217"/>
                  </a:lnTo>
                  <a:cubicBezTo>
                    <a:pt x="37" y="3402"/>
                    <a:pt x="37" y="3624"/>
                    <a:pt x="37" y="3808"/>
                  </a:cubicBezTo>
                  <a:cubicBezTo>
                    <a:pt x="37" y="4030"/>
                    <a:pt x="74" y="4215"/>
                    <a:pt x="74" y="4400"/>
                  </a:cubicBezTo>
                  <a:cubicBezTo>
                    <a:pt x="111" y="4770"/>
                    <a:pt x="148" y="5139"/>
                    <a:pt x="185" y="5435"/>
                  </a:cubicBezTo>
                  <a:cubicBezTo>
                    <a:pt x="222" y="5731"/>
                    <a:pt x="296" y="5990"/>
                    <a:pt x="333" y="6138"/>
                  </a:cubicBezTo>
                  <a:cubicBezTo>
                    <a:pt x="370" y="6322"/>
                    <a:pt x="370" y="6433"/>
                    <a:pt x="370" y="6433"/>
                  </a:cubicBezTo>
                  <a:cubicBezTo>
                    <a:pt x="370" y="6433"/>
                    <a:pt x="407" y="6322"/>
                    <a:pt x="407" y="6138"/>
                  </a:cubicBezTo>
                  <a:cubicBezTo>
                    <a:pt x="407" y="5953"/>
                    <a:pt x="407" y="5731"/>
                    <a:pt x="407" y="5398"/>
                  </a:cubicBezTo>
                  <a:cubicBezTo>
                    <a:pt x="407" y="5102"/>
                    <a:pt x="444" y="4770"/>
                    <a:pt x="407" y="4400"/>
                  </a:cubicBezTo>
                  <a:cubicBezTo>
                    <a:pt x="444" y="4215"/>
                    <a:pt x="444" y="4030"/>
                    <a:pt x="444" y="3808"/>
                  </a:cubicBezTo>
                  <a:cubicBezTo>
                    <a:pt x="444" y="3624"/>
                    <a:pt x="444" y="3402"/>
                    <a:pt x="407" y="3217"/>
                  </a:cubicBezTo>
                  <a:lnTo>
                    <a:pt x="407" y="2625"/>
                  </a:lnTo>
                  <a:cubicBezTo>
                    <a:pt x="407" y="2441"/>
                    <a:pt x="407" y="2219"/>
                    <a:pt x="407" y="2034"/>
                  </a:cubicBezTo>
                  <a:cubicBezTo>
                    <a:pt x="370" y="1664"/>
                    <a:pt x="370" y="1331"/>
                    <a:pt x="333" y="999"/>
                  </a:cubicBezTo>
                  <a:cubicBezTo>
                    <a:pt x="333" y="703"/>
                    <a:pt x="296" y="481"/>
                    <a:pt x="296" y="296"/>
                  </a:cubicBezTo>
                  <a:cubicBezTo>
                    <a:pt x="296" y="111"/>
                    <a:pt x="259" y="0"/>
                    <a:pt x="25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0" name="Google Shape;1470;p64"/>
            <p:cNvSpPr/>
            <p:nvPr/>
          </p:nvSpPr>
          <p:spPr>
            <a:xfrm>
              <a:off x="5986025" y="1961850"/>
              <a:ext cx="10200" cy="63800"/>
            </a:xfrm>
            <a:custGeom>
              <a:rect b="b" l="l" r="r" t="t"/>
              <a:pathLst>
                <a:path extrusionOk="0" h="2552" w="408">
                  <a:moveTo>
                    <a:pt x="259" y="0"/>
                  </a:moveTo>
                  <a:cubicBezTo>
                    <a:pt x="259" y="0"/>
                    <a:pt x="222" y="37"/>
                    <a:pt x="222" y="111"/>
                  </a:cubicBezTo>
                  <a:cubicBezTo>
                    <a:pt x="185" y="185"/>
                    <a:pt x="148" y="296"/>
                    <a:pt x="111" y="407"/>
                  </a:cubicBezTo>
                  <a:cubicBezTo>
                    <a:pt x="74" y="518"/>
                    <a:pt x="37" y="666"/>
                    <a:pt x="37" y="814"/>
                  </a:cubicBezTo>
                  <a:cubicBezTo>
                    <a:pt x="37" y="888"/>
                    <a:pt x="0" y="962"/>
                    <a:pt x="0" y="1036"/>
                  </a:cubicBezTo>
                  <a:cubicBezTo>
                    <a:pt x="0" y="1146"/>
                    <a:pt x="0" y="1220"/>
                    <a:pt x="0" y="1294"/>
                  </a:cubicBezTo>
                  <a:cubicBezTo>
                    <a:pt x="0" y="1368"/>
                    <a:pt x="0" y="1442"/>
                    <a:pt x="0" y="1516"/>
                  </a:cubicBezTo>
                  <a:cubicBezTo>
                    <a:pt x="37" y="1627"/>
                    <a:pt x="37" y="1701"/>
                    <a:pt x="37" y="1775"/>
                  </a:cubicBezTo>
                  <a:cubicBezTo>
                    <a:pt x="74" y="1923"/>
                    <a:pt x="111" y="2071"/>
                    <a:pt x="148" y="2182"/>
                  </a:cubicBezTo>
                  <a:cubicBezTo>
                    <a:pt x="185" y="2293"/>
                    <a:pt x="222" y="2366"/>
                    <a:pt x="259" y="2440"/>
                  </a:cubicBezTo>
                  <a:cubicBezTo>
                    <a:pt x="259" y="2514"/>
                    <a:pt x="296" y="2551"/>
                    <a:pt x="296" y="2551"/>
                  </a:cubicBezTo>
                  <a:cubicBezTo>
                    <a:pt x="296" y="2551"/>
                    <a:pt x="296" y="2514"/>
                    <a:pt x="333" y="2440"/>
                  </a:cubicBezTo>
                  <a:cubicBezTo>
                    <a:pt x="333" y="2366"/>
                    <a:pt x="370" y="2256"/>
                    <a:pt x="370" y="2145"/>
                  </a:cubicBezTo>
                  <a:cubicBezTo>
                    <a:pt x="370" y="2034"/>
                    <a:pt x="370" y="1886"/>
                    <a:pt x="370" y="1738"/>
                  </a:cubicBezTo>
                  <a:cubicBezTo>
                    <a:pt x="370" y="1664"/>
                    <a:pt x="407" y="1590"/>
                    <a:pt x="407" y="1516"/>
                  </a:cubicBezTo>
                  <a:lnTo>
                    <a:pt x="407" y="1294"/>
                  </a:lnTo>
                  <a:cubicBezTo>
                    <a:pt x="407" y="1220"/>
                    <a:pt x="407" y="1146"/>
                    <a:pt x="370" y="1036"/>
                  </a:cubicBezTo>
                  <a:cubicBezTo>
                    <a:pt x="370" y="962"/>
                    <a:pt x="370" y="888"/>
                    <a:pt x="370" y="814"/>
                  </a:cubicBezTo>
                  <a:cubicBezTo>
                    <a:pt x="370" y="666"/>
                    <a:pt x="333" y="518"/>
                    <a:pt x="333" y="407"/>
                  </a:cubicBezTo>
                  <a:cubicBezTo>
                    <a:pt x="333" y="296"/>
                    <a:pt x="296" y="185"/>
                    <a:pt x="296" y="111"/>
                  </a:cubicBezTo>
                  <a:cubicBezTo>
                    <a:pt x="259" y="74"/>
                    <a:pt x="259" y="0"/>
                    <a:pt x="25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1" name="Google Shape;1471;p64"/>
            <p:cNvSpPr/>
            <p:nvPr/>
          </p:nvSpPr>
          <p:spPr>
            <a:xfrm>
              <a:off x="6008200" y="1966475"/>
              <a:ext cx="9275" cy="46225"/>
            </a:xfrm>
            <a:custGeom>
              <a:rect b="b" l="l" r="r" t="t"/>
              <a:pathLst>
                <a:path extrusionOk="0" h="1849" w="371">
                  <a:moveTo>
                    <a:pt x="260" y="0"/>
                  </a:moveTo>
                  <a:cubicBezTo>
                    <a:pt x="260" y="0"/>
                    <a:pt x="223" y="37"/>
                    <a:pt x="186" y="74"/>
                  </a:cubicBezTo>
                  <a:cubicBezTo>
                    <a:pt x="186" y="111"/>
                    <a:pt x="149" y="185"/>
                    <a:pt x="112" y="296"/>
                  </a:cubicBezTo>
                  <a:cubicBezTo>
                    <a:pt x="75" y="370"/>
                    <a:pt x="38" y="481"/>
                    <a:pt x="1" y="592"/>
                  </a:cubicBezTo>
                  <a:cubicBezTo>
                    <a:pt x="1" y="629"/>
                    <a:pt x="1" y="703"/>
                    <a:pt x="1" y="740"/>
                  </a:cubicBezTo>
                  <a:cubicBezTo>
                    <a:pt x="1" y="814"/>
                    <a:pt x="1" y="887"/>
                    <a:pt x="1" y="924"/>
                  </a:cubicBezTo>
                  <a:lnTo>
                    <a:pt x="1" y="1109"/>
                  </a:lnTo>
                  <a:cubicBezTo>
                    <a:pt x="1" y="1183"/>
                    <a:pt x="1" y="1220"/>
                    <a:pt x="38" y="1294"/>
                  </a:cubicBezTo>
                  <a:cubicBezTo>
                    <a:pt x="38" y="1405"/>
                    <a:pt x="75" y="1479"/>
                    <a:pt x="112" y="1590"/>
                  </a:cubicBezTo>
                  <a:cubicBezTo>
                    <a:pt x="149" y="1664"/>
                    <a:pt x="223" y="1738"/>
                    <a:pt x="223" y="1775"/>
                  </a:cubicBezTo>
                  <a:cubicBezTo>
                    <a:pt x="260" y="1812"/>
                    <a:pt x="297" y="1849"/>
                    <a:pt x="297" y="1849"/>
                  </a:cubicBezTo>
                  <a:cubicBezTo>
                    <a:pt x="297" y="1849"/>
                    <a:pt x="297" y="1812"/>
                    <a:pt x="297" y="1775"/>
                  </a:cubicBezTo>
                  <a:cubicBezTo>
                    <a:pt x="334" y="1701"/>
                    <a:pt x="334" y="1627"/>
                    <a:pt x="334" y="1553"/>
                  </a:cubicBezTo>
                  <a:cubicBezTo>
                    <a:pt x="370" y="1442"/>
                    <a:pt x="370" y="1368"/>
                    <a:pt x="370" y="1257"/>
                  </a:cubicBezTo>
                  <a:cubicBezTo>
                    <a:pt x="370" y="1183"/>
                    <a:pt x="370" y="1146"/>
                    <a:pt x="370" y="1072"/>
                  </a:cubicBezTo>
                  <a:lnTo>
                    <a:pt x="370" y="924"/>
                  </a:lnTo>
                  <a:cubicBezTo>
                    <a:pt x="370" y="851"/>
                    <a:pt x="370" y="814"/>
                    <a:pt x="370" y="740"/>
                  </a:cubicBezTo>
                  <a:cubicBezTo>
                    <a:pt x="370" y="703"/>
                    <a:pt x="370" y="666"/>
                    <a:pt x="370" y="592"/>
                  </a:cubicBezTo>
                  <a:cubicBezTo>
                    <a:pt x="334" y="481"/>
                    <a:pt x="334" y="407"/>
                    <a:pt x="334" y="296"/>
                  </a:cubicBezTo>
                  <a:cubicBezTo>
                    <a:pt x="297" y="222"/>
                    <a:pt x="297" y="148"/>
                    <a:pt x="260" y="74"/>
                  </a:cubicBezTo>
                  <a:cubicBezTo>
                    <a:pt x="260" y="37"/>
                    <a:pt x="260" y="0"/>
                    <a:pt x="26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2" name="Google Shape;1472;p64"/>
            <p:cNvSpPr/>
            <p:nvPr/>
          </p:nvSpPr>
          <p:spPr>
            <a:xfrm>
              <a:off x="6029475" y="1958150"/>
              <a:ext cx="10175" cy="30525"/>
            </a:xfrm>
            <a:custGeom>
              <a:rect b="b" l="l" r="r" t="t"/>
              <a:pathLst>
                <a:path extrusionOk="0" h="1221" w="407">
                  <a:moveTo>
                    <a:pt x="296" y="0"/>
                  </a:moveTo>
                  <a:cubicBezTo>
                    <a:pt x="296" y="0"/>
                    <a:pt x="259" y="0"/>
                    <a:pt x="222" y="37"/>
                  </a:cubicBezTo>
                  <a:cubicBezTo>
                    <a:pt x="222" y="74"/>
                    <a:pt x="185" y="111"/>
                    <a:pt x="148" y="148"/>
                  </a:cubicBezTo>
                  <a:cubicBezTo>
                    <a:pt x="111" y="222"/>
                    <a:pt x="74" y="259"/>
                    <a:pt x="37" y="370"/>
                  </a:cubicBezTo>
                  <a:cubicBezTo>
                    <a:pt x="37" y="407"/>
                    <a:pt x="37" y="444"/>
                    <a:pt x="37" y="481"/>
                  </a:cubicBezTo>
                  <a:lnTo>
                    <a:pt x="0" y="592"/>
                  </a:lnTo>
                  <a:lnTo>
                    <a:pt x="0" y="703"/>
                  </a:lnTo>
                  <a:cubicBezTo>
                    <a:pt x="0" y="740"/>
                    <a:pt x="37" y="777"/>
                    <a:pt x="37" y="814"/>
                  </a:cubicBezTo>
                  <a:cubicBezTo>
                    <a:pt x="37" y="888"/>
                    <a:pt x="74" y="962"/>
                    <a:pt x="111" y="1036"/>
                  </a:cubicBezTo>
                  <a:cubicBezTo>
                    <a:pt x="111" y="1073"/>
                    <a:pt x="148" y="1147"/>
                    <a:pt x="185" y="1147"/>
                  </a:cubicBezTo>
                  <a:cubicBezTo>
                    <a:pt x="222" y="1184"/>
                    <a:pt x="222" y="1220"/>
                    <a:pt x="222" y="1220"/>
                  </a:cubicBezTo>
                  <a:cubicBezTo>
                    <a:pt x="222" y="1220"/>
                    <a:pt x="222" y="1184"/>
                    <a:pt x="259" y="1147"/>
                  </a:cubicBezTo>
                  <a:cubicBezTo>
                    <a:pt x="259" y="1110"/>
                    <a:pt x="296" y="1073"/>
                    <a:pt x="333" y="999"/>
                  </a:cubicBezTo>
                  <a:cubicBezTo>
                    <a:pt x="333" y="962"/>
                    <a:pt x="370" y="888"/>
                    <a:pt x="370" y="814"/>
                  </a:cubicBezTo>
                  <a:cubicBezTo>
                    <a:pt x="370" y="777"/>
                    <a:pt x="370" y="740"/>
                    <a:pt x="407" y="703"/>
                  </a:cubicBezTo>
                  <a:lnTo>
                    <a:pt x="407" y="592"/>
                  </a:lnTo>
                  <a:lnTo>
                    <a:pt x="407" y="481"/>
                  </a:lnTo>
                  <a:cubicBezTo>
                    <a:pt x="407" y="481"/>
                    <a:pt x="407" y="444"/>
                    <a:pt x="407" y="407"/>
                  </a:cubicBezTo>
                  <a:cubicBezTo>
                    <a:pt x="407" y="333"/>
                    <a:pt x="370" y="259"/>
                    <a:pt x="370" y="185"/>
                  </a:cubicBezTo>
                  <a:cubicBezTo>
                    <a:pt x="333" y="148"/>
                    <a:pt x="333" y="74"/>
                    <a:pt x="296" y="37"/>
                  </a:cubicBezTo>
                  <a:cubicBezTo>
                    <a:pt x="296" y="0"/>
                    <a:pt x="296" y="0"/>
                    <a:pt x="29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3" name="Google Shape;1473;p64"/>
            <p:cNvSpPr/>
            <p:nvPr/>
          </p:nvSpPr>
          <p:spPr>
            <a:xfrm>
              <a:off x="6054425" y="1948900"/>
              <a:ext cx="9250" cy="19450"/>
            </a:xfrm>
            <a:custGeom>
              <a:rect b="b" l="l" r="r" t="t"/>
              <a:pathLst>
                <a:path extrusionOk="0" h="778" w="370">
                  <a:moveTo>
                    <a:pt x="185" y="1"/>
                  </a:moveTo>
                  <a:cubicBezTo>
                    <a:pt x="185" y="1"/>
                    <a:pt x="148" y="38"/>
                    <a:pt x="148" y="38"/>
                  </a:cubicBezTo>
                  <a:cubicBezTo>
                    <a:pt x="148" y="75"/>
                    <a:pt x="111" y="112"/>
                    <a:pt x="74" y="149"/>
                  </a:cubicBezTo>
                  <a:cubicBezTo>
                    <a:pt x="37" y="186"/>
                    <a:pt x="37" y="223"/>
                    <a:pt x="0" y="260"/>
                  </a:cubicBezTo>
                  <a:cubicBezTo>
                    <a:pt x="0" y="297"/>
                    <a:pt x="0" y="297"/>
                    <a:pt x="0" y="333"/>
                  </a:cubicBezTo>
                  <a:cubicBezTo>
                    <a:pt x="0" y="370"/>
                    <a:pt x="0" y="370"/>
                    <a:pt x="0" y="407"/>
                  </a:cubicBezTo>
                  <a:cubicBezTo>
                    <a:pt x="0" y="444"/>
                    <a:pt x="0" y="444"/>
                    <a:pt x="0" y="481"/>
                  </a:cubicBezTo>
                  <a:cubicBezTo>
                    <a:pt x="0" y="518"/>
                    <a:pt x="0" y="518"/>
                    <a:pt x="0" y="555"/>
                  </a:cubicBezTo>
                  <a:cubicBezTo>
                    <a:pt x="37" y="592"/>
                    <a:pt x="37" y="629"/>
                    <a:pt x="74" y="666"/>
                  </a:cubicBezTo>
                  <a:cubicBezTo>
                    <a:pt x="111" y="703"/>
                    <a:pt x="148" y="740"/>
                    <a:pt x="148" y="777"/>
                  </a:cubicBezTo>
                  <a:lnTo>
                    <a:pt x="222" y="777"/>
                  </a:lnTo>
                  <a:cubicBezTo>
                    <a:pt x="259" y="740"/>
                    <a:pt x="259" y="703"/>
                    <a:pt x="296" y="666"/>
                  </a:cubicBezTo>
                  <a:cubicBezTo>
                    <a:pt x="333" y="629"/>
                    <a:pt x="333" y="592"/>
                    <a:pt x="370" y="555"/>
                  </a:cubicBezTo>
                  <a:cubicBezTo>
                    <a:pt x="370" y="518"/>
                    <a:pt x="370" y="518"/>
                    <a:pt x="370" y="481"/>
                  </a:cubicBezTo>
                  <a:cubicBezTo>
                    <a:pt x="370" y="444"/>
                    <a:pt x="370" y="444"/>
                    <a:pt x="370" y="407"/>
                  </a:cubicBezTo>
                  <a:cubicBezTo>
                    <a:pt x="370" y="370"/>
                    <a:pt x="370" y="370"/>
                    <a:pt x="370" y="333"/>
                  </a:cubicBezTo>
                  <a:cubicBezTo>
                    <a:pt x="370" y="297"/>
                    <a:pt x="370" y="297"/>
                    <a:pt x="370" y="260"/>
                  </a:cubicBezTo>
                  <a:cubicBezTo>
                    <a:pt x="333" y="223"/>
                    <a:pt x="333" y="186"/>
                    <a:pt x="296" y="149"/>
                  </a:cubicBezTo>
                  <a:cubicBezTo>
                    <a:pt x="259" y="112"/>
                    <a:pt x="259" y="75"/>
                    <a:pt x="222" y="38"/>
                  </a:cubicBezTo>
                  <a:cubicBezTo>
                    <a:pt x="185" y="38"/>
                    <a:pt x="185" y="1"/>
                    <a:pt x="18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4" name="Google Shape;1474;p64"/>
            <p:cNvSpPr/>
            <p:nvPr/>
          </p:nvSpPr>
          <p:spPr>
            <a:xfrm>
              <a:off x="6078450" y="1935975"/>
              <a:ext cx="9275" cy="22200"/>
            </a:xfrm>
            <a:custGeom>
              <a:rect b="b" l="l" r="r" t="t"/>
              <a:pathLst>
                <a:path extrusionOk="0" h="888" w="371">
                  <a:moveTo>
                    <a:pt x="185" y="0"/>
                  </a:moveTo>
                  <a:cubicBezTo>
                    <a:pt x="185" y="0"/>
                    <a:pt x="148" y="37"/>
                    <a:pt x="148" y="37"/>
                  </a:cubicBezTo>
                  <a:cubicBezTo>
                    <a:pt x="111" y="74"/>
                    <a:pt x="111" y="111"/>
                    <a:pt x="74" y="148"/>
                  </a:cubicBezTo>
                  <a:cubicBezTo>
                    <a:pt x="38" y="185"/>
                    <a:pt x="38" y="222"/>
                    <a:pt x="1" y="296"/>
                  </a:cubicBezTo>
                  <a:cubicBezTo>
                    <a:pt x="1" y="296"/>
                    <a:pt x="1" y="333"/>
                    <a:pt x="1" y="370"/>
                  </a:cubicBezTo>
                  <a:cubicBezTo>
                    <a:pt x="1" y="370"/>
                    <a:pt x="1" y="407"/>
                    <a:pt x="1" y="444"/>
                  </a:cubicBezTo>
                  <a:cubicBezTo>
                    <a:pt x="1" y="481"/>
                    <a:pt x="1" y="481"/>
                    <a:pt x="1" y="518"/>
                  </a:cubicBezTo>
                  <a:cubicBezTo>
                    <a:pt x="1" y="555"/>
                    <a:pt x="1" y="592"/>
                    <a:pt x="1" y="592"/>
                  </a:cubicBezTo>
                  <a:cubicBezTo>
                    <a:pt x="38" y="666"/>
                    <a:pt x="38" y="703"/>
                    <a:pt x="74" y="740"/>
                  </a:cubicBezTo>
                  <a:cubicBezTo>
                    <a:pt x="111" y="777"/>
                    <a:pt x="148" y="814"/>
                    <a:pt x="148" y="850"/>
                  </a:cubicBezTo>
                  <a:lnTo>
                    <a:pt x="185" y="887"/>
                  </a:lnTo>
                  <a:cubicBezTo>
                    <a:pt x="185" y="887"/>
                    <a:pt x="222" y="850"/>
                    <a:pt x="222" y="850"/>
                  </a:cubicBezTo>
                  <a:cubicBezTo>
                    <a:pt x="222" y="814"/>
                    <a:pt x="259" y="777"/>
                    <a:pt x="296" y="740"/>
                  </a:cubicBezTo>
                  <a:cubicBezTo>
                    <a:pt x="333" y="703"/>
                    <a:pt x="333" y="666"/>
                    <a:pt x="370" y="592"/>
                  </a:cubicBezTo>
                  <a:cubicBezTo>
                    <a:pt x="370" y="592"/>
                    <a:pt x="370" y="555"/>
                    <a:pt x="370" y="518"/>
                  </a:cubicBezTo>
                  <a:cubicBezTo>
                    <a:pt x="370" y="481"/>
                    <a:pt x="370" y="481"/>
                    <a:pt x="370" y="444"/>
                  </a:cubicBezTo>
                  <a:cubicBezTo>
                    <a:pt x="370" y="407"/>
                    <a:pt x="370" y="370"/>
                    <a:pt x="370" y="370"/>
                  </a:cubicBezTo>
                  <a:cubicBezTo>
                    <a:pt x="370" y="333"/>
                    <a:pt x="370" y="296"/>
                    <a:pt x="370" y="296"/>
                  </a:cubicBezTo>
                  <a:cubicBezTo>
                    <a:pt x="333" y="222"/>
                    <a:pt x="333" y="185"/>
                    <a:pt x="296" y="148"/>
                  </a:cubicBezTo>
                  <a:cubicBezTo>
                    <a:pt x="259" y="111"/>
                    <a:pt x="222" y="74"/>
                    <a:pt x="222" y="37"/>
                  </a:cubicBezTo>
                  <a:lnTo>
                    <a:pt x="185"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5" name="Google Shape;1475;p64"/>
            <p:cNvSpPr/>
            <p:nvPr/>
          </p:nvSpPr>
          <p:spPr>
            <a:xfrm>
              <a:off x="5121825" y="1472900"/>
              <a:ext cx="142375" cy="225550"/>
            </a:xfrm>
            <a:custGeom>
              <a:rect b="b" l="l" r="r" t="t"/>
              <a:pathLst>
                <a:path extrusionOk="0" h="9022" w="5695">
                  <a:moveTo>
                    <a:pt x="186" y="1"/>
                  </a:moveTo>
                  <a:cubicBezTo>
                    <a:pt x="186" y="1"/>
                    <a:pt x="149" y="186"/>
                    <a:pt x="112" y="518"/>
                  </a:cubicBezTo>
                  <a:cubicBezTo>
                    <a:pt x="75" y="851"/>
                    <a:pt x="1" y="1295"/>
                    <a:pt x="1" y="1886"/>
                  </a:cubicBezTo>
                  <a:cubicBezTo>
                    <a:pt x="1" y="2219"/>
                    <a:pt x="1" y="2626"/>
                    <a:pt x="75" y="3069"/>
                  </a:cubicBezTo>
                  <a:cubicBezTo>
                    <a:pt x="75" y="3217"/>
                    <a:pt x="112" y="3365"/>
                    <a:pt x="112" y="3513"/>
                  </a:cubicBezTo>
                  <a:cubicBezTo>
                    <a:pt x="149" y="3624"/>
                    <a:pt x="149" y="3698"/>
                    <a:pt x="149" y="3772"/>
                  </a:cubicBezTo>
                  <a:cubicBezTo>
                    <a:pt x="223" y="4142"/>
                    <a:pt x="334" y="4474"/>
                    <a:pt x="445" y="4844"/>
                  </a:cubicBezTo>
                  <a:cubicBezTo>
                    <a:pt x="555" y="5214"/>
                    <a:pt x="703" y="5546"/>
                    <a:pt x="851" y="5916"/>
                  </a:cubicBezTo>
                  <a:cubicBezTo>
                    <a:pt x="1036" y="6249"/>
                    <a:pt x="1258" y="6545"/>
                    <a:pt x="1480" y="6877"/>
                  </a:cubicBezTo>
                  <a:cubicBezTo>
                    <a:pt x="1702" y="7173"/>
                    <a:pt x="1960" y="7432"/>
                    <a:pt x="2219" y="7654"/>
                  </a:cubicBezTo>
                  <a:cubicBezTo>
                    <a:pt x="2737" y="8171"/>
                    <a:pt x="3328" y="8504"/>
                    <a:pt x="3846" y="8726"/>
                  </a:cubicBezTo>
                  <a:cubicBezTo>
                    <a:pt x="4400" y="8911"/>
                    <a:pt x="4844" y="8985"/>
                    <a:pt x="5177" y="9022"/>
                  </a:cubicBezTo>
                  <a:lnTo>
                    <a:pt x="5694" y="9022"/>
                  </a:lnTo>
                  <a:cubicBezTo>
                    <a:pt x="5694" y="9022"/>
                    <a:pt x="5657" y="9022"/>
                    <a:pt x="5583" y="8985"/>
                  </a:cubicBezTo>
                  <a:cubicBezTo>
                    <a:pt x="5473" y="8985"/>
                    <a:pt x="5325" y="8985"/>
                    <a:pt x="5177" y="8948"/>
                  </a:cubicBezTo>
                  <a:cubicBezTo>
                    <a:pt x="4881" y="8874"/>
                    <a:pt x="4437" y="8763"/>
                    <a:pt x="3920" y="8504"/>
                  </a:cubicBezTo>
                  <a:cubicBezTo>
                    <a:pt x="3439" y="8245"/>
                    <a:pt x="2922" y="7913"/>
                    <a:pt x="2441" y="7432"/>
                  </a:cubicBezTo>
                  <a:cubicBezTo>
                    <a:pt x="2182" y="7173"/>
                    <a:pt x="1997" y="6914"/>
                    <a:pt x="1775" y="6619"/>
                  </a:cubicBezTo>
                  <a:cubicBezTo>
                    <a:pt x="1554" y="6360"/>
                    <a:pt x="1369" y="6027"/>
                    <a:pt x="1221" y="5731"/>
                  </a:cubicBezTo>
                  <a:cubicBezTo>
                    <a:pt x="1036" y="5399"/>
                    <a:pt x="888" y="5066"/>
                    <a:pt x="777" y="4733"/>
                  </a:cubicBezTo>
                  <a:cubicBezTo>
                    <a:pt x="666" y="4400"/>
                    <a:pt x="555" y="4068"/>
                    <a:pt x="481" y="3735"/>
                  </a:cubicBezTo>
                  <a:cubicBezTo>
                    <a:pt x="334" y="3069"/>
                    <a:pt x="260" y="2404"/>
                    <a:pt x="223" y="1849"/>
                  </a:cubicBezTo>
                  <a:cubicBezTo>
                    <a:pt x="186" y="1332"/>
                    <a:pt x="186" y="851"/>
                    <a:pt x="186" y="518"/>
                  </a:cubicBezTo>
                  <a:lnTo>
                    <a:pt x="186"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6" name="Google Shape;1476;p64"/>
            <p:cNvSpPr/>
            <p:nvPr/>
          </p:nvSpPr>
          <p:spPr>
            <a:xfrm>
              <a:off x="5160650" y="1591225"/>
              <a:ext cx="98000" cy="83600"/>
            </a:xfrm>
            <a:custGeom>
              <a:rect b="b" l="l" r="r" t="t"/>
              <a:pathLst>
                <a:path extrusionOk="0" h="3344" w="3920">
                  <a:moveTo>
                    <a:pt x="1" y="0"/>
                  </a:moveTo>
                  <a:cubicBezTo>
                    <a:pt x="1" y="0"/>
                    <a:pt x="38" y="74"/>
                    <a:pt x="112" y="222"/>
                  </a:cubicBezTo>
                  <a:cubicBezTo>
                    <a:pt x="185" y="370"/>
                    <a:pt x="259" y="555"/>
                    <a:pt x="370" y="776"/>
                  </a:cubicBezTo>
                  <a:cubicBezTo>
                    <a:pt x="481" y="1035"/>
                    <a:pt x="629" y="1294"/>
                    <a:pt x="814" y="1553"/>
                  </a:cubicBezTo>
                  <a:cubicBezTo>
                    <a:pt x="888" y="1701"/>
                    <a:pt x="999" y="1849"/>
                    <a:pt x="1073" y="1960"/>
                  </a:cubicBezTo>
                  <a:cubicBezTo>
                    <a:pt x="1147" y="2107"/>
                    <a:pt x="1258" y="2255"/>
                    <a:pt x="1369" y="2403"/>
                  </a:cubicBezTo>
                  <a:cubicBezTo>
                    <a:pt x="1479" y="2551"/>
                    <a:pt x="1590" y="2699"/>
                    <a:pt x="1738" y="2810"/>
                  </a:cubicBezTo>
                  <a:cubicBezTo>
                    <a:pt x="1886" y="2921"/>
                    <a:pt x="2034" y="2995"/>
                    <a:pt x="2182" y="3069"/>
                  </a:cubicBezTo>
                  <a:cubicBezTo>
                    <a:pt x="2515" y="3217"/>
                    <a:pt x="2810" y="3290"/>
                    <a:pt x="3069" y="3327"/>
                  </a:cubicBezTo>
                  <a:cubicBezTo>
                    <a:pt x="3155" y="3340"/>
                    <a:pt x="3238" y="3344"/>
                    <a:pt x="3314" y="3344"/>
                  </a:cubicBezTo>
                  <a:cubicBezTo>
                    <a:pt x="3468" y="3344"/>
                    <a:pt x="3599" y="3327"/>
                    <a:pt x="3698" y="3327"/>
                  </a:cubicBezTo>
                  <a:lnTo>
                    <a:pt x="3920" y="3327"/>
                  </a:lnTo>
                  <a:cubicBezTo>
                    <a:pt x="3920" y="3327"/>
                    <a:pt x="3846" y="3290"/>
                    <a:pt x="3698" y="3254"/>
                  </a:cubicBezTo>
                  <a:cubicBezTo>
                    <a:pt x="3550" y="3217"/>
                    <a:pt x="3365" y="3180"/>
                    <a:pt x="3106" y="3106"/>
                  </a:cubicBezTo>
                  <a:cubicBezTo>
                    <a:pt x="2884" y="3032"/>
                    <a:pt x="2589" y="2921"/>
                    <a:pt x="2367" y="2773"/>
                  </a:cubicBezTo>
                  <a:cubicBezTo>
                    <a:pt x="2219" y="2699"/>
                    <a:pt x="2108" y="2588"/>
                    <a:pt x="1997" y="2514"/>
                  </a:cubicBezTo>
                  <a:cubicBezTo>
                    <a:pt x="1886" y="2403"/>
                    <a:pt x="1775" y="2292"/>
                    <a:pt x="1664" y="2144"/>
                  </a:cubicBezTo>
                  <a:cubicBezTo>
                    <a:pt x="1553" y="2033"/>
                    <a:pt x="1479" y="1886"/>
                    <a:pt x="1369" y="1775"/>
                  </a:cubicBezTo>
                  <a:cubicBezTo>
                    <a:pt x="1295" y="1627"/>
                    <a:pt x="1184" y="1479"/>
                    <a:pt x="1110" y="1368"/>
                  </a:cubicBezTo>
                  <a:cubicBezTo>
                    <a:pt x="888" y="1109"/>
                    <a:pt x="740" y="850"/>
                    <a:pt x="555" y="666"/>
                  </a:cubicBezTo>
                  <a:cubicBezTo>
                    <a:pt x="407" y="481"/>
                    <a:pt x="259" y="296"/>
                    <a:pt x="149" y="185"/>
                  </a:cubicBezTo>
                  <a:cubicBezTo>
                    <a:pt x="75" y="74"/>
                    <a:pt x="1" y="0"/>
                    <a:pt x="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7" name="Google Shape;1477;p64"/>
            <p:cNvSpPr/>
            <p:nvPr/>
          </p:nvSpPr>
          <p:spPr>
            <a:xfrm>
              <a:off x="5194850" y="1603225"/>
              <a:ext cx="55475" cy="44400"/>
            </a:xfrm>
            <a:custGeom>
              <a:rect b="b" l="l" r="r" t="t"/>
              <a:pathLst>
                <a:path extrusionOk="0" h="1776" w="2219">
                  <a:moveTo>
                    <a:pt x="1" y="1"/>
                  </a:moveTo>
                  <a:cubicBezTo>
                    <a:pt x="1" y="1"/>
                    <a:pt x="1" y="38"/>
                    <a:pt x="1" y="149"/>
                  </a:cubicBezTo>
                  <a:cubicBezTo>
                    <a:pt x="1" y="223"/>
                    <a:pt x="38" y="333"/>
                    <a:pt x="74" y="481"/>
                  </a:cubicBezTo>
                  <a:cubicBezTo>
                    <a:pt x="111" y="629"/>
                    <a:pt x="222" y="777"/>
                    <a:pt x="296" y="925"/>
                  </a:cubicBezTo>
                  <a:cubicBezTo>
                    <a:pt x="370" y="999"/>
                    <a:pt x="444" y="1110"/>
                    <a:pt x="481" y="1147"/>
                  </a:cubicBezTo>
                  <a:cubicBezTo>
                    <a:pt x="555" y="1221"/>
                    <a:pt x="629" y="1295"/>
                    <a:pt x="703" y="1369"/>
                  </a:cubicBezTo>
                  <a:cubicBezTo>
                    <a:pt x="814" y="1406"/>
                    <a:pt x="888" y="1480"/>
                    <a:pt x="962" y="1517"/>
                  </a:cubicBezTo>
                  <a:cubicBezTo>
                    <a:pt x="1036" y="1590"/>
                    <a:pt x="1147" y="1627"/>
                    <a:pt x="1221" y="1664"/>
                  </a:cubicBezTo>
                  <a:cubicBezTo>
                    <a:pt x="1405" y="1701"/>
                    <a:pt x="1590" y="1775"/>
                    <a:pt x="1738" y="1775"/>
                  </a:cubicBezTo>
                  <a:lnTo>
                    <a:pt x="2108" y="1775"/>
                  </a:lnTo>
                  <a:cubicBezTo>
                    <a:pt x="2182" y="1738"/>
                    <a:pt x="2219" y="1738"/>
                    <a:pt x="2219" y="1738"/>
                  </a:cubicBezTo>
                  <a:cubicBezTo>
                    <a:pt x="2219" y="1738"/>
                    <a:pt x="2182" y="1701"/>
                    <a:pt x="2108" y="1701"/>
                  </a:cubicBezTo>
                  <a:cubicBezTo>
                    <a:pt x="2034" y="1664"/>
                    <a:pt x="1923" y="1627"/>
                    <a:pt x="1775" y="1553"/>
                  </a:cubicBezTo>
                  <a:cubicBezTo>
                    <a:pt x="1664" y="1517"/>
                    <a:pt x="1516" y="1406"/>
                    <a:pt x="1368" y="1332"/>
                  </a:cubicBezTo>
                  <a:cubicBezTo>
                    <a:pt x="1331" y="1295"/>
                    <a:pt x="1258" y="1258"/>
                    <a:pt x="1184" y="1221"/>
                  </a:cubicBezTo>
                  <a:cubicBezTo>
                    <a:pt x="1110" y="1147"/>
                    <a:pt x="1036" y="1110"/>
                    <a:pt x="962" y="1036"/>
                  </a:cubicBezTo>
                  <a:cubicBezTo>
                    <a:pt x="888" y="999"/>
                    <a:pt x="814" y="962"/>
                    <a:pt x="777" y="888"/>
                  </a:cubicBezTo>
                  <a:cubicBezTo>
                    <a:pt x="703" y="814"/>
                    <a:pt x="629" y="777"/>
                    <a:pt x="592" y="703"/>
                  </a:cubicBezTo>
                  <a:cubicBezTo>
                    <a:pt x="481" y="592"/>
                    <a:pt x="370" y="481"/>
                    <a:pt x="259" y="370"/>
                  </a:cubicBezTo>
                  <a:cubicBezTo>
                    <a:pt x="185" y="260"/>
                    <a:pt x="111" y="186"/>
                    <a:pt x="74" y="112"/>
                  </a:cubicBezTo>
                  <a:cubicBezTo>
                    <a:pt x="38" y="38"/>
                    <a:pt x="1" y="1"/>
                    <a:pt x="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8" name="Google Shape;1478;p64"/>
            <p:cNvSpPr/>
            <p:nvPr/>
          </p:nvSpPr>
          <p:spPr>
            <a:xfrm>
              <a:off x="4863975" y="1056075"/>
              <a:ext cx="155300" cy="526850"/>
            </a:xfrm>
            <a:custGeom>
              <a:rect b="b" l="l" r="r" t="t"/>
              <a:pathLst>
                <a:path extrusionOk="0" h="21074" w="6212">
                  <a:moveTo>
                    <a:pt x="6211" y="0"/>
                  </a:moveTo>
                  <a:cubicBezTo>
                    <a:pt x="6211" y="0"/>
                    <a:pt x="6100" y="296"/>
                    <a:pt x="5952" y="850"/>
                  </a:cubicBezTo>
                  <a:cubicBezTo>
                    <a:pt x="5767" y="1442"/>
                    <a:pt x="5509" y="2218"/>
                    <a:pt x="5287" y="3217"/>
                  </a:cubicBezTo>
                  <a:cubicBezTo>
                    <a:pt x="5028" y="4178"/>
                    <a:pt x="4806" y="5324"/>
                    <a:pt x="4584" y="6544"/>
                  </a:cubicBezTo>
                  <a:cubicBezTo>
                    <a:pt x="4473" y="7172"/>
                    <a:pt x="4363" y="7801"/>
                    <a:pt x="4252" y="8466"/>
                  </a:cubicBezTo>
                  <a:cubicBezTo>
                    <a:pt x="4141" y="9095"/>
                    <a:pt x="4067" y="9760"/>
                    <a:pt x="3993" y="10426"/>
                  </a:cubicBezTo>
                  <a:cubicBezTo>
                    <a:pt x="3956" y="10722"/>
                    <a:pt x="3919" y="11017"/>
                    <a:pt x="3882" y="11313"/>
                  </a:cubicBezTo>
                  <a:lnTo>
                    <a:pt x="2033" y="12089"/>
                  </a:lnTo>
                  <a:lnTo>
                    <a:pt x="3845" y="11683"/>
                  </a:lnTo>
                  <a:lnTo>
                    <a:pt x="3845" y="11683"/>
                  </a:lnTo>
                  <a:cubicBezTo>
                    <a:pt x="3845" y="11905"/>
                    <a:pt x="3808" y="12163"/>
                    <a:pt x="3771" y="12385"/>
                  </a:cubicBezTo>
                  <a:lnTo>
                    <a:pt x="850" y="13310"/>
                  </a:lnTo>
                  <a:lnTo>
                    <a:pt x="3734" y="12755"/>
                  </a:lnTo>
                  <a:lnTo>
                    <a:pt x="3734" y="12755"/>
                  </a:lnTo>
                  <a:cubicBezTo>
                    <a:pt x="3734" y="12977"/>
                    <a:pt x="3697" y="13199"/>
                    <a:pt x="3697" y="13420"/>
                  </a:cubicBezTo>
                  <a:cubicBezTo>
                    <a:pt x="2773" y="13827"/>
                    <a:pt x="1775" y="14160"/>
                    <a:pt x="776" y="14456"/>
                  </a:cubicBezTo>
                  <a:cubicBezTo>
                    <a:pt x="1775" y="14308"/>
                    <a:pt x="2736" y="14086"/>
                    <a:pt x="3660" y="13827"/>
                  </a:cubicBezTo>
                  <a:cubicBezTo>
                    <a:pt x="3660" y="13938"/>
                    <a:pt x="3660" y="14049"/>
                    <a:pt x="3660" y="14197"/>
                  </a:cubicBezTo>
                  <a:cubicBezTo>
                    <a:pt x="2514" y="14714"/>
                    <a:pt x="1257" y="14973"/>
                    <a:pt x="0" y="15010"/>
                  </a:cubicBezTo>
                  <a:cubicBezTo>
                    <a:pt x="203" y="15022"/>
                    <a:pt x="408" y="15029"/>
                    <a:pt x="612" y="15029"/>
                  </a:cubicBezTo>
                  <a:cubicBezTo>
                    <a:pt x="1636" y="15029"/>
                    <a:pt x="2668" y="14875"/>
                    <a:pt x="3623" y="14567"/>
                  </a:cubicBezTo>
                  <a:lnTo>
                    <a:pt x="3623" y="14567"/>
                  </a:lnTo>
                  <a:cubicBezTo>
                    <a:pt x="3586" y="15713"/>
                    <a:pt x="3549" y="16785"/>
                    <a:pt x="3549" y="17746"/>
                  </a:cubicBezTo>
                  <a:cubicBezTo>
                    <a:pt x="3549" y="18744"/>
                    <a:pt x="3623" y="19595"/>
                    <a:pt x="3660" y="20149"/>
                  </a:cubicBezTo>
                  <a:cubicBezTo>
                    <a:pt x="3697" y="20741"/>
                    <a:pt x="3697" y="21073"/>
                    <a:pt x="3697" y="21073"/>
                  </a:cubicBezTo>
                  <a:cubicBezTo>
                    <a:pt x="3697" y="21073"/>
                    <a:pt x="3771" y="20741"/>
                    <a:pt x="3845" y="20186"/>
                  </a:cubicBezTo>
                  <a:cubicBezTo>
                    <a:pt x="3919" y="19595"/>
                    <a:pt x="4030" y="18781"/>
                    <a:pt x="4178" y="17783"/>
                  </a:cubicBezTo>
                  <a:cubicBezTo>
                    <a:pt x="4289" y="16785"/>
                    <a:pt x="4400" y="15639"/>
                    <a:pt x="4547" y="14419"/>
                  </a:cubicBezTo>
                  <a:cubicBezTo>
                    <a:pt x="4621" y="13790"/>
                    <a:pt x="4695" y="13162"/>
                    <a:pt x="4806" y="12496"/>
                  </a:cubicBezTo>
                  <a:cubicBezTo>
                    <a:pt x="4843" y="11868"/>
                    <a:pt x="4954" y="11202"/>
                    <a:pt x="5028" y="10537"/>
                  </a:cubicBezTo>
                  <a:cubicBezTo>
                    <a:pt x="5102" y="9871"/>
                    <a:pt x="5176" y="9206"/>
                    <a:pt x="5250" y="8577"/>
                  </a:cubicBezTo>
                  <a:cubicBezTo>
                    <a:pt x="5324" y="7949"/>
                    <a:pt x="5398" y="7283"/>
                    <a:pt x="5472" y="6692"/>
                  </a:cubicBezTo>
                  <a:cubicBezTo>
                    <a:pt x="5620" y="5435"/>
                    <a:pt x="5767" y="4289"/>
                    <a:pt x="5878" y="3290"/>
                  </a:cubicBezTo>
                  <a:cubicBezTo>
                    <a:pt x="5989" y="2329"/>
                    <a:pt x="6063" y="1479"/>
                    <a:pt x="6137" y="924"/>
                  </a:cubicBezTo>
                  <a:cubicBezTo>
                    <a:pt x="6211" y="333"/>
                    <a:pt x="6211" y="0"/>
                    <a:pt x="621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9" name="Google Shape;1479;p64"/>
            <p:cNvSpPr/>
            <p:nvPr/>
          </p:nvSpPr>
          <p:spPr>
            <a:xfrm>
              <a:off x="5442550" y="1075475"/>
              <a:ext cx="222775" cy="560125"/>
            </a:xfrm>
            <a:custGeom>
              <a:rect b="b" l="l" r="r" t="t"/>
              <a:pathLst>
                <a:path extrusionOk="0" h="22405" w="8911">
                  <a:moveTo>
                    <a:pt x="8911" y="0"/>
                  </a:moveTo>
                  <a:lnTo>
                    <a:pt x="8911" y="0"/>
                  </a:lnTo>
                  <a:cubicBezTo>
                    <a:pt x="8911" y="1"/>
                    <a:pt x="8763" y="333"/>
                    <a:pt x="8541" y="925"/>
                  </a:cubicBezTo>
                  <a:cubicBezTo>
                    <a:pt x="8319" y="1553"/>
                    <a:pt x="7986" y="2404"/>
                    <a:pt x="7617" y="3439"/>
                  </a:cubicBezTo>
                  <a:cubicBezTo>
                    <a:pt x="7247" y="4437"/>
                    <a:pt x="6840" y="5657"/>
                    <a:pt x="6434" y="6951"/>
                  </a:cubicBezTo>
                  <a:cubicBezTo>
                    <a:pt x="6249" y="7616"/>
                    <a:pt x="6027" y="8282"/>
                    <a:pt x="5805" y="8984"/>
                  </a:cubicBezTo>
                  <a:cubicBezTo>
                    <a:pt x="5620" y="9650"/>
                    <a:pt x="5398" y="10352"/>
                    <a:pt x="5214" y="11055"/>
                  </a:cubicBezTo>
                  <a:cubicBezTo>
                    <a:pt x="4992" y="11757"/>
                    <a:pt x="4807" y="12460"/>
                    <a:pt x="4622" y="13162"/>
                  </a:cubicBezTo>
                  <a:cubicBezTo>
                    <a:pt x="4548" y="13421"/>
                    <a:pt x="4474" y="13680"/>
                    <a:pt x="4400" y="13938"/>
                  </a:cubicBezTo>
                  <a:cubicBezTo>
                    <a:pt x="3809" y="14012"/>
                    <a:pt x="3217" y="14160"/>
                    <a:pt x="2626" y="14308"/>
                  </a:cubicBezTo>
                  <a:cubicBezTo>
                    <a:pt x="3217" y="14271"/>
                    <a:pt x="3772" y="14271"/>
                    <a:pt x="4326" y="14271"/>
                  </a:cubicBezTo>
                  <a:cubicBezTo>
                    <a:pt x="4289" y="14382"/>
                    <a:pt x="4252" y="14493"/>
                    <a:pt x="4252" y="14604"/>
                  </a:cubicBezTo>
                  <a:lnTo>
                    <a:pt x="2108" y="15011"/>
                  </a:lnTo>
                  <a:lnTo>
                    <a:pt x="2108" y="15011"/>
                  </a:lnTo>
                  <a:lnTo>
                    <a:pt x="4141" y="14900"/>
                  </a:lnTo>
                  <a:lnTo>
                    <a:pt x="4141" y="14900"/>
                  </a:lnTo>
                  <a:cubicBezTo>
                    <a:pt x="4141" y="15011"/>
                    <a:pt x="4104" y="15121"/>
                    <a:pt x="4067" y="15195"/>
                  </a:cubicBezTo>
                  <a:cubicBezTo>
                    <a:pt x="4067" y="15232"/>
                    <a:pt x="4067" y="15269"/>
                    <a:pt x="4031" y="15306"/>
                  </a:cubicBezTo>
                  <a:cubicBezTo>
                    <a:pt x="3180" y="15565"/>
                    <a:pt x="2293" y="15750"/>
                    <a:pt x="1369" y="15861"/>
                  </a:cubicBezTo>
                  <a:cubicBezTo>
                    <a:pt x="2219" y="15861"/>
                    <a:pt x="3106" y="15787"/>
                    <a:pt x="3957" y="15676"/>
                  </a:cubicBezTo>
                  <a:lnTo>
                    <a:pt x="3957" y="15676"/>
                  </a:lnTo>
                  <a:lnTo>
                    <a:pt x="3846" y="16120"/>
                  </a:lnTo>
                  <a:cubicBezTo>
                    <a:pt x="3088" y="16206"/>
                    <a:pt x="2342" y="16242"/>
                    <a:pt x="1595" y="16242"/>
                  </a:cubicBezTo>
                  <a:cubicBezTo>
                    <a:pt x="1066" y="16242"/>
                    <a:pt x="537" y="16224"/>
                    <a:pt x="1" y="16194"/>
                  </a:cubicBezTo>
                  <a:lnTo>
                    <a:pt x="1" y="16194"/>
                  </a:lnTo>
                  <a:cubicBezTo>
                    <a:pt x="1221" y="16378"/>
                    <a:pt x="2478" y="16452"/>
                    <a:pt x="3772" y="16452"/>
                  </a:cubicBezTo>
                  <a:cubicBezTo>
                    <a:pt x="3550" y="17303"/>
                    <a:pt x="3365" y="18116"/>
                    <a:pt x="3217" y="18819"/>
                  </a:cubicBezTo>
                  <a:cubicBezTo>
                    <a:pt x="2958" y="19891"/>
                    <a:pt x="2810" y="20778"/>
                    <a:pt x="2663" y="21406"/>
                  </a:cubicBezTo>
                  <a:cubicBezTo>
                    <a:pt x="2552" y="22035"/>
                    <a:pt x="2478" y="22405"/>
                    <a:pt x="2478" y="22405"/>
                  </a:cubicBezTo>
                  <a:cubicBezTo>
                    <a:pt x="2478" y="22405"/>
                    <a:pt x="2626" y="22072"/>
                    <a:pt x="2847" y="21480"/>
                  </a:cubicBezTo>
                  <a:cubicBezTo>
                    <a:pt x="3069" y="20889"/>
                    <a:pt x="3439" y="20039"/>
                    <a:pt x="3772" y="19003"/>
                  </a:cubicBezTo>
                  <a:cubicBezTo>
                    <a:pt x="4141" y="17968"/>
                    <a:pt x="4548" y="16748"/>
                    <a:pt x="4955" y="15454"/>
                  </a:cubicBezTo>
                  <a:cubicBezTo>
                    <a:pt x="5177" y="14789"/>
                    <a:pt x="5398" y="14123"/>
                    <a:pt x="5583" y="13421"/>
                  </a:cubicBezTo>
                  <a:cubicBezTo>
                    <a:pt x="5805" y="12755"/>
                    <a:pt x="5990" y="12053"/>
                    <a:pt x="6212" y="11350"/>
                  </a:cubicBezTo>
                  <a:cubicBezTo>
                    <a:pt x="6397" y="10648"/>
                    <a:pt x="6581" y="9946"/>
                    <a:pt x="6803" y="9243"/>
                  </a:cubicBezTo>
                  <a:cubicBezTo>
                    <a:pt x="6951" y="8578"/>
                    <a:pt x="7136" y="7875"/>
                    <a:pt x="7321" y="7210"/>
                  </a:cubicBezTo>
                  <a:cubicBezTo>
                    <a:pt x="7654" y="5879"/>
                    <a:pt x="7949" y="4659"/>
                    <a:pt x="8208" y="3587"/>
                  </a:cubicBezTo>
                  <a:cubicBezTo>
                    <a:pt x="8430" y="2514"/>
                    <a:pt x="8615" y="1627"/>
                    <a:pt x="8726" y="999"/>
                  </a:cubicBezTo>
                  <a:cubicBezTo>
                    <a:pt x="8874" y="370"/>
                    <a:pt x="8911" y="1"/>
                    <a:pt x="89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0" name="Google Shape;1480;p64"/>
            <p:cNvSpPr/>
            <p:nvPr/>
          </p:nvSpPr>
          <p:spPr>
            <a:xfrm>
              <a:off x="5595975" y="762150"/>
              <a:ext cx="99850" cy="60100"/>
            </a:xfrm>
            <a:custGeom>
              <a:rect b="b" l="l" r="r" t="t"/>
              <a:pathLst>
                <a:path extrusionOk="0" h="2404" w="3994">
                  <a:moveTo>
                    <a:pt x="1" y="0"/>
                  </a:moveTo>
                  <a:cubicBezTo>
                    <a:pt x="1" y="0"/>
                    <a:pt x="75" y="74"/>
                    <a:pt x="186" y="111"/>
                  </a:cubicBezTo>
                  <a:cubicBezTo>
                    <a:pt x="297" y="185"/>
                    <a:pt x="444" y="296"/>
                    <a:pt x="629" y="407"/>
                  </a:cubicBezTo>
                  <a:cubicBezTo>
                    <a:pt x="814" y="518"/>
                    <a:pt x="1036" y="629"/>
                    <a:pt x="1258" y="777"/>
                  </a:cubicBezTo>
                  <a:cubicBezTo>
                    <a:pt x="1369" y="814"/>
                    <a:pt x="1517" y="888"/>
                    <a:pt x="1628" y="962"/>
                  </a:cubicBezTo>
                  <a:cubicBezTo>
                    <a:pt x="1738" y="1036"/>
                    <a:pt x="1886" y="1109"/>
                    <a:pt x="1997" y="1183"/>
                  </a:cubicBezTo>
                  <a:cubicBezTo>
                    <a:pt x="2108" y="1257"/>
                    <a:pt x="2256" y="1331"/>
                    <a:pt x="2367" y="1405"/>
                  </a:cubicBezTo>
                  <a:cubicBezTo>
                    <a:pt x="2478" y="1479"/>
                    <a:pt x="2589" y="1553"/>
                    <a:pt x="2737" y="1627"/>
                  </a:cubicBezTo>
                  <a:cubicBezTo>
                    <a:pt x="2958" y="1775"/>
                    <a:pt x="3143" y="1923"/>
                    <a:pt x="3365" y="2034"/>
                  </a:cubicBezTo>
                  <a:cubicBezTo>
                    <a:pt x="3550" y="2145"/>
                    <a:pt x="3698" y="2256"/>
                    <a:pt x="3809" y="2330"/>
                  </a:cubicBezTo>
                  <a:cubicBezTo>
                    <a:pt x="3920" y="2366"/>
                    <a:pt x="3994" y="2403"/>
                    <a:pt x="3994" y="2403"/>
                  </a:cubicBezTo>
                  <a:cubicBezTo>
                    <a:pt x="3994" y="2403"/>
                    <a:pt x="3920" y="2366"/>
                    <a:pt x="3846" y="2256"/>
                  </a:cubicBezTo>
                  <a:cubicBezTo>
                    <a:pt x="3772" y="2145"/>
                    <a:pt x="3661" y="1997"/>
                    <a:pt x="3476" y="1849"/>
                  </a:cubicBezTo>
                  <a:cubicBezTo>
                    <a:pt x="3328" y="1701"/>
                    <a:pt x="3143" y="1516"/>
                    <a:pt x="2922" y="1331"/>
                  </a:cubicBezTo>
                  <a:cubicBezTo>
                    <a:pt x="2811" y="1257"/>
                    <a:pt x="2700" y="1183"/>
                    <a:pt x="2589" y="1109"/>
                  </a:cubicBezTo>
                  <a:cubicBezTo>
                    <a:pt x="2441" y="999"/>
                    <a:pt x="2330" y="925"/>
                    <a:pt x="2219" y="851"/>
                  </a:cubicBezTo>
                  <a:cubicBezTo>
                    <a:pt x="2071" y="777"/>
                    <a:pt x="1960" y="703"/>
                    <a:pt x="1812" y="629"/>
                  </a:cubicBezTo>
                  <a:cubicBezTo>
                    <a:pt x="1701" y="592"/>
                    <a:pt x="1554" y="518"/>
                    <a:pt x="1443" y="444"/>
                  </a:cubicBezTo>
                  <a:cubicBezTo>
                    <a:pt x="1184" y="333"/>
                    <a:pt x="925" y="259"/>
                    <a:pt x="703" y="185"/>
                  </a:cubicBezTo>
                  <a:cubicBezTo>
                    <a:pt x="518" y="111"/>
                    <a:pt x="334" y="74"/>
                    <a:pt x="186" y="37"/>
                  </a:cubicBezTo>
                  <a:cubicBezTo>
                    <a:pt x="75" y="37"/>
                    <a:pt x="1" y="0"/>
                    <a:pt x="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1" name="Google Shape;1481;p64"/>
            <p:cNvSpPr/>
            <p:nvPr/>
          </p:nvSpPr>
          <p:spPr>
            <a:xfrm>
              <a:off x="5619100" y="794500"/>
              <a:ext cx="37900" cy="21275"/>
            </a:xfrm>
            <a:custGeom>
              <a:rect b="b" l="l" r="r" t="t"/>
              <a:pathLst>
                <a:path extrusionOk="0" h="851" w="1516">
                  <a:moveTo>
                    <a:pt x="0" y="0"/>
                  </a:moveTo>
                  <a:cubicBezTo>
                    <a:pt x="0" y="0"/>
                    <a:pt x="37" y="37"/>
                    <a:pt x="74" y="74"/>
                  </a:cubicBezTo>
                  <a:cubicBezTo>
                    <a:pt x="111" y="111"/>
                    <a:pt x="148" y="148"/>
                    <a:pt x="222" y="222"/>
                  </a:cubicBezTo>
                  <a:cubicBezTo>
                    <a:pt x="259" y="259"/>
                    <a:pt x="333" y="333"/>
                    <a:pt x="407" y="407"/>
                  </a:cubicBezTo>
                  <a:cubicBezTo>
                    <a:pt x="481" y="407"/>
                    <a:pt x="518" y="444"/>
                    <a:pt x="555" y="481"/>
                  </a:cubicBezTo>
                  <a:cubicBezTo>
                    <a:pt x="592" y="518"/>
                    <a:pt x="629" y="555"/>
                    <a:pt x="666" y="555"/>
                  </a:cubicBezTo>
                  <a:cubicBezTo>
                    <a:pt x="740" y="592"/>
                    <a:pt x="776" y="629"/>
                    <a:pt x="813" y="629"/>
                  </a:cubicBezTo>
                  <a:cubicBezTo>
                    <a:pt x="850" y="666"/>
                    <a:pt x="924" y="666"/>
                    <a:pt x="961" y="703"/>
                  </a:cubicBezTo>
                  <a:cubicBezTo>
                    <a:pt x="1035" y="740"/>
                    <a:pt x="1146" y="777"/>
                    <a:pt x="1220" y="814"/>
                  </a:cubicBezTo>
                  <a:cubicBezTo>
                    <a:pt x="1294" y="814"/>
                    <a:pt x="1368" y="851"/>
                    <a:pt x="1442" y="851"/>
                  </a:cubicBezTo>
                  <a:lnTo>
                    <a:pt x="1516" y="851"/>
                  </a:lnTo>
                  <a:lnTo>
                    <a:pt x="1479" y="777"/>
                  </a:lnTo>
                  <a:cubicBezTo>
                    <a:pt x="1442" y="740"/>
                    <a:pt x="1405" y="666"/>
                    <a:pt x="1368" y="629"/>
                  </a:cubicBezTo>
                  <a:cubicBezTo>
                    <a:pt x="1294" y="555"/>
                    <a:pt x="1220" y="481"/>
                    <a:pt x="1146" y="407"/>
                  </a:cubicBezTo>
                  <a:cubicBezTo>
                    <a:pt x="1109" y="370"/>
                    <a:pt x="1072" y="333"/>
                    <a:pt x="1035" y="296"/>
                  </a:cubicBezTo>
                  <a:cubicBezTo>
                    <a:pt x="961" y="296"/>
                    <a:pt x="924" y="259"/>
                    <a:pt x="887" y="222"/>
                  </a:cubicBezTo>
                  <a:cubicBezTo>
                    <a:pt x="850" y="185"/>
                    <a:pt x="776" y="185"/>
                    <a:pt x="740" y="148"/>
                  </a:cubicBezTo>
                  <a:cubicBezTo>
                    <a:pt x="703" y="148"/>
                    <a:pt x="629" y="111"/>
                    <a:pt x="592" y="74"/>
                  </a:cubicBezTo>
                  <a:cubicBezTo>
                    <a:pt x="481" y="37"/>
                    <a:pt x="407" y="37"/>
                    <a:pt x="296" y="37"/>
                  </a:cubicBezTo>
                  <a:cubicBezTo>
                    <a:pt x="222" y="0"/>
                    <a:pt x="148" y="0"/>
                    <a:pt x="1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2" name="Google Shape;1482;p64"/>
            <p:cNvSpPr/>
            <p:nvPr/>
          </p:nvSpPr>
          <p:spPr>
            <a:xfrm>
              <a:off x="5954600" y="866600"/>
              <a:ext cx="87825" cy="50850"/>
            </a:xfrm>
            <a:custGeom>
              <a:rect b="b" l="l" r="r" t="t"/>
              <a:pathLst>
                <a:path extrusionOk="0" h="2034" w="3513">
                  <a:moveTo>
                    <a:pt x="0" y="0"/>
                  </a:moveTo>
                  <a:cubicBezTo>
                    <a:pt x="0" y="0"/>
                    <a:pt x="37" y="37"/>
                    <a:pt x="148" y="111"/>
                  </a:cubicBezTo>
                  <a:cubicBezTo>
                    <a:pt x="259" y="148"/>
                    <a:pt x="407" y="222"/>
                    <a:pt x="555" y="296"/>
                  </a:cubicBezTo>
                  <a:cubicBezTo>
                    <a:pt x="740" y="370"/>
                    <a:pt x="925" y="481"/>
                    <a:pt x="1147" y="592"/>
                  </a:cubicBezTo>
                  <a:cubicBezTo>
                    <a:pt x="1257" y="629"/>
                    <a:pt x="1368" y="702"/>
                    <a:pt x="1479" y="739"/>
                  </a:cubicBezTo>
                  <a:cubicBezTo>
                    <a:pt x="1590" y="813"/>
                    <a:pt x="1701" y="887"/>
                    <a:pt x="1812" y="924"/>
                  </a:cubicBezTo>
                  <a:cubicBezTo>
                    <a:pt x="1923" y="998"/>
                    <a:pt x="2034" y="1072"/>
                    <a:pt x="2108" y="1109"/>
                  </a:cubicBezTo>
                  <a:cubicBezTo>
                    <a:pt x="2219" y="1183"/>
                    <a:pt x="2330" y="1257"/>
                    <a:pt x="2441" y="1331"/>
                  </a:cubicBezTo>
                  <a:cubicBezTo>
                    <a:pt x="2625" y="1442"/>
                    <a:pt x="2810" y="1553"/>
                    <a:pt x="2995" y="1664"/>
                  </a:cubicBezTo>
                  <a:cubicBezTo>
                    <a:pt x="3143" y="1775"/>
                    <a:pt x="3254" y="1849"/>
                    <a:pt x="3365" y="1923"/>
                  </a:cubicBezTo>
                  <a:cubicBezTo>
                    <a:pt x="3439" y="1996"/>
                    <a:pt x="3513" y="2033"/>
                    <a:pt x="3513" y="2033"/>
                  </a:cubicBezTo>
                  <a:cubicBezTo>
                    <a:pt x="3513" y="2033"/>
                    <a:pt x="3476" y="1960"/>
                    <a:pt x="3402" y="1886"/>
                  </a:cubicBezTo>
                  <a:cubicBezTo>
                    <a:pt x="3328" y="1775"/>
                    <a:pt x="3254" y="1627"/>
                    <a:pt x="3106" y="1516"/>
                  </a:cubicBezTo>
                  <a:cubicBezTo>
                    <a:pt x="2995" y="1368"/>
                    <a:pt x="2810" y="1183"/>
                    <a:pt x="2625" y="1035"/>
                  </a:cubicBezTo>
                  <a:cubicBezTo>
                    <a:pt x="2514" y="961"/>
                    <a:pt x="2441" y="887"/>
                    <a:pt x="2330" y="813"/>
                  </a:cubicBezTo>
                  <a:cubicBezTo>
                    <a:pt x="2219" y="739"/>
                    <a:pt x="2108" y="666"/>
                    <a:pt x="1997" y="592"/>
                  </a:cubicBezTo>
                  <a:cubicBezTo>
                    <a:pt x="1886" y="555"/>
                    <a:pt x="1738" y="481"/>
                    <a:pt x="1627" y="407"/>
                  </a:cubicBezTo>
                  <a:cubicBezTo>
                    <a:pt x="1516" y="370"/>
                    <a:pt x="1405" y="333"/>
                    <a:pt x="1294" y="259"/>
                  </a:cubicBezTo>
                  <a:cubicBezTo>
                    <a:pt x="1073" y="185"/>
                    <a:pt x="814" y="111"/>
                    <a:pt x="629" y="74"/>
                  </a:cubicBezTo>
                  <a:cubicBezTo>
                    <a:pt x="444" y="37"/>
                    <a:pt x="296" y="37"/>
                    <a:pt x="185" y="37"/>
                  </a:cubicBezTo>
                  <a:cubicBezTo>
                    <a:pt x="38" y="0"/>
                    <a:pt x="1" y="0"/>
                    <a:pt x="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3" name="Google Shape;1483;p64"/>
            <p:cNvSpPr/>
            <p:nvPr/>
          </p:nvSpPr>
          <p:spPr>
            <a:xfrm>
              <a:off x="5972150" y="890625"/>
              <a:ext cx="46250" cy="25900"/>
            </a:xfrm>
            <a:custGeom>
              <a:rect b="b" l="l" r="r" t="t"/>
              <a:pathLst>
                <a:path extrusionOk="0" h="1036" w="1850">
                  <a:moveTo>
                    <a:pt x="1" y="0"/>
                  </a:moveTo>
                  <a:cubicBezTo>
                    <a:pt x="1" y="0"/>
                    <a:pt x="38" y="37"/>
                    <a:pt x="75" y="74"/>
                  </a:cubicBezTo>
                  <a:cubicBezTo>
                    <a:pt x="149" y="111"/>
                    <a:pt x="223" y="185"/>
                    <a:pt x="297" y="222"/>
                  </a:cubicBezTo>
                  <a:cubicBezTo>
                    <a:pt x="371" y="296"/>
                    <a:pt x="482" y="333"/>
                    <a:pt x="555" y="407"/>
                  </a:cubicBezTo>
                  <a:cubicBezTo>
                    <a:pt x="629" y="444"/>
                    <a:pt x="666" y="481"/>
                    <a:pt x="740" y="518"/>
                  </a:cubicBezTo>
                  <a:cubicBezTo>
                    <a:pt x="777" y="518"/>
                    <a:pt x="851" y="555"/>
                    <a:pt x="888" y="592"/>
                  </a:cubicBezTo>
                  <a:cubicBezTo>
                    <a:pt x="925" y="629"/>
                    <a:pt x="999" y="666"/>
                    <a:pt x="1036" y="666"/>
                  </a:cubicBezTo>
                  <a:cubicBezTo>
                    <a:pt x="1110" y="703"/>
                    <a:pt x="1147" y="740"/>
                    <a:pt x="1221" y="777"/>
                  </a:cubicBezTo>
                  <a:cubicBezTo>
                    <a:pt x="1332" y="814"/>
                    <a:pt x="1443" y="851"/>
                    <a:pt x="1517" y="888"/>
                  </a:cubicBezTo>
                  <a:cubicBezTo>
                    <a:pt x="1628" y="962"/>
                    <a:pt x="1702" y="962"/>
                    <a:pt x="1739" y="999"/>
                  </a:cubicBezTo>
                  <a:cubicBezTo>
                    <a:pt x="1812" y="999"/>
                    <a:pt x="1849" y="1035"/>
                    <a:pt x="1849" y="1035"/>
                  </a:cubicBezTo>
                  <a:cubicBezTo>
                    <a:pt x="1849" y="1035"/>
                    <a:pt x="1849" y="999"/>
                    <a:pt x="1812" y="925"/>
                  </a:cubicBezTo>
                  <a:cubicBezTo>
                    <a:pt x="1776" y="888"/>
                    <a:pt x="1739" y="814"/>
                    <a:pt x="1665" y="740"/>
                  </a:cubicBezTo>
                  <a:cubicBezTo>
                    <a:pt x="1591" y="629"/>
                    <a:pt x="1517" y="555"/>
                    <a:pt x="1406" y="481"/>
                  </a:cubicBezTo>
                  <a:cubicBezTo>
                    <a:pt x="1369" y="444"/>
                    <a:pt x="1295" y="407"/>
                    <a:pt x="1258" y="370"/>
                  </a:cubicBezTo>
                  <a:cubicBezTo>
                    <a:pt x="1184" y="333"/>
                    <a:pt x="1147" y="296"/>
                    <a:pt x="1073" y="259"/>
                  </a:cubicBezTo>
                  <a:cubicBezTo>
                    <a:pt x="1036" y="222"/>
                    <a:pt x="962" y="185"/>
                    <a:pt x="888" y="148"/>
                  </a:cubicBezTo>
                  <a:cubicBezTo>
                    <a:pt x="814" y="148"/>
                    <a:pt x="777" y="111"/>
                    <a:pt x="703" y="74"/>
                  </a:cubicBezTo>
                  <a:cubicBezTo>
                    <a:pt x="592" y="37"/>
                    <a:pt x="482" y="37"/>
                    <a:pt x="37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4" name="Google Shape;1484;p64"/>
            <p:cNvSpPr/>
            <p:nvPr/>
          </p:nvSpPr>
          <p:spPr>
            <a:xfrm>
              <a:off x="5989725" y="912800"/>
              <a:ext cx="11100" cy="9275"/>
            </a:xfrm>
            <a:custGeom>
              <a:rect b="b" l="l" r="r" t="t"/>
              <a:pathLst>
                <a:path extrusionOk="0" h="371" w="444">
                  <a:moveTo>
                    <a:pt x="111" y="1"/>
                  </a:moveTo>
                  <a:cubicBezTo>
                    <a:pt x="111" y="1"/>
                    <a:pt x="74" y="38"/>
                    <a:pt x="37" y="38"/>
                  </a:cubicBezTo>
                  <a:cubicBezTo>
                    <a:pt x="37" y="75"/>
                    <a:pt x="0" y="75"/>
                    <a:pt x="0" y="75"/>
                  </a:cubicBezTo>
                  <a:cubicBezTo>
                    <a:pt x="0" y="75"/>
                    <a:pt x="0" y="112"/>
                    <a:pt x="0" y="112"/>
                  </a:cubicBezTo>
                  <a:cubicBezTo>
                    <a:pt x="37" y="148"/>
                    <a:pt x="37" y="185"/>
                    <a:pt x="37" y="222"/>
                  </a:cubicBezTo>
                  <a:cubicBezTo>
                    <a:pt x="37" y="222"/>
                    <a:pt x="74" y="259"/>
                    <a:pt x="74" y="296"/>
                  </a:cubicBezTo>
                  <a:lnTo>
                    <a:pt x="74" y="333"/>
                  </a:lnTo>
                  <a:lnTo>
                    <a:pt x="111" y="370"/>
                  </a:lnTo>
                  <a:lnTo>
                    <a:pt x="296" y="370"/>
                  </a:lnTo>
                  <a:cubicBezTo>
                    <a:pt x="296" y="370"/>
                    <a:pt x="333" y="370"/>
                    <a:pt x="370" y="333"/>
                  </a:cubicBezTo>
                  <a:lnTo>
                    <a:pt x="407" y="333"/>
                  </a:lnTo>
                  <a:cubicBezTo>
                    <a:pt x="407" y="333"/>
                    <a:pt x="407" y="333"/>
                    <a:pt x="444" y="296"/>
                  </a:cubicBezTo>
                  <a:cubicBezTo>
                    <a:pt x="444" y="259"/>
                    <a:pt x="444" y="222"/>
                    <a:pt x="444" y="185"/>
                  </a:cubicBezTo>
                  <a:cubicBezTo>
                    <a:pt x="444" y="148"/>
                    <a:pt x="444" y="148"/>
                    <a:pt x="407" y="112"/>
                  </a:cubicBezTo>
                  <a:cubicBezTo>
                    <a:pt x="407" y="75"/>
                    <a:pt x="407" y="75"/>
                    <a:pt x="370" y="75"/>
                  </a:cubicBezTo>
                  <a:lnTo>
                    <a:pt x="333" y="38"/>
                  </a:lnTo>
                  <a:lnTo>
                    <a:pt x="296"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5" name="Google Shape;1485;p64"/>
            <p:cNvSpPr/>
            <p:nvPr/>
          </p:nvSpPr>
          <p:spPr>
            <a:xfrm>
              <a:off x="5230900" y="744575"/>
              <a:ext cx="105400" cy="25000"/>
            </a:xfrm>
            <a:custGeom>
              <a:rect b="b" l="l" r="r" t="t"/>
              <a:pathLst>
                <a:path extrusionOk="0" h="1000" w="4216">
                  <a:moveTo>
                    <a:pt x="2182" y="1"/>
                  </a:moveTo>
                  <a:cubicBezTo>
                    <a:pt x="2034" y="1"/>
                    <a:pt x="1923" y="38"/>
                    <a:pt x="1775" y="38"/>
                  </a:cubicBezTo>
                  <a:cubicBezTo>
                    <a:pt x="1627" y="75"/>
                    <a:pt x="1516" y="75"/>
                    <a:pt x="1368" y="112"/>
                  </a:cubicBezTo>
                  <a:cubicBezTo>
                    <a:pt x="1110" y="149"/>
                    <a:pt x="888" y="186"/>
                    <a:pt x="666" y="260"/>
                  </a:cubicBezTo>
                  <a:cubicBezTo>
                    <a:pt x="481" y="297"/>
                    <a:pt x="296" y="371"/>
                    <a:pt x="185" y="371"/>
                  </a:cubicBezTo>
                  <a:cubicBezTo>
                    <a:pt x="74" y="408"/>
                    <a:pt x="0" y="445"/>
                    <a:pt x="0" y="445"/>
                  </a:cubicBezTo>
                  <a:lnTo>
                    <a:pt x="185" y="445"/>
                  </a:lnTo>
                  <a:cubicBezTo>
                    <a:pt x="296" y="482"/>
                    <a:pt x="481" y="482"/>
                    <a:pt x="703" y="482"/>
                  </a:cubicBezTo>
                  <a:cubicBezTo>
                    <a:pt x="925" y="482"/>
                    <a:pt x="1146" y="482"/>
                    <a:pt x="1405" y="445"/>
                  </a:cubicBezTo>
                  <a:lnTo>
                    <a:pt x="1812" y="445"/>
                  </a:lnTo>
                  <a:cubicBezTo>
                    <a:pt x="1960" y="408"/>
                    <a:pt x="2071" y="408"/>
                    <a:pt x="2219" y="408"/>
                  </a:cubicBezTo>
                  <a:cubicBezTo>
                    <a:pt x="2367" y="408"/>
                    <a:pt x="2477" y="371"/>
                    <a:pt x="2625" y="371"/>
                  </a:cubicBezTo>
                  <a:cubicBezTo>
                    <a:pt x="2736" y="408"/>
                    <a:pt x="2847" y="408"/>
                    <a:pt x="2995" y="408"/>
                  </a:cubicBezTo>
                  <a:cubicBezTo>
                    <a:pt x="3217" y="445"/>
                    <a:pt x="3439" y="519"/>
                    <a:pt x="3624" y="629"/>
                  </a:cubicBezTo>
                  <a:cubicBezTo>
                    <a:pt x="3808" y="703"/>
                    <a:pt x="3956" y="777"/>
                    <a:pt x="4030" y="851"/>
                  </a:cubicBezTo>
                  <a:cubicBezTo>
                    <a:pt x="4141" y="925"/>
                    <a:pt x="4215" y="999"/>
                    <a:pt x="4215" y="999"/>
                  </a:cubicBezTo>
                  <a:cubicBezTo>
                    <a:pt x="4215" y="999"/>
                    <a:pt x="4178" y="925"/>
                    <a:pt x="4104" y="814"/>
                  </a:cubicBezTo>
                  <a:cubicBezTo>
                    <a:pt x="4030" y="703"/>
                    <a:pt x="3919" y="555"/>
                    <a:pt x="3734" y="408"/>
                  </a:cubicBezTo>
                  <a:cubicBezTo>
                    <a:pt x="3550" y="297"/>
                    <a:pt x="3328" y="149"/>
                    <a:pt x="3069" y="75"/>
                  </a:cubicBezTo>
                  <a:cubicBezTo>
                    <a:pt x="2921" y="38"/>
                    <a:pt x="2773" y="1"/>
                    <a:pt x="262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6" name="Google Shape;1486;p64"/>
            <p:cNvSpPr/>
            <p:nvPr/>
          </p:nvSpPr>
          <p:spPr>
            <a:xfrm>
              <a:off x="5268800" y="767700"/>
              <a:ext cx="36075" cy="11100"/>
            </a:xfrm>
            <a:custGeom>
              <a:rect b="b" l="l" r="r" t="t"/>
              <a:pathLst>
                <a:path extrusionOk="0" h="444" w="1443">
                  <a:moveTo>
                    <a:pt x="481" y="0"/>
                  </a:moveTo>
                  <a:cubicBezTo>
                    <a:pt x="407" y="37"/>
                    <a:pt x="296" y="37"/>
                    <a:pt x="222" y="74"/>
                  </a:cubicBezTo>
                  <a:cubicBezTo>
                    <a:pt x="148" y="74"/>
                    <a:pt x="111" y="111"/>
                    <a:pt x="74" y="148"/>
                  </a:cubicBezTo>
                  <a:cubicBezTo>
                    <a:pt x="37" y="185"/>
                    <a:pt x="0" y="185"/>
                    <a:pt x="0" y="185"/>
                  </a:cubicBezTo>
                  <a:cubicBezTo>
                    <a:pt x="0" y="185"/>
                    <a:pt x="37" y="222"/>
                    <a:pt x="74" y="222"/>
                  </a:cubicBezTo>
                  <a:cubicBezTo>
                    <a:pt x="111" y="222"/>
                    <a:pt x="148" y="259"/>
                    <a:pt x="222" y="296"/>
                  </a:cubicBezTo>
                  <a:cubicBezTo>
                    <a:pt x="296" y="333"/>
                    <a:pt x="370" y="333"/>
                    <a:pt x="444" y="370"/>
                  </a:cubicBezTo>
                  <a:lnTo>
                    <a:pt x="592" y="407"/>
                  </a:lnTo>
                  <a:lnTo>
                    <a:pt x="703" y="407"/>
                  </a:lnTo>
                  <a:cubicBezTo>
                    <a:pt x="740" y="407"/>
                    <a:pt x="814" y="444"/>
                    <a:pt x="851" y="444"/>
                  </a:cubicBezTo>
                  <a:lnTo>
                    <a:pt x="1220" y="444"/>
                  </a:lnTo>
                  <a:cubicBezTo>
                    <a:pt x="1257" y="444"/>
                    <a:pt x="1331" y="407"/>
                    <a:pt x="1368" y="407"/>
                  </a:cubicBezTo>
                  <a:lnTo>
                    <a:pt x="1442" y="407"/>
                  </a:lnTo>
                  <a:cubicBezTo>
                    <a:pt x="1442" y="407"/>
                    <a:pt x="1442" y="370"/>
                    <a:pt x="1405" y="333"/>
                  </a:cubicBezTo>
                  <a:cubicBezTo>
                    <a:pt x="1368" y="333"/>
                    <a:pt x="1331" y="259"/>
                    <a:pt x="1257" y="222"/>
                  </a:cubicBezTo>
                  <a:cubicBezTo>
                    <a:pt x="1220" y="185"/>
                    <a:pt x="1146" y="148"/>
                    <a:pt x="1035" y="111"/>
                  </a:cubicBezTo>
                  <a:cubicBezTo>
                    <a:pt x="998" y="74"/>
                    <a:pt x="961" y="74"/>
                    <a:pt x="924" y="74"/>
                  </a:cubicBezTo>
                  <a:cubicBezTo>
                    <a:pt x="851" y="37"/>
                    <a:pt x="814" y="37"/>
                    <a:pt x="777" y="37"/>
                  </a:cubicBezTo>
                  <a:cubicBezTo>
                    <a:pt x="703" y="37"/>
                    <a:pt x="666" y="0"/>
                    <a:pt x="62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7" name="Google Shape;1487;p64"/>
            <p:cNvSpPr/>
            <p:nvPr/>
          </p:nvSpPr>
          <p:spPr>
            <a:xfrm>
              <a:off x="6051650" y="1528375"/>
              <a:ext cx="171925" cy="266200"/>
            </a:xfrm>
            <a:custGeom>
              <a:rect b="b" l="l" r="r" t="t"/>
              <a:pathLst>
                <a:path extrusionOk="0" h="10648" w="6877">
                  <a:moveTo>
                    <a:pt x="6877" y="0"/>
                  </a:moveTo>
                  <a:cubicBezTo>
                    <a:pt x="6877" y="0"/>
                    <a:pt x="6766" y="148"/>
                    <a:pt x="6544" y="444"/>
                  </a:cubicBezTo>
                  <a:cubicBezTo>
                    <a:pt x="6322" y="703"/>
                    <a:pt x="6027" y="1109"/>
                    <a:pt x="5657" y="1590"/>
                  </a:cubicBezTo>
                  <a:cubicBezTo>
                    <a:pt x="5287" y="2070"/>
                    <a:pt x="4917" y="2625"/>
                    <a:pt x="4474" y="3217"/>
                  </a:cubicBezTo>
                  <a:cubicBezTo>
                    <a:pt x="4252" y="3512"/>
                    <a:pt x="4030" y="3845"/>
                    <a:pt x="3845" y="4178"/>
                  </a:cubicBezTo>
                  <a:cubicBezTo>
                    <a:pt x="3624" y="4511"/>
                    <a:pt x="3402" y="4843"/>
                    <a:pt x="3180" y="5176"/>
                  </a:cubicBezTo>
                  <a:cubicBezTo>
                    <a:pt x="2958" y="5509"/>
                    <a:pt x="2736" y="5841"/>
                    <a:pt x="2551" y="6174"/>
                  </a:cubicBezTo>
                  <a:cubicBezTo>
                    <a:pt x="2330" y="6507"/>
                    <a:pt x="2145" y="6803"/>
                    <a:pt x="1923" y="7135"/>
                  </a:cubicBezTo>
                  <a:cubicBezTo>
                    <a:pt x="1553" y="7764"/>
                    <a:pt x="1220" y="8355"/>
                    <a:pt x="925" y="8873"/>
                  </a:cubicBezTo>
                  <a:cubicBezTo>
                    <a:pt x="629" y="9391"/>
                    <a:pt x="407" y="9834"/>
                    <a:pt x="222" y="10130"/>
                  </a:cubicBezTo>
                  <a:cubicBezTo>
                    <a:pt x="74" y="10463"/>
                    <a:pt x="0" y="10648"/>
                    <a:pt x="0" y="10648"/>
                  </a:cubicBezTo>
                  <a:cubicBezTo>
                    <a:pt x="0" y="10648"/>
                    <a:pt x="111" y="10463"/>
                    <a:pt x="296" y="10204"/>
                  </a:cubicBezTo>
                  <a:cubicBezTo>
                    <a:pt x="481" y="9908"/>
                    <a:pt x="777" y="9502"/>
                    <a:pt x="1110" y="9021"/>
                  </a:cubicBezTo>
                  <a:cubicBezTo>
                    <a:pt x="1442" y="8503"/>
                    <a:pt x="1812" y="7949"/>
                    <a:pt x="2219" y="7320"/>
                  </a:cubicBezTo>
                  <a:cubicBezTo>
                    <a:pt x="2440" y="7025"/>
                    <a:pt x="2662" y="6692"/>
                    <a:pt x="2847" y="6359"/>
                  </a:cubicBezTo>
                  <a:cubicBezTo>
                    <a:pt x="3069" y="6026"/>
                    <a:pt x="3291" y="5694"/>
                    <a:pt x="3513" y="5361"/>
                  </a:cubicBezTo>
                  <a:cubicBezTo>
                    <a:pt x="3734" y="5028"/>
                    <a:pt x="3956" y="4695"/>
                    <a:pt x="4141" y="4363"/>
                  </a:cubicBezTo>
                  <a:cubicBezTo>
                    <a:pt x="4363" y="4067"/>
                    <a:pt x="4548" y="3734"/>
                    <a:pt x="4770" y="3401"/>
                  </a:cubicBezTo>
                  <a:cubicBezTo>
                    <a:pt x="5176" y="2773"/>
                    <a:pt x="5546" y="2218"/>
                    <a:pt x="5842" y="1701"/>
                  </a:cubicBezTo>
                  <a:cubicBezTo>
                    <a:pt x="6138" y="1183"/>
                    <a:pt x="6396" y="776"/>
                    <a:pt x="6581" y="481"/>
                  </a:cubicBezTo>
                  <a:cubicBezTo>
                    <a:pt x="6766" y="185"/>
                    <a:pt x="6877" y="0"/>
                    <a:pt x="687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8" name="Google Shape;1488;p64"/>
            <p:cNvSpPr/>
            <p:nvPr/>
          </p:nvSpPr>
          <p:spPr>
            <a:xfrm>
              <a:off x="6121900" y="1636500"/>
              <a:ext cx="51775" cy="81375"/>
            </a:xfrm>
            <a:custGeom>
              <a:rect b="b" l="l" r="r" t="t"/>
              <a:pathLst>
                <a:path extrusionOk="0" h="3255" w="2071">
                  <a:moveTo>
                    <a:pt x="2071" y="1"/>
                  </a:moveTo>
                  <a:cubicBezTo>
                    <a:pt x="2070" y="1"/>
                    <a:pt x="2034" y="38"/>
                    <a:pt x="1960" y="149"/>
                  </a:cubicBezTo>
                  <a:cubicBezTo>
                    <a:pt x="1923" y="222"/>
                    <a:pt x="1812" y="333"/>
                    <a:pt x="1701" y="481"/>
                  </a:cubicBezTo>
                  <a:cubicBezTo>
                    <a:pt x="1590" y="629"/>
                    <a:pt x="1442" y="777"/>
                    <a:pt x="1331" y="962"/>
                  </a:cubicBezTo>
                  <a:cubicBezTo>
                    <a:pt x="1257" y="1073"/>
                    <a:pt x="1183" y="1147"/>
                    <a:pt x="1109" y="1258"/>
                  </a:cubicBezTo>
                  <a:cubicBezTo>
                    <a:pt x="1072" y="1369"/>
                    <a:pt x="998" y="1443"/>
                    <a:pt x="924" y="1553"/>
                  </a:cubicBezTo>
                  <a:cubicBezTo>
                    <a:pt x="850" y="1664"/>
                    <a:pt x="777" y="1738"/>
                    <a:pt x="740" y="1849"/>
                  </a:cubicBezTo>
                  <a:cubicBezTo>
                    <a:pt x="666" y="1960"/>
                    <a:pt x="629" y="2034"/>
                    <a:pt x="555" y="2145"/>
                  </a:cubicBezTo>
                  <a:cubicBezTo>
                    <a:pt x="444" y="2330"/>
                    <a:pt x="333" y="2515"/>
                    <a:pt x="259" y="2700"/>
                  </a:cubicBezTo>
                  <a:cubicBezTo>
                    <a:pt x="148" y="2847"/>
                    <a:pt x="111" y="2995"/>
                    <a:pt x="37" y="3069"/>
                  </a:cubicBezTo>
                  <a:cubicBezTo>
                    <a:pt x="0" y="3180"/>
                    <a:pt x="0" y="3254"/>
                    <a:pt x="0" y="3254"/>
                  </a:cubicBezTo>
                  <a:cubicBezTo>
                    <a:pt x="0" y="3254"/>
                    <a:pt x="37" y="3217"/>
                    <a:pt x="111" y="3143"/>
                  </a:cubicBezTo>
                  <a:cubicBezTo>
                    <a:pt x="185" y="3069"/>
                    <a:pt x="296" y="2958"/>
                    <a:pt x="444" y="2810"/>
                  </a:cubicBezTo>
                  <a:cubicBezTo>
                    <a:pt x="555" y="2700"/>
                    <a:pt x="703" y="2515"/>
                    <a:pt x="850" y="2330"/>
                  </a:cubicBezTo>
                  <a:cubicBezTo>
                    <a:pt x="887" y="2256"/>
                    <a:pt x="961" y="2145"/>
                    <a:pt x="1035" y="2071"/>
                  </a:cubicBezTo>
                  <a:cubicBezTo>
                    <a:pt x="1109" y="1960"/>
                    <a:pt x="1183" y="1849"/>
                    <a:pt x="1257" y="1775"/>
                  </a:cubicBezTo>
                  <a:cubicBezTo>
                    <a:pt x="1331" y="1664"/>
                    <a:pt x="1368" y="1553"/>
                    <a:pt x="1442" y="1443"/>
                  </a:cubicBezTo>
                  <a:cubicBezTo>
                    <a:pt x="1516" y="1369"/>
                    <a:pt x="1553" y="1258"/>
                    <a:pt x="1627" y="1147"/>
                  </a:cubicBezTo>
                  <a:cubicBezTo>
                    <a:pt x="1701" y="962"/>
                    <a:pt x="1812" y="777"/>
                    <a:pt x="1886" y="592"/>
                  </a:cubicBezTo>
                  <a:cubicBezTo>
                    <a:pt x="1960" y="407"/>
                    <a:pt x="1997" y="259"/>
                    <a:pt x="2034" y="186"/>
                  </a:cubicBezTo>
                  <a:cubicBezTo>
                    <a:pt x="2071" y="75"/>
                    <a:pt x="2071" y="1"/>
                    <a:pt x="207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89" name="Google Shape;1489;p64"/>
          <p:cNvGrpSpPr/>
          <p:nvPr/>
        </p:nvGrpSpPr>
        <p:grpSpPr>
          <a:xfrm>
            <a:off x="793393" y="2727333"/>
            <a:ext cx="1661641" cy="1474062"/>
            <a:chOff x="886075" y="105325"/>
            <a:chExt cx="2241825" cy="1988750"/>
          </a:xfrm>
        </p:grpSpPr>
        <p:sp>
          <p:nvSpPr>
            <p:cNvPr id="1490" name="Google Shape;1490;p64"/>
            <p:cNvSpPr/>
            <p:nvPr/>
          </p:nvSpPr>
          <p:spPr>
            <a:xfrm>
              <a:off x="1245600" y="525500"/>
              <a:ext cx="888250" cy="574925"/>
            </a:xfrm>
            <a:custGeom>
              <a:rect b="b" l="l" r="r" t="t"/>
              <a:pathLst>
                <a:path extrusionOk="0" h="22997" w="35530">
                  <a:moveTo>
                    <a:pt x="15455" y="0"/>
                  </a:moveTo>
                  <a:cubicBezTo>
                    <a:pt x="15159" y="0"/>
                    <a:pt x="14863" y="0"/>
                    <a:pt x="14567" y="37"/>
                  </a:cubicBezTo>
                  <a:lnTo>
                    <a:pt x="13606" y="37"/>
                  </a:lnTo>
                  <a:lnTo>
                    <a:pt x="12608" y="148"/>
                  </a:lnTo>
                  <a:cubicBezTo>
                    <a:pt x="12164" y="148"/>
                    <a:pt x="11684" y="222"/>
                    <a:pt x="11203" y="296"/>
                  </a:cubicBezTo>
                  <a:lnTo>
                    <a:pt x="10648" y="370"/>
                  </a:lnTo>
                  <a:cubicBezTo>
                    <a:pt x="7765" y="888"/>
                    <a:pt x="5251" y="2034"/>
                    <a:pt x="3402" y="3660"/>
                  </a:cubicBezTo>
                  <a:cubicBezTo>
                    <a:pt x="2367" y="4585"/>
                    <a:pt x="1554" y="5731"/>
                    <a:pt x="962" y="6951"/>
                  </a:cubicBezTo>
                  <a:cubicBezTo>
                    <a:pt x="407" y="8134"/>
                    <a:pt x="112" y="9502"/>
                    <a:pt x="38" y="10870"/>
                  </a:cubicBezTo>
                  <a:cubicBezTo>
                    <a:pt x="1" y="12164"/>
                    <a:pt x="186" y="13495"/>
                    <a:pt x="629" y="14826"/>
                  </a:cubicBezTo>
                  <a:cubicBezTo>
                    <a:pt x="1073" y="16120"/>
                    <a:pt x="1701" y="17303"/>
                    <a:pt x="2515" y="18338"/>
                  </a:cubicBezTo>
                  <a:cubicBezTo>
                    <a:pt x="3328" y="19410"/>
                    <a:pt x="4326" y="20297"/>
                    <a:pt x="5435" y="21000"/>
                  </a:cubicBezTo>
                  <a:cubicBezTo>
                    <a:pt x="6508" y="21702"/>
                    <a:pt x="7802" y="22183"/>
                    <a:pt x="9096" y="22405"/>
                  </a:cubicBezTo>
                  <a:cubicBezTo>
                    <a:pt x="9170" y="22405"/>
                    <a:pt x="9243" y="22368"/>
                    <a:pt x="9243" y="22294"/>
                  </a:cubicBezTo>
                  <a:cubicBezTo>
                    <a:pt x="9280" y="22220"/>
                    <a:pt x="9206" y="22146"/>
                    <a:pt x="9133" y="22146"/>
                  </a:cubicBezTo>
                  <a:cubicBezTo>
                    <a:pt x="7913" y="21813"/>
                    <a:pt x="6766" y="21295"/>
                    <a:pt x="5694" y="20593"/>
                  </a:cubicBezTo>
                  <a:cubicBezTo>
                    <a:pt x="4696" y="19854"/>
                    <a:pt x="3809" y="18966"/>
                    <a:pt x="3069" y="17931"/>
                  </a:cubicBezTo>
                  <a:cubicBezTo>
                    <a:pt x="1591" y="15824"/>
                    <a:pt x="851" y="13347"/>
                    <a:pt x="1036" y="10907"/>
                  </a:cubicBezTo>
                  <a:cubicBezTo>
                    <a:pt x="1110" y="9687"/>
                    <a:pt x="1406" y="8467"/>
                    <a:pt x="1960" y="7394"/>
                  </a:cubicBezTo>
                  <a:cubicBezTo>
                    <a:pt x="2478" y="6285"/>
                    <a:pt x="3217" y="5324"/>
                    <a:pt x="4141" y="4511"/>
                  </a:cubicBezTo>
                  <a:cubicBezTo>
                    <a:pt x="5029" y="3771"/>
                    <a:pt x="6064" y="3143"/>
                    <a:pt x="7284" y="2625"/>
                  </a:cubicBezTo>
                  <a:cubicBezTo>
                    <a:pt x="8467" y="2108"/>
                    <a:pt x="9761" y="1812"/>
                    <a:pt x="10870" y="1590"/>
                  </a:cubicBezTo>
                  <a:cubicBezTo>
                    <a:pt x="11055" y="1590"/>
                    <a:pt x="11240" y="1553"/>
                    <a:pt x="11425" y="1516"/>
                  </a:cubicBezTo>
                  <a:cubicBezTo>
                    <a:pt x="11831" y="1479"/>
                    <a:pt x="12275" y="1405"/>
                    <a:pt x="12719" y="1368"/>
                  </a:cubicBezTo>
                  <a:lnTo>
                    <a:pt x="13680" y="1294"/>
                  </a:lnTo>
                  <a:lnTo>
                    <a:pt x="14604" y="1294"/>
                  </a:lnTo>
                  <a:cubicBezTo>
                    <a:pt x="14863" y="1294"/>
                    <a:pt x="15085" y="1257"/>
                    <a:pt x="15344" y="1257"/>
                  </a:cubicBezTo>
                  <a:cubicBezTo>
                    <a:pt x="16231" y="1257"/>
                    <a:pt x="17192" y="1331"/>
                    <a:pt x="18375" y="1442"/>
                  </a:cubicBezTo>
                  <a:cubicBezTo>
                    <a:pt x="19706" y="1553"/>
                    <a:pt x="20926" y="1812"/>
                    <a:pt x="22035" y="2182"/>
                  </a:cubicBezTo>
                  <a:cubicBezTo>
                    <a:pt x="23255" y="2551"/>
                    <a:pt x="24401" y="3069"/>
                    <a:pt x="25400" y="3734"/>
                  </a:cubicBezTo>
                  <a:cubicBezTo>
                    <a:pt x="26398" y="4363"/>
                    <a:pt x="27285" y="5213"/>
                    <a:pt x="28099" y="6174"/>
                  </a:cubicBezTo>
                  <a:cubicBezTo>
                    <a:pt x="28505" y="6692"/>
                    <a:pt x="28875" y="7210"/>
                    <a:pt x="29208" y="7690"/>
                  </a:cubicBezTo>
                  <a:cubicBezTo>
                    <a:pt x="29577" y="8319"/>
                    <a:pt x="29873" y="8836"/>
                    <a:pt x="30132" y="9317"/>
                  </a:cubicBezTo>
                  <a:cubicBezTo>
                    <a:pt x="30428" y="9834"/>
                    <a:pt x="30686" y="10352"/>
                    <a:pt x="30908" y="10833"/>
                  </a:cubicBezTo>
                  <a:cubicBezTo>
                    <a:pt x="31241" y="11461"/>
                    <a:pt x="31574" y="12127"/>
                    <a:pt x="31943" y="12755"/>
                  </a:cubicBezTo>
                  <a:cubicBezTo>
                    <a:pt x="32313" y="13458"/>
                    <a:pt x="32683" y="13975"/>
                    <a:pt x="33053" y="14419"/>
                  </a:cubicBezTo>
                  <a:cubicBezTo>
                    <a:pt x="33422" y="14863"/>
                    <a:pt x="33829" y="15195"/>
                    <a:pt x="34236" y="15491"/>
                  </a:cubicBezTo>
                  <a:cubicBezTo>
                    <a:pt x="33718" y="16083"/>
                    <a:pt x="33127" y="16674"/>
                    <a:pt x="32424" y="17340"/>
                  </a:cubicBezTo>
                  <a:cubicBezTo>
                    <a:pt x="31611" y="18079"/>
                    <a:pt x="30834" y="18744"/>
                    <a:pt x="30058" y="19336"/>
                  </a:cubicBezTo>
                  <a:cubicBezTo>
                    <a:pt x="29060" y="20112"/>
                    <a:pt x="28246" y="20667"/>
                    <a:pt x="27470" y="21148"/>
                  </a:cubicBezTo>
                  <a:cubicBezTo>
                    <a:pt x="27174" y="21332"/>
                    <a:pt x="26842" y="21554"/>
                    <a:pt x="26546" y="21739"/>
                  </a:cubicBezTo>
                  <a:lnTo>
                    <a:pt x="26509" y="21739"/>
                  </a:lnTo>
                  <a:lnTo>
                    <a:pt x="26139" y="21961"/>
                  </a:lnTo>
                  <a:cubicBezTo>
                    <a:pt x="25843" y="22146"/>
                    <a:pt x="25548" y="22294"/>
                    <a:pt x="25252" y="22442"/>
                  </a:cubicBezTo>
                  <a:cubicBezTo>
                    <a:pt x="25067" y="22552"/>
                    <a:pt x="24919" y="22626"/>
                    <a:pt x="24771" y="22737"/>
                  </a:cubicBezTo>
                  <a:cubicBezTo>
                    <a:pt x="24697" y="22774"/>
                    <a:pt x="24660" y="22848"/>
                    <a:pt x="24697" y="22922"/>
                  </a:cubicBezTo>
                  <a:cubicBezTo>
                    <a:pt x="24734" y="22959"/>
                    <a:pt x="24771" y="22996"/>
                    <a:pt x="24808" y="22996"/>
                  </a:cubicBezTo>
                  <a:lnTo>
                    <a:pt x="24882" y="22996"/>
                  </a:lnTo>
                  <a:cubicBezTo>
                    <a:pt x="25880" y="22515"/>
                    <a:pt x="26805" y="22072"/>
                    <a:pt x="27729" y="21554"/>
                  </a:cubicBezTo>
                  <a:cubicBezTo>
                    <a:pt x="28505" y="21111"/>
                    <a:pt x="29392" y="20556"/>
                    <a:pt x="30391" y="19854"/>
                  </a:cubicBezTo>
                  <a:cubicBezTo>
                    <a:pt x="31241" y="19262"/>
                    <a:pt x="32054" y="18634"/>
                    <a:pt x="32942" y="17894"/>
                  </a:cubicBezTo>
                  <a:cubicBezTo>
                    <a:pt x="33866" y="17081"/>
                    <a:pt x="34605" y="16378"/>
                    <a:pt x="35234" y="15639"/>
                  </a:cubicBezTo>
                  <a:lnTo>
                    <a:pt x="35493" y="15380"/>
                  </a:lnTo>
                  <a:cubicBezTo>
                    <a:pt x="35530" y="15343"/>
                    <a:pt x="35530" y="15306"/>
                    <a:pt x="35530" y="15269"/>
                  </a:cubicBezTo>
                  <a:cubicBezTo>
                    <a:pt x="35493" y="15232"/>
                    <a:pt x="35493" y="15195"/>
                    <a:pt x="35456" y="15158"/>
                  </a:cubicBezTo>
                  <a:lnTo>
                    <a:pt x="35123" y="14973"/>
                  </a:lnTo>
                  <a:cubicBezTo>
                    <a:pt x="34642" y="14715"/>
                    <a:pt x="34199" y="14345"/>
                    <a:pt x="33792" y="13827"/>
                  </a:cubicBezTo>
                  <a:cubicBezTo>
                    <a:pt x="33459" y="13384"/>
                    <a:pt x="33127" y="12903"/>
                    <a:pt x="32831" y="12275"/>
                  </a:cubicBezTo>
                  <a:cubicBezTo>
                    <a:pt x="32498" y="11683"/>
                    <a:pt x="32165" y="11018"/>
                    <a:pt x="31870" y="10389"/>
                  </a:cubicBezTo>
                  <a:cubicBezTo>
                    <a:pt x="31648" y="9871"/>
                    <a:pt x="31389" y="9354"/>
                    <a:pt x="31130" y="8836"/>
                  </a:cubicBezTo>
                  <a:cubicBezTo>
                    <a:pt x="30465" y="7505"/>
                    <a:pt x="29762" y="6396"/>
                    <a:pt x="29023" y="5472"/>
                  </a:cubicBezTo>
                  <a:cubicBezTo>
                    <a:pt x="28135" y="4363"/>
                    <a:pt x="27174" y="3439"/>
                    <a:pt x="26065" y="2699"/>
                  </a:cubicBezTo>
                  <a:cubicBezTo>
                    <a:pt x="25030" y="1997"/>
                    <a:pt x="23810" y="1405"/>
                    <a:pt x="22442" y="962"/>
                  </a:cubicBezTo>
                  <a:cubicBezTo>
                    <a:pt x="21222" y="592"/>
                    <a:pt x="19928" y="333"/>
                    <a:pt x="18523" y="185"/>
                  </a:cubicBezTo>
                  <a:cubicBezTo>
                    <a:pt x="17414" y="74"/>
                    <a:pt x="16416" y="0"/>
                    <a:pt x="15455"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1" name="Google Shape;1491;p64"/>
            <p:cNvSpPr/>
            <p:nvPr/>
          </p:nvSpPr>
          <p:spPr>
            <a:xfrm>
              <a:off x="1227125" y="814800"/>
              <a:ext cx="97075" cy="223700"/>
            </a:xfrm>
            <a:custGeom>
              <a:rect b="b" l="l" r="r" t="t"/>
              <a:pathLst>
                <a:path extrusionOk="0" h="8948" w="3883">
                  <a:moveTo>
                    <a:pt x="148" y="0"/>
                  </a:moveTo>
                  <a:cubicBezTo>
                    <a:pt x="74" y="0"/>
                    <a:pt x="0" y="74"/>
                    <a:pt x="0" y="148"/>
                  </a:cubicBezTo>
                  <a:lnTo>
                    <a:pt x="0" y="555"/>
                  </a:lnTo>
                  <a:cubicBezTo>
                    <a:pt x="0" y="703"/>
                    <a:pt x="0" y="850"/>
                    <a:pt x="0" y="1035"/>
                  </a:cubicBezTo>
                  <a:cubicBezTo>
                    <a:pt x="0" y="1294"/>
                    <a:pt x="37" y="1479"/>
                    <a:pt x="37" y="1664"/>
                  </a:cubicBezTo>
                  <a:cubicBezTo>
                    <a:pt x="111" y="2144"/>
                    <a:pt x="185" y="2699"/>
                    <a:pt x="296" y="3217"/>
                  </a:cubicBezTo>
                  <a:cubicBezTo>
                    <a:pt x="444" y="3771"/>
                    <a:pt x="629" y="4363"/>
                    <a:pt x="851" y="4917"/>
                  </a:cubicBezTo>
                  <a:cubicBezTo>
                    <a:pt x="1109" y="5472"/>
                    <a:pt x="1405" y="6026"/>
                    <a:pt x="1664" y="6544"/>
                  </a:cubicBezTo>
                  <a:cubicBezTo>
                    <a:pt x="1960" y="6988"/>
                    <a:pt x="2293" y="7431"/>
                    <a:pt x="2588" y="7801"/>
                  </a:cubicBezTo>
                  <a:cubicBezTo>
                    <a:pt x="2699" y="7949"/>
                    <a:pt x="2847" y="8097"/>
                    <a:pt x="2995" y="8282"/>
                  </a:cubicBezTo>
                  <a:cubicBezTo>
                    <a:pt x="3143" y="8429"/>
                    <a:pt x="3254" y="8540"/>
                    <a:pt x="3328" y="8614"/>
                  </a:cubicBezTo>
                  <a:lnTo>
                    <a:pt x="3623" y="8910"/>
                  </a:lnTo>
                  <a:cubicBezTo>
                    <a:pt x="3660" y="8947"/>
                    <a:pt x="3697" y="8947"/>
                    <a:pt x="3734" y="8947"/>
                  </a:cubicBezTo>
                  <a:cubicBezTo>
                    <a:pt x="3771" y="8947"/>
                    <a:pt x="3771" y="8947"/>
                    <a:pt x="3808" y="8910"/>
                  </a:cubicBezTo>
                  <a:cubicBezTo>
                    <a:pt x="3882" y="8873"/>
                    <a:pt x="3882" y="8762"/>
                    <a:pt x="3845" y="8725"/>
                  </a:cubicBezTo>
                  <a:lnTo>
                    <a:pt x="3587" y="8392"/>
                  </a:lnTo>
                  <a:cubicBezTo>
                    <a:pt x="3476" y="8282"/>
                    <a:pt x="3365" y="8171"/>
                    <a:pt x="3291" y="8023"/>
                  </a:cubicBezTo>
                  <a:cubicBezTo>
                    <a:pt x="3143" y="7875"/>
                    <a:pt x="3032" y="7727"/>
                    <a:pt x="2921" y="7542"/>
                  </a:cubicBezTo>
                  <a:cubicBezTo>
                    <a:pt x="2662" y="7172"/>
                    <a:pt x="2403" y="6729"/>
                    <a:pt x="2108" y="6285"/>
                  </a:cubicBezTo>
                  <a:cubicBezTo>
                    <a:pt x="1849" y="5805"/>
                    <a:pt x="1590" y="5250"/>
                    <a:pt x="1331" y="4732"/>
                  </a:cubicBezTo>
                  <a:cubicBezTo>
                    <a:pt x="1146" y="4178"/>
                    <a:pt x="925" y="3623"/>
                    <a:pt x="777" y="3106"/>
                  </a:cubicBezTo>
                  <a:cubicBezTo>
                    <a:pt x="666" y="2588"/>
                    <a:pt x="518" y="2070"/>
                    <a:pt x="444" y="1627"/>
                  </a:cubicBezTo>
                  <a:cubicBezTo>
                    <a:pt x="444" y="1405"/>
                    <a:pt x="407" y="1220"/>
                    <a:pt x="370" y="1035"/>
                  </a:cubicBezTo>
                  <a:cubicBezTo>
                    <a:pt x="333" y="813"/>
                    <a:pt x="333" y="666"/>
                    <a:pt x="333" y="555"/>
                  </a:cubicBezTo>
                  <a:lnTo>
                    <a:pt x="296" y="148"/>
                  </a:lnTo>
                  <a:cubicBezTo>
                    <a:pt x="296" y="74"/>
                    <a:pt x="222" y="0"/>
                    <a:pt x="148"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2" name="Google Shape;1492;p64"/>
            <p:cNvSpPr/>
            <p:nvPr/>
          </p:nvSpPr>
          <p:spPr>
            <a:xfrm>
              <a:off x="1510875" y="602200"/>
              <a:ext cx="370650" cy="133125"/>
            </a:xfrm>
            <a:custGeom>
              <a:rect b="b" l="l" r="r" t="t"/>
              <a:pathLst>
                <a:path extrusionOk="0" h="5325" w="14826">
                  <a:moveTo>
                    <a:pt x="3956" y="1"/>
                  </a:moveTo>
                  <a:cubicBezTo>
                    <a:pt x="3513" y="1"/>
                    <a:pt x="3069" y="38"/>
                    <a:pt x="2588" y="75"/>
                  </a:cubicBezTo>
                  <a:cubicBezTo>
                    <a:pt x="2366" y="75"/>
                    <a:pt x="2182" y="112"/>
                    <a:pt x="2034" y="112"/>
                  </a:cubicBezTo>
                  <a:lnTo>
                    <a:pt x="1553" y="223"/>
                  </a:lnTo>
                  <a:cubicBezTo>
                    <a:pt x="1257" y="260"/>
                    <a:pt x="999" y="334"/>
                    <a:pt x="777" y="371"/>
                  </a:cubicBezTo>
                  <a:lnTo>
                    <a:pt x="111" y="592"/>
                  </a:lnTo>
                  <a:cubicBezTo>
                    <a:pt x="37" y="592"/>
                    <a:pt x="0" y="666"/>
                    <a:pt x="0" y="740"/>
                  </a:cubicBezTo>
                  <a:cubicBezTo>
                    <a:pt x="0" y="814"/>
                    <a:pt x="74" y="851"/>
                    <a:pt x="148" y="851"/>
                  </a:cubicBezTo>
                  <a:lnTo>
                    <a:pt x="1590" y="851"/>
                  </a:lnTo>
                  <a:lnTo>
                    <a:pt x="2071" y="888"/>
                  </a:lnTo>
                  <a:lnTo>
                    <a:pt x="2588" y="925"/>
                  </a:lnTo>
                  <a:cubicBezTo>
                    <a:pt x="3143" y="925"/>
                    <a:pt x="3734" y="999"/>
                    <a:pt x="4363" y="1110"/>
                  </a:cubicBezTo>
                  <a:cubicBezTo>
                    <a:pt x="4585" y="1110"/>
                    <a:pt x="4807" y="1147"/>
                    <a:pt x="5028" y="1184"/>
                  </a:cubicBezTo>
                  <a:cubicBezTo>
                    <a:pt x="5916" y="1332"/>
                    <a:pt x="6840" y="1554"/>
                    <a:pt x="7727" y="1849"/>
                  </a:cubicBezTo>
                  <a:cubicBezTo>
                    <a:pt x="8652" y="2108"/>
                    <a:pt x="9576" y="2441"/>
                    <a:pt x="10352" y="2811"/>
                  </a:cubicBezTo>
                  <a:lnTo>
                    <a:pt x="10907" y="3106"/>
                  </a:lnTo>
                  <a:cubicBezTo>
                    <a:pt x="11535" y="3402"/>
                    <a:pt x="12090" y="3661"/>
                    <a:pt x="12533" y="3957"/>
                  </a:cubicBezTo>
                  <a:lnTo>
                    <a:pt x="12977" y="4216"/>
                  </a:lnTo>
                  <a:lnTo>
                    <a:pt x="13384" y="4474"/>
                  </a:lnTo>
                  <a:cubicBezTo>
                    <a:pt x="13643" y="4622"/>
                    <a:pt x="13864" y="4770"/>
                    <a:pt x="14012" y="4881"/>
                  </a:cubicBezTo>
                  <a:lnTo>
                    <a:pt x="14604" y="5288"/>
                  </a:lnTo>
                  <a:cubicBezTo>
                    <a:pt x="14641" y="5288"/>
                    <a:pt x="14641" y="5325"/>
                    <a:pt x="14678" y="5325"/>
                  </a:cubicBezTo>
                  <a:cubicBezTo>
                    <a:pt x="14715" y="5325"/>
                    <a:pt x="14752" y="5288"/>
                    <a:pt x="14789" y="5251"/>
                  </a:cubicBezTo>
                  <a:cubicBezTo>
                    <a:pt x="14826" y="5214"/>
                    <a:pt x="14826" y="5140"/>
                    <a:pt x="14789" y="5066"/>
                  </a:cubicBezTo>
                  <a:lnTo>
                    <a:pt x="14345" y="4548"/>
                  </a:lnTo>
                  <a:cubicBezTo>
                    <a:pt x="14197" y="4363"/>
                    <a:pt x="14012" y="4179"/>
                    <a:pt x="13790" y="3957"/>
                  </a:cubicBezTo>
                  <a:lnTo>
                    <a:pt x="13458" y="3624"/>
                  </a:lnTo>
                  <a:cubicBezTo>
                    <a:pt x="13310" y="3513"/>
                    <a:pt x="13199" y="3402"/>
                    <a:pt x="13051" y="3291"/>
                  </a:cubicBezTo>
                  <a:cubicBezTo>
                    <a:pt x="12312" y="2700"/>
                    <a:pt x="11609" y="2219"/>
                    <a:pt x="10870" y="1812"/>
                  </a:cubicBezTo>
                  <a:cubicBezTo>
                    <a:pt x="10019" y="1369"/>
                    <a:pt x="9095" y="962"/>
                    <a:pt x="8134" y="629"/>
                  </a:cubicBezTo>
                  <a:cubicBezTo>
                    <a:pt x="7136" y="371"/>
                    <a:pt x="6138" y="186"/>
                    <a:pt x="5176" y="75"/>
                  </a:cubicBezTo>
                  <a:cubicBezTo>
                    <a:pt x="4807" y="38"/>
                    <a:pt x="4363" y="1"/>
                    <a:pt x="395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3" name="Google Shape;1493;p64"/>
            <p:cNvSpPr/>
            <p:nvPr/>
          </p:nvSpPr>
          <p:spPr>
            <a:xfrm>
              <a:off x="2199450" y="384075"/>
              <a:ext cx="24975" cy="23150"/>
            </a:xfrm>
            <a:custGeom>
              <a:rect b="b" l="l" r="r" t="t"/>
              <a:pathLst>
                <a:path extrusionOk="0" h="926" w="999">
                  <a:moveTo>
                    <a:pt x="296" y="1"/>
                  </a:moveTo>
                  <a:cubicBezTo>
                    <a:pt x="296" y="1"/>
                    <a:pt x="259" y="38"/>
                    <a:pt x="259" y="38"/>
                  </a:cubicBezTo>
                  <a:cubicBezTo>
                    <a:pt x="222" y="38"/>
                    <a:pt x="185" y="75"/>
                    <a:pt x="148" y="75"/>
                  </a:cubicBezTo>
                  <a:cubicBezTo>
                    <a:pt x="111" y="186"/>
                    <a:pt x="74" y="260"/>
                    <a:pt x="38" y="334"/>
                  </a:cubicBezTo>
                  <a:cubicBezTo>
                    <a:pt x="1" y="407"/>
                    <a:pt x="1" y="481"/>
                    <a:pt x="74" y="518"/>
                  </a:cubicBezTo>
                  <a:cubicBezTo>
                    <a:pt x="259" y="666"/>
                    <a:pt x="407" y="777"/>
                    <a:pt x="592" y="888"/>
                  </a:cubicBezTo>
                  <a:cubicBezTo>
                    <a:pt x="629" y="925"/>
                    <a:pt x="666" y="925"/>
                    <a:pt x="666" y="925"/>
                  </a:cubicBezTo>
                  <a:lnTo>
                    <a:pt x="703" y="925"/>
                  </a:lnTo>
                  <a:cubicBezTo>
                    <a:pt x="740" y="925"/>
                    <a:pt x="777" y="888"/>
                    <a:pt x="814" y="851"/>
                  </a:cubicBezTo>
                  <a:cubicBezTo>
                    <a:pt x="851" y="740"/>
                    <a:pt x="925" y="629"/>
                    <a:pt x="962" y="518"/>
                  </a:cubicBezTo>
                  <a:cubicBezTo>
                    <a:pt x="999" y="444"/>
                    <a:pt x="962" y="370"/>
                    <a:pt x="925" y="334"/>
                  </a:cubicBezTo>
                  <a:cubicBezTo>
                    <a:pt x="740" y="223"/>
                    <a:pt x="555" y="112"/>
                    <a:pt x="370" y="38"/>
                  </a:cubicBezTo>
                  <a:cubicBezTo>
                    <a:pt x="333" y="1"/>
                    <a:pt x="333" y="1"/>
                    <a:pt x="29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4" name="Google Shape;1494;p64"/>
            <p:cNvSpPr/>
            <p:nvPr/>
          </p:nvSpPr>
          <p:spPr>
            <a:xfrm>
              <a:off x="2206850" y="363750"/>
              <a:ext cx="26825" cy="26825"/>
            </a:xfrm>
            <a:custGeom>
              <a:rect b="b" l="l" r="r" t="t"/>
              <a:pathLst>
                <a:path extrusionOk="0" h="1073" w="1073">
                  <a:moveTo>
                    <a:pt x="222" y="0"/>
                  </a:moveTo>
                  <a:cubicBezTo>
                    <a:pt x="185" y="37"/>
                    <a:pt x="148" y="74"/>
                    <a:pt x="148" y="111"/>
                  </a:cubicBezTo>
                  <a:cubicBezTo>
                    <a:pt x="148" y="222"/>
                    <a:pt x="111" y="370"/>
                    <a:pt x="37" y="518"/>
                  </a:cubicBezTo>
                  <a:cubicBezTo>
                    <a:pt x="0" y="592"/>
                    <a:pt x="37" y="666"/>
                    <a:pt x="111" y="703"/>
                  </a:cubicBezTo>
                  <a:cubicBezTo>
                    <a:pt x="259" y="814"/>
                    <a:pt x="444" y="925"/>
                    <a:pt x="629" y="1036"/>
                  </a:cubicBezTo>
                  <a:cubicBezTo>
                    <a:pt x="666" y="1036"/>
                    <a:pt x="703" y="1073"/>
                    <a:pt x="703" y="1073"/>
                  </a:cubicBezTo>
                  <a:lnTo>
                    <a:pt x="740" y="1073"/>
                  </a:lnTo>
                  <a:cubicBezTo>
                    <a:pt x="777" y="1036"/>
                    <a:pt x="814" y="999"/>
                    <a:pt x="851" y="962"/>
                  </a:cubicBezTo>
                  <a:cubicBezTo>
                    <a:pt x="925" y="814"/>
                    <a:pt x="999" y="629"/>
                    <a:pt x="1035" y="481"/>
                  </a:cubicBezTo>
                  <a:cubicBezTo>
                    <a:pt x="1072" y="407"/>
                    <a:pt x="1035" y="333"/>
                    <a:pt x="962" y="296"/>
                  </a:cubicBezTo>
                  <a:cubicBezTo>
                    <a:pt x="740" y="185"/>
                    <a:pt x="555" y="74"/>
                    <a:pt x="333"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5" name="Google Shape;1495;p64"/>
            <p:cNvSpPr/>
            <p:nvPr/>
          </p:nvSpPr>
          <p:spPr>
            <a:xfrm>
              <a:off x="2236425" y="381300"/>
              <a:ext cx="29600" cy="31450"/>
            </a:xfrm>
            <a:custGeom>
              <a:rect b="b" l="l" r="r" t="t"/>
              <a:pathLst>
                <a:path extrusionOk="0" h="1258" w="1184">
                  <a:moveTo>
                    <a:pt x="444" y="1"/>
                  </a:moveTo>
                  <a:cubicBezTo>
                    <a:pt x="407" y="1"/>
                    <a:pt x="370" y="38"/>
                    <a:pt x="370" y="75"/>
                  </a:cubicBezTo>
                  <a:cubicBezTo>
                    <a:pt x="259" y="260"/>
                    <a:pt x="148" y="445"/>
                    <a:pt x="37" y="592"/>
                  </a:cubicBezTo>
                  <a:cubicBezTo>
                    <a:pt x="0" y="629"/>
                    <a:pt x="0" y="740"/>
                    <a:pt x="74" y="777"/>
                  </a:cubicBezTo>
                  <a:cubicBezTo>
                    <a:pt x="222" y="925"/>
                    <a:pt x="407" y="1073"/>
                    <a:pt x="629" y="1221"/>
                  </a:cubicBezTo>
                  <a:cubicBezTo>
                    <a:pt x="629" y="1258"/>
                    <a:pt x="666" y="1258"/>
                    <a:pt x="703" y="1258"/>
                  </a:cubicBezTo>
                  <a:lnTo>
                    <a:pt x="740" y="1258"/>
                  </a:lnTo>
                  <a:cubicBezTo>
                    <a:pt x="777" y="1258"/>
                    <a:pt x="814" y="1221"/>
                    <a:pt x="814" y="1184"/>
                  </a:cubicBezTo>
                  <a:cubicBezTo>
                    <a:pt x="925" y="1036"/>
                    <a:pt x="1073" y="777"/>
                    <a:pt x="1183" y="592"/>
                  </a:cubicBezTo>
                  <a:cubicBezTo>
                    <a:pt x="1183" y="518"/>
                    <a:pt x="1183" y="445"/>
                    <a:pt x="1109" y="408"/>
                  </a:cubicBezTo>
                  <a:cubicBezTo>
                    <a:pt x="962" y="297"/>
                    <a:pt x="777" y="149"/>
                    <a:pt x="555" y="38"/>
                  </a:cubicBezTo>
                  <a:cubicBezTo>
                    <a:pt x="518" y="1"/>
                    <a:pt x="518" y="1"/>
                    <a:pt x="48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6" name="Google Shape;1496;p64"/>
            <p:cNvSpPr/>
            <p:nvPr/>
          </p:nvSpPr>
          <p:spPr>
            <a:xfrm>
              <a:off x="1411975" y="948800"/>
              <a:ext cx="131275" cy="108175"/>
            </a:xfrm>
            <a:custGeom>
              <a:rect b="b" l="l" r="r" t="t"/>
              <a:pathLst>
                <a:path extrusionOk="0" h="4327" w="5251">
                  <a:moveTo>
                    <a:pt x="1738" y="1"/>
                  </a:moveTo>
                  <a:cubicBezTo>
                    <a:pt x="1664" y="1"/>
                    <a:pt x="1627" y="38"/>
                    <a:pt x="1590" y="75"/>
                  </a:cubicBezTo>
                  <a:lnTo>
                    <a:pt x="37" y="2034"/>
                  </a:lnTo>
                  <a:cubicBezTo>
                    <a:pt x="0" y="2108"/>
                    <a:pt x="0" y="2182"/>
                    <a:pt x="37" y="2219"/>
                  </a:cubicBezTo>
                  <a:cubicBezTo>
                    <a:pt x="74" y="2256"/>
                    <a:pt x="1701" y="3661"/>
                    <a:pt x="5065" y="4326"/>
                  </a:cubicBezTo>
                  <a:lnTo>
                    <a:pt x="5102" y="4326"/>
                  </a:lnTo>
                  <a:cubicBezTo>
                    <a:pt x="5139" y="4326"/>
                    <a:pt x="5213" y="4289"/>
                    <a:pt x="5213" y="4253"/>
                  </a:cubicBezTo>
                  <a:cubicBezTo>
                    <a:pt x="5250" y="4179"/>
                    <a:pt x="5213" y="4105"/>
                    <a:pt x="5176" y="4068"/>
                  </a:cubicBezTo>
                  <a:cubicBezTo>
                    <a:pt x="5139" y="4068"/>
                    <a:pt x="2884" y="2663"/>
                    <a:pt x="1849" y="112"/>
                  </a:cubicBezTo>
                  <a:cubicBezTo>
                    <a:pt x="1812" y="75"/>
                    <a:pt x="1775" y="38"/>
                    <a:pt x="1738"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7" name="Google Shape;1497;p64"/>
            <p:cNvSpPr/>
            <p:nvPr/>
          </p:nvSpPr>
          <p:spPr>
            <a:xfrm>
              <a:off x="1306600" y="849925"/>
              <a:ext cx="126650" cy="136800"/>
            </a:xfrm>
            <a:custGeom>
              <a:rect b="b" l="l" r="r" t="t"/>
              <a:pathLst>
                <a:path extrusionOk="0" h="5472" w="5066">
                  <a:moveTo>
                    <a:pt x="1073" y="0"/>
                  </a:moveTo>
                  <a:cubicBezTo>
                    <a:pt x="1036" y="0"/>
                    <a:pt x="999" y="0"/>
                    <a:pt x="999" y="37"/>
                  </a:cubicBezTo>
                  <a:cubicBezTo>
                    <a:pt x="962" y="37"/>
                    <a:pt x="371" y="370"/>
                    <a:pt x="38" y="1072"/>
                  </a:cubicBezTo>
                  <a:cubicBezTo>
                    <a:pt x="1" y="1109"/>
                    <a:pt x="1" y="1146"/>
                    <a:pt x="38" y="1183"/>
                  </a:cubicBezTo>
                  <a:cubicBezTo>
                    <a:pt x="38" y="1220"/>
                    <a:pt x="814" y="3290"/>
                    <a:pt x="3291" y="5435"/>
                  </a:cubicBezTo>
                  <a:cubicBezTo>
                    <a:pt x="3291" y="5472"/>
                    <a:pt x="3328" y="5472"/>
                    <a:pt x="3365" y="5472"/>
                  </a:cubicBezTo>
                  <a:lnTo>
                    <a:pt x="3402" y="5472"/>
                  </a:lnTo>
                  <a:cubicBezTo>
                    <a:pt x="3439" y="5472"/>
                    <a:pt x="3476" y="5435"/>
                    <a:pt x="3513" y="5398"/>
                  </a:cubicBezTo>
                  <a:cubicBezTo>
                    <a:pt x="3513" y="5398"/>
                    <a:pt x="4142" y="4030"/>
                    <a:pt x="5029" y="3143"/>
                  </a:cubicBezTo>
                  <a:cubicBezTo>
                    <a:pt x="5066" y="3106"/>
                    <a:pt x="5066" y="3069"/>
                    <a:pt x="5066" y="2995"/>
                  </a:cubicBezTo>
                  <a:cubicBezTo>
                    <a:pt x="5066" y="2958"/>
                    <a:pt x="5029" y="2921"/>
                    <a:pt x="4992" y="2921"/>
                  </a:cubicBezTo>
                  <a:cubicBezTo>
                    <a:pt x="4955" y="2884"/>
                    <a:pt x="2219" y="1516"/>
                    <a:pt x="1184" y="74"/>
                  </a:cubicBezTo>
                  <a:cubicBezTo>
                    <a:pt x="1147" y="37"/>
                    <a:pt x="1110" y="0"/>
                    <a:pt x="1073"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8" name="Google Shape;1498;p64"/>
            <p:cNvSpPr/>
            <p:nvPr/>
          </p:nvSpPr>
          <p:spPr>
            <a:xfrm>
              <a:off x="1606075" y="566150"/>
              <a:ext cx="391900" cy="238500"/>
            </a:xfrm>
            <a:custGeom>
              <a:rect b="b" l="l" r="r" t="t"/>
              <a:pathLst>
                <a:path extrusionOk="0" h="9540" w="15676">
                  <a:moveTo>
                    <a:pt x="1405" y="1"/>
                  </a:moveTo>
                  <a:cubicBezTo>
                    <a:pt x="1294" y="1"/>
                    <a:pt x="1220" y="1"/>
                    <a:pt x="1146" y="38"/>
                  </a:cubicBezTo>
                  <a:lnTo>
                    <a:pt x="962" y="38"/>
                  </a:lnTo>
                  <a:lnTo>
                    <a:pt x="148" y="112"/>
                  </a:lnTo>
                  <a:cubicBezTo>
                    <a:pt x="74" y="112"/>
                    <a:pt x="0" y="149"/>
                    <a:pt x="0" y="223"/>
                  </a:cubicBezTo>
                  <a:cubicBezTo>
                    <a:pt x="0" y="297"/>
                    <a:pt x="74" y="371"/>
                    <a:pt x="148" y="371"/>
                  </a:cubicBezTo>
                  <a:lnTo>
                    <a:pt x="925" y="482"/>
                  </a:lnTo>
                  <a:lnTo>
                    <a:pt x="1036" y="519"/>
                  </a:lnTo>
                  <a:cubicBezTo>
                    <a:pt x="1146" y="519"/>
                    <a:pt x="1257" y="519"/>
                    <a:pt x="1331" y="556"/>
                  </a:cubicBezTo>
                  <a:lnTo>
                    <a:pt x="1849" y="666"/>
                  </a:lnTo>
                  <a:lnTo>
                    <a:pt x="2403" y="777"/>
                  </a:lnTo>
                  <a:lnTo>
                    <a:pt x="2995" y="925"/>
                  </a:lnTo>
                  <a:cubicBezTo>
                    <a:pt x="3697" y="1036"/>
                    <a:pt x="4511" y="1332"/>
                    <a:pt x="5324" y="1628"/>
                  </a:cubicBezTo>
                  <a:lnTo>
                    <a:pt x="5768" y="1813"/>
                  </a:lnTo>
                  <a:cubicBezTo>
                    <a:pt x="6766" y="2182"/>
                    <a:pt x="7801" y="2700"/>
                    <a:pt x="8762" y="3291"/>
                  </a:cubicBezTo>
                  <a:cubicBezTo>
                    <a:pt x="9724" y="3846"/>
                    <a:pt x="10685" y="4511"/>
                    <a:pt x="11461" y="5214"/>
                  </a:cubicBezTo>
                  <a:lnTo>
                    <a:pt x="11794" y="5473"/>
                  </a:lnTo>
                  <a:cubicBezTo>
                    <a:pt x="12459" y="6064"/>
                    <a:pt x="13125" y="6656"/>
                    <a:pt x="13606" y="7210"/>
                  </a:cubicBezTo>
                  <a:lnTo>
                    <a:pt x="14012" y="7691"/>
                  </a:lnTo>
                  <a:lnTo>
                    <a:pt x="14382" y="8098"/>
                  </a:lnTo>
                  <a:lnTo>
                    <a:pt x="14678" y="8504"/>
                  </a:lnTo>
                  <a:cubicBezTo>
                    <a:pt x="14752" y="8578"/>
                    <a:pt x="14826" y="8652"/>
                    <a:pt x="14863" y="8726"/>
                  </a:cubicBezTo>
                  <a:lnTo>
                    <a:pt x="14937" y="8837"/>
                  </a:lnTo>
                  <a:lnTo>
                    <a:pt x="15417" y="9466"/>
                  </a:lnTo>
                  <a:cubicBezTo>
                    <a:pt x="15454" y="9502"/>
                    <a:pt x="15491" y="9539"/>
                    <a:pt x="15528" y="9539"/>
                  </a:cubicBezTo>
                  <a:cubicBezTo>
                    <a:pt x="15565" y="9539"/>
                    <a:pt x="15565" y="9539"/>
                    <a:pt x="15602" y="9502"/>
                  </a:cubicBezTo>
                  <a:cubicBezTo>
                    <a:pt x="15676" y="9466"/>
                    <a:pt x="15676" y="9392"/>
                    <a:pt x="15676" y="9355"/>
                  </a:cubicBezTo>
                  <a:lnTo>
                    <a:pt x="15343" y="8578"/>
                  </a:lnTo>
                  <a:cubicBezTo>
                    <a:pt x="15306" y="8541"/>
                    <a:pt x="15306" y="8504"/>
                    <a:pt x="15269" y="8430"/>
                  </a:cubicBezTo>
                  <a:cubicBezTo>
                    <a:pt x="15232" y="8356"/>
                    <a:pt x="15195" y="8282"/>
                    <a:pt x="15158" y="8208"/>
                  </a:cubicBezTo>
                  <a:lnTo>
                    <a:pt x="14900" y="7765"/>
                  </a:lnTo>
                  <a:lnTo>
                    <a:pt x="14604" y="7247"/>
                  </a:lnTo>
                  <a:cubicBezTo>
                    <a:pt x="14530" y="7099"/>
                    <a:pt x="14419" y="6915"/>
                    <a:pt x="14308" y="6767"/>
                  </a:cubicBezTo>
                  <a:lnTo>
                    <a:pt x="14234" y="6693"/>
                  </a:lnTo>
                  <a:cubicBezTo>
                    <a:pt x="13680" y="5879"/>
                    <a:pt x="12977" y="5066"/>
                    <a:pt x="12238" y="4364"/>
                  </a:cubicBezTo>
                  <a:cubicBezTo>
                    <a:pt x="11424" y="3587"/>
                    <a:pt x="10426" y="2848"/>
                    <a:pt x="9428" y="2182"/>
                  </a:cubicBezTo>
                  <a:cubicBezTo>
                    <a:pt x="8356" y="1591"/>
                    <a:pt x="7247" y="1073"/>
                    <a:pt x="6174" y="703"/>
                  </a:cubicBezTo>
                  <a:cubicBezTo>
                    <a:pt x="5176" y="408"/>
                    <a:pt x="4178" y="186"/>
                    <a:pt x="3143" y="75"/>
                  </a:cubicBezTo>
                  <a:lnTo>
                    <a:pt x="3032" y="75"/>
                  </a:lnTo>
                  <a:cubicBezTo>
                    <a:pt x="2847" y="38"/>
                    <a:pt x="2662" y="38"/>
                    <a:pt x="247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9" name="Google Shape;1499;p64"/>
            <p:cNvSpPr/>
            <p:nvPr/>
          </p:nvSpPr>
          <p:spPr>
            <a:xfrm>
              <a:off x="1362075" y="715900"/>
              <a:ext cx="141425" cy="104450"/>
            </a:xfrm>
            <a:custGeom>
              <a:rect b="b" l="l" r="r" t="t"/>
              <a:pathLst>
                <a:path extrusionOk="0" h="4178" w="5657">
                  <a:moveTo>
                    <a:pt x="5250" y="0"/>
                  </a:moveTo>
                  <a:cubicBezTo>
                    <a:pt x="5139" y="0"/>
                    <a:pt x="4769" y="0"/>
                    <a:pt x="4363" y="185"/>
                  </a:cubicBezTo>
                  <a:cubicBezTo>
                    <a:pt x="4289" y="222"/>
                    <a:pt x="4178" y="259"/>
                    <a:pt x="4067" y="333"/>
                  </a:cubicBezTo>
                  <a:cubicBezTo>
                    <a:pt x="3845" y="407"/>
                    <a:pt x="3586" y="518"/>
                    <a:pt x="3364" y="629"/>
                  </a:cubicBezTo>
                  <a:cubicBezTo>
                    <a:pt x="2958" y="888"/>
                    <a:pt x="2588" y="1072"/>
                    <a:pt x="2292" y="1294"/>
                  </a:cubicBezTo>
                  <a:cubicBezTo>
                    <a:pt x="1923" y="1553"/>
                    <a:pt x="1590" y="1849"/>
                    <a:pt x="1294" y="2108"/>
                  </a:cubicBezTo>
                  <a:cubicBezTo>
                    <a:pt x="1072" y="2329"/>
                    <a:pt x="887" y="2551"/>
                    <a:pt x="703" y="2773"/>
                  </a:cubicBezTo>
                  <a:cubicBezTo>
                    <a:pt x="666" y="2847"/>
                    <a:pt x="629" y="2921"/>
                    <a:pt x="555" y="2958"/>
                  </a:cubicBezTo>
                  <a:cubicBezTo>
                    <a:pt x="407" y="3180"/>
                    <a:pt x="296" y="3365"/>
                    <a:pt x="222" y="3512"/>
                  </a:cubicBezTo>
                  <a:cubicBezTo>
                    <a:pt x="185" y="3586"/>
                    <a:pt x="185" y="3623"/>
                    <a:pt x="148" y="3660"/>
                  </a:cubicBezTo>
                  <a:lnTo>
                    <a:pt x="37" y="3956"/>
                  </a:lnTo>
                  <a:cubicBezTo>
                    <a:pt x="0" y="4030"/>
                    <a:pt x="37" y="4104"/>
                    <a:pt x="74" y="4141"/>
                  </a:cubicBezTo>
                  <a:cubicBezTo>
                    <a:pt x="111" y="4141"/>
                    <a:pt x="111" y="4178"/>
                    <a:pt x="148" y="4178"/>
                  </a:cubicBezTo>
                  <a:cubicBezTo>
                    <a:pt x="185" y="4178"/>
                    <a:pt x="222" y="4141"/>
                    <a:pt x="222" y="4141"/>
                  </a:cubicBezTo>
                  <a:lnTo>
                    <a:pt x="481" y="3993"/>
                  </a:lnTo>
                  <a:cubicBezTo>
                    <a:pt x="555" y="3919"/>
                    <a:pt x="629" y="3882"/>
                    <a:pt x="739" y="3845"/>
                  </a:cubicBezTo>
                  <a:cubicBezTo>
                    <a:pt x="850" y="3771"/>
                    <a:pt x="998" y="3660"/>
                    <a:pt x="1146" y="3586"/>
                  </a:cubicBezTo>
                  <a:cubicBezTo>
                    <a:pt x="1257" y="3476"/>
                    <a:pt x="1368" y="3402"/>
                    <a:pt x="1516" y="3328"/>
                  </a:cubicBezTo>
                  <a:cubicBezTo>
                    <a:pt x="1701" y="3217"/>
                    <a:pt x="1849" y="3106"/>
                    <a:pt x="2033" y="2995"/>
                  </a:cubicBezTo>
                  <a:cubicBezTo>
                    <a:pt x="2329" y="2773"/>
                    <a:pt x="2662" y="2551"/>
                    <a:pt x="2995" y="2329"/>
                  </a:cubicBezTo>
                  <a:cubicBezTo>
                    <a:pt x="3290" y="2108"/>
                    <a:pt x="3623" y="1849"/>
                    <a:pt x="3993" y="1590"/>
                  </a:cubicBezTo>
                  <a:cubicBezTo>
                    <a:pt x="4178" y="1442"/>
                    <a:pt x="4363" y="1294"/>
                    <a:pt x="4547" y="1146"/>
                  </a:cubicBezTo>
                  <a:cubicBezTo>
                    <a:pt x="4621" y="1035"/>
                    <a:pt x="4732" y="961"/>
                    <a:pt x="4806" y="888"/>
                  </a:cubicBezTo>
                  <a:cubicBezTo>
                    <a:pt x="4880" y="851"/>
                    <a:pt x="4954" y="777"/>
                    <a:pt x="5028" y="703"/>
                  </a:cubicBezTo>
                  <a:cubicBezTo>
                    <a:pt x="5139" y="592"/>
                    <a:pt x="5250" y="481"/>
                    <a:pt x="5324" y="444"/>
                  </a:cubicBezTo>
                  <a:cubicBezTo>
                    <a:pt x="5472" y="370"/>
                    <a:pt x="5546" y="333"/>
                    <a:pt x="5546" y="333"/>
                  </a:cubicBezTo>
                  <a:cubicBezTo>
                    <a:pt x="5620" y="333"/>
                    <a:pt x="5657" y="296"/>
                    <a:pt x="5657" y="222"/>
                  </a:cubicBezTo>
                  <a:cubicBezTo>
                    <a:pt x="5657" y="148"/>
                    <a:pt x="5620" y="74"/>
                    <a:pt x="5583" y="74"/>
                  </a:cubicBezTo>
                  <a:lnTo>
                    <a:pt x="5509" y="37"/>
                  </a:lnTo>
                  <a:cubicBezTo>
                    <a:pt x="5435" y="37"/>
                    <a:pt x="5324" y="0"/>
                    <a:pt x="525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0" name="Google Shape;1500;p64"/>
            <p:cNvSpPr/>
            <p:nvPr/>
          </p:nvSpPr>
          <p:spPr>
            <a:xfrm>
              <a:off x="1981325" y="561550"/>
              <a:ext cx="525925" cy="338300"/>
            </a:xfrm>
            <a:custGeom>
              <a:rect b="b" l="l" r="r" t="t"/>
              <a:pathLst>
                <a:path extrusionOk="0" h="13532" w="21037">
                  <a:moveTo>
                    <a:pt x="148" y="0"/>
                  </a:moveTo>
                  <a:cubicBezTo>
                    <a:pt x="111" y="0"/>
                    <a:pt x="74" y="0"/>
                    <a:pt x="37" y="37"/>
                  </a:cubicBezTo>
                  <a:cubicBezTo>
                    <a:pt x="0" y="111"/>
                    <a:pt x="0" y="185"/>
                    <a:pt x="37" y="222"/>
                  </a:cubicBezTo>
                  <a:cubicBezTo>
                    <a:pt x="851" y="1146"/>
                    <a:pt x="1368" y="2255"/>
                    <a:pt x="1812" y="3328"/>
                  </a:cubicBezTo>
                  <a:cubicBezTo>
                    <a:pt x="2145" y="4215"/>
                    <a:pt x="2477" y="5139"/>
                    <a:pt x="2773" y="6063"/>
                  </a:cubicBezTo>
                  <a:lnTo>
                    <a:pt x="3032" y="6729"/>
                  </a:lnTo>
                  <a:cubicBezTo>
                    <a:pt x="3365" y="7801"/>
                    <a:pt x="3808" y="9021"/>
                    <a:pt x="4289" y="10167"/>
                  </a:cubicBezTo>
                  <a:cubicBezTo>
                    <a:pt x="4733" y="11128"/>
                    <a:pt x="5324" y="12348"/>
                    <a:pt x="6249" y="13384"/>
                  </a:cubicBezTo>
                  <a:lnTo>
                    <a:pt x="6322" y="13494"/>
                  </a:lnTo>
                  <a:cubicBezTo>
                    <a:pt x="6359" y="13531"/>
                    <a:pt x="6396" y="13531"/>
                    <a:pt x="6433" y="13531"/>
                  </a:cubicBezTo>
                  <a:lnTo>
                    <a:pt x="6470" y="13531"/>
                  </a:lnTo>
                  <a:lnTo>
                    <a:pt x="6618" y="13494"/>
                  </a:lnTo>
                  <a:cubicBezTo>
                    <a:pt x="7727" y="13199"/>
                    <a:pt x="8873" y="12829"/>
                    <a:pt x="10352" y="12311"/>
                  </a:cubicBezTo>
                  <a:cubicBezTo>
                    <a:pt x="11757" y="11794"/>
                    <a:pt x="12903" y="11350"/>
                    <a:pt x="13975" y="10870"/>
                  </a:cubicBezTo>
                  <a:cubicBezTo>
                    <a:pt x="14456" y="10685"/>
                    <a:pt x="14937" y="10463"/>
                    <a:pt x="15380" y="10278"/>
                  </a:cubicBezTo>
                  <a:lnTo>
                    <a:pt x="15750" y="10093"/>
                  </a:lnTo>
                  <a:cubicBezTo>
                    <a:pt x="15935" y="10019"/>
                    <a:pt x="16120" y="9945"/>
                    <a:pt x="16305" y="9834"/>
                  </a:cubicBezTo>
                  <a:cubicBezTo>
                    <a:pt x="16711" y="9650"/>
                    <a:pt x="17118" y="9465"/>
                    <a:pt x="17525" y="9243"/>
                  </a:cubicBezTo>
                  <a:cubicBezTo>
                    <a:pt x="18671" y="8651"/>
                    <a:pt x="19817" y="8023"/>
                    <a:pt x="20926" y="7357"/>
                  </a:cubicBezTo>
                  <a:cubicBezTo>
                    <a:pt x="21000" y="7320"/>
                    <a:pt x="21037" y="7246"/>
                    <a:pt x="21000" y="7172"/>
                  </a:cubicBezTo>
                  <a:cubicBezTo>
                    <a:pt x="20963" y="7135"/>
                    <a:pt x="20926" y="7099"/>
                    <a:pt x="20852" y="7099"/>
                  </a:cubicBezTo>
                  <a:cubicBezTo>
                    <a:pt x="20852" y="7099"/>
                    <a:pt x="20815" y="7135"/>
                    <a:pt x="20815" y="7135"/>
                  </a:cubicBezTo>
                  <a:lnTo>
                    <a:pt x="20149" y="7468"/>
                  </a:lnTo>
                  <a:cubicBezTo>
                    <a:pt x="19225" y="7912"/>
                    <a:pt x="18264" y="8356"/>
                    <a:pt x="17303" y="8762"/>
                  </a:cubicBezTo>
                  <a:cubicBezTo>
                    <a:pt x="16194" y="9280"/>
                    <a:pt x="15011" y="9760"/>
                    <a:pt x="13717" y="10278"/>
                  </a:cubicBezTo>
                  <a:cubicBezTo>
                    <a:pt x="12349" y="10796"/>
                    <a:pt x="11203" y="11239"/>
                    <a:pt x="10093" y="11609"/>
                  </a:cubicBezTo>
                  <a:cubicBezTo>
                    <a:pt x="8910" y="12016"/>
                    <a:pt x="7764" y="12385"/>
                    <a:pt x="6655" y="12681"/>
                  </a:cubicBezTo>
                  <a:cubicBezTo>
                    <a:pt x="5916" y="11831"/>
                    <a:pt x="5398" y="10796"/>
                    <a:pt x="4992" y="9871"/>
                  </a:cubicBezTo>
                  <a:cubicBezTo>
                    <a:pt x="4548" y="8947"/>
                    <a:pt x="4178" y="7949"/>
                    <a:pt x="3808" y="6988"/>
                  </a:cubicBezTo>
                  <a:lnTo>
                    <a:pt x="3624" y="6507"/>
                  </a:lnTo>
                  <a:cubicBezTo>
                    <a:pt x="3217" y="5398"/>
                    <a:pt x="2773" y="4252"/>
                    <a:pt x="2256" y="3106"/>
                  </a:cubicBezTo>
                  <a:lnTo>
                    <a:pt x="2071" y="2699"/>
                  </a:lnTo>
                  <a:lnTo>
                    <a:pt x="1849" y="2292"/>
                  </a:lnTo>
                  <a:lnTo>
                    <a:pt x="1664" y="1886"/>
                  </a:lnTo>
                  <a:lnTo>
                    <a:pt x="1405" y="1479"/>
                  </a:lnTo>
                  <a:cubicBezTo>
                    <a:pt x="1110" y="998"/>
                    <a:pt x="740" y="518"/>
                    <a:pt x="259" y="37"/>
                  </a:cubicBezTo>
                  <a:cubicBezTo>
                    <a:pt x="222" y="0"/>
                    <a:pt x="185" y="0"/>
                    <a:pt x="148"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1" name="Google Shape;1501;p64"/>
            <p:cNvSpPr/>
            <p:nvPr/>
          </p:nvSpPr>
          <p:spPr>
            <a:xfrm>
              <a:off x="1622700" y="1044000"/>
              <a:ext cx="83225" cy="91525"/>
            </a:xfrm>
            <a:custGeom>
              <a:rect b="b" l="l" r="r" t="t"/>
              <a:pathLst>
                <a:path extrusionOk="0" h="3661" w="3329">
                  <a:moveTo>
                    <a:pt x="1665" y="1"/>
                  </a:moveTo>
                  <a:cubicBezTo>
                    <a:pt x="740" y="1"/>
                    <a:pt x="1" y="814"/>
                    <a:pt x="1" y="1849"/>
                  </a:cubicBezTo>
                  <a:cubicBezTo>
                    <a:pt x="1" y="2848"/>
                    <a:pt x="740" y="3661"/>
                    <a:pt x="1665" y="3661"/>
                  </a:cubicBezTo>
                  <a:cubicBezTo>
                    <a:pt x="2589" y="3661"/>
                    <a:pt x="3328" y="2848"/>
                    <a:pt x="3328" y="1849"/>
                  </a:cubicBezTo>
                  <a:cubicBezTo>
                    <a:pt x="3328" y="814"/>
                    <a:pt x="2589" y="1"/>
                    <a:pt x="1665"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2" name="Google Shape;1502;p64"/>
            <p:cNvSpPr/>
            <p:nvPr/>
          </p:nvSpPr>
          <p:spPr>
            <a:xfrm>
              <a:off x="1363000" y="647500"/>
              <a:ext cx="285600" cy="89675"/>
            </a:xfrm>
            <a:custGeom>
              <a:rect b="b" l="l" r="r" t="t"/>
              <a:pathLst>
                <a:path extrusionOk="0" h="3587" w="11424">
                  <a:moveTo>
                    <a:pt x="7542" y="0"/>
                  </a:moveTo>
                  <a:cubicBezTo>
                    <a:pt x="6803" y="37"/>
                    <a:pt x="6026" y="111"/>
                    <a:pt x="5287" y="296"/>
                  </a:cubicBezTo>
                  <a:cubicBezTo>
                    <a:pt x="4584" y="481"/>
                    <a:pt x="3845" y="740"/>
                    <a:pt x="3180" y="1073"/>
                  </a:cubicBezTo>
                  <a:cubicBezTo>
                    <a:pt x="2588" y="1331"/>
                    <a:pt x="2107" y="1664"/>
                    <a:pt x="1664" y="1960"/>
                  </a:cubicBezTo>
                  <a:lnTo>
                    <a:pt x="1479" y="2071"/>
                  </a:lnTo>
                  <a:cubicBezTo>
                    <a:pt x="1109" y="2330"/>
                    <a:pt x="850" y="2588"/>
                    <a:pt x="592" y="2810"/>
                  </a:cubicBezTo>
                  <a:cubicBezTo>
                    <a:pt x="592" y="2810"/>
                    <a:pt x="481" y="2921"/>
                    <a:pt x="444" y="2958"/>
                  </a:cubicBezTo>
                  <a:lnTo>
                    <a:pt x="74" y="3328"/>
                  </a:lnTo>
                  <a:cubicBezTo>
                    <a:pt x="37" y="3402"/>
                    <a:pt x="0" y="3476"/>
                    <a:pt x="37" y="3513"/>
                  </a:cubicBezTo>
                  <a:cubicBezTo>
                    <a:pt x="74" y="3550"/>
                    <a:pt x="111" y="3587"/>
                    <a:pt x="185" y="3587"/>
                  </a:cubicBezTo>
                  <a:lnTo>
                    <a:pt x="222" y="3587"/>
                  </a:lnTo>
                  <a:lnTo>
                    <a:pt x="702" y="3365"/>
                  </a:lnTo>
                  <a:cubicBezTo>
                    <a:pt x="850" y="3291"/>
                    <a:pt x="1035" y="3180"/>
                    <a:pt x="1257" y="3106"/>
                  </a:cubicBezTo>
                  <a:cubicBezTo>
                    <a:pt x="1442" y="3032"/>
                    <a:pt x="1664" y="2921"/>
                    <a:pt x="1923" y="2810"/>
                  </a:cubicBezTo>
                  <a:cubicBezTo>
                    <a:pt x="2255" y="2662"/>
                    <a:pt x="2625" y="2514"/>
                    <a:pt x="3032" y="2367"/>
                  </a:cubicBezTo>
                  <a:cubicBezTo>
                    <a:pt x="3217" y="2256"/>
                    <a:pt x="3438" y="2182"/>
                    <a:pt x="3623" y="2108"/>
                  </a:cubicBezTo>
                  <a:cubicBezTo>
                    <a:pt x="4252" y="1849"/>
                    <a:pt x="4917" y="1664"/>
                    <a:pt x="5583" y="1516"/>
                  </a:cubicBezTo>
                  <a:cubicBezTo>
                    <a:pt x="6248" y="1331"/>
                    <a:pt x="6951" y="1220"/>
                    <a:pt x="7616" y="1147"/>
                  </a:cubicBezTo>
                  <a:lnTo>
                    <a:pt x="7801" y="1110"/>
                  </a:lnTo>
                  <a:cubicBezTo>
                    <a:pt x="8318" y="1073"/>
                    <a:pt x="8762" y="1036"/>
                    <a:pt x="9169" y="1036"/>
                  </a:cubicBezTo>
                  <a:lnTo>
                    <a:pt x="9428" y="1036"/>
                  </a:lnTo>
                  <a:cubicBezTo>
                    <a:pt x="9538" y="1036"/>
                    <a:pt x="9686" y="1073"/>
                    <a:pt x="9797" y="1073"/>
                  </a:cubicBezTo>
                  <a:cubicBezTo>
                    <a:pt x="10167" y="1073"/>
                    <a:pt x="10500" y="1073"/>
                    <a:pt x="10722" y="1110"/>
                  </a:cubicBezTo>
                  <a:cubicBezTo>
                    <a:pt x="10869" y="1110"/>
                    <a:pt x="10943" y="1147"/>
                    <a:pt x="11017" y="1147"/>
                  </a:cubicBezTo>
                  <a:cubicBezTo>
                    <a:pt x="11017" y="1147"/>
                    <a:pt x="11239" y="1183"/>
                    <a:pt x="11276" y="1183"/>
                  </a:cubicBezTo>
                  <a:cubicBezTo>
                    <a:pt x="11313" y="1183"/>
                    <a:pt x="11387" y="1147"/>
                    <a:pt x="11387" y="1073"/>
                  </a:cubicBezTo>
                  <a:cubicBezTo>
                    <a:pt x="11424" y="999"/>
                    <a:pt x="11387" y="925"/>
                    <a:pt x="11313" y="888"/>
                  </a:cubicBezTo>
                  <a:lnTo>
                    <a:pt x="11128" y="814"/>
                  </a:lnTo>
                  <a:cubicBezTo>
                    <a:pt x="11054" y="777"/>
                    <a:pt x="10980" y="703"/>
                    <a:pt x="10869" y="666"/>
                  </a:cubicBezTo>
                  <a:lnTo>
                    <a:pt x="10759" y="629"/>
                  </a:lnTo>
                  <a:cubicBezTo>
                    <a:pt x="10463" y="481"/>
                    <a:pt x="10056" y="333"/>
                    <a:pt x="9538" y="222"/>
                  </a:cubicBezTo>
                  <a:cubicBezTo>
                    <a:pt x="8947" y="111"/>
                    <a:pt x="8355" y="0"/>
                    <a:pt x="7727"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3" name="Google Shape;1503;p64"/>
            <p:cNvSpPr/>
            <p:nvPr/>
          </p:nvSpPr>
          <p:spPr>
            <a:xfrm>
              <a:off x="1112500" y="1178025"/>
              <a:ext cx="935400" cy="393775"/>
            </a:xfrm>
            <a:custGeom>
              <a:rect b="b" l="l" r="r" t="t"/>
              <a:pathLst>
                <a:path extrusionOk="0" h="15751" w="37416">
                  <a:moveTo>
                    <a:pt x="24808" y="1"/>
                  </a:moveTo>
                  <a:cubicBezTo>
                    <a:pt x="24808" y="1"/>
                    <a:pt x="24771" y="38"/>
                    <a:pt x="24771" y="38"/>
                  </a:cubicBezTo>
                  <a:cubicBezTo>
                    <a:pt x="23403" y="740"/>
                    <a:pt x="16342" y="3513"/>
                    <a:pt x="8615" y="3513"/>
                  </a:cubicBezTo>
                  <a:cubicBezTo>
                    <a:pt x="7025" y="3513"/>
                    <a:pt x="5473" y="3402"/>
                    <a:pt x="4031" y="3143"/>
                  </a:cubicBezTo>
                  <a:cubicBezTo>
                    <a:pt x="4511" y="2773"/>
                    <a:pt x="5990" y="1738"/>
                    <a:pt x="9392" y="407"/>
                  </a:cubicBezTo>
                  <a:cubicBezTo>
                    <a:pt x="9465" y="370"/>
                    <a:pt x="9502" y="296"/>
                    <a:pt x="9502" y="222"/>
                  </a:cubicBezTo>
                  <a:cubicBezTo>
                    <a:pt x="9465" y="185"/>
                    <a:pt x="9429" y="148"/>
                    <a:pt x="9355" y="148"/>
                  </a:cubicBezTo>
                  <a:lnTo>
                    <a:pt x="9318" y="148"/>
                  </a:lnTo>
                  <a:cubicBezTo>
                    <a:pt x="9244" y="185"/>
                    <a:pt x="2774" y="2441"/>
                    <a:pt x="75" y="4289"/>
                  </a:cubicBezTo>
                  <a:cubicBezTo>
                    <a:pt x="38" y="4326"/>
                    <a:pt x="1" y="4363"/>
                    <a:pt x="1" y="4400"/>
                  </a:cubicBezTo>
                  <a:cubicBezTo>
                    <a:pt x="1" y="4474"/>
                    <a:pt x="38" y="4511"/>
                    <a:pt x="75" y="4548"/>
                  </a:cubicBezTo>
                  <a:cubicBezTo>
                    <a:pt x="112" y="4585"/>
                    <a:pt x="1443" y="5620"/>
                    <a:pt x="1406" y="6729"/>
                  </a:cubicBezTo>
                  <a:cubicBezTo>
                    <a:pt x="1369" y="7247"/>
                    <a:pt x="999" y="7727"/>
                    <a:pt x="334" y="8134"/>
                  </a:cubicBezTo>
                  <a:cubicBezTo>
                    <a:pt x="297" y="8134"/>
                    <a:pt x="260" y="8171"/>
                    <a:pt x="260" y="8208"/>
                  </a:cubicBezTo>
                  <a:cubicBezTo>
                    <a:pt x="260" y="8282"/>
                    <a:pt x="260" y="8319"/>
                    <a:pt x="297" y="8356"/>
                  </a:cubicBezTo>
                  <a:cubicBezTo>
                    <a:pt x="2330" y="11018"/>
                    <a:pt x="5842" y="11425"/>
                    <a:pt x="9539" y="11831"/>
                  </a:cubicBezTo>
                  <a:cubicBezTo>
                    <a:pt x="13384" y="12275"/>
                    <a:pt x="17340" y="12719"/>
                    <a:pt x="20002" y="15713"/>
                  </a:cubicBezTo>
                  <a:cubicBezTo>
                    <a:pt x="20039" y="15713"/>
                    <a:pt x="20076" y="15750"/>
                    <a:pt x="20113" y="15750"/>
                  </a:cubicBezTo>
                  <a:cubicBezTo>
                    <a:pt x="20150" y="15750"/>
                    <a:pt x="20187" y="15750"/>
                    <a:pt x="20187" y="15713"/>
                  </a:cubicBezTo>
                  <a:cubicBezTo>
                    <a:pt x="20261" y="15676"/>
                    <a:pt x="20261" y="15602"/>
                    <a:pt x="20261" y="15565"/>
                  </a:cubicBezTo>
                  <a:cubicBezTo>
                    <a:pt x="18265" y="11425"/>
                    <a:pt x="14235" y="10796"/>
                    <a:pt x="10981" y="10278"/>
                  </a:cubicBezTo>
                  <a:cubicBezTo>
                    <a:pt x="9355" y="10057"/>
                    <a:pt x="7950" y="9835"/>
                    <a:pt x="7173" y="9206"/>
                  </a:cubicBezTo>
                  <a:cubicBezTo>
                    <a:pt x="6508" y="8689"/>
                    <a:pt x="6286" y="8023"/>
                    <a:pt x="6545" y="7358"/>
                  </a:cubicBezTo>
                  <a:cubicBezTo>
                    <a:pt x="7062" y="5916"/>
                    <a:pt x="9983" y="4215"/>
                    <a:pt x="16527" y="4215"/>
                  </a:cubicBezTo>
                  <a:cubicBezTo>
                    <a:pt x="17081" y="4215"/>
                    <a:pt x="17636" y="4215"/>
                    <a:pt x="18191" y="4252"/>
                  </a:cubicBezTo>
                  <a:cubicBezTo>
                    <a:pt x="18708" y="4104"/>
                    <a:pt x="19374" y="4067"/>
                    <a:pt x="20520" y="4067"/>
                  </a:cubicBezTo>
                  <a:cubicBezTo>
                    <a:pt x="21037" y="4067"/>
                    <a:pt x="21629" y="4067"/>
                    <a:pt x="22257" y="4104"/>
                  </a:cubicBezTo>
                  <a:lnTo>
                    <a:pt x="24808" y="4104"/>
                  </a:lnTo>
                  <a:cubicBezTo>
                    <a:pt x="28247" y="4104"/>
                    <a:pt x="32757" y="3920"/>
                    <a:pt x="37304" y="2256"/>
                  </a:cubicBezTo>
                  <a:cubicBezTo>
                    <a:pt x="37378" y="2219"/>
                    <a:pt x="37415" y="2145"/>
                    <a:pt x="37378" y="2071"/>
                  </a:cubicBezTo>
                  <a:cubicBezTo>
                    <a:pt x="37378" y="2034"/>
                    <a:pt x="37304" y="1997"/>
                    <a:pt x="37267" y="1997"/>
                  </a:cubicBezTo>
                  <a:lnTo>
                    <a:pt x="37194" y="1997"/>
                  </a:lnTo>
                  <a:cubicBezTo>
                    <a:pt x="37194" y="1997"/>
                    <a:pt x="36010" y="2330"/>
                    <a:pt x="34051" y="2330"/>
                  </a:cubicBezTo>
                  <a:lnTo>
                    <a:pt x="33755" y="2330"/>
                  </a:lnTo>
                  <a:cubicBezTo>
                    <a:pt x="32166" y="2884"/>
                    <a:pt x="30428" y="3180"/>
                    <a:pt x="28505" y="3291"/>
                  </a:cubicBezTo>
                  <a:cubicBezTo>
                    <a:pt x="27914" y="3328"/>
                    <a:pt x="27285" y="3328"/>
                    <a:pt x="26657" y="3328"/>
                  </a:cubicBezTo>
                  <a:lnTo>
                    <a:pt x="25696" y="3328"/>
                  </a:lnTo>
                  <a:cubicBezTo>
                    <a:pt x="26731" y="3254"/>
                    <a:pt x="27618" y="3180"/>
                    <a:pt x="28468" y="3069"/>
                  </a:cubicBezTo>
                  <a:cubicBezTo>
                    <a:pt x="29578" y="2921"/>
                    <a:pt x="30613" y="2699"/>
                    <a:pt x="31574" y="2441"/>
                  </a:cubicBezTo>
                  <a:cubicBezTo>
                    <a:pt x="31648" y="2441"/>
                    <a:pt x="31685" y="2367"/>
                    <a:pt x="31685" y="2293"/>
                  </a:cubicBezTo>
                  <a:cubicBezTo>
                    <a:pt x="31685" y="2219"/>
                    <a:pt x="31611" y="2182"/>
                    <a:pt x="31574" y="2182"/>
                  </a:cubicBezTo>
                  <a:cubicBezTo>
                    <a:pt x="31204" y="2108"/>
                    <a:pt x="30835" y="2071"/>
                    <a:pt x="30465" y="1997"/>
                  </a:cubicBezTo>
                  <a:lnTo>
                    <a:pt x="30354" y="1997"/>
                  </a:lnTo>
                  <a:lnTo>
                    <a:pt x="29984" y="2071"/>
                  </a:lnTo>
                  <a:lnTo>
                    <a:pt x="29282" y="2182"/>
                  </a:lnTo>
                  <a:cubicBezTo>
                    <a:pt x="28801" y="2256"/>
                    <a:pt x="28321" y="2293"/>
                    <a:pt x="27840" y="2330"/>
                  </a:cubicBezTo>
                  <a:cubicBezTo>
                    <a:pt x="27433" y="2367"/>
                    <a:pt x="27027" y="2404"/>
                    <a:pt x="26620" y="2441"/>
                  </a:cubicBezTo>
                  <a:cubicBezTo>
                    <a:pt x="27027" y="2330"/>
                    <a:pt x="27433" y="2256"/>
                    <a:pt x="27803" y="2145"/>
                  </a:cubicBezTo>
                  <a:cubicBezTo>
                    <a:pt x="28136" y="2034"/>
                    <a:pt x="28468" y="1960"/>
                    <a:pt x="28801" y="1849"/>
                  </a:cubicBezTo>
                  <a:cubicBezTo>
                    <a:pt x="28838" y="1812"/>
                    <a:pt x="28875" y="1775"/>
                    <a:pt x="28875" y="1701"/>
                  </a:cubicBezTo>
                  <a:cubicBezTo>
                    <a:pt x="28875" y="1664"/>
                    <a:pt x="28838" y="1590"/>
                    <a:pt x="28764" y="1590"/>
                  </a:cubicBezTo>
                  <a:cubicBezTo>
                    <a:pt x="27470" y="1184"/>
                    <a:pt x="26139" y="666"/>
                    <a:pt x="24882" y="38"/>
                  </a:cubicBezTo>
                  <a:cubicBezTo>
                    <a:pt x="24845" y="38"/>
                    <a:pt x="24845" y="1"/>
                    <a:pt x="24808"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4" name="Google Shape;1504;p64"/>
            <p:cNvSpPr/>
            <p:nvPr/>
          </p:nvSpPr>
          <p:spPr>
            <a:xfrm>
              <a:off x="1556150" y="1333300"/>
              <a:ext cx="126650" cy="217225"/>
            </a:xfrm>
            <a:custGeom>
              <a:rect b="b" l="l" r="r" t="t"/>
              <a:pathLst>
                <a:path extrusionOk="0" h="8689" w="5066">
                  <a:moveTo>
                    <a:pt x="149" y="1"/>
                  </a:moveTo>
                  <a:cubicBezTo>
                    <a:pt x="38" y="38"/>
                    <a:pt x="1" y="75"/>
                    <a:pt x="1" y="149"/>
                  </a:cubicBezTo>
                  <a:cubicBezTo>
                    <a:pt x="75" y="1073"/>
                    <a:pt x="408" y="1923"/>
                    <a:pt x="703" y="2552"/>
                  </a:cubicBezTo>
                  <a:cubicBezTo>
                    <a:pt x="999" y="3217"/>
                    <a:pt x="1406" y="3920"/>
                    <a:pt x="1886" y="4696"/>
                  </a:cubicBezTo>
                  <a:cubicBezTo>
                    <a:pt x="2330" y="5398"/>
                    <a:pt x="2811" y="6064"/>
                    <a:pt x="3328" y="6692"/>
                  </a:cubicBezTo>
                  <a:lnTo>
                    <a:pt x="4068" y="7654"/>
                  </a:lnTo>
                  <a:lnTo>
                    <a:pt x="4179" y="7802"/>
                  </a:lnTo>
                  <a:cubicBezTo>
                    <a:pt x="4400" y="8060"/>
                    <a:pt x="4622" y="8356"/>
                    <a:pt x="4770" y="8615"/>
                  </a:cubicBezTo>
                  <a:cubicBezTo>
                    <a:pt x="4807" y="8652"/>
                    <a:pt x="4844" y="8689"/>
                    <a:pt x="4918" y="8689"/>
                  </a:cubicBezTo>
                  <a:lnTo>
                    <a:pt x="4992" y="8689"/>
                  </a:lnTo>
                  <a:cubicBezTo>
                    <a:pt x="5029" y="8652"/>
                    <a:pt x="5066" y="8578"/>
                    <a:pt x="5029" y="8504"/>
                  </a:cubicBezTo>
                  <a:cubicBezTo>
                    <a:pt x="4770" y="7949"/>
                    <a:pt x="4437" y="7469"/>
                    <a:pt x="4105" y="7025"/>
                  </a:cubicBezTo>
                  <a:cubicBezTo>
                    <a:pt x="3957" y="6803"/>
                    <a:pt x="3846" y="6618"/>
                    <a:pt x="3698" y="6434"/>
                  </a:cubicBezTo>
                  <a:lnTo>
                    <a:pt x="3550" y="6212"/>
                  </a:lnTo>
                  <a:cubicBezTo>
                    <a:pt x="3180" y="5657"/>
                    <a:pt x="2737" y="5029"/>
                    <a:pt x="2330" y="4437"/>
                  </a:cubicBezTo>
                  <a:cubicBezTo>
                    <a:pt x="1923" y="3772"/>
                    <a:pt x="1517" y="3069"/>
                    <a:pt x="1147" y="2330"/>
                  </a:cubicBezTo>
                  <a:cubicBezTo>
                    <a:pt x="925" y="1997"/>
                    <a:pt x="777" y="1590"/>
                    <a:pt x="629" y="1258"/>
                  </a:cubicBezTo>
                  <a:lnTo>
                    <a:pt x="445" y="703"/>
                  </a:lnTo>
                  <a:cubicBezTo>
                    <a:pt x="408" y="518"/>
                    <a:pt x="334" y="333"/>
                    <a:pt x="297" y="112"/>
                  </a:cubicBezTo>
                  <a:cubicBezTo>
                    <a:pt x="260" y="75"/>
                    <a:pt x="223" y="1"/>
                    <a:pt x="149"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5" name="Google Shape;1505;p64"/>
            <p:cNvSpPr/>
            <p:nvPr/>
          </p:nvSpPr>
          <p:spPr>
            <a:xfrm>
              <a:off x="2067275" y="175200"/>
              <a:ext cx="317975" cy="194125"/>
            </a:xfrm>
            <a:custGeom>
              <a:rect b="b" l="l" r="r" t="t"/>
              <a:pathLst>
                <a:path extrusionOk="0" h="7765" w="12719">
                  <a:moveTo>
                    <a:pt x="186" y="0"/>
                  </a:moveTo>
                  <a:cubicBezTo>
                    <a:pt x="112" y="0"/>
                    <a:pt x="38" y="74"/>
                    <a:pt x="38" y="111"/>
                  </a:cubicBezTo>
                  <a:cubicBezTo>
                    <a:pt x="1" y="185"/>
                    <a:pt x="38" y="259"/>
                    <a:pt x="112" y="259"/>
                  </a:cubicBezTo>
                  <a:lnTo>
                    <a:pt x="740" y="481"/>
                  </a:lnTo>
                  <a:cubicBezTo>
                    <a:pt x="925" y="518"/>
                    <a:pt x="1147" y="592"/>
                    <a:pt x="1406" y="703"/>
                  </a:cubicBezTo>
                  <a:lnTo>
                    <a:pt x="1812" y="851"/>
                  </a:lnTo>
                  <a:lnTo>
                    <a:pt x="2293" y="1036"/>
                  </a:lnTo>
                  <a:cubicBezTo>
                    <a:pt x="2811" y="1220"/>
                    <a:pt x="3439" y="1479"/>
                    <a:pt x="4068" y="1775"/>
                  </a:cubicBezTo>
                  <a:lnTo>
                    <a:pt x="4437" y="1923"/>
                  </a:lnTo>
                  <a:cubicBezTo>
                    <a:pt x="5214" y="2293"/>
                    <a:pt x="5990" y="2699"/>
                    <a:pt x="6766" y="3180"/>
                  </a:cubicBezTo>
                  <a:cubicBezTo>
                    <a:pt x="7543" y="3660"/>
                    <a:pt x="8282" y="4141"/>
                    <a:pt x="8985" y="4659"/>
                  </a:cubicBezTo>
                  <a:lnTo>
                    <a:pt x="9243" y="4881"/>
                  </a:lnTo>
                  <a:cubicBezTo>
                    <a:pt x="9835" y="5324"/>
                    <a:pt x="10353" y="5731"/>
                    <a:pt x="10796" y="6138"/>
                  </a:cubicBezTo>
                  <a:lnTo>
                    <a:pt x="11166" y="6470"/>
                  </a:lnTo>
                  <a:lnTo>
                    <a:pt x="11499" y="6766"/>
                  </a:lnTo>
                  <a:cubicBezTo>
                    <a:pt x="11683" y="6951"/>
                    <a:pt x="11868" y="7099"/>
                    <a:pt x="12016" y="7247"/>
                  </a:cubicBezTo>
                  <a:lnTo>
                    <a:pt x="12460" y="7690"/>
                  </a:lnTo>
                  <a:cubicBezTo>
                    <a:pt x="12497" y="7727"/>
                    <a:pt x="12534" y="7764"/>
                    <a:pt x="12571" y="7764"/>
                  </a:cubicBezTo>
                  <a:cubicBezTo>
                    <a:pt x="12571" y="7764"/>
                    <a:pt x="12608" y="7727"/>
                    <a:pt x="12645" y="7727"/>
                  </a:cubicBezTo>
                  <a:cubicBezTo>
                    <a:pt x="12719" y="7653"/>
                    <a:pt x="12719" y="7579"/>
                    <a:pt x="12682" y="7505"/>
                  </a:cubicBezTo>
                  <a:lnTo>
                    <a:pt x="12275" y="7025"/>
                  </a:lnTo>
                  <a:cubicBezTo>
                    <a:pt x="12164" y="6840"/>
                    <a:pt x="12016" y="6655"/>
                    <a:pt x="11831" y="6433"/>
                  </a:cubicBezTo>
                  <a:lnTo>
                    <a:pt x="11536" y="6101"/>
                  </a:lnTo>
                  <a:cubicBezTo>
                    <a:pt x="11425" y="5990"/>
                    <a:pt x="11314" y="5879"/>
                    <a:pt x="11203" y="5768"/>
                  </a:cubicBezTo>
                  <a:lnTo>
                    <a:pt x="11166" y="5731"/>
                  </a:lnTo>
                  <a:cubicBezTo>
                    <a:pt x="10611" y="5139"/>
                    <a:pt x="10020" y="4622"/>
                    <a:pt x="9428" y="4104"/>
                  </a:cubicBezTo>
                  <a:cubicBezTo>
                    <a:pt x="8726" y="3550"/>
                    <a:pt x="7986" y="3032"/>
                    <a:pt x="7173" y="2514"/>
                  </a:cubicBezTo>
                  <a:cubicBezTo>
                    <a:pt x="6360" y="2071"/>
                    <a:pt x="5546" y="1627"/>
                    <a:pt x="4733" y="1294"/>
                  </a:cubicBezTo>
                  <a:cubicBezTo>
                    <a:pt x="3994" y="962"/>
                    <a:pt x="3254" y="703"/>
                    <a:pt x="2478" y="481"/>
                  </a:cubicBezTo>
                  <a:lnTo>
                    <a:pt x="2404" y="481"/>
                  </a:lnTo>
                  <a:cubicBezTo>
                    <a:pt x="2256" y="407"/>
                    <a:pt x="2108" y="370"/>
                    <a:pt x="1997" y="370"/>
                  </a:cubicBezTo>
                  <a:lnTo>
                    <a:pt x="1554" y="259"/>
                  </a:lnTo>
                  <a:cubicBezTo>
                    <a:pt x="1258" y="185"/>
                    <a:pt x="1036" y="148"/>
                    <a:pt x="814" y="111"/>
                  </a:cubicBezTo>
                  <a:lnTo>
                    <a:pt x="186"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6" name="Google Shape;1506;p64"/>
            <p:cNvSpPr/>
            <p:nvPr/>
          </p:nvSpPr>
          <p:spPr>
            <a:xfrm>
              <a:off x="1948050" y="1044925"/>
              <a:ext cx="672900" cy="233875"/>
            </a:xfrm>
            <a:custGeom>
              <a:rect b="b" l="l" r="r" t="t"/>
              <a:pathLst>
                <a:path extrusionOk="0" h="9355" w="26916">
                  <a:moveTo>
                    <a:pt x="26693" y="1"/>
                  </a:moveTo>
                  <a:cubicBezTo>
                    <a:pt x="26213" y="223"/>
                    <a:pt x="25732" y="481"/>
                    <a:pt x="25252" y="703"/>
                  </a:cubicBezTo>
                  <a:cubicBezTo>
                    <a:pt x="24697" y="999"/>
                    <a:pt x="24105" y="1295"/>
                    <a:pt x="23514" y="1554"/>
                  </a:cubicBezTo>
                  <a:lnTo>
                    <a:pt x="21924" y="2330"/>
                  </a:lnTo>
                  <a:cubicBezTo>
                    <a:pt x="21407" y="2589"/>
                    <a:pt x="20852" y="2811"/>
                    <a:pt x="20334" y="3032"/>
                  </a:cubicBezTo>
                  <a:lnTo>
                    <a:pt x="18708" y="3735"/>
                  </a:lnTo>
                  <a:lnTo>
                    <a:pt x="17044" y="4400"/>
                  </a:lnTo>
                  <a:lnTo>
                    <a:pt x="16231" y="4733"/>
                  </a:lnTo>
                  <a:lnTo>
                    <a:pt x="15417" y="5029"/>
                  </a:lnTo>
                  <a:cubicBezTo>
                    <a:pt x="15232" y="5066"/>
                    <a:pt x="15085" y="5140"/>
                    <a:pt x="14900" y="5214"/>
                  </a:cubicBezTo>
                  <a:lnTo>
                    <a:pt x="14826" y="5251"/>
                  </a:lnTo>
                  <a:cubicBezTo>
                    <a:pt x="14493" y="5362"/>
                    <a:pt x="14123" y="5509"/>
                    <a:pt x="13754" y="5620"/>
                  </a:cubicBezTo>
                  <a:lnTo>
                    <a:pt x="12090" y="6175"/>
                  </a:lnTo>
                  <a:cubicBezTo>
                    <a:pt x="11757" y="6323"/>
                    <a:pt x="11387" y="6397"/>
                    <a:pt x="11092" y="6508"/>
                  </a:cubicBezTo>
                  <a:cubicBezTo>
                    <a:pt x="10870" y="6582"/>
                    <a:pt x="10648" y="6656"/>
                    <a:pt x="10426" y="6730"/>
                  </a:cubicBezTo>
                  <a:cubicBezTo>
                    <a:pt x="9909" y="6877"/>
                    <a:pt x="9391" y="7025"/>
                    <a:pt x="8873" y="7173"/>
                  </a:cubicBezTo>
                  <a:lnTo>
                    <a:pt x="7875" y="7432"/>
                  </a:lnTo>
                  <a:lnTo>
                    <a:pt x="6175" y="7876"/>
                  </a:lnTo>
                  <a:lnTo>
                    <a:pt x="5324" y="8097"/>
                  </a:lnTo>
                  <a:cubicBezTo>
                    <a:pt x="4844" y="8208"/>
                    <a:pt x="4363" y="8319"/>
                    <a:pt x="3882" y="8393"/>
                  </a:cubicBezTo>
                  <a:lnTo>
                    <a:pt x="3587" y="8467"/>
                  </a:lnTo>
                  <a:cubicBezTo>
                    <a:pt x="2404" y="8726"/>
                    <a:pt x="1221" y="8911"/>
                    <a:pt x="111" y="9059"/>
                  </a:cubicBezTo>
                  <a:cubicBezTo>
                    <a:pt x="37" y="9059"/>
                    <a:pt x="1" y="9133"/>
                    <a:pt x="1" y="9207"/>
                  </a:cubicBezTo>
                  <a:cubicBezTo>
                    <a:pt x="1" y="9280"/>
                    <a:pt x="74" y="9354"/>
                    <a:pt x="148" y="9354"/>
                  </a:cubicBezTo>
                  <a:cubicBezTo>
                    <a:pt x="2256" y="9244"/>
                    <a:pt x="4511" y="8911"/>
                    <a:pt x="7173" y="8319"/>
                  </a:cubicBezTo>
                  <a:cubicBezTo>
                    <a:pt x="9428" y="7802"/>
                    <a:pt x="11720" y="7136"/>
                    <a:pt x="14012" y="6360"/>
                  </a:cubicBezTo>
                  <a:cubicBezTo>
                    <a:pt x="14382" y="6212"/>
                    <a:pt x="14752" y="6101"/>
                    <a:pt x="15085" y="5953"/>
                  </a:cubicBezTo>
                  <a:cubicBezTo>
                    <a:pt x="15306" y="5879"/>
                    <a:pt x="15491" y="5805"/>
                    <a:pt x="15676" y="5731"/>
                  </a:cubicBezTo>
                  <a:lnTo>
                    <a:pt x="16526" y="5436"/>
                  </a:lnTo>
                  <a:cubicBezTo>
                    <a:pt x="16785" y="5325"/>
                    <a:pt x="17044" y="5214"/>
                    <a:pt x="17303" y="5103"/>
                  </a:cubicBezTo>
                  <a:lnTo>
                    <a:pt x="18966" y="4400"/>
                  </a:lnTo>
                  <a:lnTo>
                    <a:pt x="20593" y="3661"/>
                  </a:lnTo>
                  <a:cubicBezTo>
                    <a:pt x="21370" y="3291"/>
                    <a:pt x="22146" y="2885"/>
                    <a:pt x="22922" y="2478"/>
                  </a:cubicBezTo>
                  <a:cubicBezTo>
                    <a:pt x="23218" y="2330"/>
                    <a:pt x="23477" y="2182"/>
                    <a:pt x="23773" y="2034"/>
                  </a:cubicBezTo>
                  <a:cubicBezTo>
                    <a:pt x="24105" y="1849"/>
                    <a:pt x="24438" y="1665"/>
                    <a:pt x="24771" y="1443"/>
                  </a:cubicBezTo>
                  <a:cubicBezTo>
                    <a:pt x="24956" y="1332"/>
                    <a:pt x="25141" y="1258"/>
                    <a:pt x="25288" y="1147"/>
                  </a:cubicBezTo>
                  <a:cubicBezTo>
                    <a:pt x="25806" y="851"/>
                    <a:pt x="26324" y="555"/>
                    <a:pt x="26841" y="260"/>
                  </a:cubicBezTo>
                  <a:cubicBezTo>
                    <a:pt x="26878" y="186"/>
                    <a:pt x="26915" y="112"/>
                    <a:pt x="26878" y="75"/>
                  </a:cubicBezTo>
                  <a:cubicBezTo>
                    <a:pt x="26841" y="1"/>
                    <a:pt x="26804" y="1"/>
                    <a:pt x="2676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7" name="Google Shape;1507;p64"/>
            <p:cNvSpPr/>
            <p:nvPr/>
          </p:nvSpPr>
          <p:spPr>
            <a:xfrm>
              <a:off x="940600" y="821250"/>
              <a:ext cx="511150" cy="403025"/>
            </a:xfrm>
            <a:custGeom>
              <a:rect b="b" l="l" r="r" t="t"/>
              <a:pathLst>
                <a:path extrusionOk="0" h="16121" w="20446">
                  <a:moveTo>
                    <a:pt x="296" y="1"/>
                  </a:moveTo>
                  <a:cubicBezTo>
                    <a:pt x="222" y="1"/>
                    <a:pt x="148" y="38"/>
                    <a:pt x="148" y="112"/>
                  </a:cubicBezTo>
                  <a:cubicBezTo>
                    <a:pt x="0" y="1480"/>
                    <a:pt x="259" y="2848"/>
                    <a:pt x="888" y="4105"/>
                  </a:cubicBezTo>
                  <a:cubicBezTo>
                    <a:pt x="1442" y="5288"/>
                    <a:pt x="2293" y="6360"/>
                    <a:pt x="3439" y="7321"/>
                  </a:cubicBezTo>
                  <a:cubicBezTo>
                    <a:pt x="5361" y="8948"/>
                    <a:pt x="7912" y="10094"/>
                    <a:pt x="10796" y="10685"/>
                  </a:cubicBezTo>
                  <a:cubicBezTo>
                    <a:pt x="11979" y="10907"/>
                    <a:pt x="13236" y="11018"/>
                    <a:pt x="14530" y="11018"/>
                  </a:cubicBezTo>
                  <a:lnTo>
                    <a:pt x="14826" y="11018"/>
                  </a:lnTo>
                  <a:cubicBezTo>
                    <a:pt x="16046" y="11018"/>
                    <a:pt x="17414" y="11092"/>
                    <a:pt x="18634" y="11462"/>
                  </a:cubicBezTo>
                  <a:cubicBezTo>
                    <a:pt x="18966" y="11573"/>
                    <a:pt x="19188" y="11721"/>
                    <a:pt x="19373" y="11832"/>
                  </a:cubicBezTo>
                  <a:cubicBezTo>
                    <a:pt x="19595" y="12016"/>
                    <a:pt x="19669" y="12201"/>
                    <a:pt x="19669" y="12386"/>
                  </a:cubicBezTo>
                  <a:cubicBezTo>
                    <a:pt x="19669" y="12645"/>
                    <a:pt x="19521" y="12904"/>
                    <a:pt x="19373" y="13089"/>
                  </a:cubicBezTo>
                  <a:cubicBezTo>
                    <a:pt x="19188" y="13347"/>
                    <a:pt x="18966" y="13569"/>
                    <a:pt x="18745" y="13754"/>
                  </a:cubicBezTo>
                  <a:cubicBezTo>
                    <a:pt x="17820" y="14567"/>
                    <a:pt x="16711" y="15196"/>
                    <a:pt x="15454" y="15861"/>
                  </a:cubicBezTo>
                  <a:cubicBezTo>
                    <a:pt x="15417" y="15861"/>
                    <a:pt x="15380" y="15972"/>
                    <a:pt x="15417" y="16009"/>
                  </a:cubicBezTo>
                  <a:cubicBezTo>
                    <a:pt x="15417" y="16083"/>
                    <a:pt x="15491" y="16120"/>
                    <a:pt x="15528" y="16120"/>
                  </a:cubicBezTo>
                  <a:cubicBezTo>
                    <a:pt x="15565" y="16120"/>
                    <a:pt x="15565" y="16083"/>
                    <a:pt x="15602" y="16083"/>
                  </a:cubicBezTo>
                  <a:cubicBezTo>
                    <a:pt x="16711" y="15677"/>
                    <a:pt x="18005" y="15122"/>
                    <a:pt x="19151" y="14235"/>
                  </a:cubicBezTo>
                  <a:cubicBezTo>
                    <a:pt x="19484" y="13976"/>
                    <a:pt x="19743" y="13754"/>
                    <a:pt x="19928" y="13495"/>
                  </a:cubicBezTo>
                  <a:cubicBezTo>
                    <a:pt x="20149" y="13236"/>
                    <a:pt x="20408" y="12904"/>
                    <a:pt x="20445" y="12423"/>
                  </a:cubicBezTo>
                  <a:cubicBezTo>
                    <a:pt x="20445" y="12164"/>
                    <a:pt x="20408" y="11905"/>
                    <a:pt x="20297" y="11721"/>
                  </a:cubicBezTo>
                  <a:lnTo>
                    <a:pt x="20260" y="11684"/>
                  </a:lnTo>
                  <a:cubicBezTo>
                    <a:pt x="20260" y="11647"/>
                    <a:pt x="20223" y="11610"/>
                    <a:pt x="20223" y="11573"/>
                  </a:cubicBezTo>
                  <a:lnTo>
                    <a:pt x="20113" y="11462"/>
                  </a:lnTo>
                  <a:cubicBezTo>
                    <a:pt x="20076" y="11388"/>
                    <a:pt x="20002" y="11314"/>
                    <a:pt x="19965" y="11277"/>
                  </a:cubicBezTo>
                  <a:lnTo>
                    <a:pt x="19891" y="11240"/>
                  </a:lnTo>
                  <a:cubicBezTo>
                    <a:pt x="19595" y="10944"/>
                    <a:pt x="19225" y="10796"/>
                    <a:pt x="18929" y="10648"/>
                  </a:cubicBezTo>
                  <a:cubicBezTo>
                    <a:pt x="18338" y="10427"/>
                    <a:pt x="17672" y="10279"/>
                    <a:pt x="16896" y="10205"/>
                  </a:cubicBezTo>
                  <a:cubicBezTo>
                    <a:pt x="16268" y="10131"/>
                    <a:pt x="15639" y="10057"/>
                    <a:pt x="14863" y="10057"/>
                  </a:cubicBezTo>
                  <a:cubicBezTo>
                    <a:pt x="13421" y="10057"/>
                    <a:pt x="12164" y="9909"/>
                    <a:pt x="10981" y="9687"/>
                  </a:cubicBezTo>
                  <a:cubicBezTo>
                    <a:pt x="10352" y="9576"/>
                    <a:pt x="9724" y="9391"/>
                    <a:pt x="9132" y="9207"/>
                  </a:cubicBezTo>
                  <a:cubicBezTo>
                    <a:pt x="8541" y="9059"/>
                    <a:pt x="7912" y="8837"/>
                    <a:pt x="7284" y="8578"/>
                  </a:cubicBezTo>
                  <a:cubicBezTo>
                    <a:pt x="6138" y="8098"/>
                    <a:pt x="5028" y="7432"/>
                    <a:pt x="3956" y="6656"/>
                  </a:cubicBezTo>
                  <a:cubicBezTo>
                    <a:pt x="2884" y="5768"/>
                    <a:pt x="2034" y="4807"/>
                    <a:pt x="1442" y="3809"/>
                  </a:cubicBezTo>
                  <a:cubicBezTo>
                    <a:pt x="814" y="2737"/>
                    <a:pt x="444" y="1443"/>
                    <a:pt x="407" y="149"/>
                  </a:cubicBezTo>
                  <a:cubicBezTo>
                    <a:pt x="407" y="75"/>
                    <a:pt x="370" y="1"/>
                    <a:pt x="29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8" name="Google Shape;1508;p64"/>
            <p:cNvSpPr/>
            <p:nvPr/>
          </p:nvSpPr>
          <p:spPr>
            <a:xfrm>
              <a:off x="1353750" y="1572700"/>
              <a:ext cx="63800" cy="189500"/>
            </a:xfrm>
            <a:custGeom>
              <a:rect b="b" l="l" r="r" t="t"/>
              <a:pathLst>
                <a:path extrusionOk="0" h="7580" w="2552">
                  <a:moveTo>
                    <a:pt x="185" y="0"/>
                  </a:moveTo>
                  <a:cubicBezTo>
                    <a:pt x="148" y="0"/>
                    <a:pt x="111" y="0"/>
                    <a:pt x="74" y="37"/>
                  </a:cubicBezTo>
                  <a:cubicBezTo>
                    <a:pt x="37" y="74"/>
                    <a:pt x="0" y="148"/>
                    <a:pt x="37" y="185"/>
                  </a:cubicBezTo>
                  <a:cubicBezTo>
                    <a:pt x="148" y="407"/>
                    <a:pt x="259" y="629"/>
                    <a:pt x="370" y="813"/>
                  </a:cubicBezTo>
                  <a:cubicBezTo>
                    <a:pt x="407" y="887"/>
                    <a:pt x="444" y="998"/>
                    <a:pt x="518" y="1072"/>
                  </a:cubicBezTo>
                  <a:lnTo>
                    <a:pt x="703" y="1516"/>
                  </a:lnTo>
                  <a:cubicBezTo>
                    <a:pt x="740" y="1553"/>
                    <a:pt x="777" y="1627"/>
                    <a:pt x="777" y="1664"/>
                  </a:cubicBezTo>
                  <a:cubicBezTo>
                    <a:pt x="851" y="1738"/>
                    <a:pt x="888" y="1849"/>
                    <a:pt x="925" y="1923"/>
                  </a:cubicBezTo>
                  <a:cubicBezTo>
                    <a:pt x="962" y="2033"/>
                    <a:pt x="999" y="2144"/>
                    <a:pt x="1036" y="2255"/>
                  </a:cubicBezTo>
                  <a:cubicBezTo>
                    <a:pt x="1146" y="2440"/>
                    <a:pt x="1220" y="2625"/>
                    <a:pt x="1257" y="2810"/>
                  </a:cubicBezTo>
                  <a:cubicBezTo>
                    <a:pt x="1294" y="2884"/>
                    <a:pt x="1331" y="2921"/>
                    <a:pt x="1331" y="2995"/>
                  </a:cubicBezTo>
                  <a:cubicBezTo>
                    <a:pt x="1368" y="3069"/>
                    <a:pt x="1405" y="3143"/>
                    <a:pt x="1405" y="3254"/>
                  </a:cubicBezTo>
                  <a:lnTo>
                    <a:pt x="1553" y="3697"/>
                  </a:lnTo>
                  <a:cubicBezTo>
                    <a:pt x="1701" y="4326"/>
                    <a:pt x="1812" y="4954"/>
                    <a:pt x="1812" y="5546"/>
                  </a:cubicBezTo>
                  <a:cubicBezTo>
                    <a:pt x="1849" y="6248"/>
                    <a:pt x="1775" y="6840"/>
                    <a:pt x="1627" y="7394"/>
                  </a:cubicBezTo>
                  <a:cubicBezTo>
                    <a:pt x="1627" y="7468"/>
                    <a:pt x="1664" y="7542"/>
                    <a:pt x="1738" y="7579"/>
                  </a:cubicBezTo>
                  <a:lnTo>
                    <a:pt x="1775" y="7579"/>
                  </a:lnTo>
                  <a:cubicBezTo>
                    <a:pt x="1812" y="7579"/>
                    <a:pt x="1886" y="7542"/>
                    <a:pt x="1886" y="7505"/>
                  </a:cubicBezTo>
                  <a:cubicBezTo>
                    <a:pt x="2219" y="6988"/>
                    <a:pt x="2440" y="6322"/>
                    <a:pt x="2477" y="5546"/>
                  </a:cubicBezTo>
                  <a:cubicBezTo>
                    <a:pt x="2551" y="4917"/>
                    <a:pt x="2477" y="4215"/>
                    <a:pt x="2293" y="3512"/>
                  </a:cubicBezTo>
                  <a:cubicBezTo>
                    <a:pt x="2108" y="2847"/>
                    <a:pt x="1849" y="2218"/>
                    <a:pt x="1516" y="1627"/>
                  </a:cubicBezTo>
                  <a:cubicBezTo>
                    <a:pt x="1405" y="1405"/>
                    <a:pt x="1257" y="1220"/>
                    <a:pt x="1109" y="1035"/>
                  </a:cubicBezTo>
                  <a:cubicBezTo>
                    <a:pt x="1072" y="961"/>
                    <a:pt x="999" y="887"/>
                    <a:pt x="962" y="776"/>
                  </a:cubicBezTo>
                  <a:cubicBezTo>
                    <a:pt x="703" y="518"/>
                    <a:pt x="481" y="259"/>
                    <a:pt x="259" y="37"/>
                  </a:cubicBezTo>
                  <a:cubicBezTo>
                    <a:pt x="259" y="0"/>
                    <a:pt x="222" y="0"/>
                    <a:pt x="185"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9" name="Google Shape;1509;p64"/>
            <p:cNvSpPr/>
            <p:nvPr/>
          </p:nvSpPr>
          <p:spPr>
            <a:xfrm>
              <a:off x="2037700" y="185375"/>
              <a:ext cx="139600" cy="60100"/>
            </a:xfrm>
            <a:custGeom>
              <a:rect b="b" l="l" r="r" t="t"/>
              <a:pathLst>
                <a:path extrusionOk="0" h="2404" w="5584">
                  <a:moveTo>
                    <a:pt x="186" y="0"/>
                  </a:moveTo>
                  <a:cubicBezTo>
                    <a:pt x="112" y="0"/>
                    <a:pt x="75" y="37"/>
                    <a:pt x="38" y="111"/>
                  </a:cubicBezTo>
                  <a:cubicBezTo>
                    <a:pt x="1" y="185"/>
                    <a:pt x="38" y="259"/>
                    <a:pt x="112" y="296"/>
                  </a:cubicBezTo>
                  <a:lnTo>
                    <a:pt x="333" y="370"/>
                  </a:lnTo>
                  <a:lnTo>
                    <a:pt x="1073" y="666"/>
                  </a:lnTo>
                  <a:lnTo>
                    <a:pt x="1775" y="961"/>
                  </a:lnTo>
                  <a:cubicBezTo>
                    <a:pt x="2108" y="1072"/>
                    <a:pt x="2441" y="1220"/>
                    <a:pt x="2737" y="1331"/>
                  </a:cubicBezTo>
                  <a:cubicBezTo>
                    <a:pt x="3069" y="1479"/>
                    <a:pt x="3402" y="1590"/>
                    <a:pt x="3735" y="1738"/>
                  </a:cubicBezTo>
                  <a:lnTo>
                    <a:pt x="4548" y="2070"/>
                  </a:lnTo>
                  <a:lnTo>
                    <a:pt x="5177" y="2292"/>
                  </a:lnTo>
                  <a:lnTo>
                    <a:pt x="5398" y="2366"/>
                  </a:lnTo>
                  <a:cubicBezTo>
                    <a:pt x="5398" y="2403"/>
                    <a:pt x="5435" y="2403"/>
                    <a:pt x="5435" y="2403"/>
                  </a:cubicBezTo>
                  <a:cubicBezTo>
                    <a:pt x="5509" y="2403"/>
                    <a:pt x="5546" y="2366"/>
                    <a:pt x="5583" y="2329"/>
                  </a:cubicBezTo>
                  <a:cubicBezTo>
                    <a:pt x="5583" y="2255"/>
                    <a:pt x="5583" y="2181"/>
                    <a:pt x="5509" y="2144"/>
                  </a:cubicBezTo>
                  <a:lnTo>
                    <a:pt x="5324" y="1996"/>
                  </a:lnTo>
                  <a:lnTo>
                    <a:pt x="5177" y="1923"/>
                  </a:lnTo>
                  <a:cubicBezTo>
                    <a:pt x="5066" y="1849"/>
                    <a:pt x="4918" y="1775"/>
                    <a:pt x="4733" y="1664"/>
                  </a:cubicBezTo>
                  <a:lnTo>
                    <a:pt x="4585" y="1590"/>
                  </a:lnTo>
                  <a:cubicBezTo>
                    <a:pt x="4400" y="1516"/>
                    <a:pt x="4178" y="1368"/>
                    <a:pt x="3920" y="1257"/>
                  </a:cubicBezTo>
                  <a:cubicBezTo>
                    <a:pt x="3624" y="1146"/>
                    <a:pt x="3291" y="998"/>
                    <a:pt x="2958" y="850"/>
                  </a:cubicBezTo>
                  <a:cubicBezTo>
                    <a:pt x="2626" y="739"/>
                    <a:pt x="2293" y="592"/>
                    <a:pt x="1960" y="481"/>
                  </a:cubicBezTo>
                  <a:cubicBezTo>
                    <a:pt x="1701" y="407"/>
                    <a:pt x="1480" y="333"/>
                    <a:pt x="1258" y="259"/>
                  </a:cubicBezTo>
                  <a:lnTo>
                    <a:pt x="1073" y="222"/>
                  </a:lnTo>
                  <a:cubicBezTo>
                    <a:pt x="925" y="185"/>
                    <a:pt x="740" y="148"/>
                    <a:pt x="592" y="111"/>
                  </a:cubicBezTo>
                  <a:lnTo>
                    <a:pt x="444" y="74"/>
                  </a:lnTo>
                  <a:lnTo>
                    <a:pt x="222"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0" name="Google Shape;1510;p64"/>
            <p:cNvSpPr/>
            <p:nvPr/>
          </p:nvSpPr>
          <p:spPr>
            <a:xfrm>
              <a:off x="1978550" y="191825"/>
              <a:ext cx="87825" cy="26850"/>
            </a:xfrm>
            <a:custGeom>
              <a:rect b="b" l="l" r="r" t="t"/>
              <a:pathLst>
                <a:path extrusionOk="0" h="1074" w="3513">
                  <a:moveTo>
                    <a:pt x="148" y="1"/>
                  </a:moveTo>
                  <a:cubicBezTo>
                    <a:pt x="74" y="1"/>
                    <a:pt x="1" y="38"/>
                    <a:pt x="1" y="112"/>
                  </a:cubicBezTo>
                  <a:cubicBezTo>
                    <a:pt x="1" y="186"/>
                    <a:pt x="1" y="260"/>
                    <a:pt x="74" y="297"/>
                  </a:cubicBezTo>
                  <a:lnTo>
                    <a:pt x="222" y="334"/>
                  </a:lnTo>
                  <a:cubicBezTo>
                    <a:pt x="259" y="334"/>
                    <a:pt x="296" y="371"/>
                    <a:pt x="296" y="371"/>
                  </a:cubicBezTo>
                  <a:cubicBezTo>
                    <a:pt x="407" y="408"/>
                    <a:pt x="481" y="445"/>
                    <a:pt x="592" y="481"/>
                  </a:cubicBezTo>
                  <a:cubicBezTo>
                    <a:pt x="629" y="481"/>
                    <a:pt x="703" y="518"/>
                    <a:pt x="740" y="518"/>
                  </a:cubicBezTo>
                  <a:cubicBezTo>
                    <a:pt x="851" y="555"/>
                    <a:pt x="962" y="592"/>
                    <a:pt x="1110" y="629"/>
                  </a:cubicBezTo>
                  <a:lnTo>
                    <a:pt x="1701" y="777"/>
                  </a:lnTo>
                  <a:lnTo>
                    <a:pt x="2293" y="925"/>
                  </a:lnTo>
                  <a:cubicBezTo>
                    <a:pt x="2404" y="962"/>
                    <a:pt x="2515" y="962"/>
                    <a:pt x="2662" y="999"/>
                  </a:cubicBezTo>
                  <a:lnTo>
                    <a:pt x="2810" y="999"/>
                  </a:lnTo>
                  <a:cubicBezTo>
                    <a:pt x="2921" y="1036"/>
                    <a:pt x="3032" y="1036"/>
                    <a:pt x="3106" y="1036"/>
                  </a:cubicBezTo>
                  <a:lnTo>
                    <a:pt x="3180" y="1036"/>
                  </a:lnTo>
                  <a:cubicBezTo>
                    <a:pt x="3217" y="1036"/>
                    <a:pt x="3365" y="1073"/>
                    <a:pt x="3365" y="1073"/>
                  </a:cubicBezTo>
                  <a:cubicBezTo>
                    <a:pt x="3439" y="1073"/>
                    <a:pt x="3476" y="1036"/>
                    <a:pt x="3513" y="962"/>
                  </a:cubicBezTo>
                  <a:cubicBezTo>
                    <a:pt x="3513" y="888"/>
                    <a:pt x="3476" y="814"/>
                    <a:pt x="3402" y="814"/>
                  </a:cubicBezTo>
                  <a:lnTo>
                    <a:pt x="3291" y="740"/>
                  </a:lnTo>
                  <a:cubicBezTo>
                    <a:pt x="3254" y="740"/>
                    <a:pt x="3217" y="703"/>
                    <a:pt x="3180" y="703"/>
                  </a:cubicBezTo>
                  <a:cubicBezTo>
                    <a:pt x="3106" y="666"/>
                    <a:pt x="3032" y="629"/>
                    <a:pt x="2921" y="592"/>
                  </a:cubicBezTo>
                  <a:cubicBezTo>
                    <a:pt x="2884" y="592"/>
                    <a:pt x="2810" y="555"/>
                    <a:pt x="2736" y="555"/>
                  </a:cubicBezTo>
                  <a:cubicBezTo>
                    <a:pt x="2625" y="518"/>
                    <a:pt x="2515" y="481"/>
                    <a:pt x="2404" y="445"/>
                  </a:cubicBezTo>
                  <a:lnTo>
                    <a:pt x="1812" y="297"/>
                  </a:lnTo>
                  <a:lnTo>
                    <a:pt x="1221" y="149"/>
                  </a:lnTo>
                  <a:cubicBezTo>
                    <a:pt x="1073" y="112"/>
                    <a:pt x="962" y="112"/>
                    <a:pt x="851" y="75"/>
                  </a:cubicBezTo>
                  <a:lnTo>
                    <a:pt x="666" y="75"/>
                  </a:lnTo>
                  <a:cubicBezTo>
                    <a:pt x="592" y="38"/>
                    <a:pt x="481" y="38"/>
                    <a:pt x="407" y="38"/>
                  </a:cubicBezTo>
                  <a:lnTo>
                    <a:pt x="296" y="38"/>
                  </a:lnTo>
                  <a:cubicBezTo>
                    <a:pt x="296" y="38"/>
                    <a:pt x="148" y="1"/>
                    <a:pt x="148"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1" name="Google Shape;1511;p64"/>
            <p:cNvSpPr/>
            <p:nvPr/>
          </p:nvSpPr>
          <p:spPr>
            <a:xfrm>
              <a:off x="2009975" y="399800"/>
              <a:ext cx="506525" cy="457525"/>
            </a:xfrm>
            <a:custGeom>
              <a:rect b="b" l="l" r="r" t="t"/>
              <a:pathLst>
                <a:path extrusionOk="0" h="18301" w="20261">
                  <a:moveTo>
                    <a:pt x="8652" y="666"/>
                  </a:moveTo>
                  <a:lnTo>
                    <a:pt x="8652" y="666"/>
                  </a:lnTo>
                  <a:cubicBezTo>
                    <a:pt x="8726" y="703"/>
                    <a:pt x="8800" y="777"/>
                    <a:pt x="8874" y="851"/>
                  </a:cubicBezTo>
                  <a:cubicBezTo>
                    <a:pt x="8800" y="777"/>
                    <a:pt x="8726" y="740"/>
                    <a:pt x="8652" y="666"/>
                  </a:cubicBezTo>
                  <a:close/>
                  <a:moveTo>
                    <a:pt x="9391" y="1183"/>
                  </a:moveTo>
                  <a:cubicBezTo>
                    <a:pt x="9391" y="1220"/>
                    <a:pt x="9391" y="1220"/>
                    <a:pt x="9391" y="1220"/>
                  </a:cubicBezTo>
                  <a:lnTo>
                    <a:pt x="9354" y="1220"/>
                  </a:lnTo>
                  <a:cubicBezTo>
                    <a:pt x="9354" y="1220"/>
                    <a:pt x="9391" y="1183"/>
                    <a:pt x="9391" y="1183"/>
                  </a:cubicBezTo>
                  <a:close/>
                  <a:moveTo>
                    <a:pt x="7469" y="0"/>
                  </a:moveTo>
                  <a:cubicBezTo>
                    <a:pt x="7432" y="0"/>
                    <a:pt x="7395" y="37"/>
                    <a:pt x="7358" y="74"/>
                  </a:cubicBezTo>
                  <a:cubicBezTo>
                    <a:pt x="5435" y="2773"/>
                    <a:pt x="148" y="5657"/>
                    <a:pt x="74" y="5694"/>
                  </a:cubicBezTo>
                  <a:cubicBezTo>
                    <a:pt x="38" y="5694"/>
                    <a:pt x="38" y="5731"/>
                    <a:pt x="1" y="5768"/>
                  </a:cubicBezTo>
                  <a:cubicBezTo>
                    <a:pt x="1" y="5805"/>
                    <a:pt x="1" y="5842"/>
                    <a:pt x="38" y="5879"/>
                  </a:cubicBezTo>
                  <a:cubicBezTo>
                    <a:pt x="2625" y="10056"/>
                    <a:pt x="5509" y="18116"/>
                    <a:pt x="5546" y="18190"/>
                  </a:cubicBezTo>
                  <a:cubicBezTo>
                    <a:pt x="5546" y="18264"/>
                    <a:pt x="5620" y="18301"/>
                    <a:pt x="5657" y="18301"/>
                  </a:cubicBezTo>
                  <a:cubicBezTo>
                    <a:pt x="5694" y="18301"/>
                    <a:pt x="5694" y="18264"/>
                    <a:pt x="5694" y="18264"/>
                  </a:cubicBezTo>
                  <a:cubicBezTo>
                    <a:pt x="16970" y="15491"/>
                    <a:pt x="20187" y="12607"/>
                    <a:pt x="20224" y="12570"/>
                  </a:cubicBezTo>
                  <a:cubicBezTo>
                    <a:pt x="20261" y="12533"/>
                    <a:pt x="20261" y="12496"/>
                    <a:pt x="20261" y="12459"/>
                  </a:cubicBezTo>
                  <a:cubicBezTo>
                    <a:pt x="20261" y="12312"/>
                    <a:pt x="20224" y="12201"/>
                    <a:pt x="20224" y="12053"/>
                  </a:cubicBezTo>
                  <a:cubicBezTo>
                    <a:pt x="20224" y="12016"/>
                    <a:pt x="20187" y="11979"/>
                    <a:pt x="20150" y="11979"/>
                  </a:cubicBezTo>
                  <a:cubicBezTo>
                    <a:pt x="20113" y="11942"/>
                    <a:pt x="20113" y="11942"/>
                    <a:pt x="20076" y="11942"/>
                  </a:cubicBezTo>
                  <a:lnTo>
                    <a:pt x="20002" y="11942"/>
                  </a:lnTo>
                  <a:cubicBezTo>
                    <a:pt x="19114" y="12385"/>
                    <a:pt x="18227" y="12829"/>
                    <a:pt x="17303" y="13236"/>
                  </a:cubicBezTo>
                  <a:cubicBezTo>
                    <a:pt x="18227" y="12755"/>
                    <a:pt x="19151" y="12238"/>
                    <a:pt x="20076" y="11720"/>
                  </a:cubicBezTo>
                  <a:cubicBezTo>
                    <a:pt x="20113" y="11720"/>
                    <a:pt x="20150" y="11646"/>
                    <a:pt x="20150" y="11572"/>
                  </a:cubicBezTo>
                  <a:cubicBezTo>
                    <a:pt x="19299" y="6840"/>
                    <a:pt x="15639" y="3106"/>
                    <a:pt x="15602" y="3069"/>
                  </a:cubicBezTo>
                  <a:cubicBezTo>
                    <a:pt x="15565" y="3032"/>
                    <a:pt x="15528" y="3032"/>
                    <a:pt x="15491" y="3032"/>
                  </a:cubicBezTo>
                  <a:lnTo>
                    <a:pt x="15417" y="3032"/>
                  </a:lnTo>
                  <a:cubicBezTo>
                    <a:pt x="15343" y="3106"/>
                    <a:pt x="15343" y="3180"/>
                    <a:pt x="15380" y="3217"/>
                  </a:cubicBezTo>
                  <a:cubicBezTo>
                    <a:pt x="16416" y="4696"/>
                    <a:pt x="17081" y="6988"/>
                    <a:pt x="17414" y="8282"/>
                  </a:cubicBezTo>
                  <a:cubicBezTo>
                    <a:pt x="16416" y="6544"/>
                    <a:pt x="13865" y="2514"/>
                    <a:pt x="10759" y="74"/>
                  </a:cubicBezTo>
                  <a:lnTo>
                    <a:pt x="10685" y="74"/>
                  </a:lnTo>
                  <a:cubicBezTo>
                    <a:pt x="10648" y="74"/>
                    <a:pt x="10611" y="74"/>
                    <a:pt x="10574" y="111"/>
                  </a:cubicBezTo>
                  <a:cubicBezTo>
                    <a:pt x="10426" y="259"/>
                    <a:pt x="10241" y="407"/>
                    <a:pt x="10094" y="555"/>
                  </a:cubicBezTo>
                  <a:lnTo>
                    <a:pt x="10057" y="592"/>
                  </a:lnTo>
                  <a:cubicBezTo>
                    <a:pt x="10057" y="592"/>
                    <a:pt x="9983" y="666"/>
                    <a:pt x="9983" y="703"/>
                  </a:cubicBezTo>
                  <a:cubicBezTo>
                    <a:pt x="9983" y="740"/>
                    <a:pt x="9983" y="777"/>
                    <a:pt x="10020" y="814"/>
                  </a:cubicBezTo>
                  <a:lnTo>
                    <a:pt x="9983" y="814"/>
                  </a:lnTo>
                  <a:cubicBezTo>
                    <a:pt x="9983" y="777"/>
                    <a:pt x="9946" y="777"/>
                    <a:pt x="9909" y="777"/>
                  </a:cubicBezTo>
                  <a:cubicBezTo>
                    <a:pt x="9872" y="777"/>
                    <a:pt x="9835" y="777"/>
                    <a:pt x="9835" y="814"/>
                  </a:cubicBezTo>
                  <a:lnTo>
                    <a:pt x="9761" y="851"/>
                  </a:lnTo>
                  <a:cubicBezTo>
                    <a:pt x="9687" y="925"/>
                    <a:pt x="9576" y="998"/>
                    <a:pt x="9502" y="1072"/>
                  </a:cubicBezTo>
                  <a:cubicBezTo>
                    <a:pt x="9576" y="962"/>
                    <a:pt x="9613" y="888"/>
                    <a:pt x="9650" y="814"/>
                  </a:cubicBezTo>
                  <a:lnTo>
                    <a:pt x="9724" y="740"/>
                  </a:lnTo>
                  <a:cubicBezTo>
                    <a:pt x="9761" y="666"/>
                    <a:pt x="9724" y="592"/>
                    <a:pt x="9687" y="555"/>
                  </a:cubicBezTo>
                  <a:cubicBezTo>
                    <a:pt x="9465" y="370"/>
                    <a:pt x="9280" y="222"/>
                    <a:pt x="9095" y="111"/>
                  </a:cubicBezTo>
                  <a:cubicBezTo>
                    <a:pt x="9058" y="74"/>
                    <a:pt x="9021" y="74"/>
                    <a:pt x="9021" y="74"/>
                  </a:cubicBezTo>
                  <a:cubicBezTo>
                    <a:pt x="8947" y="74"/>
                    <a:pt x="8910" y="111"/>
                    <a:pt x="8874" y="148"/>
                  </a:cubicBezTo>
                  <a:lnTo>
                    <a:pt x="8837" y="185"/>
                  </a:lnTo>
                  <a:cubicBezTo>
                    <a:pt x="8763" y="296"/>
                    <a:pt x="8726" y="370"/>
                    <a:pt x="8652" y="481"/>
                  </a:cubicBezTo>
                  <a:cubicBezTo>
                    <a:pt x="8615" y="518"/>
                    <a:pt x="8615" y="629"/>
                    <a:pt x="8652" y="666"/>
                  </a:cubicBezTo>
                  <a:lnTo>
                    <a:pt x="8541" y="666"/>
                  </a:lnTo>
                  <a:cubicBezTo>
                    <a:pt x="8504" y="666"/>
                    <a:pt x="8467" y="666"/>
                    <a:pt x="8467" y="703"/>
                  </a:cubicBezTo>
                  <a:cubicBezTo>
                    <a:pt x="8060" y="1183"/>
                    <a:pt x="7617" y="1590"/>
                    <a:pt x="7173" y="1997"/>
                  </a:cubicBezTo>
                  <a:cubicBezTo>
                    <a:pt x="7543" y="1553"/>
                    <a:pt x="7912" y="1072"/>
                    <a:pt x="8208" y="555"/>
                  </a:cubicBezTo>
                  <a:cubicBezTo>
                    <a:pt x="8245" y="481"/>
                    <a:pt x="8208" y="407"/>
                    <a:pt x="8134" y="370"/>
                  </a:cubicBezTo>
                  <a:cubicBezTo>
                    <a:pt x="7949" y="259"/>
                    <a:pt x="7727" y="148"/>
                    <a:pt x="7543" y="37"/>
                  </a:cubicBezTo>
                  <a:cubicBezTo>
                    <a:pt x="7543" y="37"/>
                    <a:pt x="7506" y="0"/>
                    <a:pt x="7469"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2" name="Google Shape;1512;p64"/>
            <p:cNvSpPr/>
            <p:nvPr/>
          </p:nvSpPr>
          <p:spPr>
            <a:xfrm>
              <a:off x="1803875" y="742700"/>
              <a:ext cx="789350" cy="467700"/>
            </a:xfrm>
            <a:custGeom>
              <a:rect b="b" l="l" r="r" t="t"/>
              <a:pathLst>
                <a:path extrusionOk="0" h="18708" w="31574">
                  <a:moveTo>
                    <a:pt x="29651" y="0"/>
                  </a:moveTo>
                  <a:cubicBezTo>
                    <a:pt x="29614" y="0"/>
                    <a:pt x="29577" y="0"/>
                    <a:pt x="29540" y="37"/>
                  </a:cubicBezTo>
                  <a:cubicBezTo>
                    <a:pt x="29503" y="74"/>
                    <a:pt x="25695" y="2921"/>
                    <a:pt x="13531" y="7358"/>
                  </a:cubicBezTo>
                  <a:cubicBezTo>
                    <a:pt x="13494" y="7395"/>
                    <a:pt x="13457" y="7395"/>
                    <a:pt x="13457" y="7432"/>
                  </a:cubicBezTo>
                  <a:cubicBezTo>
                    <a:pt x="13420" y="7432"/>
                    <a:pt x="10722" y="10870"/>
                    <a:pt x="74" y="15861"/>
                  </a:cubicBezTo>
                  <a:cubicBezTo>
                    <a:pt x="0" y="15861"/>
                    <a:pt x="0" y="15972"/>
                    <a:pt x="0" y="16009"/>
                  </a:cubicBezTo>
                  <a:cubicBezTo>
                    <a:pt x="37" y="16083"/>
                    <a:pt x="74" y="16120"/>
                    <a:pt x="148" y="16120"/>
                  </a:cubicBezTo>
                  <a:cubicBezTo>
                    <a:pt x="148" y="16120"/>
                    <a:pt x="185" y="16120"/>
                    <a:pt x="185" y="16083"/>
                  </a:cubicBezTo>
                  <a:cubicBezTo>
                    <a:pt x="518" y="15972"/>
                    <a:pt x="8540" y="12866"/>
                    <a:pt x="10943" y="12866"/>
                  </a:cubicBezTo>
                  <a:cubicBezTo>
                    <a:pt x="11239" y="12866"/>
                    <a:pt x="11424" y="12940"/>
                    <a:pt x="11461" y="13014"/>
                  </a:cubicBezTo>
                  <a:cubicBezTo>
                    <a:pt x="11498" y="13088"/>
                    <a:pt x="11498" y="13347"/>
                    <a:pt x="10796" y="14012"/>
                  </a:cubicBezTo>
                  <a:cubicBezTo>
                    <a:pt x="10759" y="14049"/>
                    <a:pt x="10759" y="14123"/>
                    <a:pt x="10759" y="14160"/>
                  </a:cubicBezTo>
                  <a:cubicBezTo>
                    <a:pt x="10796" y="14234"/>
                    <a:pt x="10833" y="14234"/>
                    <a:pt x="10906" y="14234"/>
                  </a:cubicBezTo>
                  <a:lnTo>
                    <a:pt x="11165" y="14234"/>
                  </a:lnTo>
                  <a:cubicBezTo>
                    <a:pt x="11905" y="14234"/>
                    <a:pt x="13679" y="14641"/>
                    <a:pt x="14862" y="18597"/>
                  </a:cubicBezTo>
                  <a:cubicBezTo>
                    <a:pt x="14862" y="18671"/>
                    <a:pt x="14936" y="18708"/>
                    <a:pt x="14973" y="18708"/>
                  </a:cubicBezTo>
                  <a:lnTo>
                    <a:pt x="15010" y="18708"/>
                  </a:lnTo>
                  <a:cubicBezTo>
                    <a:pt x="15121" y="18671"/>
                    <a:pt x="24142" y="16157"/>
                    <a:pt x="31499" y="12201"/>
                  </a:cubicBezTo>
                  <a:cubicBezTo>
                    <a:pt x="31573" y="12164"/>
                    <a:pt x="31573" y="12090"/>
                    <a:pt x="31573" y="12016"/>
                  </a:cubicBezTo>
                  <a:cubicBezTo>
                    <a:pt x="31536" y="11979"/>
                    <a:pt x="31499" y="11942"/>
                    <a:pt x="31425" y="11942"/>
                  </a:cubicBezTo>
                  <a:cubicBezTo>
                    <a:pt x="31425" y="11942"/>
                    <a:pt x="30908" y="11979"/>
                    <a:pt x="30020" y="12016"/>
                  </a:cubicBezTo>
                  <a:cubicBezTo>
                    <a:pt x="30020" y="12016"/>
                    <a:pt x="29983" y="12016"/>
                    <a:pt x="29983" y="12053"/>
                  </a:cubicBezTo>
                  <a:cubicBezTo>
                    <a:pt x="29096" y="12460"/>
                    <a:pt x="28172" y="12829"/>
                    <a:pt x="27247" y="13199"/>
                  </a:cubicBezTo>
                  <a:cubicBezTo>
                    <a:pt x="27839" y="12903"/>
                    <a:pt x="28431" y="12644"/>
                    <a:pt x="28985" y="12349"/>
                  </a:cubicBezTo>
                  <a:cubicBezTo>
                    <a:pt x="29059" y="12312"/>
                    <a:pt x="29096" y="12238"/>
                    <a:pt x="29059" y="12201"/>
                  </a:cubicBezTo>
                  <a:cubicBezTo>
                    <a:pt x="29059" y="12127"/>
                    <a:pt x="29022" y="12090"/>
                    <a:pt x="28948" y="12090"/>
                  </a:cubicBezTo>
                  <a:cubicBezTo>
                    <a:pt x="28541" y="12090"/>
                    <a:pt x="28061" y="12090"/>
                    <a:pt x="27580" y="12127"/>
                  </a:cubicBezTo>
                  <a:cubicBezTo>
                    <a:pt x="27321" y="12201"/>
                    <a:pt x="27063" y="12275"/>
                    <a:pt x="26804" y="12386"/>
                  </a:cubicBezTo>
                  <a:cubicBezTo>
                    <a:pt x="26878" y="12349"/>
                    <a:pt x="26915" y="12275"/>
                    <a:pt x="26878" y="12238"/>
                  </a:cubicBezTo>
                  <a:cubicBezTo>
                    <a:pt x="26878" y="12164"/>
                    <a:pt x="26804" y="12127"/>
                    <a:pt x="26767" y="12127"/>
                  </a:cubicBezTo>
                  <a:lnTo>
                    <a:pt x="26730" y="12127"/>
                  </a:lnTo>
                  <a:cubicBezTo>
                    <a:pt x="26360" y="12127"/>
                    <a:pt x="25990" y="12127"/>
                    <a:pt x="25621" y="12090"/>
                  </a:cubicBezTo>
                  <a:cubicBezTo>
                    <a:pt x="25584" y="12090"/>
                    <a:pt x="25584" y="12127"/>
                    <a:pt x="25584" y="12127"/>
                  </a:cubicBezTo>
                  <a:cubicBezTo>
                    <a:pt x="25214" y="12238"/>
                    <a:pt x="24881" y="12386"/>
                    <a:pt x="24512" y="12497"/>
                  </a:cubicBezTo>
                  <a:cubicBezTo>
                    <a:pt x="24623" y="12460"/>
                    <a:pt x="24697" y="12386"/>
                    <a:pt x="24807" y="12349"/>
                  </a:cubicBezTo>
                  <a:cubicBezTo>
                    <a:pt x="24844" y="12312"/>
                    <a:pt x="24881" y="12238"/>
                    <a:pt x="24881" y="12201"/>
                  </a:cubicBezTo>
                  <a:cubicBezTo>
                    <a:pt x="24844" y="12127"/>
                    <a:pt x="24807" y="12090"/>
                    <a:pt x="24733" y="12090"/>
                  </a:cubicBezTo>
                  <a:cubicBezTo>
                    <a:pt x="21591" y="12016"/>
                    <a:pt x="18375" y="11757"/>
                    <a:pt x="15195" y="11350"/>
                  </a:cubicBezTo>
                  <a:cubicBezTo>
                    <a:pt x="16156" y="10981"/>
                    <a:pt x="18448" y="10093"/>
                    <a:pt x="20630" y="9058"/>
                  </a:cubicBezTo>
                  <a:cubicBezTo>
                    <a:pt x="20667" y="9021"/>
                    <a:pt x="20704" y="8947"/>
                    <a:pt x="20667" y="8873"/>
                  </a:cubicBezTo>
                  <a:cubicBezTo>
                    <a:pt x="20667" y="8836"/>
                    <a:pt x="20593" y="8799"/>
                    <a:pt x="20556" y="8799"/>
                  </a:cubicBezTo>
                  <a:lnTo>
                    <a:pt x="20482" y="8799"/>
                  </a:lnTo>
                  <a:cubicBezTo>
                    <a:pt x="20482" y="8799"/>
                    <a:pt x="18005" y="9761"/>
                    <a:pt x="10869" y="11387"/>
                  </a:cubicBezTo>
                  <a:cubicBezTo>
                    <a:pt x="14308" y="9761"/>
                    <a:pt x="25621" y="4252"/>
                    <a:pt x="29725" y="259"/>
                  </a:cubicBezTo>
                  <a:cubicBezTo>
                    <a:pt x="29798" y="185"/>
                    <a:pt x="29798" y="111"/>
                    <a:pt x="29762" y="37"/>
                  </a:cubicBezTo>
                  <a:cubicBezTo>
                    <a:pt x="29725" y="37"/>
                    <a:pt x="29688" y="0"/>
                    <a:pt x="2965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3" name="Google Shape;1513;p64"/>
            <p:cNvSpPr/>
            <p:nvPr/>
          </p:nvSpPr>
          <p:spPr>
            <a:xfrm>
              <a:off x="1545075" y="1820400"/>
              <a:ext cx="171925" cy="212600"/>
            </a:xfrm>
            <a:custGeom>
              <a:rect b="b" l="l" r="r" t="t"/>
              <a:pathLst>
                <a:path extrusionOk="0" h="8504" w="6877">
                  <a:moveTo>
                    <a:pt x="6729" y="0"/>
                  </a:moveTo>
                  <a:cubicBezTo>
                    <a:pt x="6655" y="0"/>
                    <a:pt x="6618" y="37"/>
                    <a:pt x="6581" y="74"/>
                  </a:cubicBezTo>
                  <a:cubicBezTo>
                    <a:pt x="6507" y="296"/>
                    <a:pt x="6433" y="518"/>
                    <a:pt x="6359" y="740"/>
                  </a:cubicBezTo>
                  <a:lnTo>
                    <a:pt x="6285" y="1072"/>
                  </a:lnTo>
                  <a:cubicBezTo>
                    <a:pt x="6248" y="1109"/>
                    <a:pt x="6211" y="1183"/>
                    <a:pt x="6211" y="1257"/>
                  </a:cubicBezTo>
                  <a:lnTo>
                    <a:pt x="6137" y="1368"/>
                  </a:lnTo>
                  <a:lnTo>
                    <a:pt x="5916" y="1997"/>
                  </a:lnTo>
                  <a:lnTo>
                    <a:pt x="5620" y="2588"/>
                  </a:lnTo>
                  <a:cubicBezTo>
                    <a:pt x="5139" y="3439"/>
                    <a:pt x="4659" y="4141"/>
                    <a:pt x="4141" y="4733"/>
                  </a:cubicBezTo>
                  <a:cubicBezTo>
                    <a:pt x="3586" y="5398"/>
                    <a:pt x="2958" y="6026"/>
                    <a:pt x="2255" y="6618"/>
                  </a:cubicBezTo>
                  <a:cubicBezTo>
                    <a:pt x="1553" y="7210"/>
                    <a:pt x="814" y="7764"/>
                    <a:pt x="74" y="8245"/>
                  </a:cubicBezTo>
                  <a:cubicBezTo>
                    <a:pt x="37" y="8282"/>
                    <a:pt x="0" y="8356"/>
                    <a:pt x="37" y="8430"/>
                  </a:cubicBezTo>
                  <a:cubicBezTo>
                    <a:pt x="74" y="8467"/>
                    <a:pt x="111" y="8504"/>
                    <a:pt x="148" y="8504"/>
                  </a:cubicBezTo>
                  <a:lnTo>
                    <a:pt x="222" y="8504"/>
                  </a:lnTo>
                  <a:cubicBezTo>
                    <a:pt x="998" y="8208"/>
                    <a:pt x="1812" y="7764"/>
                    <a:pt x="2662" y="7173"/>
                  </a:cubicBezTo>
                  <a:cubicBezTo>
                    <a:pt x="3402" y="6618"/>
                    <a:pt x="4104" y="5990"/>
                    <a:pt x="4733" y="5250"/>
                  </a:cubicBezTo>
                  <a:cubicBezTo>
                    <a:pt x="5324" y="4548"/>
                    <a:pt x="5842" y="3734"/>
                    <a:pt x="6211" y="2847"/>
                  </a:cubicBezTo>
                  <a:lnTo>
                    <a:pt x="6470" y="2219"/>
                  </a:lnTo>
                  <a:lnTo>
                    <a:pt x="6655" y="1516"/>
                  </a:lnTo>
                  <a:lnTo>
                    <a:pt x="6692" y="1405"/>
                  </a:lnTo>
                  <a:cubicBezTo>
                    <a:pt x="6692" y="1331"/>
                    <a:pt x="6729" y="1257"/>
                    <a:pt x="6729" y="1183"/>
                  </a:cubicBezTo>
                  <a:lnTo>
                    <a:pt x="6766" y="814"/>
                  </a:lnTo>
                  <a:cubicBezTo>
                    <a:pt x="6803" y="592"/>
                    <a:pt x="6840" y="370"/>
                    <a:pt x="6840" y="148"/>
                  </a:cubicBezTo>
                  <a:cubicBezTo>
                    <a:pt x="6877" y="74"/>
                    <a:pt x="6803" y="0"/>
                    <a:pt x="6729"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4" name="Google Shape;1514;p64"/>
            <p:cNvSpPr/>
            <p:nvPr/>
          </p:nvSpPr>
          <p:spPr>
            <a:xfrm>
              <a:off x="922125" y="909075"/>
              <a:ext cx="173775" cy="505600"/>
            </a:xfrm>
            <a:custGeom>
              <a:rect b="b" l="l" r="r" t="t"/>
              <a:pathLst>
                <a:path extrusionOk="0" h="20224" w="6951">
                  <a:moveTo>
                    <a:pt x="592" y="0"/>
                  </a:moveTo>
                  <a:cubicBezTo>
                    <a:pt x="518" y="37"/>
                    <a:pt x="444" y="74"/>
                    <a:pt x="444" y="148"/>
                  </a:cubicBezTo>
                  <a:cubicBezTo>
                    <a:pt x="444" y="222"/>
                    <a:pt x="0" y="8984"/>
                    <a:pt x="2181" y="20075"/>
                  </a:cubicBezTo>
                  <a:cubicBezTo>
                    <a:pt x="2218" y="20149"/>
                    <a:pt x="2255" y="20223"/>
                    <a:pt x="2329" y="20223"/>
                  </a:cubicBezTo>
                  <a:cubicBezTo>
                    <a:pt x="2403" y="20186"/>
                    <a:pt x="2477" y="20112"/>
                    <a:pt x="2477" y="20038"/>
                  </a:cubicBezTo>
                  <a:cubicBezTo>
                    <a:pt x="2440" y="19964"/>
                    <a:pt x="1738" y="10352"/>
                    <a:pt x="4473" y="7394"/>
                  </a:cubicBezTo>
                  <a:cubicBezTo>
                    <a:pt x="4991" y="6803"/>
                    <a:pt x="5657" y="6507"/>
                    <a:pt x="6359" y="6507"/>
                  </a:cubicBezTo>
                  <a:cubicBezTo>
                    <a:pt x="6507" y="6507"/>
                    <a:pt x="6618" y="6507"/>
                    <a:pt x="6766" y="6544"/>
                  </a:cubicBezTo>
                  <a:cubicBezTo>
                    <a:pt x="6840" y="6544"/>
                    <a:pt x="6914" y="6470"/>
                    <a:pt x="6914" y="6433"/>
                  </a:cubicBezTo>
                  <a:cubicBezTo>
                    <a:pt x="6951" y="6359"/>
                    <a:pt x="6914" y="6285"/>
                    <a:pt x="6840" y="6248"/>
                  </a:cubicBezTo>
                  <a:cubicBezTo>
                    <a:pt x="6840" y="6248"/>
                    <a:pt x="6285" y="6063"/>
                    <a:pt x="5509" y="5583"/>
                  </a:cubicBezTo>
                  <a:lnTo>
                    <a:pt x="5398" y="5583"/>
                  </a:lnTo>
                  <a:cubicBezTo>
                    <a:pt x="4880" y="5731"/>
                    <a:pt x="4363" y="6026"/>
                    <a:pt x="3956" y="6396"/>
                  </a:cubicBezTo>
                  <a:cubicBezTo>
                    <a:pt x="4252" y="6063"/>
                    <a:pt x="4621" y="5768"/>
                    <a:pt x="5065" y="5546"/>
                  </a:cubicBezTo>
                  <a:cubicBezTo>
                    <a:pt x="5102" y="5546"/>
                    <a:pt x="5102" y="5472"/>
                    <a:pt x="5139" y="5435"/>
                  </a:cubicBezTo>
                  <a:cubicBezTo>
                    <a:pt x="5139" y="5398"/>
                    <a:pt x="5102" y="5324"/>
                    <a:pt x="5065" y="5324"/>
                  </a:cubicBezTo>
                  <a:cubicBezTo>
                    <a:pt x="4843" y="5176"/>
                    <a:pt x="4658" y="5028"/>
                    <a:pt x="4437" y="4880"/>
                  </a:cubicBezTo>
                  <a:cubicBezTo>
                    <a:pt x="4437" y="4880"/>
                    <a:pt x="4400" y="4843"/>
                    <a:pt x="4363" y="4843"/>
                  </a:cubicBezTo>
                  <a:cubicBezTo>
                    <a:pt x="4363" y="4843"/>
                    <a:pt x="4326" y="4880"/>
                    <a:pt x="4326" y="4880"/>
                  </a:cubicBezTo>
                  <a:cubicBezTo>
                    <a:pt x="4030" y="4991"/>
                    <a:pt x="3771" y="5176"/>
                    <a:pt x="3549" y="5361"/>
                  </a:cubicBezTo>
                  <a:cubicBezTo>
                    <a:pt x="3697" y="5176"/>
                    <a:pt x="3882" y="4991"/>
                    <a:pt x="4104" y="4843"/>
                  </a:cubicBezTo>
                  <a:cubicBezTo>
                    <a:pt x="4141" y="4806"/>
                    <a:pt x="4141" y="4769"/>
                    <a:pt x="4141" y="4732"/>
                  </a:cubicBezTo>
                  <a:cubicBezTo>
                    <a:pt x="4141" y="4695"/>
                    <a:pt x="4141" y="4658"/>
                    <a:pt x="4104" y="4621"/>
                  </a:cubicBezTo>
                  <a:cubicBezTo>
                    <a:pt x="3882" y="4437"/>
                    <a:pt x="3623" y="4215"/>
                    <a:pt x="3401" y="3993"/>
                  </a:cubicBezTo>
                  <a:cubicBezTo>
                    <a:pt x="3364" y="3993"/>
                    <a:pt x="3327" y="3956"/>
                    <a:pt x="3290" y="3956"/>
                  </a:cubicBezTo>
                  <a:cubicBezTo>
                    <a:pt x="3290" y="3956"/>
                    <a:pt x="3253" y="3993"/>
                    <a:pt x="3253" y="3993"/>
                  </a:cubicBezTo>
                  <a:cubicBezTo>
                    <a:pt x="3032" y="4104"/>
                    <a:pt x="2847" y="4215"/>
                    <a:pt x="2699" y="4363"/>
                  </a:cubicBezTo>
                  <a:cubicBezTo>
                    <a:pt x="2810" y="4215"/>
                    <a:pt x="2958" y="4067"/>
                    <a:pt x="3106" y="3919"/>
                  </a:cubicBezTo>
                  <a:cubicBezTo>
                    <a:pt x="3143" y="3882"/>
                    <a:pt x="3143" y="3845"/>
                    <a:pt x="3143" y="3808"/>
                  </a:cubicBezTo>
                  <a:cubicBezTo>
                    <a:pt x="3143" y="3771"/>
                    <a:pt x="3143" y="3734"/>
                    <a:pt x="3106" y="3734"/>
                  </a:cubicBezTo>
                  <a:cubicBezTo>
                    <a:pt x="2070" y="2662"/>
                    <a:pt x="1257" y="1442"/>
                    <a:pt x="702" y="111"/>
                  </a:cubicBezTo>
                  <a:cubicBezTo>
                    <a:pt x="702" y="37"/>
                    <a:pt x="629" y="0"/>
                    <a:pt x="592"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5" name="Google Shape;1515;p64"/>
            <p:cNvSpPr/>
            <p:nvPr/>
          </p:nvSpPr>
          <p:spPr>
            <a:xfrm>
              <a:off x="1900925" y="1580075"/>
              <a:ext cx="298550" cy="225550"/>
            </a:xfrm>
            <a:custGeom>
              <a:rect b="b" l="l" r="r" t="t"/>
              <a:pathLst>
                <a:path extrusionOk="0" h="9022" w="11942">
                  <a:moveTo>
                    <a:pt x="11794" y="1"/>
                  </a:moveTo>
                  <a:cubicBezTo>
                    <a:pt x="11720" y="1"/>
                    <a:pt x="11683" y="38"/>
                    <a:pt x="11646" y="112"/>
                  </a:cubicBezTo>
                  <a:cubicBezTo>
                    <a:pt x="9132" y="6877"/>
                    <a:pt x="222" y="7506"/>
                    <a:pt x="148" y="7506"/>
                  </a:cubicBezTo>
                  <a:cubicBezTo>
                    <a:pt x="74" y="7506"/>
                    <a:pt x="37" y="7543"/>
                    <a:pt x="0" y="7580"/>
                  </a:cubicBezTo>
                  <a:cubicBezTo>
                    <a:pt x="0" y="7654"/>
                    <a:pt x="0" y="7728"/>
                    <a:pt x="74" y="7728"/>
                  </a:cubicBezTo>
                  <a:cubicBezTo>
                    <a:pt x="1405" y="8652"/>
                    <a:pt x="2218" y="8985"/>
                    <a:pt x="2255" y="8985"/>
                  </a:cubicBezTo>
                  <a:cubicBezTo>
                    <a:pt x="2292" y="9022"/>
                    <a:pt x="2292" y="9022"/>
                    <a:pt x="2329" y="9022"/>
                  </a:cubicBezTo>
                  <a:cubicBezTo>
                    <a:pt x="2329" y="9022"/>
                    <a:pt x="2366" y="8985"/>
                    <a:pt x="2366" y="8985"/>
                  </a:cubicBezTo>
                  <a:cubicBezTo>
                    <a:pt x="6433" y="7691"/>
                    <a:pt x="8836" y="5362"/>
                    <a:pt x="10093" y="3624"/>
                  </a:cubicBezTo>
                  <a:cubicBezTo>
                    <a:pt x="11498" y="1775"/>
                    <a:pt x="11905" y="186"/>
                    <a:pt x="11905" y="186"/>
                  </a:cubicBezTo>
                  <a:cubicBezTo>
                    <a:pt x="11942" y="112"/>
                    <a:pt x="11905" y="38"/>
                    <a:pt x="1183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6" name="Google Shape;1516;p64"/>
            <p:cNvSpPr/>
            <p:nvPr/>
          </p:nvSpPr>
          <p:spPr>
            <a:xfrm>
              <a:off x="1507175" y="1336075"/>
              <a:ext cx="213525" cy="438125"/>
            </a:xfrm>
            <a:custGeom>
              <a:rect b="b" l="l" r="r" t="t"/>
              <a:pathLst>
                <a:path extrusionOk="0" h="17525" w="8541">
                  <a:moveTo>
                    <a:pt x="259" y="1"/>
                  </a:moveTo>
                  <a:cubicBezTo>
                    <a:pt x="222" y="1"/>
                    <a:pt x="148" y="38"/>
                    <a:pt x="148" y="75"/>
                  </a:cubicBezTo>
                  <a:cubicBezTo>
                    <a:pt x="0" y="444"/>
                    <a:pt x="0" y="888"/>
                    <a:pt x="148" y="1405"/>
                  </a:cubicBezTo>
                  <a:cubicBezTo>
                    <a:pt x="222" y="1738"/>
                    <a:pt x="370" y="2108"/>
                    <a:pt x="592" y="2552"/>
                  </a:cubicBezTo>
                  <a:cubicBezTo>
                    <a:pt x="999" y="3291"/>
                    <a:pt x="1442" y="3993"/>
                    <a:pt x="1886" y="4659"/>
                  </a:cubicBezTo>
                  <a:cubicBezTo>
                    <a:pt x="2256" y="5213"/>
                    <a:pt x="2662" y="5768"/>
                    <a:pt x="3032" y="6323"/>
                  </a:cubicBezTo>
                  <a:cubicBezTo>
                    <a:pt x="3550" y="7099"/>
                    <a:pt x="4104" y="7875"/>
                    <a:pt x="4622" y="8652"/>
                  </a:cubicBezTo>
                  <a:cubicBezTo>
                    <a:pt x="5620" y="10205"/>
                    <a:pt x="6359" y="11535"/>
                    <a:pt x="6951" y="12829"/>
                  </a:cubicBezTo>
                  <a:cubicBezTo>
                    <a:pt x="7321" y="13606"/>
                    <a:pt x="7579" y="14345"/>
                    <a:pt x="7764" y="15048"/>
                  </a:cubicBezTo>
                  <a:cubicBezTo>
                    <a:pt x="7986" y="15787"/>
                    <a:pt x="8134" y="16563"/>
                    <a:pt x="8208" y="17414"/>
                  </a:cubicBezTo>
                  <a:cubicBezTo>
                    <a:pt x="8208" y="17488"/>
                    <a:pt x="8282" y="17525"/>
                    <a:pt x="8356" y="17525"/>
                  </a:cubicBezTo>
                  <a:cubicBezTo>
                    <a:pt x="8430" y="17525"/>
                    <a:pt x="8504" y="17488"/>
                    <a:pt x="8504" y="17377"/>
                  </a:cubicBezTo>
                  <a:cubicBezTo>
                    <a:pt x="8541" y="15824"/>
                    <a:pt x="8208" y="14160"/>
                    <a:pt x="7543" y="12571"/>
                  </a:cubicBezTo>
                  <a:cubicBezTo>
                    <a:pt x="7284" y="11868"/>
                    <a:pt x="6951" y="11166"/>
                    <a:pt x="6507" y="10315"/>
                  </a:cubicBezTo>
                  <a:cubicBezTo>
                    <a:pt x="6175" y="9687"/>
                    <a:pt x="5768" y="8984"/>
                    <a:pt x="5250" y="8208"/>
                  </a:cubicBezTo>
                  <a:cubicBezTo>
                    <a:pt x="4474" y="6988"/>
                    <a:pt x="3587" y="5842"/>
                    <a:pt x="2736" y="4696"/>
                  </a:cubicBezTo>
                  <a:lnTo>
                    <a:pt x="2404" y="4252"/>
                  </a:lnTo>
                  <a:lnTo>
                    <a:pt x="2330" y="4141"/>
                  </a:lnTo>
                  <a:cubicBezTo>
                    <a:pt x="1886" y="3550"/>
                    <a:pt x="1442" y="2921"/>
                    <a:pt x="1073" y="2293"/>
                  </a:cubicBezTo>
                  <a:cubicBezTo>
                    <a:pt x="814" y="1886"/>
                    <a:pt x="629" y="1590"/>
                    <a:pt x="518" y="1258"/>
                  </a:cubicBezTo>
                  <a:cubicBezTo>
                    <a:pt x="407" y="962"/>
                    <a:pt x="296" y="555"/>
                    <a:pt x="407" y="185"/>
                  </a:cubicBezTo>
                  <a:cubicBezTo>
                    <a:pt x="407" y="112"/>
                    <a:pt x="370" y="38"/>
                    <a:pt x="29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7" name="Google Shape;1517;p64"/>
            <p:cNvSpPr/>
            <p:nvPr/>
          </p:nvSpPr>
          <p:spPr>
            <a:xfrm>
              <a:off x="1570950" y="1235325"/>
              <a:ext cx="708025" cy="93550"/>
            </a:xfrm>
            <a:custGeom>
              <a:rect b="b" l="l" r="r" t="t"/>
              <a:pathLst>
                <a:path extrusionOk="0" h="3742" w="28321">
                  <a:moveTo>
                    <a:pt x="28135" y="1"/>
                  </a:moveTo>
                  <a:cubicBezTo>
                    <a:pt x="27544" y="149"/>
                    <a:pt x="26989" y="297"/>
                    <a:pt x="26398" y="444"/>
                  </a:cubicBezTo>
                  <a:lnTo>
                    <a:pt x="25547" y="666"/>
                  </a:lnTo>
                  <a:lnTo>
                    <a:pt x="24697" y="814"/>
                  </a:lnTo>
                  <a:lnTo>
                    <a:pt x="22959" y="1221"/>
                  </a:lnTo>
                  <a:lnTo>
                    <a:pt x="21222" y="1517"/>
                  </a:lnTo>
                  <a:cubicBezTo>
                    <a:pt x="18671" y="1960"/>
                    <a:pt x="16415" y="2293"/>
                    <a:pt x="14234" y="2515"/>
                  </a:cubicBezTo>
                  <a:cubicBezTo>
                    <a:pt x="11979" y="2774"/>
                    <a:pt x="9613" y="2958"/>
                    <a:pt x="7210" y="3069"/>
                  </a:cubicBezTo>
                  <a:lnTo>
                    <a:pt x="5435" y="3143"/>
                  </a:lnTo>
                  <a:lnTo>
                    <a:pt x="3661" y="3217"/>
                  </a:lnTo>
                  <a:lnTo>
                    <a:pt x="148" y="3217"/>
                  </a:lnTo>
                  <a:cubicBezTo>
                    <a:pt x="74" y="3217"/>
                    <a:pt x="0" y="3291"/>
                    <a:pt x="0" y="3365"/>
                  </a:cubicBezTo>
                  <a:cubicBezTo>
                    <a:pt x="0" y="3439"/>
                    <a:pt x="37" y="3476"/>
                    <a:pt x="111" y="3513"/>
                  </a:cubicBezTo>
                  <a:cubicBezTo>
                    <a:pt x="1685" y="3641"/>
                    <a:pt x="3342" y="3742"/>
                    <a:pt x="5058" y="3742"/>
                  </a:cubicBezTo>
                  <a:cubicBezTo>
                    <a:pt x="5318" y="3742"/>
                    <a:pt x="5579" y="3740"/>
                    <a:pt x="5842" y="3735"/>
                  </a:cubicBezTo>
                  <a:lnTo>
                    <a:pt x="7210" y="3735"/>
                  </a:lnTo>
                  <a:cubicBezTo>
                    <a:pt x="9502" y="3698"/>
                    <a:pt x="11794" y="3550"/>
                    <a:pt x="14345" y="3291"/>
                  </a:cubicBezTo>
                  <a:cubicBezTo>
                    <a:pt x="14530" y="3254"/>
                    <a:pt x="14752" y="3254"/>
                    <a:pt x="14937" y="3217"/>
                  </a:cubicBezTo>
                  <a:cubicBezTo>
                    <a:pt x="15343" y="3180"/>
                    <a:pt x="15713" y="3143"/>
                    <a:pt x="16083" y="3069"/>
                  </a:cubicBezTo>
                  <a:lnTo>
                    <a:pt x="17857" y="2811"/>
                  </a:lnTo>
                  <a:cubicBezTo>
                    <a:pt x="18227" y="2774"/>
                    <a:pt x="18634" y="2700"/>
                    <a:pt x="19003" y="2626"/>
                  </a:cubicBezTo>
                  <a:cubicBezTo>
                    <a:pt x="19188" y="2589"/>
                    <a:pt x="19410" y="2552"/>
                    <a:pt x="19595" y="2515"/>
                  </a:cubicBezTo>
                  <a:lnTo>
                    <a:pt x="20482" y="2367"/>
                  </a:lnTo>
                  <a:cubicBezTo>
                    <a:pt x="20667" y="2330"/>
                    <a:pt x="20852" y="2293"/>
                    <a:pt x="21037" y="2256"/>
                  </a:cubicBezTo>
                  <a:cubicBezTo>
                    <a:pt x="21037" y="2256"/>
                    <a:pt x="21259" y="2182"/>
                    <a:pt x="21370" y="2182"/>
                  </a:cubicBezTo>
                  <a:lnTo>
                    <a:pt x="23107" y="1775"/>
                  </a:lnTo>
                  <a:lnTo>
                    <a:pt x="24808" y="1332"/>
                  </a:lnTo>
                  <a:lnTo>
                    <a:pt x="25658" y="1110"/>
                  </a:lnTo>
                  <a:lnTo>
                    <a:pt x="26508" y="814"/>
                  </a:lnTo>
                  <a:cubicBezTo>
                    <a:pt x="27100" y="666"/>
                    <a:pt x="27655" y="481"/>
                    <a:pt x="28209" y="260"/>
                  </a:cubicBezTo>
                  <a:cubicBezTo>
                    <a:pt x="28283" y="260"/>
                    <a:pt x="28320" y="186"/>
                    <a:pt x="28283" y="112"/>
                  </a:cubicBezTo>
                  <a:cubicBezTo>
                    <a:pt x="28283" y="38"/>
                    <a:pt x="28209" y="1"/>
                    <a:pt x="2817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8" name="Google Shape;1518;p64"/>
            <p:cNvSpPr/>
            <p:nvPr/>
          </p:nvSpPr>
          <p:spPr>
            <a:xfrm>
              <a:off x="2228100" y="1157700"/>
              <a:ext cx="253275" cy="202425"/>
            </a:xfrm>
            <a:custGeom>
              <a:rect b="b" l="l" r="r" t="t"/>
              <a:pathLst>
                <a:path extrusionOk="0" h="8097" w="10131">
                  <a:moveTo>
                    <a:pt x="9206" y="0"/>
                  </a:moveTo>
                  <a:cubicBezTo>
                    <a:pt x="9206" y="0"/>
                    <a:pt x="9169" y="37"/>
                    <a:pt x="9169" y="37"/>
                  </a:cubicBezTo>
                  <a:cubicBezTo>
                    <a:pt x="9095" y="37"/>
                    <a:pt x="9058" y="111"/>
                    <a:pt x="9058" y="185"/>
                  </a:cubicBezTo>
                  <a:cubicBezTo>
                    <a:pt x="9206" y="777"/>
                    <a:pt x="9354" y="1442"/>
                    <a:pt x="9391" y="2071"/>
                  </a:cubicBezTo>
                  <a:cubicBezTo>
                    <a:pt x="9465" y="2699"/>
                    <a:pt x="9465" y="3328"/>
                    <a:pt x="9354" y="3919"/>
                  </a:cubicBezTo>
                  <a:cubicBezTo>
                    <a:pt x="9206" y="5139"/>
                    <a:pt x="8467" y="6211"/>
                    <a:pt x="7469" y="6729"/>
                  </a:cubicBezTo>
                  <a:cubicBezTo>
                    <a:pt x="6692" y="7136"/>
                    <a:pt x="5731" y="7357"/>
                    <a:pt x="4548" y="7357"/>
                  </a:cubicBezTo>
                  <a:lnTo>
                    <a:pt x="3920" y="7357"/>
                  </a:lnTo>
                  <a:cubicBezTo>
                    <a:pt x="2847" y="7283"/>
                    <a:pt x="1664" y="7025"/>
                    <a:pt x="222" y="6581"/>
                  </a:cubicBezTo>
                  <a:lnTo>
                    <a:pt x="185" y="6581"/>
                  </a:lnTo>
                  <a:cubicBezTo>
                    <a:pt x="112" y="6581"/>
                    <a:pt x="75" y="6618"/>
                    <a:pt x="38" y="6655"/>
                  </a:cubicBezTo>
                  <a:cubicBezTo>
                    <a:pt x="1" y="6729"/>
                    <a:pt x="38" y="6803"/>
                    <a:pt x="112" y="6840"/>
                  </a:cubicBezTo>
                  <a:cubicBezTo>
                    <a:pt x="1369" y="7468"/>
                    <a:pt x="2626" y="7875"/>
                    <a:pt x="3846" y="8023"/>
                  </a:cubicBezTo>
                  <a:cubicBezTo>
                    <a:pt x="4215" y="8060"/>
                    <a:pt x="4548" y="8097"/>
                    <a:pt x="4918" y="8097"/>
                  </a:cubicBezTo>
                  <a:cubicBezTo>
                    <a:pt x="5214" y="8097"/>
                    <a:pt x="5546" y="8060"/>
                    <a:pt x="5879" y="8023"/>
                  </a:cubicBezTo>
                  <a:cubicBezTo>
                    <a:pt x="6581" y="7912"/>
                    <a:pt x="7247" y="7727"/>
                    <a:pt x="7838" y="7394"/>
                  </a:cubicBezTo>
                  <a:cubicBezTo>
                    <a:pt x="8467" y="7062"/>
                    <a:pt x="9021" y="6544"/>
                    <a:pt x="9391" y="5953"/>
                  </a:cubicBezTo>
                  <a:cubicBezTo>
                    <a:pt x="9724" y="5398"/>
                    <a:pt x="9946" y="4696"/>
                    <a:pt x="10020" y="3993"/>
                  </a:cubicBezTo>
                  <a:cubicBezTo>
                    <a:pt x="10131" y="2810"/>
                    <a:pt x="9909" y="1553"/>
                    <a:pt x="9354" y="111"/>
                  </a:cubicBezTo>
                  <a:cubicBezTo>
                    <a:pt x="9317" y="37"/>
                    <a:pt x="9280" y="0"/>
                    <a:pt x="9206"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9" name="Google Shape;1519;p64"/>
            <p:cNvSpPr/>
            <p:nvPr/>
          </p:nvSpPr>
          <p:spPr>
            <a:xfrm>
              <a:off x="2459175" y="1103150"/>
              <a:ext cx="206125" cy="450150"/>
            </a:xfrm>
            <a:custGeom>
              <a:rect b="b" l="l" r="r" t="t"/>
              <a:pathLst>
                <a:path extrusionOk="0" h="18006" w="8245">
                  <a:moveTo>
                    <a:pt x="6470" y="1"/>
                  </a:moveTo>
                  <a:cubicBezTo>
                    <a:pt x="6396" y="38"/>
                    <a:pt x="6359" y="112"/>
                    <a:pt x="6396" y="186"/>
                  </a:cubicBezTo>
                  <a:cubicBezTo>
                    <a:pt x="6396" y="186"/>
                    <a:pt x="7321" y="3365"/>
                    <a:pt x="4733" y="4955"/>
                  </a:cubicBezTo>
                  <a:cubicBezTo>
                    <a:pt x="4548" y="4992"/>
                    <a:pt x="3365" y="5436"/>
                    <a:pt x="2736" y="6434"/>
                  </a:cubicBezTo>
                  <a:cubicBezTo>
                    <a:pt x="2293" y="7136"/>
                    <a:pt x="2219" y="7950"/>
                    <a:pt x="2477" y="8874"/>
                  </a:cubicBezTo>
                  <a:cubicBezTo>
                    <a:pt x="2514" y="8948"/>
                    <a:pt x="2551" y="8985"/>
                    <a:pt x="2625" y="8985"/>
                  </a:cubicBezTo>
                  <a:lnTo>
                    <a:pt x="2662" y="8985"/>
                  </a:lnTo>
                  <a:cubicBezTo>
                    <a:pt x="2773" y="8948"/>
                    <a:pt x="2884" y="8948"/>
                    <a:pt x="2995" y="8948"/>
                  </a:cubicBezTo>
                  <a:cubicBezTo>
                    <a:pt x="3032" y="8948"/>
                    <a:pt x="3069" y="8911"/>
                    <a:pt x="3106" y="8874"/>
                  </a:cubicBezTo>
                  <a:cubicBezTo>
                    <a:pt x="3106" y="8874"/>
                    <a:pt x="3143" y="8800"/>
                    <a:pt x="3106" y="8763"/>
                  </a:cubicBezTo>
                  <a:cubicBezTo>
                    <a:pt x="3106" y="8504"/>
                    <a:pt x="3069" y="8245"/>
                    <a:pt x="3106" y="7950"/>
                  </a:cubicBezTo>
                  <a:cubicBezTo>
                    <a:pt x="3143" y="8282"/>
                    <a:pt x="3217" y="8615"/>
                    <a:pt x="3328" y="8911"/>
                  </a:cubicBezTo>
                  <a:cubicBezTo>
                    <a:pt x="3328" y="8948"/>
                    <a:pt x="3365" y="8985"/>
                    <a:pt x="3439" y="8985"/>
                  </a:cubicBezTo>
                  <a:cubicBezTo>
                    <a:pt x="4067" y="9170"/>
                    <a:pt x="4622" y="9761"/>
                    <a:pt x="4400" y="10722"/>
                  </a:cubicBezTo>
                  <a:cubicBezTo>
                    <a:pt x="4400" y="10759"/>
                    <a:pt x="4400" y="10796"/>
                    <a:pt x="4400" y="10796"/>
                  </a:cubicBezTo>
                  <a:cubicBezTo>
                    <a:pt x="4622" y="11351"/>
                    <a:pt x="4733" y="11943"/>
                    <a:pt x="4770" y="12534"/>
                  </a:cubicBezTo>
                  <a:cubicBezTo>
                    <a:pt x="4696" y="12127"/>
                    <a:pt x="4585" y="11721"/>
                    <a:pt x="4437" y="11351"/>
                  </a:cubicBezTo>
                  <a:cubicBezTo>
                    <a:pt x="4437" y="11277"/>
                    <a:pt x="4400" y="11240"/>
                    <a:pt x="4326" y="11240"/>
                  </a:cubicBezTo>
                  <a:cubicBezTo>
                    <a:pt x="4252" y="11240"/>
                    <a:pt x="4215" y="11277"/>
                    <a:pt x="4178" y="11351"/>
                  </a:cubicBezTo>
                  <a:cubicBezTo>
                    <a:pt x="4141" y="11425"/>
                    <a:pt x="4104" y="11536"/>
                    <a:pt x="4030" y="11610"/>
                  </a:cubicBezTo>
                  <a:cubicBezTo>
                    <a:pt x="4030" y="11647"/>
                    <a:pt x="4030" y="11684"/>
                    <a:pt x="4030" y="11721"/>
                  </a:cubicBezTo>
                  <a:cubicBezTo>
                    <a:pt x="4030" y="11758"/>
                    <a:pt x="4733" y="13569"/>
                    <a:pt x="3882" y="15159"/>
                  </a:cubicBezTo>
                  <a:cubicBezTo>
                    <a:pt x="3254" y="16342"/>
                    <a:pt x="1997" y="17118"/>
                    <a:pt x="111" y="17525"/>
                  </a:cubicBezTo>
                  <a:cubicBezTo>
                    <a:pt x="74" y="17562"/>
                    <a:pt x="0" y="17599"/>
                    <a:pt x="0" y="17673"/>
                  </a:cubicBezTo>
                  <a:cubicBezTo>
                    <a:pt x="0" y="17747"/>
                    <a:pt x="37" y="17784"/>
                    <a:pt x="111" y="17821"/>
                  </a:cubicBezTo>
                  <a:cubicBezTo>
                    <a:pt x="148" y="17821"/>
                    <a:pt x="703" y="18006"/>
                    <a:pt x="1553" y="18006"/>
                  </a:cubicBezTo>
                  <a:cubicBezTo>
                    <a:pt x="2810" y="18006"/>
                    <a:pt x="4585" y="17599"/>
                    <a:pt x="5916" y="15529"/>
                  </a:cubicBezTo>
                  <a:cubicBezTo>
                    <a:pt x="7357" y="13237"/>
                    <a:pt x="6322" y="10796"/>
                    <a:pt x="5509" y="9022"/>
                  </a:cubicBezTo>
                  <a:cubicBezTo>
                    <a:pt x="5139" y="8172"/>
                    <a:pt x="4843" y="7506"/>
                    <a:pt x="4991" y="7173"/>
                  </a:cubicBezTo>
                  <a:cubicBezTo>
                    <a:pt x="5065" y="6915"/>
                    <a:pt x="5361" y="6582"/>
                    <a:pt x="5657" y="6175"/>
                  </a:cubicBezTo>
                  <a:cubicBezTo>
                    <a:pt x="6692" y="4881"/>
                    <a:pt x="8245" y="2922"/>
                    <a:pt x="6655" y="75"/>
                  </a:cubicBezTo>
                  <a:cubicBezTo>
                    <a:pt x="6618" y="1"/>
                    <a:pt x="6581" y="1"/>
                    <a:pt x="650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0" name="Google Shape;1520;p64"/>
            <p:cNvSpPr/>
            <p:nvPr/>
          </p:nvSpPr>
          <p:spPr>
            <a:xfrm>
              <a:off x="1303825" y="1901725"/>
              <a:ext cx="187650" cy="148825"/>
            </a:xfrm>
            <a:custGeom>
              <a:rect b="b" l="l" r="r" t="t"/>
              <a:pathLst>
                <a:path extrusionOk="0" h="5953" w="7506">
                  <a:moveTo>
                    <a:pt x="4105" y="1"/>
                  </a:moveTo>
                  <a:cubicBezTo>
                    <a:pt x="3328" y="38"/>
                    <a:pt x="2663" y="38"/>
                    <a:pt x="2108" y="112"/>
                  </a:cubicBezTo>
                  <a:cubicBezTo>
                    <a:pt x="1776" y="149"/>
                    <a:pt x="1443" y="186"/>
                    <a:pt x="1073" y="259"/>
                  </a:cubicBezTo>
                  <a:cubicBezTo>
                    <a:pt x="777" y="296"/>
                    <a:pt x="445" y="370"/>
                    <a:pt x="75" y="481"/>
                  </a:cubicBezTo>
                  <a:cubicBezTo>
                    <a:pt x="38" y="518"/>
                    <a:pt x="1" y="592"/>
                    <a:pt x="1" y="666"/>
                  </a:cubicBezTo>
                  <a:cubicBezTo>
                    <a:pt x="38" y="703"/>
                    <a:pt x="75" y="777"/>
                    <a:pt x="149" y="777"/>
                  </a:cubicBezTo>
                  <a:cubicBezTo>
                    <a:pt x="408" y="740"/>
                    <a:pt x="666" y="740"/>
                    <a:pt x="925" y="740"/>
                  </a:cubicBezTo>
                  <a:lnTo>
                    <a:pt x="1147" y="703"/>
                  </a:lnTo>
                  <a:lnTo>
                    <a:pt x="1628" y="703"/>
                  </a:lnTo>
                  <a:cubicBezTo>
                    <a:pt x="1812" y="703"/>
                    <a:pt x="1960" y="703"/>
                    <a:pt x="2145" y="740"/>
                  </a:cubicBezTo>
                  <a:lnTo>
                    <a:pt x="3883" y="740"/>
                  </a:lnTo>
                  <a:cubicBezTo>
                    <a:pt x="4068" y="1147"/>
                    <a:pt x="4253" y="1553"/>
                    <a:pt x="4474" y="1960"/>
                  </a:cubicBezTo>
                  <a:cubicBezTo>
                    <a:pt x="4733" y="2441"/>
                    <a:pt x="5029" y="2921"/>
                    <a:pt x="5288" y="3365"/>
                  </a:cubicBezTo>
                  <a:cubicBezTo>
                    <a:pt x="5584" y="3846"/>
                    <a:pt x="5916" y="4289"/>
                    <a:pt x="6212" y="4696"/>
                  </a:cubicBezTo>
                  <a:cubicBezTo>
                    <a:pt x="6582" y="5177"/>
                    <a:pt x="6914" y="5546"/>
                    <a:pt x="7247" y="5916"/>
                  </a:cubicBezTo>
                  <a:cubicBezTo>
                    <a:pt x="7284" y="5953"/>
                    <a:pt x="7321" y="5953"/>
                    <a:pt x="7358" y="5953"/>
                  </a:cubicBezTo>
                  <a:cubicBezTo>
                    <a:pt x="7395" y="5953"/>
                    <a:pt x="7432" y="5953"/>
                    <a:pt x="7432" y="5916"/>
                  </a:cubicBezTo>
                  <a:cubicBezTo>
                    <a:pt x="7506" y="5879"/>
                    <a:pt x="7506" y="5805"/>
                    <a:pt x="7469" y="5731"/>
                  </a:cubicBezTo>
                  <a:lnTo>
                    <a:pt x="6693" y="4363"/>
                  </a:lnTo>
                  <a:lnTo>
                    <a:pt x="6508" y="4104"/>
                  </a:lnTo>
                  <a:cubicBezTo>
                    <a:pt x="6323" y="3735"/>
                    <a:pt x="6101" y="3365"/>
                    <a:pt x="5916" y="2995"/>
                  </a:cubicBezTo>
                  <a:lnTo>
                    <a:pt x="5177" y="1590"/>
                  </a:lnTo>
                  <a:cubicBezTo>
                    <a:pt x="5066" y="1443"/>
                    <a:pt x="4992" y="1258"/>
                    <a:pt x="4881" y="1073"/>
                  </a:cubicBezTo>
                  <a:cubicBezTo>
                    <a:pt x="4733" y="814"/>
                    <a:pt x="4585" y="518"/>
                    <a:pt x="4437" y="223"/>
                  </a:cubicBezTo>
                  <a:lnTo>
                    <a:pt x="4363" y="75"/>
                  </a:lnTo>
                  <a:cubicBezTo>
                    <a:pt x="4363" y="38"/>
                    <a:pt x="4290" y="1"/>
                    <a:pt x="4253"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1" name="Google Shape;1521;p64"/>
            <p:cNvSpPr/>
            <p:nvPr/>
          </p:nvSpPr>
          <p:spPr>
            <a:xfrm>
              <a:off x="984050" y="1444225"/>
              <a:ext cx="322575" cy="545325"/>
            </a:xfrm>
            <a:custGeom>
              <a:rect b="b" l="l" r="r" t="t"/>
              <a:pathLst>
                <a:path extrusionOk="0" h="21813" w="12903">
                  <a:moveTo>
                    <a:pt x="111" y="0"/>
                  </a:moveTo>
                  <a:cubicBezTo>
                    <a:pt x="37" y="37"/>
                    <a:pt x="0" y="111"/>
                    <a:pt x="0" y="185"/>
                  </a:cubicBezTo>
                  <a:cubicBezTo>
                    <a:pt x="444" y="2329"/>
                    <a:pt x="998" y="4437"/>
                    <a:pt x="1627" y="6433"/>
                  </a:cubicBezTo>
                  <a:cubicBezTo>
                    <a:pt x="2329" y="8540"/>
                    <a:pt x="3143" y="10574"/>
                    <a:pt x="4030" y="12459"/>
                  </a:cubicBezTo>
                  <a:cubicBezTo>
                    <a:pt x="5102" y="14678"/>
                    <a:pt x="6248" y="16489"/>
                    <a:pt x="7468" y="17968"/>
                  </a:cubicBezTo>
                  <a:cubicBezTo>
                    <a:pt x="8208" y="18892"/>
                    <a:pt x="9021" y="19669"/>
                    <a:pt x="9834" y="20260"/>
                  </a:cubicBezTo>
                  <a:cubicBezTo>
                    <a:pt x="10832" y="21037"/>
                    <a:pt x="11757" y="21517"/>
                    <a:pt x="12718" y="21813"/>
                  </a:cubicBezTo>
                  <a:lnTo>
                    <a:pt x="12755" y="21813"/>
                  </a:lnTo>
                  <a:cubicBezTo>
                    <a:pt x="12829" y="21813"/>
                    <a:pt x="12866" y="21776"/>
                    <a:pt x="12903" y="21702"/>
                  </a:cubicBezTo>
                  <a:cubicBezTo>
                    <a:pt x="12903" y="21665"/>
                    <a:pt x="12866" y="21554"/>
                    <a:pt x="12829" y="21554"/>
                  </a:cubicBezTo>
                  <a:cubicBezTo>
                    <a:pt x="11868" y="21147"/>
                    <a:pt x="10980" y="20593"/>
                    <a:pt x="10167" y="19853"/>
                  </a:cubicBezTo>
                  <a:cubicBezTo>
                    <a:pt x="9428" y="19225"/>
                    <a:pt x="8725" y="18486"/>
                    <a:pt x="7986" y="17561"/>
                  </a:cubicBezTo>
                  <a:cubicBezTo>
                    <a:pt x="6840" y="16045"/>
                    <a:pt x="5767" y="14271"/>
                    <a:pt x="4732" y="12127"/>
                  </a:cubicBezTo>
                  <a:cubicBezTo>
                    <a:pt x="3882" y="10389"/>
                    <a:pt x="3106" y="8466"/>
                    <a:pt x="2292" y="6211"/>
                  </a:cubicBezTo>
                  <a:cubicBezTo>
                    <a:pt x="1590" y="4289"/>
                    <a:pt x="924" y="2218"/>
                    <a:pt x="296" y="111"/>
                  </a:cubicBezTo>
                  <a:cubicBezTo>
                    <a:pt x="259" y="37"/>
                    <a:pt x="222" y="0"/>
                    <a:pt x="148"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2" name="Google Shape;1522;p64"/>
            <p:cNvSpPr/>
            <p:nvPr/>
          </p:nvSpPr>
          <p:spPr>
            <a:xfrm>
              <a:off x="1485925" y="1727975"/>
              <a:ext cx="160850" cy="251425"/>
            </a:xfrm>
            <a:custGeom>
              <a:rect b="b" l="l" r="r" t="t"/>
              <a:pathLst>
                <a:path extrusionOk="0" h="10057" w="6434">
                  <a:moveTo>
                    <a:pt x="5694" y="0"/>
                  </a:moveTo>
                  <a:cubicBezTo>
                    <a:pt x="5620" y="37"/>
                    <a:pt x="5583" y="111"/>
                    <a:pt x="5620" y="185"/>
                  </a:cubicBezTo>
                  <a:cubicBezTo>
                    <a:pt x="5620" y="185"/>
                    <a:pt x="5657" y="370"/>
                    <a:pt x="5657" y="407"/>
                  </a:cubicBezTo>
                  <a:cubicBezTo>
                    <a:pt x="5694" y="481"/>
                    <a:pt x="5694" y="555"/>
                    <a:pt x="5731" y="666"/>
                  </a:cubicBezTo>
                  <a:cubicBezTo>
                    <a:pt x="5805" y="1035"/>
                    <a:pt x="5842" y="1516"/>
                    <a:pt x="5805" y="2034"/>
                  </a:cubicBezTo>
                  <a:cubicBezTo>
                    <a:pt x="5805" y="2588"/>
                    <a:pt x="5694" y="3217"/>
                    <a:pt x="5509" y="3882"/>
                  </a:cubicBezTo>
                  <a:cubicBezTo>
                    <a:pt x="5398" y="4215"/>
                    <a:pt x="5287" y="4511"/>
                    <a:pt x="5139" y="4880"/>
                  </a:cubicBezTo>
                  <a:cubicBezTo>
                    <a:pt x="4954" y="5213"/>
                    <a:pt x="4769" y="5546"/>
                    <a:pt x="4585" y="5842"/>
                  </a:cubicBezTo>
                  <a:cubicBezTo>
                    <a:pt x="4400" y="6137"/>
                    <a:pt x="4178" y="6433"/>
                    <a:pt x="3919" y="6729"/>
                  </a:cubicBezTo>
                  <a:cubicBezTo>
                    <a:pt x="3697" y="7025"/>
                    <a:pt x="3438" y="7283"/>
                    <a:pt x="3180" y="7505"/>
                  </a:cubicBezTo>
                  <a:cubicBezTo>
                    <a:pt x="2625" y="8023"/>
                    <a:pt x="2144" y="8430"/>
                    <a:pt x="1701" y="8762"/>
                  </a:cubicBezTo>
                  <a:cubicBezTo>
                    <a:pt x="1294" y="9021"/>
                    <a:pt x="850" y="9317"/>
                    <a:pt x="555" y="9502"/>
                  </a:cubicBezTo>
                  <a:cubicBezTo>
                    <a:pt x="259" y="9687"/>
                    <a:pt x="111" y="9760"/>
                    <a:pt x="74" y="9760"/>
                  </a:cubicBezTo>
                  <a:cubicBezTo>
                    <a:pt x="37" y="9797"/>
                    <a:pt x="0" y="9908"/>
                    <a:pt x="37" y="9945"/>
                  </a:cubicBezTo>
                  <a:cubicBezTo>
                    <a:pt x="37" y="10019"/>
                    <a:pt x="111" y="10056"/>
                    <a:pt x="148" y="10056"/>
                  </a:cubicBezTo>
                  <a:cubicBezTo>
                    <a:pt x="185" y="10056"/>
                    <a:pt x="185" y="10019"/>
                    <a:pt x="222" y="10019"/>
                  </a:cubicBezTo>
                  <a:cubicBezTo>
                    <a:pt x="222" y="10019"/>
                    <a:pt x="407" y="9982"/>
                    <a:pt x="703" y="9834"/>
                  </a:cubicBezTo>
                  <a:lnTo>
                    <a:pt x="777" y="9797"/>
                  </a:lnTo>
                  <a:cubicBezTo>
                    <a:pt x="1109" y="9687"/>
                    <a:pt x="1516" y="9502"/>
                    <a:pt x="1997" y="9206"/>
                  </a:cubicBezTo>
                  <a:cubicBezTo>
                    <a:pt x="2514" y="8910"/>
                    <a:pt x="3106" y="8540"/>
                    <a:pt x="3660" y="8060"/>
                  </a:cubicBezTo>
                  <a:cubicBezTo>
                    <a:pt x="3956" y="7801"/>
                    <a:pt x="4215" y="7505"/>
                    <a:pt x="4511" y="7209"/>
                  </a:cubicBezTo>
                  <a:cubicBezTo>
                    <a:pt x="4769" y="6914"/>
                    <a:pt x="5028" y="6581"/>
                    <a:pt x="5250" y="6285"/>
                  </a:cubicBezTo>
                  <a:cubicBezTo>
                    <a:pt x="5472" y="5916"/>
                    <a:pt x="5657" y="5546"/>
                    <a:pt x="5805" y="5213"/>
                  </a:cubicBezTo>
                  <a:cubicBezTo>
                    <a:pt x="5989" y="4806"/>
                    <a:pt x="6100" y="4437"/>
                    <a:pt x="6174" y="4104"/>
                  </a:cubicBezTo>
                  <a:cubicBezTo>
                    <a:pt x="6359" y="3475"/>
                    <a:pt x="6433" y="2773"/>
                    <a:pt x="6396" y="2034"/>
                  </a:cubicBezTo>
                  <a:cubicBezTo>
                    <a:pt x="6359" y="1405"/>
                    <a:pt x="6211" y="924"/>
                    <a:pt x="6100" y="592"/>
                  </a:cubicBezTo>
                  <a:cubicBezTo>
                    <a:pt x="6063" y="481"/>
                    <a:pt x="5989" y="370"/>
                    <a:pt x="5952" y="296"/>
                  </a:cubicBezTo>
                  <a:cubicBezTo>
                    <a:pt x="5952" y="259"/>
                    <a:pt x="5878" y="74"/>
                    <a:pt x="5878" y="74"/>
                  </a:cubicBezTo>
                  <a:cubicBezTo>
                    <a:pt x="5842" y="37"/>
                    <a:pt x="5805" y="0"/>
                    <a:pt x="573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3" name="Google Shape;1523;p64"/>
            <p:cNvSpPr/>
            <p:nvPr/>
          </p:nvSpPr>
          <p:spPr>
            <a:xfrm>
              <a:off x="1497925" y="1608725"/>
              <a:ext cx="184875" cy="399325"/>
            </a:xfrm>
            <a:custGeom>
              <a:rect b="b" l="l" r="r" t="t"/>
              <a:pathLst>
                <a:path extrusionOk="0" h="15973" w="7395">
                  <a:moveTo>
                    <a:pt x="5066" y="1"/>
                  </a:moveTo>
                  <a:cubicBezTo>
                    <a:pt x="4992" y="38"/>
                    <a:pt x="4955" y="112"/>
                    <a:pt x="4992" y="186"/>
                  </a:cubicBezTo>
                  <a:lnTo>
                    <a:pt x="5288" y="962"/>
                  </a:lnTo>
                  <a:cubicBezTo>
                    <a:pt x="5398" y="1295"/>
                    <a:pt x="5657" y="1997"/>
                    <a:pt x="5990" y="2959"/>
                  </a:cubicBezTo>
                  <a:cubicBezTo>
                    <a:pt x="6323" y="3957"/>
                    <a:pt x="6545" y="4918"/>
                    <a:pt x="6619" y="5842"/>
                  </a:cubicBezTo>
                  <a:cubicBezTo>
                    <a:pt x="6656" y="6397"/>
                    <a:pt x="6656" y="6951"/>
                    <a:pt x="6619" y="7469"/>
                  </a:cubicBezTo>
                  <a:cubicBezTo>
                    <a:pt x="6545" y="8061"/>
                    <a:pt x="6397" y="8615"/>
                    <a:pt x="6212" y="9096"/>
                  </a:cubicBezTo>
                  <a:cubicBezTo>
                    <a:pt x="5916" y="10131"/>
                    <a:pt x="5362" y="11129"/>
                    <a:pt x="4622" y="12016"/>
                  </a:cubicBezTo>
                  <a:cubicBezTo>
                    <a:pt x="3994" y="12793"/>
                    <a:pt x="3254" y="13532"/>
                    <a:pt x="2515" y="14087"/>
                  </a:cubicBezTo>
                  <a:cubicBezTo>
                    <a:pt x="1701" y="14752"/>
                    <a:pt x="1073" y="15122"/>
                    <a:pt x="777" y="15307"/>
                  </a:cubicBezTo>
                  <a:cubicBezTo>
                    <a:pt x="407" y="15529"/>
                    <a:pt x="149" y="15677"/>
                    <a:pt x="75" y="15714"/>
                  </a:cubicBezTo>
                  <a:cubicBezTo>
                    <a:pt x="1" y="15750"/>
                    <a:pt x="1" y="15824"/>
                    <a:pt x="38" y="15898"/>
                  </a:cubicBezTo>
                  <a:cubicBezTo>
                    <a:pt x="38" y="15935"/>
                    <a:pt x="112" y="15972"/>
                    <a:pt x="149" y="15972"/>
                  </a:cubicBezTo>
                  <a:lnTo>
                    <a:pt x="223" y="15972"/>
                  </a:lnTo>
                  <a:cubicBezTo>
                    <a:pt x="223" y="15972"/>
                    <a:pt x="481" y="15861"/>
                    <a:pt x="962" y="15640"/>
                  </a:cubicBezTo>
                  <a:lnTo>
                    <a:pt x="999" y="15603"/>
                  </a:lnTo>
                  <a:cubicBezTo>
                    <a:pt x="1480" y="15381"/>
                    <a:pt x="2108" y="15048"/>
                    <a:pt x="2848" y="14530"/>
                  </a:cubicBezTo>
                  <a:cubicBezTo>
                    <a:pt x="3476" y="14087"/>
                    <a:pt x="4363" y="13421"/>
                    <a:pt x="5177" y="12460"/>
                  </a:cubicBezTo>
                  <a:cubicBezTo>
                    <a:pt x="5953" y="11536"/>
                    <a:pt x="6582" y="10427"/>
                    <a:pt x="6951" y="9355"/>
                  </a:cubicBezTo>
                  <a:cubicBezTo>
                    <a:pt x="7136" y="8800"/>
                    <a:pt x="7284" y="8171"/>
                    <a:pt x="7358" y="7543"/>
                  </a:cubicBezTo>
                  <a:cubicBezTo>
                    <a:pt x="7395" y="6988"/>
                    <a:pt x="7395" y="6360"/>
                    <a:pt x="7321" y="5768"/>
                  </a:cubicBezTo>
                  <a:cubicBezTo>
                    <a:pt x="7173" y="4622"/>
                    <a:pt x="6840" y="3624"/>
                    <a:pt x="6508" y="2774"/>
                  </a:cubicBezTo>
                  <a:cubicBezTo>
                    <a:pt x="6249" y="2071"/>
                    <a:pt x="5953" y="1517"/>
                    <a:pt x="5731" y="1073"/>
                  </a:cubicBezTo>
                  <a:lnTo>
                    <a:pt x="5620" y="777"/>
                  </a:lnTo>
                  <a:lnTo>
                    <a:pt x="5251" y="75"/>
                  </a:lnTo>
                  <a:cubicBezTo>
                    <a:pt x="5214" y="38"/>
                    <a:pt x="5177" y="1"/>
                    <a:pt x="5103"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4" name="Google Shape;1524;p64"/>
            <p:cNvSpPr/>
            <p:nvPr/>
          </p:nvSpPr>
          <p:spPr>
            <a:xfrm>
              <a:off x="1471125" y="1834250"/>
              <a:ext cx="110950" cy="120200"/>
            </a:xfrm>
            <a:custGeom>
              <a:rect b="b" l="l" r="r" t="t"/>
              <a:pathLst>
                <a:path extrusionOk="0" h="4808" w="4438">
                  <a:moveTo>
                    <a:pt x="4289" y="1"/>
                  </a:moveTo>
                  <a:cubicBezTo>
                    <a:pt x="4215" y="1"/>
                    <a:pt x="4178" y="1"/>
                    <a:pt x="4141" y="75"/>
                  </a:cubicBezTo>
                  <a:lnTo>
                    <a:pt x="4030" y="297"/>
                  </a:lnTo>
                  <a:cubicBezTo>
                    <a:pt x="3993" y="371"/>
                    <a:pt x="3920" y="481"/>
                    <a:pt x="3846" y="555"/>
                  </a:cubicBezTo>
                  <a:lnTo>
                    <a:pt x="3661" y="888"/>
                  </a:lnTo>
                  <a:cubicBezTo>
                    <a:pt x="3550" y="1073"/>
                    <a:pt x="3439" y="1221"/>
                    <a:pt x="3291" y="1406"/>
                  </a:cubicBezTo>
                  <a:cubicBezTo>
                    <a:pt x="3217" y="1517"/>
                    <a:pt x="3143" y="1628"/>
                    <a:pt x="3106" y="1701"/>
                  </a:cubicBezTo>
                  <a:cubicBezTo>
                    <a:pt x="2884" y="1997"/>
                    <a:pt x="2626" y="2293"/>
                    <a:pt x="2367" y="2552"/>
                  </a:cubicBezTo>
                  <a:cubicBezTo>
                    <a:pt x="2145" y="2848"/>
                    <a:pt x="1849" y="3106"/>
                    <a:pt x="1590" y="3328"/>
                  </a:cubicBezTo>
                  <a:cubicBezTo>
                    <a:pt x="1516" y="3439"/>
                    <a:pt x="1406" y="3513"/>
                    <a:pt x="1332" y="3587"/>
                  </a:cubicBezTo>
                  <a:cubicBezTo>
                    <a:pt x="1147" y="3735"/>
                    <a:pt x="999" y="3883"/>
                    <a:pt x="851" y="3957"/>
                  </a:cubicBezTo>
                  <a:lnTo>
                    <a:pt x="518" y="4215"/>
                  </a:lnTo>
                  <a:cubicBezTo>
                    <a:pt x="444" y="4289"/>
                    <a:pt x="370" y="4363"/>
                    <a:pt x="296" y="4400"/>
                  </a:cubicBezTo>
                  <a:lnTo>
                    <a:pt x="75" y="4548"/>
                  </a:lnTo>
                  <a:cubicBezTo>
                    <a:pt x="1" y="4585"/>
                    <a:pt x="1" y="4659"/>
                    <a:pt x="38" y="4733"/>
                  </a:cubicBezTo>
                  <a:cubicBezTo>
                    <a:pt x="38" y="4770"/>
                    <a:pt x="112" y="4807"/>
                    <a:pt x="149" y="4807"/>
                  </a:cubicBezTo>
                  <a:lnTo>
                    <a:pt x="185" y="4807"/>
                  </a:lnTo>
                  <a:lnTo>
                    <a:pt x="444" y="4733"/>
                  </a:lnTo>
                  <a:cubicBezTo>
                    <a:pt x="555" y="4696"/>
                    <a:pt x="629" y="4659"/>
                    <a:pt x="777" y="4622"/>
                  </a:cubicBezTo>
                  <a:cubicBezTo>
                    <a:pt x="925" y="4548"/>
                    <a:pt x="1036" y="4511"/>
                    <a:pt x="1147" y="4437"/>
                  </a:cubicBezTo>
                  <a:cubicBezTo>
                    <a:pt x="1406" y="4289"/>
                    <a:pt x="1738" y="4142"/>
                    <a:pt x="2071" y="3883"/>
                  </a:cubicBezTo>
                  <a:cubicBezTo>
                    <a:pt x="2367" y="3661"/>
                    <a:pt x="2663" y="3365"/>
                    <a:pt x="2958" y="3069"/>
                  </a:cubicBezTo>
                  <a:cubicBezTo>
                    <a:pt x="3217" y="2774"/>
                    <a:pt x="3476" y="2441"/>
                    <a:pt x="3698" y="2108"/>
                  </a:cubicBezTo>
                  <a:cubicBezTo>
                    <a:pt x="3883" y="1775"/>
                    <a:pt x="4030" y="1406"/>
                    <a:pt x="4141" y="1147"/>
                  </a:cubicBezTo>
                  <a:cubicBezTo>
                    <a:pt x="4215" y="1036"/>
                    <a:pt x="4252" y="888"/>
                    <a:pt x="4289" y="740"/>
                  </a:cubicBezTo>
                  <a:cubicBezTo>
                    <a:pt x="4326" y="629"/>
                    <a:pt x="4363" y="518"/>
                    <a:pt x="4363" y="444"/>
                  </a:cubicBezTo>
                  <a:lnTo>
                    <a:pt x="4400" y="149"/>
                  </a:lnTo>
                  <a:cubicBezTo>
                    <a:pt x="4437" y="75"/>
                    <a:pt x="4400" y="38"/>
                    <a:pt x="432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5" name="Google Shape;1525;p64"/>
            <p:cNvSpPr/>
            <p:nvPr/>
          </p:nvSpPr>
          <p:spPr>
            <a:xfrm>
              <a:off x="1828825" y="114200"/>
              <a:ext cx="112775" cy="18500"/>
            </a:xfrm>
            <a:custGeom>
              <a:rect b="b" l="l" r="r" t="t"/>
              <a:pathLst>
                <a:path extrusionOk="0" h="740" w="4511">
                  <a:moveTo>
                    <a:pt x="2256" y="0"/>
                  </a:moveTo>
                  <a:cubicBezTo>
                    <a:pt x="1960" y="0"/>
                    <a:pt x="1701" y="0"/>
                    <a:pt x="1442" y="37"/>
                  </a:cubicBezTo>
                  <a:cubicBezTo>
                    <a:pt x="1257" y="37"/>
                    <a:pt x="1072" y="74"/>
                    <a:pt x="925" y="111"/>
                  </a:cubicBezTo>
                  <a:cubicBezTo>
                    <a:pt x="851" y="111"/>
                    <a:pt x="814" y="111"/>
                    <a:pt x="740" y="148"/>
                  </a:cubicBezTo>
                  <a:cubicBezTo>
                    <a:pt x="592" y="148"/>
                    <a:pt x="481" y="185"/>
                    <a:pt x="370" y="222"/>
                  </a:cubicBezTo>
                  <a:cubicBezTo>
                    <a:pt x="333" y="259"/>
                    <a:pt x="296" y="259"/>
                    <a:pt x="259" y="259"/>
                  </a:cubicBezTo>
                  <a:lnTo>
                    <a:pt x="74" y="333"/>
                  </a:lnTo>
                  <a:cubicBezTo>
                    <a:pt x="37" y="333"/>
                    <a:pt x="0" y="407"/>
                    <a:pt x="0" y="481"/>
                  </a:cubicBezTo>
                  <a:cubicBezTo>
                    <a:pt x="0" y="555"/>
                    <a:pt x="37" y="592"/>
                    <a:pt x="111" y="592"/>
                  </a:cubicBezTo>
                  <a:lnTo>
                    <a:pt x="296" y="629"/>
                  </a:lnTo>
                  <a:cubicBezTo>
                    <a:pt x="333" y="629"/>
                    <a:pt x="370" y="629"/>
                    <a:pt x="444" y="666"/>
                  </a:cubicBezTo>
                  <a:cubicBezTo>
                    <a:pt x="555" y="666"/>
                    <a:pt x="666" y="666"/>
                    <a:pt x="777" y="703"/>
                  </a:cubicBezTo>
                  <a:lnTo>
                    <a:pt x="1035" y="703"/>
                  </a:lnTo>
                  <a:cubicBezTo>
                    <a:pt x="1183" y="703"/>
                    <a:pt x="1331" y="740"/>
                    <a:pt x="1442" y="740"/>
                  </a:cubicBezTo>
                  <a:lnTo>
                    <a:pt x="3660" y="740"/>
                  </a:lnTo>
                  <a:cubicBezTo>
                    <a:pt x="3808" y="740"/>
                    <a:pt x="3919" y="703"/>
                    <a:pt x="3993" y="703"/>
                  </a:cubicBezTo>
                  <a:lnTo>
                    <a:pt x="4141" y="703"/>
                  </a:lnTo>
                  <a:lnTo>
                    <a:pt x="4363" y="666"/>
                  </a:lnTo>
                  <a:cubicBezTo>
                    <a:pt x="4400" y="666"/>
                    <a:pt x="4474" y="592"/>
                    <a:pt x="4474" y="555"/>
                  </a:cubicBezTo>
                  <a:cubicBezTo>
                    <a:pt x="4511" y="481"/>
                    <a:pt x="4474" y="407"/>
                    <a:pt x="4400" y="407"/>
                  </a:cubicBezTo>
                  <a:lnTo>
                    <a:pt x="4215" y="333"/>
                  </a:lnTo>
                  <a:cubicBezTo>
                    <a:pt x="4178" y="296"/>
                    <a:pt x="4141" y="296"/>
                    <a:pt x="4104" y="296"/>
                  </a:cubicBezTo>
                  <a:cubicBezTo>
                    <a:pt x="3993" y="259"/>
                    <a:pt x="3882" y="222"/>
                    <a:pt x="3734" y="185"/>
                  </a:cubicBezTo>
                  <a:cubicBezTo>
                    <a:pt x="3697" y="148"/>
                    <a:pt x="3623" y="148"/>
                    <a:pt x="3586" y="148"/>
                  </a:cubicBezTo>
                  <a:cubicBezTo>
                    <a:pt x="3402" y="111"/>
                    <a:pt x="3254" y="74"/>
                    <a:pt x="3032" y="37"/>
                  </a:cubicBezTo>
                  <a:cubicBezTo>
                    <a:pt x="2773" y="37"/>
                    <a:pt x="2514" y="0"/>
                    <a:pt x="2256"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6" name="Google Shape;1526;p64"/>
            <p:cNvSpPr/>
            <p:nvPr/>
          </p:nvSpPr>
          <p:spPr>
            <a:xfrm>
              <a:off x="1030250" y="464500"/>
              <a:ext cx="77675" cy="102600"/>
            </a:xfrm>
            <a:custGeom>
              <a:rect b="b" l="l" r="r" t="t"/>
              <a:pathLst>
                <a:path extrusionOk="0" h="4104" w="3107">
                  <a:moveTo>
                    <a:pt x="2847" y="0"/>
                  </a:moveTo>
                  <a:lnTo>
                    <a:pt x="2699" y="148"/>
                  </a:lnTo>
                  <a:lnTo>
                    <a:pt x="2626" y="185"/>
                  </a:lnTo>
                  <a:cubicBezTo>
                    <a:pt x="2515" y="296"/>
                    <a:pt x="2404" y="370"/>
                    <a:pt x="2256" y="518"/>
                  </a:cubicBezTo>
                  <a:cubicBezTo>
                    <a:pt x="2108" y="666"/>
                    <a:pt x="1923" y="851"/>
                    <a:pt x="1701" y="1072"/>
                  </a:cubicBezTo>
                  <a:cubicBezTo>
                    <a:pt x="1516" y="1257"/>
                    <a:pt x="1332" y="1516"/>
                    <a:pt x="1147" y="1738"/>
                  </a:cubicBezTo>
                  <a:cubicBezTo>
                    <a:pt x="962" y="1997"/>
                    <a:pt x="814" y="2255"/>
                    <a:pt x="666" y="2514"/>
                  </a:cubicBezTo>
                  <a:cubicBezTo>
                    <a:pt x="518" y="2773"/>
                    <a:pt x="407" y="2995"/>
                    <a:pt x="296" y="3217"/>
                  </a:cubicBezTo>
                  <a:cubicBezTo>
                    <a:pt x="222" y="3365"/>
                    <a:pt x="185" y="3512"/>
                    <a:pt x="112" y="3623"/>
                  </a:cubicBezTo>
                  <a:lnTo>
                    <a:pt x="112" y="3697"/>
                  </a:lnTo>
                  <a:lnTo>
                    <a:pt x="38" y="3919"/>
                  </a:lnTo>
                  <a:cubicBezTo>
                    <a:pt x="1" y="3993"/>
                    <a:pt x="38" y="4067"/>
                    <a:pt x="112" y="4067"/>
                  </a:cubicBezTo>
                  <a:cubicBezTo>
                    <a:pt x="112" y="4104"/>
                    <a:pt x="148" y="4104"/>
                    <a:pt x="148" y="4104"/>
                  </a:cubicBezTo>
                  <a:cubicBezTo>
                    <a:pt x="222" y="4104"/>
                    <a:pt x="259" y="4067"/>
                    <a:pt x="296" y="4030"/>
                  </a:cubicBezTo>
                  <a:lnTo>
                    <a:pt x="407" y="3845"/>
                  </a:lnTo>
                  <a:cubicBezTo>
                    <a:pt x="444" y="3808"/>
                    <a:pt x="481" y="3734"/>
                    <a:pt x="518" y="3623"/>
                  </a:cubicBezTo>
                  <a:lnTo>
                    <a:pt x="555" y="3623"/>
                  </a:lnTo>
                  <a:cubicBezTo>
                    <a:pt x="592" y="3549"/>
                    <a:pt x="629" y="3475"/>
                    <a:pt x="666" y="3402"/>
                  </a:cubicBezTo>
                  <a:cubicBezTo>
                    <a:pt x="740" y="3291"/>
                    <a:pt x="814" y="3180"/>
                    <a:pt x="888" y="3069"/>
                  </a:cubicBezTo>
                  <a:lnTo>
                    <a:pt x="851" y="2995"/>
                  </a:lnTo>
                  <a:lnTo>
                    <a:pt x="925" y="3032"/>
                  </a:lnTo>
                  <a:cubicBezTo>
                    <a:pt x="962" y="2958"/>
                    <a:pt x="1036" y="2847"/>
                    <a:pt x="1073" y="2773"/>
                  </a:cubicBezTo>
                  <a:cubicBezTo>
                    <a:pt x="1221" y="2514"/>
                    <a:pt x="1405" y="2292"/>
                    <a:pt x="1590" y="2071"/>
                  </a:cubicBezTo>
                  <a:cubicBezTo>
                    <a:pt x="1738" y="1812"/>
                    <a:pt x="1923" y="1590"/>
                    <a:pt x="2108" y="1368"/>
                  </a:cubicBezTo>
                  <a:cubicBezTo>
                    <a:pt x="2182" y="1294"/>
                    <a:pt x="2219" y="1183"/>
                    <a:pt x="2293" y="1109"/>
                  </a:cubicBezTo>
                  <a:cubicBezTo>
                    <a:pt x="2404" y="998"/>
                    <a:pt x="2478" y="888"/>
                    <a:pt x="2552" y="777"/>
                  </a:cubicBezTo>
                  <a:cubicBezTo>
                    <a:pt x="2626" y="703"/>
                    <a:pt x="2699" y="629"/>
                    <a:pt x="2736" y="592"/>
                  </a:cubicBezTo>
                  <a:lnTo>
                    <a:pt x="2773" y="555"/>
                  </a:lnTo>
                  <a:cubicBezTo>
                    <a:pt x="2810" y="481"/>
                    <a:pt x="2884" y="444"/>
                    <a:pt x="2921" y="370"/>
                  </a:cubicBezTo>
                  <a:lnTo>
                    <a:pt x="3032" y="222"/>
                  </a:lnTo>
                  <a:cubicBezTo>
                    <a:pt x="3106" y="148"/>
                    <a:pt x="3106" y="74"/>
                    <a:pt x="3032" y="37"/>
                  </a:cubicBezTo>
                  <a:cubicBezTo>
                    <a:pt x="3032" y="0"/>
                    <a:pt x="2995" y="0"/>
                    <a:pt x="2958"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7" name="Google Shape;1527;p64"/>
            <p:cNvSpPr/>
            <p:nvPr/>
          </p:nvSpPr>
          <p:spPr>
            <a:xfrm>
              <a:off x="2519250" y="1064350"/>
              <a:ext cx="214450" cy="525925"/>
            </a:xfrm>
            <a:custGeom>
              <a:rect b="b" l="l" r="r" t="t"/>
              <a:pathLst>
                <a:path extrusionOk="0" h="21037" w="8578">
                  <a:moveTo>
                    <a:pt x="5583" y="0"/>
                  </a:moveTo>
                  <a:cubicBezTo>
                    <a:pt x="5509" y="37"/>
                    <a:pt x="5509" y="111"/>
                    <a:pt x="5546" y="185"/>
                  </a:cubicBezTo>
                  <a:cubicBezTo>
                    <a:pt x="6507" y="2255"/>
                    <a:pt x="7173" y="4141"/>
                    <a:pt x="7505" y="5916"/>
                  </a:cubicBezTo>
                  <a:cubicBezTo>
                    <a:pt x="7912" y="8060"/>
                    <a:pt x="7912" y="10056"/>
                    <a:pt x="7505" y="11868"/>
                  </a:cubicBezTo>
                  <a:cubicBezTo>
                    <a:pt x="7062" y="13790"/>
                    <a:pt x="6175" y="15602"/>
                    <a:pt x="4881" y="17192"/>
                  </a:cubicBezTo>
                  <a:cubicBezTo>
                    <a:pt x="3550" y="18744"/>
                    <a:pt x="1886" y="20001"/>
                    <a:pt x="111" y="20778"/>
                  </a:cubicBezTo>
                  <a:cubicBezTo>
                    <a:pt x="37" y="20815"/>
                    <a:pt x="0" y="20889"/>
                    <a:pt x="0" y="20963"/>
                  </a:cubicBezTo>
                  <a:cubicBezTo>
                    <a:pt x="37" y="21000"/>
                    <a:pt x="74" y="21037"/>
                    <a:pt x="148" y="21037"/>
                  </a:cubicBezTo>
                  <a:lnTo>
                    <a:pt x="185" y="21037"/>
                  </a:lnTo>
                  <a:cubicBezTo>
                    <a:pt x="629" y="20889"/>
                    <a:pt x="1147" y="20704"/>
                    <a:pt x="1627" y="20445"/>
                  </a:cubicBezTo>
                  <a:cubicBezTo>
                    <a:pt x="1775" y="20371"/>
                    <a:pt x="1923" y="20297"/>
                    <a:pt x="2071" y="20223"/>
                  </a:cubicBezTo>
                  <a:cubicBezTo>
                    <a:pt x="2182" y="20149"/>
                    <a:pt x="2256" y="20112"/>
                    <a:pt x="2330" y="20075"/>
                  </a:cubicBezTo>
                  <a:lnTo>
                    <a:pt x="2514" y="19964"/>
                  </a:lnTo>
                  <a:cubicBezTo>
                    <a:pt x="2699" y="19853"/>
                    <a:pt x="2847" y="19780"/>
                    <a:pt x="2995" y="19669"/>
                  </a:cubicBezTo>
                  <a:cubicBezTo>
                    <a:pt x="3882" y="19077"/>
                    <a:pt x="4696" y="18375"/>
                    <a:pt x="5361" y="17598"/>
                  </a:cubicBezTo>
                  <a:cubicBezTo>
                    <a:pt x="6064" y="16859"/>
                    <a:pt x="6655" y="15972"/>
                    <a:pt x="7173" y="15010"/>
                  </a:cubicBezTo>
                  <a:cubicBezTo>
                    <a:pt x="7653" y="14086"/>
                    <a:pt x="8023" y="13088"/>
                    <a:pt x="8245" y="12053"/>
                  </a:cubicBezTo>
                  <a:cubicBezTo>
                    <a:pt x="8467" y="11017"/>
                    <a:pt x="8578" y="9945"/>
                    <a:pt x="8541" y="8910"/>
                  </a:cubicBezTo>
                  <a:cubicBezTo>
                    <a:pt x="8504" y="7838"/>
                    <a:pt x="8393" y="6803"/>
                    <a:pt x="8134" y="5805"/>
                  </a:cubicBezTo>
                  <a:cubicBezTo>
                    <a:pt x="7949" y="4917"/>
                    <a:pt x="7653" y="3956"/>
                    <a:pt x="7173" y="2810"/>
                  </a:cubicBezTo>
                  <a:lnTo>
                    <a:pt x="6877" y="2108"/>
                  </a:lnTo>
                  <a:lnTo>
                    <a:pt x="6507" y="1405"/>
                  </a:lnTo>
                  <a:cubicBezTo>
                    <a:pt x="6359" y="1072"/>
                    <a:pt x="6175" y="777"/>
                    <a:pt x="5990" y="444"/>
                  </a:cubicBezTo>
                  <a:cubicBezTo>
                    <a:pt x="5916" y="333"/>
                    <a:pt x="5842" y="185"/>
                    <a:pt x="5768" y="74"/>
                  </a:cubicBezTo>
                  <a:cubicBezTo>
                    <a:pt x="5731" y="0"/>
                    <a:pt x="5694" y="0"/>
                    <a:pt x="5657"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8" name="Google Shape;1528;p64"/>
            <p:cNvSpPr/>
            <p:nvPr/>
          </p:nvSpPr>
          <p:spPr>
            <a:xfrm>
              <a:off x="949850" y="237125"/>
              <a:ext cx="700600" cy="764400"/>
            </a:xfrm>
            <a:custGeom>
              <a:rect b="b" l="l" r="r" t="t"/>
              <a:pathLst>
                <a:path extrusionOk="0" h="30576" w="28024">
                  <a:moveTo>
                    <a:pt x="26878" y="0"/>
                  </a:moveTo>
                  <a:cubicBezTo>
                    <a:pt x="24992" y="1294"/>
                    <a:pt x="23440" y="2995"/>
                    <a:pt x="22293" y="4955"/>
                  </a:cubicBezTo>
                  <a:cubicBezTo>
                    <a:pt x="23107" y="3217"/>
                    <a:pt x="24216" y="1627"/>
                    <a:pt x="25584" y="259"/>
                  </a:cubicBezTo>
                  <a:cubicBezTo>
                    <a:pt x="25621" y="222"/>
                    <a:pt x="25658" y="148"/>
                    <a:pt x="25621" y="111"/>
                  </a:cubicBezTo>
                  <a:cubicBezTo>
                    <a:pt x="25621" y="37"/>
                    <a:pt x="25547" y="37"/>
                    <a:pt x="25510" y="37"/>
                  </a:cubicBezTo>
                  <a:lnTo>
                    <a:pt x="25177" y="37"/>
                  </a:lnTo>
                  <a:cubicBezTo>
                    <a:pt x="24216" y="481"/>
                    <a:pt x="23366" y="1147"/>
                    <a:pt x="22700" y="1997"/>
                  </a:cubicBezTo>
                  <a:cubicBezTo>
                    <a:pt x="22959" y="1442"/>
                    <a:pt x="23292" y="888"/>
                    <a:pt x="23735" y="444"/>
                  </a:cubicBezTo>
                  <a:cubicBezTo>
                    <a:pt x="23772" y="370"/>
                    <a:pt x="23772" y="333"/>
                    <a:pt x="23735" y="259"/>
                  </a:cubicBezTo>
                  <a:cubicBezTo>
                    <a:pt x="23735" y="222"/>
                    <a:pt x="23661" y="185"/>
                    <a:pt x="23624" y="185"/>
                  </a:cubicBezTo>
                  <a:cubicBezTo>
                    <a:pt x="23440" y="222"/>
                    <a:pt x="23255" y="259"/>
                    <a:pt x="23070" y="259"/>
                  </a:cubicBezTo>
                  <a:cubicBezTo>
                    <a:pt x="23033" y="259"/>
                    <a:pt x="23033" y="296"/>
                    <a:pt x="23033" y="296"/>
                  </a:cubicBezTo>
                  <a:cubicBezTo>
                    <a:pt x="22404" y="666"/>
                    <a:pt x="21850" y="1147"/>
                    <a:pt x="21369" y="1738"/>
                  </a:cubicBezTo>
                  <a:cubicBezTo>
                    <a:pt x="21517" y="1368"/>
                    <a:pt x="21665" y="1036"/>
                    <a:pt x="21887" y="703"/>
                  </a:cubicBezTo>
                  <a:cubicBezTo>
                    <a:pt x="21924" y="666"/>
                    <a:pt x="21924" y="592"/>
                    <a:pt x="21887" y="555"/>
                  </a:cubicBezTo>
                  <a:cubicBezTo>
                    <a:pt x="21850" y="518"/>
                    <a:pt x="21813" y="481"/>
                    <a:pt x="21776" y="481"/>
                  </a:cubicBezTo>
                  <a:lnTo>
                    <a:pt x="21739" y="481"/>
                  </a:lnTo>
                  <a:cubicBezTo>
                    <a:pt x="17709" y="1257"/>
                    <a:pt x="11794" y="3254"/>
                    <a:pt x="6507" y="8467"/>
                  </a:cubicBezTo>
                  <a:cubicBezTo>
                    <a:pt x="6433" y="8541"/>
                    <a:pt x="6433" y="8615"/>
                    <a:pt x="6507" y="8689"/>
                  </a:cubicBezTo>
                  <a:cubicBezTo>
                    <a:pt x="6507" y="8689"/>
                    <a:pt x="6544" y="8726"/>
                    <a:pt x="6581" y="8726"/>
                  </a:cubicBezTo>
                  <a:cubicBezTo>
                    <a:pt x="6618" y="8726"/>
                    <a:pt x="6655" y="8726"/>
                    <a:pt x="6692" y="8689"/>
                  </a:cubicBezTo>
                  <a:cubicBezTo>
                    <a:pt x="6729" y="8652"/>
                    <a:pt x="11128" y="5028"/>
                    <a:pt x="14862" y="4918"/>
                  </a:cubicBezTo>
                  <a:lnTo>
                    <a:pt x="14862" y="4918"/>
                  </a:lnTo>
                  <a:cubicBezTo>
                    <a:pt x="14419" y="8578"/>
                    <a:pt x="7357" y="15639"/>
                    <a:pt x="4104" y="15639"/>
                  </a:cubicBezTo>
                  <a:cubicBezTo>
                    <a:pt x="3217" y="15639"/>
                    <a:pt x="2736" y="15048"/>
                    <a:pt x="2699" y="13864"/>
                  </a:cubicBezTo>
                  <a:cubicBezTo>
                    <a:pt x="2699" y="13791"/>
                    <a:pt x="2662" y="13754"/>
                    <a:pt x="2588" y="13717"/>
                  </a:cubicBezTo>
                  <a:lnTo>
                    <a:pt x="2551" y="13717"/>
                  </a:lnTo>
                  <a:cubicBezTo>
                    <a:pt x="2514" y="13717"/>
                    <a:pt x="2440" y="13754"/>
                    <a:pt x="2440" y="13791"/>
                  </a:cubicBezTo>
                  <a:cubicBezTo>
                    <a:pt x="998" y="17007"/>
                    <a:pt x="0" y="23588"/>
                    <a:pt x="2514" y="27507"/>
                  </a:cubicBezTo>
                  <a:cubicBezTo>
                    <a:pt x="2514" y="27544"/>
                    <a:pt x="2588" y="27581"/>
                    <a:pt x="2625" y="27581"/>
                  </a:cubicBezTo>
                  <a:cubicBezTo>
                    <a:pt x="2699" y="27544"/>
                    <a:pt x="2736" y="27507"/>
                    <a:pt x="2773" y="27470"/>
                  </a:cubicBezTo>
                  <a:cubicBezTo>
                    <a:pt x="2810" y="27248"/>
                    <a:pt x="2884" y="27063"/>
                    <a:pt x="2995" y="26878"/>
                  </a:cubicBezTo>
                  <a:cubicBezTo>
                    <a:pt x="2995" y="27396"/>
                    <a:pt x="3069" y="27913"/>
                    <a:pt x="3254" y="28394"/>
                  </a:cubicBezTo>
                  <a:cubicBezTo>
                    <a:pt x="3217" y="28431"/>
                    <a:pt x="3254" y="28468"/>
                    <a:pt x="3254" y="28505"/>
                  </a:cubicBezTo>
                  <a:cubicBezTo>
                    <a:pt x="3512" y="28764"/>
                    <a:pt x="3771" y="28985"/>
                    <a:pt x="4030" y="29207"/>
                  </a:cubicBezTo>
                  <a:cubicBezTo>
                    <a:pt x="4067" y="29207"/>
                    <a:pt x="4104" y="29244"/>
                    <a:pt x="4141" y="29244"/>
                  </a:cubicBezTo>
                  <a:cubicBezTo>
                    <a:pt x="4141" y="29244"/>
                    <a:pt x="4178" y="29244"/>
                    <a:pt x="4178" y="29207"/>
                  </a:cubicBezTo>
                  <a:cubicBezTo>
                    <a:pt x="4215" y="29207"/>
                    <a:pt x="4252" y="29170"/>
                    <a:pt x="4252" y="29133"/>
                  </a:cubicBezTo>
                  <a:cubicBezTo>
                    <a:pt x="4326" y="28838"/>
                    <a:pt x="4400" y="28542"/>
                    <a:pt x="4511" y="28246"/>
                  </a:cubicBezTo>
                  <a:cubicBezTo>
                    <a:pt x="4548" y="28690"/>
                    <a:pt x="4585" y="29170"/>
                    <a:pt x="4732" y="29614"/>
                  </a:cubicBezTo>
                  <a:cubicBezTo>
                    <a:pt x="4732" y="29651"/>
                    <a:pt x="4769" y="29651"/>
                    <a:pt x="4806" y="29688"/>
                  </a:cubicBezTo>
                  <a:cubicBezTo>
                    <a:pt x="4954" y="29762"/>
                    <a:pt x="5139" y="29873"/>
                    <a:pt x="5324" y="29947"/>
                  </a:cubicBezTo>
                  <a:lnTo>
                    <a:pt x="5435" y="29947"/>
                  </a:lnTo>
                  <a:cubicBezTo>
                    <a:pt x="5472" y="29910"/>
                    <a:pt x="5509" y="29873"/>
                    <a:pt x="5509" y="29836"/>
                  </a:cubicBezTo>
                  <a:cubicBezTo>
                    <a:pt x="5546" y="29059"/>
                    <a:pt x="5657" y="28320"/>
                    <a:pt x="5915" y="27618"/>
                  </a:cubicBezTo>
                  <a:lnTo>
                    <a:pt x="5915" y="27618"/>
                  </a:lnTo>
                  <a:cubicBezTo>
                    <a:pt x="5842" y="28468"/>
                    <a:pt x="5915" y="29355"/>
                    <a:pt x="6100" y="30169"/>
                  </a:cubicBezTo>
                  <a:cubicBezTo>
                    <a:pt x="6137" y="30205"/>
                    <a:pt x="6174" y="30242"/>
                    <a:pt x="6211" y="30279"/>
                  </a:cubicBezTo>
                  <a:cubicBezTo>
                    <a:pt x="6433" y="30316"/>
                    <a:pt x="6692" y="30390"/>
                    <a:pt x="6914" y="30427"/>
                  </a:cubicBezTo>
                  <a:cubicBezTo>
                    <a:pt x="6951" y="30427"/>
                    <a:pt x="6988" y="30427"/>
                    <a:pt x="7025" y="30390"/>
                  </a:cubicBezTo>
                  <a:cubicBezTo>
                    <a:pt x="7062" y="30390"/>
                    <a:pt x="7062" y="30353"/>
                    <a:pt x="7062" y="30279"/>
                  </a:cubicBezTo>
                  <a:cubicBezTo>
                    <a:pt x="7099" y="28468"/>
                    <a:pt x="7394" y="26619"/>
                    <a:pt x="7912" y="24845"/>
                  </a:cubicBezTo>
                  <a:lnTo>
                    <a:pt x="7912" y="24845"/>
                  </a:lnTo>
                  <a:cubicBezTo>
                    <a:pt x="7579" y="26693"/>
                    <a:pt x="7505" y="28579"/>
                    <a:pt x="7690" y="30427"/>
                  </a:cubicBezTo>
                  <a:cubicBezTo>
                    <a:pt x="7690" y="30501"/>
                    <a:pt x="7727" y="30538"/>
                    <a:pt x="7801" y="30538"/>
                  </a:cubicBezTo>
                  <a:cubicBezTo>
                    <a:pt x="7986" y="30538"/>
                    <a:pt x="8134" y="30575"/>
                    <a:pt x="8319" y="30575"/>
                  </a:cubicBezTo>
                  <a:cubicBezTo>
                    <a:pt x="8356" y="30575"/>
                    <a:pt x="8392" y="30538"/>
                    <a:pt x="8429" y="30538"/>
                  </a:cubicBezTo>
                  <a:cubicBezTo>
                    <a:pt x="8466" y="30501"/>
                    <a:pt x="8466" y="30464"/>
                    <a:pt x="8466" y="30427"/>
                  </a:cubicBezTo>
                  <a:cubicBezTo>
                    <a:pt x="8466" y="30390"/>
                    <a:pt x="8392" y="26434"/>
                    <a:pt x="10019" y="22146"/>
                  </a:cubicBezTo>
                  <a:cubicBezTo>
                    <a:pt x="11461" y="18190"/>
                    <a:pt x="14714" y="13088"/>
                    <a:pt x="21702" y="11276"/>
                  </a:cubicBezTo>
                  <a:cubicBezTo>
                    <a:pt x="21776" y="11240"/>
                    <a:pt x="21850" y="11203"/>
                    <a:pt x="21813" y="11129"/>
                  </a:cubicBezTo>
                  <a:cubicBezTo>
                    <a:pt x="21813" y="11129"/>
                    <a:pt x="21813" y="10759"/>
                    <a:pt x="21850" y="10204"/>
                  </a:cubicBezTo>
                  <a:cubicBezTo>
                    <a:pt x="21850" y="10167"/>
                    <a:pt x="21813" y="10130"/>
                    <a:pt x="21776" y="10093"/>
                  </a:cubicBezTo>
                  <a:lnTo>
                    <a:pt x="21665" y="10093"/>
                  </a:lnTo>
                  <a:cubicBezTo>
                    <a:pt x="19964" y="10500"/>
                    <a:pt x="18301" y="11203"/>
                    <a:pt x="16785" y="12090"/>
                  </a:cubicBezTo>
                  <a:cubicBezTo>
                    <a:pt x="18338" y="11092"/>
                    <a:pt x="20001" y="10352"/>
                    <a:pt x="21776" y="9872"/>
                  </a:cubicBezTo>
                  <a:cubicBezTo>
                    <a:pt x="21850" y="9835"/>
                    <a:pt x="21887" y="9798"/>
                    <a:pt x="21887" y="9724"/>
                  </a:cubicBezTo>
                  <a:cubicBezTo>
                    <a:pt x="21924" y="9502"/>
                    <a:pt x="21961" y="9243"/>
                    <a:pt x="21998" y="8984"/>
                  </a:cubicBezTo>
                  <a:cubicBezTo>
                    <a:pt x="21998" y="8947"/>
                    <a:pt x="21998" y="8873"/>
                    <a:pt x="21961" y="8873"/>
                  </a:cubicBezTo>
                  <a:cubicBezTo>
                    <a:pt x="21924" y="8836"/>
                    <a:pt x="21887" y="8799"/>
                    <a:pt x="21850" y="8799"/>
                  </a:cubicBezTo>
                  <a:cubicBezTo>
                    <a:pt x="21332" y="8910"/>
                    <a:pt x="20852" y="9021"/>
                    <a:pt x="20371" y="9169"/>
                  </a:cubicBezTo>
                  <a:cubicBezTo>
                    <a:pt x="20889" y="8947"/>
                    <a:pt x="21443" y="8762"/>
                    <a:pt x="21998" y="8652"/>
                  </a:cubicBezTo>
                  <a:cubicBezTo>
                    <a:pt x="22035" y="8615"/>
                    <a:pt x="22072" y="8578"/>
                    <a:pt x="22109" y="8541"/>
                  </a:cubicBezTo>
                  <a:cubicBezTo>
                    <a:pt x="22626" y="6212"/>
                    <a:pt x="24031" y="2921"/>
                    <a:pt x="27950" y="296"/>
                  </a:cubicBezTo>
                  <a:cubicBezTo>
                    <a:pt x="27987" y="259"/>
                    <a:pt x="28024" y="185"/>
                    <a:pt x="28024" y="111"/>
                  </a:cubicBezTo>
                  <a:cubicBezTo>
                    <a:pt x="27987" y="74"/>
                    <a:pt x="27950" y="37"/>
                    <a:pt x="27876" y="37"/>
                  </a:cubicBezTo>
                  <a:cubicBezTo>
                    <a:pt x="27876" y="37"/>
                    <a:pt x="27543" y="0"/>
                    <a:pt x="26952"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9" name="Google Shape;1529;p64"/>
            <p:cNvSpPr/>
            <p:nvPr/>
          </p:nvSpPr>
          <p:spPr>
            <a:xfrm>
              <a:off x="1110675" y="1581925"/>
              <a:ext cx="77650" cy="147000"/>
            </a:xfrm>
            <a:custGeom>
              <a:rect b="b" l="l" r="r" t="t"/>
              <a:pathLst>
                <a:path extrusionOk="0" h="5880" w="3106">
                  <a:moveTo>
                    <a:pt x="111" y="1"/>
                  </a:moveTo>
                  <a:cubicBezTo>
                    <a:pt x="74" y="38"/>
                    <a:pt x="0" y="75"/>
                    <a:pt x="37" y="149"/>
                  </a:cubicBezTo>
                  <a:cubicBezTo>
                    <a:pt x="37" y="260"/>
                    <a:pt x="185" y="2589"/>
                    <a:pt x="592" y="4142"/>
                  </a:cubicBezTo>
                  <a:cubicBezTo>
                    <a:pt x="592" y="4179"/>
                    <a:pt x="629" y="4179"/>
                    <a:pt x="629" y="4215"/>
                  </a:cubicBezTo>
                  <a:lnTo>
                    <a:pt x="2884" y="5879"/>
                  </a:lnTo>
                  <a:lnTo>
                    <a:pt x="2958" y="5879"/>
                  </a:lnTo>
                  <a:cubicBezTo>
                    <a:pt x="2995" y="5879"/>
                    <a:pt x="3032" y="5879"/>
                    <a:pt x="3032" y="5842"/>
                  </a:cubicBezTo>
                  <a:cubicBezTo>
                    <a:pt x="3106" y="5805"/>
                    <a:pt x="3106" y="5731"/>
                    <a:pt x="3069" y="5694"/>
                  </a:cubicBezTo>
                  <a:cubicBezTo>
                    <a:pt x="3069" y="5657"/>
                    <a:pt x="1109" y="2034"/>
                    <a:pt x="296" y="75"/>
                  </a:cubicBezTo>
                  <a:cubicBezTo>
                    <a:pt x="259" y="38"/>
                    <a:pt x="222" y="1"/>
                    <a:pt x="148"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0" name="Google Shape;1530;p64"/>
            <p:cNvSpPr/>
            <p:nvPr/>
          </p:nvSpPr>
          <p:spPr>
            <a:xfrm>
              <a:off x="1135625" y="1732600"/>
              <a:ext cx="147900" cy="155300"/>
            </a:xfrm>
            <a:custGeom>
              <a:rect b="b" l="l" r="r" t="t"/>
              <a:pathLst>
                <a:path extrusionOk="0" h="6212" w="5916">
                  <a:moveTo>
                    <a:pt x="148" y="0"/>
                  </a:moveTo>
                  <a:cubicBezTo>
                    <a:pt x="111" y="0"/>
                    <a:pt x="111" y="0"/>
                    <a:pt x="74" y="37"/>
                  </a:cubicBezTo>
                  <a:cubicBezTo>
                    <a:pt x="37" y="74"/>
                    <a:pt x="0" y="148"/>
                    <a:pt x="37" y="185"/>
                  </a:cubicBezTo>
                  <a:cubicBezTo>
                    <a:pt x="37" y="222"/>
                    <a:pt x="851" y="2033"/>
                    <a:pt x="2514" y="4991"/>
                  </a:cubicBezTo>
                  <a:cubicBezTo>
                    <a:pt x="2514" y="4991"/>
                    <a:pt x="2551" y="5028"/>
                    <a:pt x="2551" y="5028"/>
                  </a:cubicBezTo>
                  <a:cubicBezTo>
                    <a:pt x="2588" y="5028"/>
                    <a:pt x="4067" y="5952"/>
                    <a:pt x="5731" y="6211"/>
                  </a:cubicBezTo>
                  <a:lnTo>
                    <a:pt x="5768" y="6211"/>
                  </a:lnTo>
                  <a:cubicBezTo>
                    <a:pt x="5805" y="6211"/>
                    <a:pt x="5879" y="6174"/>
                    <a:pt x="5879" y="6137"/>
                  </a:cubicBezTo>
                  <a:cubicBezTo>
                    <a:pt x="5916" y="6063"/>
                    <a:pt x="5916" y="6026"/>
                    <a:pt x="5879" y="5952"/>
                  </a:cubicBezTo>
                  <a:cubicBezTo>
                    <a:pt x="5805" y="5915"/>
                    <a:pt x="4104" y="4289"/>
                    <a:pt x="2588" y="2033"/>
                  </a:cubicBezTo>
                  <a:lnTo>
                    <a:pt x="259" y="37"/>
                  </a:lnTo>
                  <a:cubicBezTo>
                    <a:pt x="222" y="0"/>
                    <a:pt x="185" y="0"/>
                    <a:pt x="148"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1" name="Google Shape;1531;p64"/>
            <p:cNvSpPr/>
            <p:nvPr/>
          </p:nvSpPr>
          <p:spPr>
            <a:xfrm>
              <a:off x="1546000" y="231575"/>
              <a:ext cx="641450" cy="311500"/>
            </a:xfrm>
            <a:custGeom>
              <a:rect b="b" l="l" r="r" t="t"/>
              <a:pathLst>
                <a:path extrusionOk="0" h="12460" w="25658">
                  <a:moveTo>
                    <a:pt x="9095" y="1"/>
                  </a:moveTo>
                  <a:cubicBezTo>
                    <a:pt x="9058" y="1"/>
                    <a:pt x="9021" y="1"/>
                    <a:pt x="9021" y="38"/>
                  </a:cubicBezTo>
                  <a:cubicBezTo>
                    <a:pt x="8984" y="38"/>
                    <a:pt x="5916" y="2256"/>
                    <a:pt x="3697" y="5177"/>
                  </a:cubicBezTo>
                  <a:cubicBezTo>
                    <a:pt x="4104" y="4252"/>
                    <a:pt x="4843" y="2773"/>
                    <a:pt x="6174" y="740"/>
                  </a:cubicBezTo>
                  <a:cubicBezTo>
                    <a:pt x="6211" y="703"/>
                    <a:pt x="6211" y="629"/>
                    <a:pt x="6174" y="555"/>
                  </a:cubicBezTo>
                  <a:cubicBezTo>
                    <a:pt x="6137" y="555"/>
                    <a:pt x="6100" y="518"/>
                    <a:pt x="6063" y="518"/>
                  </a:cubicBezTo>
                  <a:cubicBezTo>
                    <a:pt x="6026" y="518"/>
                    <a:pt x="5990" y="518"/>
                    <a:pt x="5990" y="555"/>
                  </a:cubicBezTo>
                  <a:cubicBezTo>
                    <a:pt x="5953" y="592"/>
                    <a:pt x="2292" y="3143"/>
                    <a:pt x="37" y="10759"/>
                  </a:cubicBezTo>
                  <a:cubicBezTo>
                    <a:pt x="0" y="10796"/>
                    <a:pt x="37" y="10870"/>
                    <a:pt x="37" y="10907"/>
                  </a:cubicBezTo>
                  <a:cubicBezTo>
                    <a:pt x="74" y="10907"/>
                    <a:pt x="111" y="10944"/>
                    <a:pt x="148" y="10944"/>
                  </a:cubicBezTo>
                  <a:cubicBezTo>
                    <a:pt x="185" y="10944"/>
                    <a:pt x="2477" y="10648"/>
                    <a:pt x="5398" y="10648"/>
                  </a:cubicBezTo>
                  <a:cubicBezTo>
                    <a:pt x="8393" y="10648"/>
                    <a:pt x="12496" y="10944"/>
                    <a:pt x="15232" y="12423"/>
                  </a:cubicBezTo>
                  <a:cubicBezTo>
                    <a:pt x="15232" y="12460"/>
                    <a:pt x="15269" y="12460"/>
                    <a:pt x="15306" y="12460"/>
                  </a:cubicBezTo>
                  <a:cubicBezTo>
                    <a:pt x="15343" y="12460"/>
                    <a:pt x="15380" y="12423"/>
                    <a:pt x="15380" y="12423"/>
                  </a:cubicBezTo>
                  <a:cubicBezTo>
                    <a:pt x="15417" y="12423"/>
                    <a:pt x="15491" y="12312"/>
                    <a:pt x="15639" y="12164"/>
                  </a:cubicBezTo>
                  <a:cubicBezTo>
                    <a:pt x="15676" y="12127"/>
                    <a:pt x="15676" y="12090"/>
                    <a:pt x="15676" y="12016"/>
                  </a:cubicBezTo>
                  <a:cubicBezTo>
                    <a:pt x="15676" y="11979"/>
                    <a:pt x="15639" y="11942"/>
                    <a:pt x="15602" y="11942"/>
                  </a:cubicBezTo>
                  <a:cubicBezTo>
                    <a:pt x="15084" y="11609"/>
                    <a:pt x="14530" y="11351"/>
                    <a:pt x="14012" y="11092"/>
                  </a:cubicBezTo>
                  <a:lnTo>
                    <a:pt x="14012" y="11092"/>
                  </a:lnTo>
                  <a:cubicBezTo>
                    <a:pt x="14604" y="11314"/>
                    <a:pt x="15195" y="11572"/>
                    <a:pt x="15787" y="11868"/>
                  </a:cubicBezTo>
                  <a:lnTo>
                    <a:pt x="15824" y="11868"/>
                  </a:lnTo>
                  <a:cubicBezTo>
                    <a:pt x="15861" y="11868"/>
                    <a:pt x="15898" y="11831"/>
                    <a:pt x="15935" y="11831"/>
                  </a:cubicBezTo>
                  <a:cubicBezTo>
                    <a:pt x="17413" y="10278"/>
                    <a:pt x="21258" y="6434"/>
                    <a:pt x="25584" y="4289"/>
                  </a:cubicBezTo>
                  <a:cubicBezTo>
                    <a:pt x="25584" y="4252"/>
                    <a:pt x="25621" y="4215"/>
                    <a:pt x="25621" y="4178"/>
                  </a:cubicBezTo>
                  <a:cubicBezTo>
                    <a:pt x="25658" y="4141"/>
                    <a:pt x="25658" y="4104"/>
                    <a:pt x="25621" y="4067"/>
                  </a:cubicBezTo>
                  <a:cubicBezTo>
                    <a:pt x="25621" y="4067"/>
                    <a:pt x="25473" y="3809"/>
                    <a:pt x="25103" y="3439"/>
                  </a:cubicBezTo>
                  <a:cubicBezTo>
                    <a:pt x="25066" y="3402"/>
                    <a:pt x="25029" y="3365"/>
                    <a:pt x="24992" y="3365"/>
                  </a:cubicBezTo>
                  <a:cubicBezTo>
                    <a:pt x="24955" y="3365"/>
                    <a:pt x="24955" y="3402"/>
                    <a:pt x="24919" y="3402"/>
                  </a:cubicBezTo>
                  <a:cubicBezTo>
                    <a:pt x="22441" y="4622"/>
                    <a:pt x="20112" y="6249"/>
                    <a:pt x="18079" y="8171"/>
                  </a:cubicBezTo>
                  <a:cubicBezTo>
                    <a:pt x="19890" y="6175"/>
                    <a:pt x="22035" y="4400"/>
                    <a:pt x="24327" y="2995"/>
                  </a:cubicBezTo>
                  <a:cubicBezTo>
                    <a:pt x="24364" y="2995"/>
                    <a:pt x="24401" y="2921"/>
                    <a:pt x="24401" y="2884"/>
                  </a:cubicBezTo>
                  <a:cubicBezTo>
                    <a:pt x="24401" y="2847"/>
                    <a:pt x="24364" y="2810"/>
                    <a:pt x="24327" y="2773"/>
                  </a:cubicBezTo>
                  <a:cubicBezTo>
                    <a:pt x="24179" y="2662"/>
                    <a:pt x="23994" y="2515"/>
                    <a:pt x="23809" y="2404"/>
                  </a:cubicBezTo>
                  <a:cubicBezTo>
                    <a:pt x="23772" y="2404"/>
                    <a:pt x="23735" y="2367"/>
                    <a:pt x="23735" y="2367"/>
                  </a:cubicBezTo>
                  <a:cubicBezTo>
                    <a:pt x="23698" y="2367"/>
                    <a:pt x="23698" y="2404"/>
                    <a:pt x="23698" y="2404"/>
                  </a:cubicBezTo>
                  <a:cubicBezTo>
                    <a:pt x="22848" y="2626"/>
                    <a:pt x="22035" y="3032"/>
                    <a:pt x="21369" y="3587"/>
                  </a:cubicBezTo>
                  <a:cubicBezTo>
                    <a:pt x="21776" y="3032"/>
                    <a:pt x="22294" y="2515"/>
                    <a:pt x="22848" y="2108"/>
                  </a:cubicBezTo>
                  <a:cubicBezTo>
                    <a:pt x="22885" y="2108"/>
                    <a:pt x="22922" y="2034"/>
                    <a:pt x="22922" y="1997"/>
                  </a:cubicBezTo>
                  <a:cubicBezTo>
                    <a:pt x="22922" y="1960"/>
                    <a:pt x="22885" y="1886"/>
                    <a:pt x="22848" y="1886"/>
                  </a:cubicBezTo>
                  <a:cubicBezTo>
                    <a:pt x="22035" y="1516"/>
                    <a:pt x="21148" y="1221"/>
                    <a:pt x="20186" y="962"/>
                  </a:cubicBezTo>
                  <a:cubicBezTo>
                    <a:pt x="19706" y="888"/>
                    <a:pt x="19225" y="814"/>
                    <a:pt x="18597" y="814"/>
                  </a:cubicBezTo>
                  <a:cubicBezTo>
                    <a:pt x="17155" y="814"/>
                    <a:pt x="15417" y="1147"/>
                    <a:pt x="13901" y="1442"/>
                  </a:cubicBezTo>
                  <a:cubicBezTo>
                    <a:pt x="12607" y="1701"/>
                    <a:pt x="11350" y="1923"/>
                    <a:pt x="10463" y="1923"/>
                  </a:cubicBezTo>
                  <a:cubicBezTo>
                    <a:pt x="9761" y="1923"/>
                    <a:pt x="9354" y="1775"/>
                    <a:pt x="9169" y="1516"/>
                  </a:cubicBezTo>
                  <a:cubicBezTo>
                    <a:pt x="8984" y="1221"/>
                    <a:pt x="8984" y="814"/>
                    <a:pt x="9206" y="185"/>
                  </a:cubicBezTo>
                  <a:cubicBezTo>
                    <a:pt x="9243" y="112"/>
                    <a:pt x="9243" y="75"/>
                    <a:pt x="9169" y="38"/>
                  </a:cubicBezTo>
                  <a:cubicBezTo>
                    <a:pt x="9132" y="1"/>
                    <a:pt x="9132" y="1"/>
                    <a:pt x="9095"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2" name="Google Shape;1532;p64"/>
            <p:cNvSpPr/>
            <p:nvPr/>
          </p:nvSpPr>
          <p:spPr>
            <a:xfrm>
              <a:off x="1179975" y="813875"/>
              <a:ext cx="37925" cy="197800"/>
            </a:xfrm>
            <a:custGeom>
              <a:rect b="b" l="l" r="r" t="t"/>
              <a:pathLst>
                <a:path extrusionOk="0" h="7912" w="1517">
                  <a:moveTo>
                    <a:pt x="1369" y="0"/>
                  </a:moveTo>
                  <a:cubicBezTo>
                    <a:pt x="1295" y="0"/>
                    <a:pt x="1258" y="37"/>
                    <a:pt x="1221" y="74"/>
                  </a:cubicBezTo>
                  <a:lnTo>
                    <a:pt x="1110" y="370"/>
                  </a:lnTo>
                  <a:lnTo>
                    <a:pt x="1073" y="481"/>
                  </a:lnTo>
                  <a:cubicBezTo>
                    <a:pt x="999" y="703"/>
                    <a:pt x="888" y="924"/>
                    <a:pt x="814" y="1220"/>
                  </a:cubicBezTo>
                  <a:cubicBezTo>
                    <a:pt x="703" y="1553"/>
                    <a:pt x="555" y="1960"/>
                    <a:pt x="444" y="2440"/>
                  </a:cubicBezTo>
                  <a:cubicBezTo>
                    <a:pt x="371" y="2884"/>
                    <a:pt x="260" y="3364"/>
                    <a:pt x="186" y="3845"/>
                  </a:cubicBezTo>
                  <a:cubicBezTo>
                    <a:pt x="112" y="4363"/>
                    <a:pt x="75" y="4843"/>
                    <a:pt x="38" y="5287"/>
                  </a:cubicBezTo>
                  <a:cubicBezTo>
                    <a:pt x="1" y="5768"/>
                    <a:pt x="1" y="6211"/>
                    <a:pt x="1" y="6581"/>
                  </a:cubicBezTo>
                  <a:cubicBezTo>
                    <a:pt x="1" y="6877"/>
                    <a:pt x="1" y="7135"/>
                    <a:pt x="1" y="7320"/>
                  </a:cubicBezTo>
                  <a:lnTo>
                    <a:pt x="38" y="7468"/>
                  </a:lnTo>
                  <a:lnTo>
                    <a:pt x="38" y="7801"/>
                  </a:lnTo>
                  <a:cubicBezTo>
                    <a:pt x="38" y="7875"/>
                    <a:pt x="112" y="7912"/>
                    <a:pt x="186" y="7912"/>
                  </a:cubicBezTo>
                  <a:cubicBezTo>
                    <a:pt x="260" y="7912"/>
                    <a:pt x="334" y="7875"/>
                    <a:pt x="334" y="7801"/>
                  </a:cubicBezTo>
                  <a:lnTo>
                    <a:pt x="334" y="7468"/>
                  </a:lnTo>
                  <a:cubicBezTo>
                    <a:pt x="334" y="7320"/>
                    <a:pt x="371" y="7135"/>
                    <a:pt x="371" y="6914"/>
                  </a:cubicBezTo>
                  <a:lnTo>
                    <a:pt x="408" y="6581"/>
                  </a:lnTo>
                  <a:cubicBezTo>
                    <a:pt x="408" y="6322"/>
                    <a:pt x="444" y="6063"/>
                    <a:pt x="481" y="5768"/>
                  </a:cubicBezTo>
                  <a:cubicBezTo>
                    <a:pt x="481" y="5620"/>
                    <a:pt x="481" y="5509"/>
                    <a:pt x="518" y="5361"/>
                  </a:cubicBezTo>
                  <a:cubicBezTo>
                    <a:pt x="555" y="4917"/>
                    <a:pt x="629" y="4437"/>
                    <a:pt x="703" y="3956"/>
                  </a:cubicBezTo>
                  <a:cubicBezTo>
                    <a:pt x="777" y="3475"/>
                    <a:pt x="851" y="2995"/>
                    <a:pt x="925" y="2551"/>
                  </a:cubicBezTo>
                  <a:cubicBezTo>
                    <a:pt x="962" y="2403"/>
                    <a:pt x="999" y="2292"/>
                    <a:pt x="1036" y="2144"/>
                  </a:cubicBezTo>
                  <a:cubicBezTo>
                    <a:pt x="1073" y="1886"/>
                    <a:pt x="1147" y="1590"/>
                    <a:pt x="1184" y="1331"/>
                  </a:cubicBezTo>
                  <a:lnTo>
                    <a:pt x="1258" y="1035"/>
                  </a:lnTo>
                  <a:cubicBezTo>
                    <a:pt x="1332" y="814"/>
                    <a:pt x="1369" y="629"/>
                    <a:pt x="1406" y="481"/>
                  </a:cubicBezTo>
                  <a:lnTo>
                    <a:pt x="1480" y="148"/>
                  </a:lnTo>
                  <a:cubicBezTo>
                    <a:pt x="1517" y="74"/>
                    <a:pt x="1480" y="0"/>
                    <a:pt x="1406"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3" name="Google Shape;1533;p64"/>
            <p:cNvSpPr/>
            <p:nvPr/>
          </p:nvSpPr>
          <p:spPr>
            <a:xfrm>
              <a:off x="2645875" y="1196525"/>
              <a:ext cx="58250" cy="260650"/>
            </a:xfrm>
            <a:custGeom>
              <a:rect b="b" l="l" r="r" t="t"/>
              <a:pathLst>
                <a:path extrusionOk="0" h="10426" w="2330">
                  <a:moveTo>
                    <a:pt x="1516" y="0"/>
                  </a:moveTo>
                  <a:cubicBezTo>
                    <a:pt x="1442" y="37"/>
                    <a:pt x="1405" y="111"/>
                    <a:pt x="1405" y="185"/>
                  </a:cubicBezTo>
                  <a:lnTo>
                    <a:pt x="1442" y="629"/>
                  </a:lnTo>
                  <a:cubicBezTo>
                    <a:pt x="1479" y="776"/>
                    <a:pt x="1516" y="924"/>
                    <a:pt x="1516" y="1109"/>
                  </a:cubicBezTo>
                  <a:cubicBezTo>
                    <a:pt x="1553" y="1331"/>
                    <a:pt x="1553" y="1553"/>
                    <a:pt x="1590" y="1775"/>
                  </a:cubicBezTo>
                  <a:cubicBezTo>
                    <a:pt x="1627" y="2181"/>
                    <a:pt x="1627" y="2625"/>
                    <a:pt x="1627" y="3069"/>
                  </a:cubicBezTo>
                  <a:lnTo>
                    <a:pt x="1627" y="3438"/>
                  </a:lnTo>
                  <a:cubicBezTo>
                    <a:pt x="1590" y="4030"/>
                    <a:pt x="1553" y="4695"/>
                    <a:pt x="1442" y="5287"/>
                  </a:cubicBezTo>
                  <a:cubicBezTo>
                    <a:pt x="1368" y="5915"/>
                    <a:pt x="1257" y="6581"/>
                    <a:pt x="1110" y="7135"/>
                  </a:cubicBezTo>
                  <a:lnTo>
                    <a:pt x="999" y="7505"/>
                  </a:lnTo>
                  <a:cubicBezTo>
                    <a:pt x="888" y="7949"/>
                    <a:pt x="777" y="8355"/>
                    <a:pt x="629" y="8725"/>
                  </a:cubicBezTo>
                  <a:cubicBezTo>
                    <a:pt x="555" y="8947"/>
                    <a:pt x="444" y="9169"/>
                    <a:pt x="370" y="9354"/>
                  </a:cubicBezTo>
                  <a:cubicBezTo>
                    <a:pt x="333" y="9538"/>
                    <a:pt x="259" y="9686"/>
                    <a:pt x="185" y="9797"/>
                  </a:cubicBezTo>
                  <a:lnTo>
                    <a:pt x="0" y="10241"/>
                  </a:lnTo>
                  <a:cubicBezTo>
                    <a:pt x="0" y="10278"/>
                    <a:pt x="0" y="10352"/>
                    <a:pt x="74" y="10389"/>
                  </a:cubicBezTo>
                  <a:cubicBezTo>
                    <a:pt x="111" y="10426"/>
                    <a:pt x="111" y="10426"/>
                    <a:pt x="148" y="10426"/>
                  </a:cubicBezTo>
                  <a:cubicBezTo>
                    <a:pt x="185" y="10426"/>
                    <a:pt x="222" y="10389"/>
                    <a:pt x="259" y="10352"/>
                  </a:cubicBezTo>
                  <a:lnTo>
                    <a:pt x="518" y="9982"/>
                  </a:lnTo>
                  <a:cubicBezTo>
                    <a:pt x="592" y="9871"/>
                    <a:pt x="703" y="9723"/>
                    <a:pt x="814" y="9538"/>
                  </a:cubicBezTo>
                  <a:cubicBezTo>
                    <a:pt x="925" y="9317"/>
                    <a:pt x="1036" y="9132"/>
                    <a:pt x="1146" y="8947"/>
                  </a:cubicBezTo>
                  <a:cubicBezTo>
                    <a:pt x="1405" y="8392"/>
                    <a:pt x="1627" y="7875"/>
                    <a:pt x="1775" y="7320"/>
                  </a:cubicBezTo>
                  <a:cubicBezTo>
                    <a:pt x="1960" y="6729"/>
                    <a:pt x="2108" y="6063"/>
                    <a:pt x="2219" y="5398"/>
                  </a:cubicBezTo>
                  <a:cubicBezTo>
                    <a:pt x="2293" y="4732"/>
                    <a:pt x="2330" y="4067"/>
                    <a:pt x="2330" y="3438"/>
                  </a:cubicBezTo>
                  <a:cubicBezTo>
                    <a:pt x="2293" y="2884"/>
                    <a:pt x="2256" y="2292"/>
                    <a:pt x="2145" y="1701"/>
                  </a:cubicBezTo>
                  <a:cubicBezTo>
                    <a:pt x="2108" y="1516"/>
                    <a:pt x="2034" y="1294"/>
                    <a:pt x="1960" y="1035"/>
                  </a:cubicBezTo>
                  <a:cubicBezTo>
                    <a:pt x="1923" y="850"/>
                    <a:pt x="1886" y="666"/>
                    <a:pt x="1812" y="518"/>
                  </a:cubicBezTo>
                  <a:lnTo>
                    <a:pt x="1664" y="111"/>
                  </a:lnTo>
                  <a:cubicBezTo>
                    <a:pt x="1664" y="37"/>
                    <a:pt x="1590" y="0"/>
                    <a:pt x="1553"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4" name="Google Shape;1534;p64"/>
            <p:cNvSpPr/>
            <p:nvPr/>
          </p:nvSpPr>
          <p:spPr>
            <a:xfrm>
              <a:off x="2615375" y="870250"/>
              <a:ext cx="381750" cy="163625"/>
            </a:xfrm>
            <a:custGeom>
              <a:rect b="b" l="l" r="r" t="t"/>
              <a:pathLst>
                <a:path extrusionOk="0" h="6545" w="15270">
                  <a:moveTo>
                    <a:pt x="15084" y="0"/>
                  </a:moveTo>
                  <a:cubicBezTo>
                    <a:pt x="12238" y="629"/>
                    <a:pt x="9576" y="1664"/>
                    <a:pt x="7358" y="2625"/>
                  </a:cubicBezTo>
                  <a:cubicBezTo>
                    <a:pt x="6064" y="3180"/>
                    <a:pt x="4807" y="3771"/>
                    <a:pt x="3660" y="4326"/>
                  </a:cubicBezTo>
                  <a:cubicBezTo>
                    <a:pt x="2403" y="4954"/>
                    <a:pt x="1183" y="5620"/>
                    <a:pt x="74" y="6285"/>
                  </a:cubicBezTo>
                  <a:cubicBezTo>
                    <a:pt x="0" y="6322"/>
                    <a:pt x="0" y="6396"/>
                    <a:pt x="37" y="6470"/>
                  </a:cubicBezTo>
                  <a:cubicBezTo>
                    <a:pt x="37" y="6507"/>
                    <a:pt x="74" y="6544"/>
                    <a:pt x="148" y="6544"/>
                  </a:cubicBezTo>
                  <a:lnTo>
                    <a:pt x="185" y="6544"/>
                  </a:lnTo>
                  <a:cubicBezTo>
                    <a:pt x="1294" y="6064"/>
                    <a:pt x="2625" y="5546"/>
                    <a:pt x="3956" y="4954"/>
                  </a:cubicBezTo>
                  <a:lnTo>
                    <a:pt x="7653" y="3328"/>
                  </a:lnTo>
                  <a:cubicBezTo>
                    <a:pt x="9021" y="2736"/>
                    <a:pt x="10278" y="2219"/>
                    <a:pt x="11387" y="1775"/>
                  </a:cubicBezTo>
                  <a:lnTo>
                    <a:pt x="11609" y="1664"/>
                  </a:lnTo>
                  <a:cubicBezTo>
                    <a:pt x="12755" y="1220"/>
                    <a:pt x="13975" y="740"/>
                    <a:pt x="15158" y="296"/>
                  </a:cubicBezTo>
                  <a:cubicBezTo>
                    <a:pt x="15232" y="259"/>
                    <a:pt x="15269" y="185"/>
                    <a:pt x="15232" y="111"/>
                  </a:cubicBezTo>
                  <a:cubicBezTo>
                    <a:pt x="15232" y="37"/>
                    <a:pt x="15158" y="0"/>
                    <a:pt x="1512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5" name="Google Shape;1535;p64"/>
            <p:cNvSpPr/>
            <p:nvPr/>
          </p:nvSpPr>
          <p:spPr>
            <a:xfrm>
              <a:off x="2318675" y="754725"/>
              <a:ext cx="623900" cy="259725"/>
            </a:xfrm>
            <a:custGeom>
              <a:rect b="b" l="l" r="r" t="t"/>
              <a:pathLst>
                <a:path extrusionOk="0" h="10389" w="24956">
                  <a:moveTo>
                    <a:pt x="12016" y="0"/>
                  </a:moveTo>
                  <a:cubicBezTo>
                    <a:pt x="11942" y="37"/>
                    <a:pt x="5583" y="3216"/>
                    <a:pt x="75" y="6951"/>
                  </a:cubicBezTo>
                  <a:cubicBezTo>
                    <a:pt x="38" y="6987"/>
                    <a:pt x="1" y="7061"/>
                    <a:pt x="38" y="7135"/>
                  </a:cubicBezTo>
                  <a:cubicBezTo>
                    <a:pt x="75" y="7172"/>
                    <a:pt x="112" y="7172"/>
                    <a:pt x="149" y="7172"/>
                  </a:cubicBezTo>
                  <a:lnTo>
                    <a:pt x="223" y="7172"/>
                  </a:lnTo>
                  <a:cubicBezTo>
                    <a:pt x="334" y="7098"/>
                    <a:pt x="3365" y="5730"/>
                    <a:pt x="7395" y="4141"/>
                  </a:cubicBezTo>
                  <a:cubicBezTo>
                    <a:pt x="8356" y="3734"/>
                    <a:pt x="9059" y="3512"/>
                    <a:pt x="9391" y="3512"/>
                  </a:cubicBezTo>
                  <a:cubicBezTo>
                    <a:pt x="9428" y="3512"/>
                    <a:pt x="9465" y="3549"/>
                    <a:pt x="9465" y="3549"/>
                  </a:cubicBezTo>
                  <a:cubicBezTo>
                    <a:pt x="9391" y="3808"/>
                    <a:pt x="7543" y="5250"/>
                    <a:pt x="2034" y="7801"/>
                  </a:cubicBezTo>
                  <a:cubicBezTo>
                    <a:pt x="1997" y="7801"/>
                    <a:pt x="1960" y="7875"/>
                    <a:pt x="1960" y="7912"/>
                  </a:cubicBezTo>
                  <a:cubicBezTo>
                    <a:pt x="1960" y="7986"/>
                    <a:pt x="1997" y="8023"/>
                    <a:pt x="2071" y="8060"/>
                  </a:cubicBezTo>
                  <a:cubicBezTo>
                    <a:pt x="2145" y="8060"/>
                    <a:pt x="3439" y="8392"/>
                    <a:pt x="5768" y="8799"/>
                  </a:cubicBezTo>
                  <a:cubicBezTo>
                    <a:pt x="4178" y="8651"/>
                    <a:pt x="2515" y="8503"/>
                    <a:pt x="814" y="8355"/>
                  </a:cubicBezTo>
                  <a:cubicBezTo>
                    <a:pt x="740" y="8355"/>
                    <a:pt x="703" y="8392"/>
                    <a:pt x="666" y="8466"/>
                  </a:cubicBezTo>
                  <a:cubicBezTo>
                    <a:pt x="666" y="8540"/>
                    <a:pt x="703" y="8614"/>
                    <a:pt x="777" y="8614"/>
                  </a:cubicBezTo>
                  <a:cubicBezTo>
                    <a:pt x="814" y="8651"/>
                    <a:pt x="4326" y="9501"/>
                    <a:pt x="11647" y="10389"/>
                  </a:cubicBezTo>
                  <a:lnTo>
                    <a:pt x="11720" y="10389"/>
                  </a:lnTo>
                  <a:cubicBezTo>
                    <a:pt x="11794" y="10352"/>
                    <a:pt x="17784" y="6951"/>
                    <a:pt x="24845" y="4547"/>
                  </a:cubicBezTo>
                  <a:cubicBezTo>
                    <a:pt x="24919" y="4510"/>
                    <a:pt x="24956" y="4473"/>
                    <a:pt x="24956" y="4400"/>
                  </a:cubicBezTo>
                  <a:cubicBezTo>
                    <a:pt x="24919" y="4326"/>
                    <a:pt x="24882" y="4289"/>
                    <a:pt x="24808" y="4289"/>
                  </a:cubicBezTo>
                  <a:cubicBezTo>
                    <a:pt x="24808" y="4289"/>
                    <a:pt x="22590" y="4104"/>
                    <a:pt x="19078" y="2958"/>
                  </a:cubicBezTo>
                  <a:lnTo>
                    <a:pt x="18967" y="2958"/>
                  </a:lnTo>
                  <a:lnTo>
                    <a:pt x="18597" y="3106"/>
                  </a:lnTo>
                  <a:lnTo>
                    <a:pt x="18634" y="3069"/>
                  </a:lnTo>
                  <a:cubicBezTo>
                    <a:pt x="18671" y="3032"/>
                    <a:pt x="18708" y="2958"/>
                    <a:pt x="18708" y="2921"/>
                  </a:cubicBezTo>
                  <a:cubicBezTo>
                    <a:pt x="18671" y="2884"/>
                    <a:pt x="18634" y="2847"/>
                    <a:pt x="18597" y="2810"/>
                  </a:cubicBezTo>
                  <a:cubicBezTo>
                    <a:pt x="18338" y="2699"/>
                    <a:pt x="18042" y="2625"/>
                    <a:pt x="17747" y="2514"/>
                  </a:cubicBezTo>
                  <a:lnTo>
                    <a:pt x="17710" y="2514"/>
                  </a:lnTo>
                  <a:cubicBezTo>
                    <a:pt x="17525" y="2514"/>
                    <a:pt x="17340" y="2551"/>
                    <a:pt x="17155" y="2625"/>
                  </a:cubicBezTo>
                  <a:cubicBezTo>
                    <a:pt x="17192" y="2588"/>
                    <a:pt x="17229" y="2588"/>
                    <a:pt x="17229" y="2551"/>
                  </a:cubicBezTo>
                  <a:cubicBezTo>
                    <a:pt x="17303" y="2514"/>
                    <a:pt x="17303" y="2477"/>
                    <a:pt x="17303" y="2440"/>
                  </a:cubicBezTo>
                  <a:cubicBezTo>
                    <a:pt x="17303" y="2366"/>
                    <a:pt x="17266" y="2329"/>
                    <a:pt x="17229" y="2292"/>
                  </a:cubicBezTo>
                  <a:cubicBezTo>
                    <a:pt x="16970" y="2218"/>
                    <a:pt x="16712" y="2107"/>
                    <a:pt x="16453" y="1996"/>
                  </a:cubicBezTo>
                  <a:lnTo>
                    <a:pt x="16342" y="1996"/>
                  </a:lnTo>
                  <a:lnTo>
                    <a:pt x="15787" y="2144"/>
                  </a:lnTo>
                  <a:lnTo>
                    <a:pt x="15972" y="2070"/>
                  </a:lnTo>
                  <a:cubicBezTo>
                    <a:pt x="16009" y="2033"/>
                    <a:pt x="16046" y="1959"/>
                    <a:pt x="16046" y="1923"/>
                  </a:cubicBezTo>
                  <a:cubicBezTo>
                    <a:pt x="16046" y="1886"/>
                    <a:pt x="16009" y="1812"/>
                    <a:pt x="15935" y="1812"/>
                  </a:cubicBezTo>
                  <a:cubicBezTo>
                    <a:pt x="15750" y="1701"/>
                    <a:pt x="15528" y="1627"/>
                    <a:pt x="15307" y="1516"/>
                  </a:cubicBezTo>
                  <a:lnTo>
                    <a:pt x="15233" y="1516"/>
                  </a:lnTo>
                  <a:lnTo>
                    <a:pt x="14419" y="1812"/>
                  </a:lnTo>
                  <a:lnTo>
                    <a:pt x="14419" y="1812"/>
                  </a:lnTo>
                  <a:lnTo>
                    <a:pt x="14826" y="1553"/>
                  </a:lnTo>
                  <a:cubicBezTo>
                    <a:pt x="14863" y="1553"/>
                    <a:pt x="14900" y="1479"/>
                    <a:pt x="14900" y="1442"/>
                  </a:cubicBezTo>
                  <a:cubicBezTo>
                    <a:pt x="14900" y="1368"/>
                    <a:pt x="14863" y="1331"/>
                    <a:pt x="14826" y="1294"/>
                  </a:cubicBezTo>
                  <a:cubicBezTo>
                    <a:pt x="14604" y="1220"/>
                    <a:pt x="14382" y="1109"/>
                    <a:pt x="14161" y="998"/>
                  </a:cubicBezTo>
                  <a:lnTo>
                    <a:pt x="14050" y="998"/>
                  </a:lnTo>
                  <a:cubicBezTo>
                    <a:pt x="13643" y="1146"/>
                    <a:pt x="13236" y="1294"/>
                    <a:pt x="12830" y="1442"/>
                  </a:cubicBezTo>
                  <a:cubicBezTo>
                    <a:pt x="13088" y="1294"/>
                    <a:pt x="13384" y="1146"/>
                    <a:pt x="13643" y="998"/>
                  </a:cubicBezTo>
                  <a:cubicBezTo>
                    <a:pt x="13680" y="961"/>
                    <a:pt x="13717" y="924"/>
                    <a:pt x="13717" y="887"/>
                  </a:cubicBezTo>
                  <a:cubicBezTo>
                    <a:pt x="13717" y="813"/>
                    <a:pt x="13680" y="776"/>
                    <a:pt x="13643" y="739"/>
                  </a:cubicBezTo>
                  <a:cubicBezTo>
                    <a:pt x="13458" y="665"/>
                    <a:pt x="13310" y="592"/>
                    <a:pt x="13125" y="518"/>
                  </a:cubicBezTo>
                  <a:cubicBezTo>
                    <a:pt x="13125" y="518"/>
                    <a:pt x="13088" y="481"/>
                    <a:pt x="13088" y="481"/>
                  </a:cubicBezTo>
                  <a:cubicBezTo>
                    <a:pt x="13051" y="481"/>
                    <a:pt x="13051" y="481"/>
                    <a:pt x="13014" y="518"/>
                  </a:cubicBezTo>
                  <a:cubicBezTo>
                    <a:pt x="12349" y="776"/>
                    <a:pt x="11684" y="1072"/>
                    <a:pt x="11018" y="1405"/>
                  </a:cubicBezTo>
                  <a:cubicBezTo>
                    <a:pt x="11536" y="1072"/>
                    <a:pt x="12090" y="776"/>
                    <a:pt x="12608" y="481"/>
                  </a:cubicBezTo>
                  <a:cubicBezTo>
                    <a:pt x="12682" y="481"/>
                    <a:pt x="12682" y="407"/>
                    <a:pt x="12682" y="370"/>
                  </a:cubicBezTo>
                  <a:cubicBezTo>
                    <a:pt x="12682" y="333"/>
                    <a:pt x="12682" y="259"/>
                    <a:pt x="12608" y="259"/>
                  </a:cubicBezTo>
                  <a:lnTo>
                    <a:pt x="12571" y="222"/>
                  </a:lnTo>
                  <a:cubicBezTo>
                    <a:pt x="12423" y="148"/>
                    <a:pt x="12275" y="74"/>
                    <a:pt x="12164"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6" name="Google Shape;1536;p64"/>
            <p:cNvSpPr/>
            <p:nvPr/>
          </p:nvSpPr>
          <p:spPr>
            <a:xfrm>
              <a:off x="1976700" y="122525"/>
              <a:ext cx="611900" cy="563825"/>
            </a:xfrm>
            <a:custGeom>
              <a:rect b="b" l="l" r="r" t="t"/>
              <a:pathLst>
                <a:path extrusionOk="0" h="22553" w="24476">
                  <a:moveTo>
                    <a:pt x="148" y="0"/>
                  </a:moveTo>
                  <a:cubicBezTo>
                    <a:pt x="75" y="0"/>
                    <a:pt x="1" y="37"/>
                    <a:pt x="1" y="111"/>
                  </a:cubicBezTo>
                  <a:cubicBezTo>
                    <a:pt x="1" y="185"/>
                    <a:pt x="38" y="259"/>
                    <a:pt x="112" y="259"/>
                  </a:cubicBezTo>
                  <a:cubicBezTo>
                    <a:pt x="3180" y="813"/>
                    <a:pt x="5953" y="1664"/>
                    <a:pt x="8393" y="2773"/>
                  </a:cubicBezTo>
                  <a:cubicBezTo>
                    <a:pt x="11092" y="4030"/>
                    <a:pt x="13458" y="5657"/>
                    <a:pt x="15491" y="7616"/>
                  </a:cubicBezTo>
                  <a:cubicBezTo>
                    <a:pt x="17488" y="9502"/>
                    <a:pt x="19225" y="11831"/>
                    <a:pt x="20741" y="14456"/>
                  </a:cubicBezTo>
                  <a:cubicBezTo>
                    <a:pt x="22072" y="16859"/>
                    <a:pt x="23218" y="19447"/>
                    <a:pt x="24179" y="22441"/>
                  </a:cubicBezTo>
                  <a:cubicBezTo>
                    <a:pt x="24216" y="22515"/>
                    <a:pt x="24253" y="22552"/>
                    <a:pt x="24327" y="22552"/>
                  </a:cubicBezTo>
                  <a:lnTo>
                    <a:pt x="24364" y="22552"/>
                  </a:lnTo>
                  <a:cubicBezTo>
                    <a:pt x="24438" y="22515"/>
                    <a:pt x="24475" y="22441"/>
                    <a:pt x="24475" y="22367"/>
                  </a:cubicBezTo>
                  <a:cubicBezTo>
                    <a:pt x="23699" y="19373"/>
                    <a:pt x="22627" y="16600"/>
                    <a:pt x="21333" y="14160"/>
                  </a:cubicBezTo>
                  <a:cubicBezTo>
                    <a:pt x="19891" y="11424"/>
                    <a:pt x="18116" y="9058"/>
                    <a:pt x="16046" y="7061"/>
                  </a:cubicBezTo>
                  <a:cubicBezTo>
                    <a:pt x="13902" y="4991"/>
                    <a:pt x="11425" y="3364"/>
                    <a:pt x="8689" y="2181"/>
                  </a:cubicBezTo>
                  <a:cubicBezTo>
                    <a:pt x="6138" y="1072"/>
                    <a:pt x="3254" y="333"/>
                    <a:pt x="148"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7" name="Google Shape;1537;p64"/>
            <p:cNvSpPr/>
            <p:nvPr/>
          </p:nvSpPr>
          <p:spPr>
            <a:xfrm>
              <a:off x="886075" y="105325"/>
              <a:ext cx="2241825" cy="1988750"/>
            </a:xfrm>
            <a:custGeom>
              <a:rect b="b" l="l" r="r" t="t"/>
              <a:pathLst>
                <a:path extrusionOk="0" h="79550" w="89673">
                  <a:moveTo>
                    <a:pt x="39966" y="466"/>
                  </a:moveTo>
                  <a:cubicBezTo>
                    <a:pt x="40224" y="503"/>
                    <a:pt x="40483" y="503"/>
                    <a:pt x="40742" y="540"/>
                  </a:cubicBezTo>
                  <a:cubicBezTo>
                    <a:pt x="41001" y="540"/>
                    <a:pt x="41223" y="614"/>
                    <a:pt x="41407" y="651"/>
                  </a:cubicBezTo>
                  <a:cubicBezTo>
                    <a:pt x="41592" y="688"/>
                    <a:pt x="41777" y="762"/>
                    <a:pt x="41888" y="799"/>
                  </a:cubicBezTo>
                  <a:cubicBezTo>
                    <a:pt x="41999" y="873"/>
                    <a:pt x="42036" y="873"/>
                    <a:pt x="42036" y="873"/>
                  </a:cubicBezTo>
                  <a:cubicBezTo>
                    <a:pt x="42036" y="873"/>
                    <a:pt x="41962" y="910"/>
                    <a:pt x="41851" y="910"/>
                  </a:cubicBezTo>
                  <a:cubicBezTo>
                    <a:pt x="41740" y="910"/>
                    <a:pt x="41555" y="947"/>
                    <a:pt x="41370" y="947"/>
                  </a:cubicBezTo>
                  <a:cubicBezTo>
                    <a:pt x="41247" y="947"/>
                    <a:pt x="41107" y="963"/>
                    <a:pt x="40951" y="963"/>
                  </a:cubicBezTo>
                  <a:cubicBezTo>
                    <a:pt x="40873" y="963"/>
                    <a:pt x="40791" y="959"/>
                    <a:pt x="40705" y="947"/>
                  </a:cubicBezTo>
                  <a:cubicBezTo>
                    <a:pt x="40446" y="947"/>
                    <a:pt x="40187" y="947"/>
                    <a:pt x="39929" y="984"/>
                  </a:cubicBezTo>
                  <a:cubicBezTo>
                    <a:pt x="39670" y="947"/>
                    <a:pt x="39411" y="947"/>
                    <a:pt x="39189" y="947"/>
                  </a:cubicBezTo>
                  <a:cubicBezTo>
                    <a:pt x="38930" y="947"/>
                    <a:pt x="38708" y="910"/>
                    <a:pt x="38524" y="910"/>
                  </a:cubicBezTo>
                  <a:cubicBezTo>
                    <a:pt x="38302" y="873"/>
                    <a:pt x="38154" y="873"/>
                    <a:pt x="38043" y="836"/>
                  </a:cubicBezTo>
                  <a:cubicBezTo>
                    <a:pt x="37932" y="836"/>
                    <a:pt x="37858" y="799"/>
                    <a:pt x="37858" y="799"/>
                  </a:cubicBezTo>
                  <a:cubicBezTo>
                    <a:pt x="37858" y="799"/>
                    <a:pt x="37895" y="799"/>
                    <a:pt x="38006" y="762"/>
                  </a:cubicBezTo>
                  <a:cubicBezTo>
                    <a:pt x="38117" y="725"/>
                    <a:pt x="38302" y="651"/>
                    <a:pt x="38487" y="614"/>
                  </a:cubicBezTo>
                  <a:cubicBezTo>
                    <a:pt x="38708" y="577"/>
                    <a:pt x="38930" y="540"/>
                    <a:pt x="39189" y="503"/>
                  </a:cubicBezTo>
                  <a:cubicBezTo>
                    <a:pt x="39411" y="503"/>
                    <a:pt x="39707" y="466"/>
                    <a:pt x="39966" y="466"/>
                  </a:cubicBezTo>
                  <a:close/>
                  <a:moveTo>
                    <a:pt x="43995" y="3609"/>
                  </a:moveTo>
                  <a:cubicBezTo>
                    <a:pt x="44069" y="3646"/>
                    <a:pt x="44217" y="3646"/>
                    <a:pt x="44365" y="3683"/>
                  </a:cubicBezTo>
                  <a:cubicBezTo>
                    <a:pt x="44513" y="3683"/>
                    <a:pt x="44698" y="3720"/>
                    <a:pt x="44883" y="3757"/>
                  </a:cubicBezTo>
                  <a:cubicBezTo>
                    <a:pt x="45067" y="3794"/>
                    <a:pt x="45289" y="3831"/>
                    <a:pt x="45474" y="3868"/>
                  </a:cubicBezTo>
                  <a:cubicBezTo>
                    <a:pt x="45659" y="3941"/>
                    <a:pt x="45881" y="3978"/>
                    <a:pt x="46066" y="4052"/>
                  </a:cubicBezTo>
                  <a:cubicBezTo>
                    <a:pt x="46251" y="4089"/>
                    <a:pt x="46435" y="4163"/>
                    <a:pt x="46583" y="4200"/>
                  </a:cubicBezTo>
                  <a:cubicBezTo>
                    <a:pt x="46731" y="4237"/>
                    <a:pt x="46842" y="4311"/>
                    <a:pt x="46916" y="4348"/>
                  </a:cubicBezTo>
                  <a:cubicBezTo>
                    <a:pt x="47027" y="4385"/>
                    <a:pt x="47064" y="4385"/>
                    <a:pt x="47064" y="4385"/>
                  </a:cubicBezTo>
                  <a:lnTo>
                    <a:pt x="46916" y="4385"/>
                  </a:lnTo>
                  <a:cubicBezTo>
                    <a:pt x="46842" y="4348"/>
                    <a:pt x="46694" y="4348"/>
                    <a:pt x="46546" y="4348"/>
                  </a:cubicBezTo>
                  <a:cubicBezTo>
                    <a:pt x="46398" y="4311"/>
                    <a:pt x="46214" y="4274"/>
                    <a:pt x="46029" y="4237"/>
                  </a:cubicBezTo>
                  <a:cubicBezTo>
                    <a:pt x="45844" y="4200"/>
                    <a:pt x="45622" y="4163"/>
                    <a:pt x="45437" y="4126"/>
                  </a:cubicBezTo>
                  <a:cubicBezTo>
                    <a:pt x="45215" y="4052"/>
                    <a:pt x="45030" y="4015"/>
                    <a:pt x="44846" y="3978"/>
                  </a:cubicBezTo>
                  <a:cubicBezTo>
                    <a:pt x="44661" y="3905"/>
                    <a:pt x="44476" y="3831"/>
                    <a:pt x="44328" y="3794"/>
                  </a:cubicBezTo>
                  <a:cubicBezTo>
                    <a:pt x="44180" y="3757"/>
                    <a:pt x="44069" y="3683"/>
                    <a:pt x="43958" y="3683"/>
                  </a:cubicBezTo>
                  <a:cubicBezTo>
                    <a:pt x="43884" y="3646"/>
                    <a:pt x="43847" y="3609"/>
                    <a:pt x="43847" y="3609"/>
                  </a:cubicBezTo>
                  <a:close/>
                  <a:moveTo>
                    <a:pt x="46251" y="3350"/>
                  </a:moveTo>
                  <a:lnTo>
                    <a:pt x="46251" y="3350"/>
                  </a:lnTo>
                  <a:cubicBezTo>
                    <a:pt x="46251" y="3350"/>
                    <a:pt x="46325" y="3387"/>
                    <a:pt x="46472" y="3387"/>
                  </a:cubicBezTo>
                  <a:cubicBezTo>
                    <a:pt x="46657" y="3424"/>
                    <a:pt x="46879" y="3498"/>
                    <a:pt x="47101" y="3572"/>
                  </a:cubicBezTo>
                  <a:cubicBezTo>
                    <a:pt x="47360" y="3646"/>
                    <a:pt x="47655" y="3720"/>
                    <a:pt x="47988" y="3831"/>
                  </a:cubicBezTo>
                  <a:cubicBezTo>
                    <a:pt x="48284" y="3941"/>
                    <a:pt x="48617" y="4052"/>
                    <a:pt x="48949" y="4200"/>
                  </a:cubicBezTo>
                  <a:cubicBezTo>
                    <a:pt x="49282" y="4311"/>
                    <a:pt x="49615" y="4459"/>
                    <a:pt x="49911" y="4607"/>
                  </a:cubicBezTo>
                  <a:cubicBezTo>
                    <a:pt x="50206" y="4755"/>
                    <a:pt x="50502" y="4903"/>
                    <a:pt x="50724" y="5014"/>
                  </a:cubicBezTo>
                  <a:cubicBezTo>
                    <a:pt x="50983" y="5125"/>
                    <a:pt x="51168" y="5235"/>
                    <a:pt x="51279" y="5346"/>
                  </a:cubicBezTo>
                  <a:cubicBezTo>
                    <a:pt x="51426" y="5420"/>
                    <a:pt x="51500" y="5457"/>
                    <a:pt x="51500" y="5457"/>
                  </a:cubicBezTo>
                  <a:cubicBezTo>
                    <a:pt x="51500" y="5457"/>
                    <a:pt x="51426" y="5420"/>
                    <a:pt x="51279" y="5383"/>
                  </a:cubicBezTo>
                  <a:cubicBezTo>
                    <a:pt x="51131" y="5309"/>
                    <a:pt x="50909" y="5235"/>
                    <a:pt x="50650" y="5125"/>
                  </a:cubicBezTo>
                  <a:cubicBezTo>
                    <a:pt x="50428" y="5051"/>
                    <a:pt x="50132" y="4940"/>
                    <a:pt x="49837" y="4792"/>
                  </a:cubicBezTo>
                  <a:cubicBezTo>
                    <a:pt x="49504" y="4681"/>
                    <a:pt x="49208" y="4533"/>
                    <a:pt x="48875" y="4422"/>
                  </a:cubicBezTo>
                  <a:cubicBezTo>
                    <a:pt x="48543" y="4274"/>
                    <a:pt x="48210" y="4163"/>
                    <a:pt x="47914" y="4015"/>
                  </a:cubicBezTo>
                  <a:cubicBezTo>
                    <a:pt x="47581" y="3905"/>
                    <a:pt x="47286" y="3794"/>
                    <a:pt x="47064" y="3683"/>
                  </a:cubicBezTo>
                  <a:cubicBezTo>
                    <a:pt x="46805" y="3609"/>
                    <a:pt x="46620" y="3498"/>
                    <a:pt x="46472" y="3461"/>
                  </a:cubicBezTo>
                  <a:cubicBezTo>
                    <a:pt x="46325" y="3387"/>
                    <a:pt x="46251" y="3350"/>
                    <a:pt x="46251" y="3350"/>
                  </a:cubicBezTo>
                  <a:close/>
                  <a:moveTo>
                    <a:pt x="47434" y="2943"/>
                  </a:moveTo>
                  <a:cubicBezTo>
                    <a:pt x="47434" y="2943"/>
                    <a:pt x="47655" y="2980"/>
                    <a:pt x="48062" y="3054"/>
                  </a:cubicBezTo>
                  <a:cubicBezTo>
                    <a:pt x="48247" y="3091"/>
                    <a:pt x="48506" y="3128"/>
                    <a:pt x="48765" y="3202"/>
                  </a:cubicBezTo>
                  <a:cubicBezTo>
                    <a:pt x="48912" y="3239"/>
                    <a:pt x="49060" y="3239"/>
                    <a:pt x="49208" y="3276"/>
                  </a:cubicBezTo>
                  <a:cubicBezTo>
                    <a:pt x="49356" y="3313"/>
                    <a:pt x="49504" y="3387"/>
                    <a:pt x="49689" y="3424"/>
                  </a:cubicBezTo>
                  <a:cubicBezTo>
                    <a:pt x="50354" y="3609"/>
                    <a:pt x="51131" y="3868"/>
                    <a:pt x="51944" y="4200"/>
                  </a:cubicBezTo>
                  <a:cubicBezTo>
                    <a:pt x="52720" y="4570"/>
                    <a:pt x="53571" y="4977"/>
                    <a:pt x="54347" y="5457"/>
                  </a:cubicBezTo>
                  <a:cubicBezTo>
                    <a:pt x="55160" y="5938"/>
                    <a:pt x="55900" y="6455"/>
                    <a:pt x="56602" y="7010"/>
                  </a:cubicBezTo>
                  <a:cubicBezTo>
                    <a:pt x="57268" y="7565"/>
                    <a:pt x="57859" y="8119"/>
                    <a:pt x="58340" y="8637"/>
                  </a:cubicBezTo>
                  <a:cubicBezTo>
                    <a:pt x="58451" y="8748"/>
                    <a:pt x="58562" y="8859"/>
                    <a:pt x="58673" y="8969"/>
                  </a:cubicBezTo>
                  <a:cubicBezTo>
                    <a:pt x="58784" y="9117"/>
                    <a:pt x="58895" y="9228"/>
                    <a:pt x="58968" y="9339"/>
                  </a:cubicBezTo>
                  <a:cubicBezTo>
                    <a:pt x="59153" y="9524"/>
                    <a:pt x="59301" y="9746"/>
                    <a:pt x="59449" y="9894"/>
                  </a:cubicBezTo>
                  <a:cubicBezTo>
                    <a:pt x="59671" y="10227"/>
                    <a:pt x="59819" y="10411"/>
                    <a:pt x="59819" y="10411"/>
                  </a:cubicBezTo>
                  <a:cubicBezTo>
                    <a:pt x="59819" y="10411"/>
                    <a:pt x="59634" y="10227"/>
                    <a:pt x="59375" y="9968"/>
                  </a:cubicBezTo>
                  <a:cubicBezTo>
                    <a:pt x="59227" y="9820"/>
                    <a:pt x="59042" y="9635"/>
                    <a:pt x="58821" y="9450"/>
                  </a:cubicBezTo>
                  <a:cubicBezTo>
                    <a:pt x="58747" y="9376"/>
                    <a:pt x="58636" y="9265"/>
                    <a:pt x="58525" y="9154"/>
                  </a:cubicBezTo>
                  <a:cubicBezTo>
                    <a:pt x="58377" y="9043"/>
                    <a:pt x="58266" y="8933"/>
                    <a:pt x="58155" y="8822"/>
                  </a:cubicBezTo>
                  <a:cubicBezTo>
                    <a:pt x="57638" y="8341"/>
                    <a:pt x="57009" y="7860"/>
                    <a:pt x="56307" y="7343"/>
                  </a:cubicBezTo>
                  <a:cubicBezTo>
                    <a:pt x="55641" y="6825"/>
                    <a:pt x="54865" y="6345"/>
                    <a:pt x="54088" y="5864"/>
                  </a:cubicBezTo>
                  <a:cubicBezTo>
                    <a:pt x="53312" y="5383"/>
                    <a:pt x="52536" y="4977"/>
                    <a:pt x="51759" y="4607"/>
                  </a:cubicBezTo>
                  <a:cubicBezTo>
                    <a:pt x="50946" y="4237"/>
                    <a:pt x="50243" y="3905"/>
                    <a:pt x="49578" y="3683"/>
                  </a:cubicBezTo>
                  <a:cubicBezTo>
                    <a:pt x="49430" y="3609"/>
                    <a:pt x="49282" y="3572"/>
                    <a:pt x="49134" y="3498"/>
                  </a:cubicBezTo>
                  <a:cubicBezTo>
                    <a:pt x="48986" y="3461"/>
                    <a:pt x="48838" y="3424"/>
                    <a:pt x="48691" y="3350"/>
                  </a:cubicBezTo>
                  <a:cubicBezTo>
                    <a:pt x="48432" y="3276"/>
                    <a:pt x="48210" y="3202"/>
                    <a:pt x="48025" y="3128"/>
                  </a:cubicBezTo>
                  <a:cubicBezTo>
                    <a:pt x="47655" y="3017"/>
                    <a:pt x="47434" y="2943"/>
                    <a:pt x="47434" y="2943"/>
                  </a:cubicBezTo>
                  <a:close/>
                  <a:moveTo>
                    <a:pt x="53127" y="10485"/>
                  </a:moveTo>
                  <a:cubicBezTo>
                    <a:pt x="53349" y="10559"/>
                    <a:pt x="53534" y="10670"/>
                    <a:pt x="53756" y="10781"/>
                  </a:cubicBezTo>
                  <a:cubicBezTo>
                    <a:pt x="53682" y="10929"/>
                    <a:pt x="53608" y="11114"/>
                    <a:pt x="53534" y="11262"/>
                  </a:cubicBezTo>
                  <a:cubicBezTo>
                    <a:pt x="53349" y="11151"/>
                    <a:pt x="53201" y="11040"/>
                    <a:pt x="53016" y="10929"/>
                  </a:cubicBezTo>
                  <a:cubicBezTo>
                    <a:pt x="53053" y="10781"/>
                    <a:pt x="53090" y="10633"/>
                    <a:pt x="53127" y="10485"/>
                  </a:cubicBezTo>
                  <a:close/>
                  <a:moveTo>
                    <a:pt x="52831" y="11299"/>
                  </a:moveTo>
                  <a:cubicBezTo>
                    <a:pt x="53016" y="11410"/>
                    <a:pt x="53201" y="11520"/>
                    <a:pt x="53386" y="11631"/>
                  </a:cubicBezTo>
                  <a:cubicBezTo>
                    <a:pt x="53312" y="11742"/>
                    <a:pt x="53275" y="11816"/>
                    <a:pt x="53201" y="11927"/>
                  </a:cubicBezTo>
                  <a:cubicBezTo>
                    <a:pt x="53053" y="11816"/>
                    <a:pt x="52868" y="11668"/>
                    <a:pt x="52683" y="11557"/>
                  </a:cubicBezTo>
                  <a:cubicBezTo>
                    <a:pt x="52720" y="11484"/>
                    <a:pt x="52794" y="11410"/>
                    <a:pt x="52831" y="11299"/>
                  </a:cubicBezTo>
                  <a:close/>
                  <a:moveTo>
                    <a:pt x="54495" y="11188"/>
                  </a:moveTo>
                  <a:cubicBezTo>
                    <a:pt x="54680" y="11299"/>
                    <a:pt x="54865" y="11447"/>
                    <a:pt x="55050" y="11557"/>
                  </a:cubicBezTo>
                  <a:cubicBezTo>
                    <a:pt x="54976" y="11742"/>
                    <a:pt x="54828" y="11964"/>
                    <a:pt x="54717" y="12149"/>
                  </a:cubicBezTo>
                  <a:cubicBezTo>
                    <a:pt x="54717" y="12186"/>
                    <a:pt x="54717" y="12186"/>
                    <a:pt x="54717" y="12186"/>
                  </a:cubicBezTo>
                  <a:cubicBezTo>
                    <a:pt x="54532" y="12001"/>
                    <a:pt x="54347" y="11853"/>
                    <a:pt x="54162" y="11705"/>
                  </a:cubicBezTo>
                  <a:cubicBezTo>
                    <a:pt x="54273" y="11557"/>
                    <a:pt x="54384" y="11373"/>
                    <a:pt x="54495" y="11188"/>
                  </a:cubicBezTo>
                  <a:close/>
                  <a:moveTo>
                    <a:pt x="53940" y="12001"/>
                  </a:moveTo>
                  <a:cubicBezTo>
                    <a:pt x="54162" y="12149"/>
                    <a:pt x="54347" y="12297"/>
                    <a:pt x="54569" y="12445"/>
                  </a:cubicBezTo>
                  <a:cubicBezTo>
                    <a:pt x="54458" y="12556"/>
                    <a:pt x="54384" y="12704"/>
                    <a:pt x="54310" y="12851"/>
                  </a:cubicBezTo>
                  <a:cubicBezTo>
                    <a:pt x="54125" y="12667"/>
                    <a:pt x="53903" y="12519"/>
                    <a:pt x="53719" y="12334"/>
                  </a:cubicBezTo>
                  <a:cubicBezTo>
                    <a:pt x="53793" y="12223"/>
                    <a:pt x="53866" y="12112"/>
                    <a:pt x="53940" y="12001"/>
                  </a:cubicBezTo>
                  <a:close/>
                  <a:moveTo>
                    <a:pt x="35492" y="5198"/>
                  </a:moveTo>
                  <a:lnTo>
                    <a:pt x="35492" y="5198"/>
                  </a:lnTo>
                  <a:cubicBezTo>
                    <a:pt x="34940" y="6663"/>
                    <a:pt x="35592" y="7110"/>
                    <a:pt x="36857" y="7110"/>
                  </a:cubicBezTo>
                  <a:cubicBezTo>
                    <a:pt x="38839" y="7110"/>
                    <a:pt x="42325" y="6012"/>
                    <a:pt x="45038" y="6012"/>
                  </a:cubicBezTo>
                  <a:cubicBezTo>
                    <a:pt x="45577" y="6012"/>
                    <a:pt x="46086" y="6056"/>
                    <a:pt x="46546" y="6160"/>
                  </a:cubicBezTo>
                  <a:cubicBezTo>
                    <a:pt x="47618" y="6419"/>
                    <a:pt x="48469" y="6714"/>
                    <a:pt x="49171" y="7047"/>
                  </a:cubicBezTo>
                  <a:cubicBezTo>
                    <a:pt x="48284" y="7712"/>
                    <a:pt x="47545" y="8563"/>
                    <a:pt x="47064" y="9487"/>
                  </a:cubicBezTo>
                  <a:cubicBezTo>
                    <a:pt x="47914" y="8526"/>
                    <a:pt x="48986" y="7897"/>
                    <a:pt x="50132" y="7565"/>
                  </a:cubicBezTo>
                  <a:cubicBezTo>
                    <a:pt x="50317" y="7676"/>
                    <a:pt x="50502" y="7823"/>
                    <a:pt x="50650" y="7934"/>
                  </a:cubicBezTo>
                  <a:cubicBezTo>
                    <a:pt x="47249" y="10005"/>
                    <a:pt x="44328" y="12741"/>
                    <a:pt x="42110" y="15994"/>
                  </a:cubicBezTo>
                  <a:cubicBezTo>
                    <a:pt x="44624" y="12851"/>
                    <a:pt x="47840" y="10300"/>
                    <a:pt x="51389" y="8563"/>
                  </a:cubicBezTo>
                  <a:cubicBezTo>
                    <a:pt x="51759" y="8933"/>
                    <a:pt x="51907" y="9191"/>
                    <a:pt x="51907" y="9191"/>
                  </a:cubicBezTo>
                  <a:cubicBezTo>
                    <a:pt x="47581" y="11373"/>
                    <a:pt x="43663" y="15291"/>
                    <a:pt x="42258" y="16770"/>
                  </a:cubicBezTo>
                  <a:cubicBezTo>
                    <a:pt x="40631" y="15957"/>
                    <a:pt x="38893" y="15439"/>
                    <a:pt x="37119" y="15181"/>
                  </a:cubicBezTo>
                  <a:lnTo>
                    <a:pt x="37119" y="15181"/>
                  </a:lnTo>
                  <a:cubicBezTo>
                    <a:pt x="38819" y="15550"/>
                    <a:pt x="40446" y="16216"/>
                    <a:pt x="41962" y="17103"/>
                  </a:cubicBezTo>
                  <a:cubicBezTo>
                    <a:pt x="41777" y="17251"/>
                    <a:pt x="41703" y="17362"/>
                    <a:pt x="41703" y="17362"/>
                  </a:cubicBezTo>
                  <a:cubicBezTo>
                    <a:pt x="39028" y="15899"/>
                    <a:pt x="35041" y="15549"/>
                    <a:pt x="31832" y="15549"/>
                  </a:cubicBezTo>
                  <a:cubicBezTo>
                    <a:pt x="28877" y="15549"/>
                    <a:pt x="26582" y="15846"/>
                    <a:pt x="26582" y="15846"/>
                  </a:cubicBezTo>
                  <a:cubicBezTo>
                    <a:pt x="28837" y="8230"/>
                    <a:pt x="32460" y="5716"/>
                    <a:pt x="32460" y="5716"/>
                  </a:cubicBezTo>
                  <a:lnTo>
                    <a:pt x="32460" y="5716"/>
                  </a:lnTo>
                  <a:cubicBezTo>
                    <a:pt x="30131" y="9265"/>
                    <a:pt x="29614" y="11225"/>
                    <a:pt x="29614" y="11225"/>
                  </a:cubicBezTo>
                  <a:cubicBezTo>
                    <a:pt x="31795" y="7824"/>
                    <a:pt x="35492" y="5199"/>
                    <a:pt x="35492" y="5198"/>
                  </a:cubicBezTo>
                  <a:close/>
                  <a:moveTo>
                    <a:pt x="8725" y="14478"/>
                  </a:moveTo>
                  <a:lnTo>
                    <a:pt x="8725" y="14478"/>
                  </a:lnTo>
                  <a:cubicBezTo>
                    <a:pt x="8725" y="14478"/>
                    <a:pt x="8651" y="14552"/>
                    <a:pt x="8577" y="14663"/>
                  </a:cubicBezTo>
                  <a:cubicBezTo>
                    <a:pt x="8503" y="14737"/>
                    <a:pt x="8393" y="14885"/>
                    <a:pt x="8245" y="15070"/>
                  </a:cubicBezTo>
                  <a:cubicBezTo>
                    <a:pt x="8097" y="15218"/>
                    <a:pt x="7949" y="15439"/>
                    <a:pt x="7764" y="15661"/>
                  </a:cubicBezTo>
                  <a:cubicBezTo>
                    <a:pt x="7579" y="15883"/>
                    <a:pt x="7394" y="16105"/>
                    <a:pt x="7246" y="16364"/>
                  </a:cubicBezTo>
                  <a:cubicBezTo>
                    <a:pt x="7062" y="16585"/>
                    <a:pt x="6877" y="16844"/>
                    <a:pt x="6729" y="17066"/>
                  </a:cubicBezTo>
                  <a:cubicBezTo>
                    <a:pt x="6581" y="17288"/>
                    <a:pt x="6433" y="17510"/>
                    <a:pt x="6322" y="17695"/>
                  </a:cubicBezTo>
                  <a:cubicBezTo>
                    <a:pt x="6211" y="17879"/>
                    <a:pt x="6100" y="18027"/>
                    <a:pt x="6026" y="18138"/>
                  </a:cubicBezTo>
                  <a:cubicBezTo>
                    <a:pt x="5952" y="18249"/>
                    <a:pt x="5915" y="18323"/>
                    <a:pt x="5915" y="18323"/>
                  </a:cubicBezTo>
                  <a:lnTo>
                    <a:pt x="5989" y="18138"/>
                  </a:lnTo>
                  <a:cubicBezTo>
                    <a:pt x="6026" y="18027"/>
                    <a:pt x="6100" y="17842"/>
                    <a:pt x="6211" y="17621"/>
                  </a:cubicBezTo>
                  <a:cubicBezTo>
                    <a:pt x="6285" y="17436"/>
                    <a:pt x="6396" y="17177"/>
                    <a:pt x="6544" y="16955"/>
                  </a:cubicBezTo>
                  <a:cubicBezTo>
                    <a:pt x="6692" y="16696"/>
                    <a:pt x="6877" y="16438"/>
                    <a:pt x="7025" y="16216"/>
                  </a:cubicBezTo>
                  <a:cubicBezTo>
                    <a:pt x="7209" y="15957"/>
                    <a:pt x="7394" y="15735"/>
                    <a:pt x="7579" y="15513"/>
                  </a:cubicBezTo>
                  <a:cubicBezTo>
                    <a:pt x="7764" y="15291"/>
                    <a:pt x="7949" y="15107"/>
                    <a:pt x="8134" y="14959"/>
                  </a:cubicBezTo>
                  <a:cubicBezTo>
                    <a:pt x="8282" y="14811"/>
                    <a:pt x="8429" y="14700"/>
                    <a:pt x="8540" y="14626"/>
                  </a:cubicBezTo>
                  <a:cubicBezTo>
                    <a:pt x="8651" y="14515"/>
                    <a:pt x="8725" y="14478"/>
                    <a:pt x="8725" y="14478"/>
                  </a:cubicBezTo>
                  <a:close/>
                  <a:moveTo>
                    <a:pt x="43773" y="836"/>
                  </a:moveTo>
                  <a:cubicBezTo>
                    <a:pt x="46694" y="1132"/>
                    <a:pt x="49578" y="1797"/>
                    <a:pt x="52277" y="2980"/>
                  </a:cubicBezTo>
                  <a:cubicBezTo>
                    <a:pt x="54976" y="4163"/>
                    <a:pt x="57453" y="5827"/>
                    <a:pt x="59597" y="7860"/>
                  </a:cubicBezTo>
                  <a:cubicBezTo>
                    <a:pt x="61704" y="9894"/>
                    <a:pt x="63479" y="12297"/>
                    <a:pt x="64847" y="14885"/>
                  </a:cubicBezTo>
                  <a:cubicBezTo>
                    <a:pt x="66215" y="17473"/>
                    <a:pt x="67250" y="20246"/>
                    <a:pt x="67952" y="23092"/>
                  </a:cubicBezTo>
                  <a:cubicBezTo>
                    <a:pt x="67065" y="20320"/>
                    <a:pt x="65919" y="17621"/>
                    <a:pt x="64514" y="15070"/>
                  </a:cubicBezTo>
                  <a:cubicBezTo>
                    <a:pt x="63072" y="12556"/>
                    <a:pt x="61335" y="10227"/>
                    <a:pt x="59227" y="8193"/>
                  </a:cubicBezTo>
                  <a:cubicBezTo>
                    <a:pt x="57157" y="6197"/>
                    <a:pt x="54717" y="4570"/>
                    <a:pt x="52092" y="3350"/>
                  </a:cubicBezTo>
                  <a:cubicBezTo>
                    <a:pt x="49467" y="2130"/>
                    <a:pt x="46657" y="1317"/>
                    <a:pt x="43773" y="836"/>
                  </a:cubicBezTo>
                  <a:close/>
                  <a:moveTo>
                    <a:pt x="28919" y="20028"/>
                  </a:moveTo>
                  <a:cubicBezTo>
                    <a:pt x="29315" y="20028"/>
                    <a:pt x="29734" y="20048"/>
                    <a:pt x="30168" y="20098"/>
                  </a:cubicBezTo>
                  <a:cubicBezTo>
                    <a:pt x="31093" y="20209"/>
                    <a:pt x="32091" y="20393"/>
                    <a:pt x="33052" y="20652"/>
                  </a:cubicBezTo>
                  <a:cubicBezTo>
                    <a:pt x="34013" y="20985"/>
                    <a:pt x="34937" y="21392"/>
                    <a:pt x="35788" y="21835"/>
                  </a:cubicBezTo>
                  <a:cubicBezTo>
                    <a:pt x="36638" y="22279"/>
                    <a:pt x="37341" y="22797"/>
                    <a:pt x="37932" y="23277"/>
                  </a:cubicBezTo>
                  <a:cubicBezTo>
                    <a:pt x="38080" y="23388"/>
                    <a:pt x="38191" y="23499"/>
                    <a:pt x="38339" y="23610"/>
                  </a:cubicBezTo>
                  <a:cubicBezTo>
                    <a:pt x="38450" y="23721"/>
                    <a:pt x="38561" y="23869"/>
                    <a:pt x="38672" y="23943"/>
                  </a:cubicBezTo>
                  <a:cubicBezTo>
                    <a:pt x="38893" y="24164"/>
                    <a:pt x="39078" y="24349"/>
                    <a:pt x="39226" y="24534"/>
                  </a:cubicBezTo>
                  <a:cubicBezTo>
                    <a:pt x="39522" y="24867"/>
                    <a:pt x="39670" y="25052"/>
                    <a:pt x="39670" y="25052"/>
                  </a:cubicBezTo>
                  <a:lnTo>
                    <a:pt x="39115" y="24682"/>
                  </a:lnTo>
                  <a:cubicBezTo>
                    <a:pt x="38930" y="24534"/>
                    <a:pt x="38708" y="24386"/>
                    <a:pt x="38450" y="24238"/>
                  </a:cubicBezTo>
                  <a:cubicBezTo>
                    <a:pt x="38339" y="24164"/>
                    <a:pt x="38191" y="24091"/>
                    <a:pt x="38043" y="23980"/>
                  </a:cubicBezTo>
                  <a:cubicBezTo>
                    <a:pt x="37895" y="23906"/>
                    <a:pt x="37747" y="23795"/>
                    <a:pt x="37599" y="23721"/>
                  </a:cubicBezTo>
                  <a:cubicBezTo>
                    <a:pt x="37008" y="23314"/>
                    <a:pt x="36194" y="22981"/>
                    <a:pt x="35418" y="22575"/>
                  </a:cubicBezTo>
                  <a:cubicBezTo>
                    <a:pt x="34605" y="22205"/>
                    <a:pt x="33680" y="21872"/>
                    <a:pt x="32756" y="21613"/>
                  </a:cubicBezTo>
                  <a:cubicBezTo>
                    <a:pt x="31869" y="21318"/>
                    <a:pt x="30945" y="21096"/>
                    <a:pt x="30020" y="20948"/>
                  </a:cubicBezTo>
                  <a:cubicBezTo>
                    <a:pt x="29133" y="20800"/>
                    <a:pt x="28320" y="20652"/>
                    <a:pt x="27580" y="20652"/>
                  </a:cubicBezTo>
                  <a:cubicBezTo>
                    <a:pt x="27395" y="20652"/>
                    <a:pt x="27211" y="20615"/>
                    <a:pt x="27063" y="20615"/>
                  </a:cubicBezTo>
                  <a:lnTo>
                    <a:pt x="26582" y="20615"/>
                  </a:lnTo>
                  <a:cubicBezTo>
                    <a:pt x="26286" y="20578"/>
                    <a:pt x="26028" y="20578"/>
                    <a:pt x="25806" y="20578"/>
                  </a:cubicBezTo>
                  <a:lnTo>
                    <a:pt x="25140" y="20578"/>
                  </a:lnTo>
                  <a:cubicBezTo>
                    <a:pt x="25140" y="20578"/>
                    <a:pt x="25362" y="20504"/>
                    <a:pt x="25769" y="20393"/>
                  </a:cubicBezTo>
                  <a:cubicBezTo>
                    <a:pt x="25991" y="20356"/>
                    <a:pt x="26249" y="20283"/>
                    <a:pt x="26545" y="20246"/>
                  </a:cubicBezTo>
                  <a:cubicBezTo>
                    <a:pt x="26693" y="20209"/>
                    <a:pt x="26878" y="20172"/>
                    <a:pt x="27026" y="20135"/>
                  </a:cubicBezTo>
                  <a:cubicBezTo>
                    <a:pt x="27211" y="20135"/>
                    <a:pt x="27395" y="20098"/>
                    <a:pt x="27580" y="20098"/>
                  </a:cubicBezTo>
                  <a:cubicBezTo>
                    <a:pt x="27986" y="20057"/>
                    <a:pt x="28436" y="20028"/>
                    <a:pt x="28919" y="20028"/>
                  </a:cubicBezTo>
                  <a:close/>
                  <a:moveTo>
                    <a:pt x="26854" y="21830"/>
                  </a:moveTo>
                  <a:cubicBezTo>
                    <a:pt x="27499" y="21830"/>
                    <a:pt x="28083" y="21958"/>
                    <a:pt x="28579" y="22057"/>
                  </a:cubicBezTo>
                  <a:cubicBezTo>
                    <a:pt x="29133" y="22168"/>
                    <a:pt x="29577" y="22353"/>
                    <a:pt x="29872" y="22464"/>
                  </a:cubicBezTo>
                  <a:cubicBezTo>
                    <a:pt x="30020" y="22538"/>
                    <a:pt x="30131" y="22612"/>
                    <a:pt x="30205" y="22649"/>
                  </a:cubicBezTo>
                  <a:cubicBezTo>
                    <a:pt x="30279" y="22686"/>
                    <a:pt x="30316" y="22723"/>
                    <a:pt x="30316" y="22723"/>
                  </a:cubicBezTo>
                  <a:cubicBezTo>
                    <a:pt x="30316" y="22723"/>
                    <a:pt x="30279" y="22723"/>
                    <a:pt x="30205" y="22686"/>
                  </a:cubicBezTo>
                  <a:cubicBezTo>
                    <a:pt x="30094" y="22686"/>
                    <a:pt x="29983" y="22686"/>
                    <a:pt x="29836" y="22649"/>
                  </a:cubicBezTo>
                  <a:cubicBezTo>
                    <a:pt x="29503" y="22612"/>
                    <a:pt x="29022" y="22612"/>
                    <a:pt x="28505" y="22575"/>
                  </a:cubicBezTo>
                  <a:cubicBezTo>
                    <a:pt x="27950" y="22575"/>
                    <a:pt x="27322" y="22649"/>
                    <a:pt x="26693" y="22686"/>
                  </a:cubicBezTo>
                  <a:cubicBezTo>
                    <a:pt x="26028" y="22760"/>
                    <a:pt x="25325" y="22870"/>
                    <a:pt x="24623" y="23055"/>
                  </a:cubicBezTo>
                  <a:cubicBezTo>
                    <a:pt x="23920" y="23203"/>
                    <a:pt x="23255" y="23425"/>
                    <a:pt x="22626" y="23684"/>
                  </a:cubicBezTo>
                  <a:cubicBezTo>
                    <a:pt x="21998" y="23906"/>
                    <a:pt x="21406" y="24127"/>
                    <a:pt x="20926" y="24349"/>
                  </a:cubicBezTo>
                  <a:cubicBezTo>
                    <a:pt x="20445" y="24608"/>
                    <a:pt x="20001" y="24756"/>
                    <a:pt x="19706" y="24904"/>
                  </a:cubicBezTo>
                  <a:cubicBezTo>
                    <a:pt x="19410" y="25052"/>
                    <a:pt x="19225" y="25126"/>
                    <a:pt x="19225" y="25126"/>
                  </a:cubicBezTo>
                  <a:cubicBezTo>
                    <a:pt x="19225" y="25126"/>
                    <a:pt x="19373" y="24978"/>
                    <a:pt x="19595" y="24756"/>
                  </a:cubicBezTo>
                  <a:cubicBezTo>
                    <a:pt x="19853" y="24534"/>
                    <a:pt x="20186" y="24201"/>
                    <a:pt x="20630" y="23869"/>
                  </a:cubicBezTo>
                  <a:cubicBezTo>
                    <a:pt x="21110" y="23573"/>
                    <a:pt x="21665" y="23166"/>
                    <a:pt x="22294" y="22870"/>
                  </a:cubicBezTo>
                  <a:cubicBezTo>
                    <a:pt x="22959" y="22575"/>
                    <a:pt x="23661" y="22316"/>
                    <a:pt x="24401" y="22094"/>
                  </a:cubicBezTo>
                  <a:cubicBezTo>
                    <a:pt x="25140" y="21946"/>
                    <a:pt x="25917" y="21835"/>
                    <a:pt x="26619" y="21835"/>
                  </a:cubicBezTo>
                  <a:cubicBezTo>
                    <a:pt x="26698" y="21831"/>
                    <a:pt x="26776" y="21830"/>
                    <a:pt x="26854" y="21830"/>
                  </a:cubicBezTo>
                  <a:close/>
                  <a:moveTo>
                    <a:pt x="31277" y="18582"/>
                  </a:moveTo>
                  <a:cubicBezTo>
                    <a:pt x="31462" y="18619"/>
                    <a:pt x="31684" y="18619"/>
                    <a:pt x="31906" y="18656"/>
                  </a:cubicBezTo>
                  <a:cubicBezTo>
                    <a:pt x="32793" y="18730"/>
                    <a:pt x="33828" y="18952"/>
                    <a:pt x="34901" y="19284"/>
                  </a:cubicBezTo>
                  <a:cubicBezTo>
                    <a:pt x="35973" y="19654"/>
                    <a:pt x="37082" y="20172"/>
                    <a:pt x="38117" y="20726"/>
                  </a:cubicBezTo>
                  <a:cubicBezTo>
                    <a:pt x="39152" y="21392"/>
                    <a:pt x="40076" y="22131"/>
                    <a:pt x="40927" y="22870"/>
                  </a:cubicBezTo>
                  <a:cubicBezTo>
                    <a:pt x="41740" y="23647"/>
                    <a:pt x="42406" y="24497"/>
                    <a:pt x="42923" y="25200"/>
                  </a:cubicBezTo>
                  <a:cubicBezTo>
                    <a:pt x="43034" y="25384"/>
                    <a:pt x="43182" y="25569"/>
                    <a:pt x="43256" y="25754"/>
                  </a:cubicBezTo>
                  <a:cubicBezTo>
                    <a:pt x="43367" y="25939"/>
                    <a:pt x="43478" y="26087"/>
                    <a:pt x="43552" y="26235"/>
                  </a:cubicBezTo>
                  <a:cubicBezTo>
                    <a:pt x="43626" y="26420"/>
                    <a:pt x="43737" y="26568"/>
                    <a:pt x="43810" y="26678"/>
                  </a:cubicBezTo>
                  <a:cubicBezTo>
                    <a:pt x="43884" y="26826"/>
                    <a:pt x="43921" y="26974"/>
                    <a:pt x="43995" y="27085"/>
                  </a:cubicBezTo>
                  <a:cubicBezTo>
                    <a:pt x="44180" y="27566"/>
                    <a:pt x="44291" y="27825"/>
                    <a:pt x="44291" y="27825"/>
                  </a:cubicBezTo>
                  <a:cubicBezTo>
                    <a:pt x="44291" y="27825"/>
                    <a:pt x="44143" y="27603"/>
                    <a:pt x="43810" y="27196"/>
                  </a:cubicBezTo>
                  <a:cubicBezTo>
                    <a:pt x="43737" y="27085"/>
                    <a:pt x="43663" y="26974"/>
                    <a:pt x="43552" y="26826"/>
                  </a:cubicBezTo>
                  <a:cubicBezTo>
                    <a:pt x="43478" y="26715"/>
                    <a:pt x="43367" y="26605"/>
                    <a:pt x="43256" y="26457"/>
                  </a:cubicBezTo>
                  <a:cubicBezTo>
                    <a:pt x="43145" y="26309"/>
                    <a:pt x="42997" y="26161"/>
                    <a:pt x="42886" y="26013"/>
                  </a:cubicBezTo>
                  <a:cubicBezTo>
                    <a:pt x="42738" y="25865"/>
                    <a:pt x="42627" y="25717"/>
                    <a:pt x="42480" y="25569"/>
                  </a:cubicBezTo>
                  <a:cubicBezTo>
                    <a:pt x="41925" y="24904"/>
                    <a:pt x="41149" y="24238"/>
                    <a:pt x="40335" y="23536"/>
                  </a:cubicBezTo>
                  <a:cubicBezTo>
                    <a:pt x="39559" y="22834"/>
                    <a:pt x="38598" y="22168"/>
                    <a:pt x="37636" y="21577"/>
                  </a:cubicBezTo>
                  <a:cubicBezTo>
                    <a:pt x="36638" y="20985"/>
                    <a:pt x="35640" y="20504"/>
                    <a:pt x="34605" y="20098"/>
                  </a:cubicBezTo>
                  <a:cubicBezTo>
                    <a:pt x="33607" y="19728"/>
                    <a:pt x="32682" y="19358"/>
                    <a:pt x="31832" y="19210"/>
                  </a:cubicBezTo>
                  <a:cubicBezTo>
                    <a:pt x="31610" y="19136"/>
                    <a:pt x="31388" y="19099"/>
                    <a:pt x="31203" y="19063"/>
                  </a:cubicBezTo>
                  <a:cubicBezTo>
                    <a:pt x="31019" y="19026"/>
                    <a:pt x="30834" y="18989"/>
                    <a:pt x="30649" y="18952"/>
                  </a:cubicBezTo>
                  <a:cubicBezTo>
                    <a:pt x="30464" y="18915"/>
                    <a:pt x="30316" y="18878"/>
                    <a:pt x="30168" y="18841"/>
                  </a:cubicBezTo>
                  <a:cubicBezTo>
                    <a:pt x="30020" y="18804"/>
                    <a:pt x="29872" y="18804"/>
                    <a:pt x="29762" y="18804"/>
                  </a:cubicBezTo>
                  <a:cubicBezTo>
                    <a:pt x="29244" y="18730"/>
                    <a:pt x="28948" y="18656"/>
                    <a:pt x="28948" y="18656"/>
                  </a:cubicBezTo>
                  <a:cubicBezTo>
                    <a:pt x="28948" y="18656"/>
                    <a:pt x="29244" y="18656"/>
                    <a:pt x="29762" y="18619"/>
                  </a:cubicBezTo>
                  <a:cubicBezTo>
                    <a:pt x="29872" y="18582"/>
                    <a:pt x="30020" y="18582"/>
                    <a:pt x="30168" y="18582"/>
                  </a:cubicBezTo>
                  <a:close/>
                  <a:moveTo>
                    <a:pt x="24253" y="24571"/>
                  </a:moveTo>
                  <a:cubicBezTo>
                    <a:pt x="24364" y="24571"/>
                    <a:pt x="24438" y="24571"/>
                    <a:pt x="24512" y="24608"/>
                  </a:cubicBezTo>
                  <a:cubicBezTo>
                    <a:pt x="24549" y="24608"/>
                    <a:pt x="24549" y="24645"/>
                    <a:pt x="24549" y="24645"/>
                  </a:cubicBezTo>
                  <a:cubicBezTo>
                    <a:pt x="24549" y="24645"/>
                    <a:pt x="24475" y="24645"/>
                    <a:pt x="24290" y="24756"/>
                  </a:cubicBezTo>
                  <a:cubicBezTo>
                    <a:pt x="24142" y="24830"/>
                    <a:pt x="23994" y="25015"/>
                    <a:pt x="23735" y="25200"/>
                  </a:cubicBezTo>
                  <a:cubicBezTo>
                    <a:pt x="23514" y="25421"/>
                    <a:pt x="23255" y="25680"/>
                    <a:pt x="22922" y="25902"/>
                  </a:cubicBezTo>
                  <a:cubicBezTo>
                    <a:pt x="22626" y="26124"/>
                    <a:pt x="22294" y="26383"/>
                    <a:pt x="21961" y="26641"/>
                  </a:cubicBezTo>
                  <a:cubicBezTo>
                    <a:pt x="21628" y="26863"/>
                    <a:pt x="21295" y="27085"/>
                    <a:pt x="20963" y="27307"/>
                  </a:cubicBezTo>
                  <a:cubicBezTo>
                    <a:pt x="20667" y="27529"/>
                    <a:pt x="20334" y="27677"/>
                    <a:pt x="20075" y="27862"/>
                  </a:cubicBezTo>
                  <a:cubicBezTo>
                    <a:pt x="19853" y="28046"/>
                    <a:pt x="19595" y="28157"/>
                    <a:pt x="19447" y="28268"/>
                  </a:cubicBezTo>
                  <a:cubicBezTo>
                    <a:pt x="19299" y="28379"/>
                    <a:pt x="19188" y="28453"/>
                    <a:pt x="19188" y="28453"/>
                  </a:cubicBezTo>
                  <a:lnTo>
                    <a:pt x="19188" y="28453"/>
                  </a:lnTo>
                  <a:cubicBezTo>
                    <a:pt x="19188" y="28453"/>
                    <a:pt x="19225" y="28342"/>
                    <a:pt x="19299" y="28157"/>
                  </a:cubicBezTo>
                  <a:cubicBezTo>
                    <a:pt x="19410" y="28009"/>
                    <a:pt x="19521" y="27751"/>
                    <a:pt x="19706" y="27492"/>
                  </a:cubicBezTo>
                  <a:cubicBezTo>
                    <a:pt x="19927" y="27233"/>
                    <a:pt x="20149" y="26900"/>
                    <a:pt x="20445" y="26641"/>
                  </a:cubicBezTo>
                  <a:cubicBezTo>
                    <a:pt x="20741" y="26383"/>
                    <a:pt x="21073" y="26087"/>
                    <a:pt x="21406" y="25828"/>
                  </a:cubicBezTo>
                  <a:cubicBezTo>
                    <a:pt x="21776" y="25606"/>
                    <a:pt x="22109" y="25384"/>
                    <a:pt x="22478" y="25200"/>
                  </a:cubicBezTo>
                  <a:cubicBezTo>
                    <a:pt x="22811" y="24978"/>
                    <a:pt x="23181" y="24867"/>
                    <a:pt x="23477" y="24756"/>
                  </a:cubicBezTo>
                  <a:cubicBezTo>
                    <a:pt x="23735" y="24608"/>
                    <a:pt x="24068" y="24571"/>
                    <a:pt x="24253" y="24571"/>
                  </a:cubicBezTo>
                  <a:close/>
                  <a:moveTo>
                    <a:pt x="52425" y="11927"/>
                  </a:moveTo>
                  <a:cubicBezTo>
                    <a:pt x="52646" y="12038"/>
                    <a:pt x="52831" y="12149"/>
                    <a:pt x="53016" y="12260"/>
                  </a:cubicBezTo>
                  <a:cubicBezTo>
                    <a:pt x="52462" y="13258"/>
                    <a:pt x="51722" y="14108"/>
                    <a:pt x="50798" y="14848"/>
                  </a:cubicBezTo>
                  <a:cubicBezTo>
                    <a:pt x="51833" y="14293"/>
                    <a:pt x="52757" y="13517"/>
                    <a:pt x="53497" y="12593"/>
                  </a:cubicBezTo>
                  <a:cubicBezTo>
                    <a:pt x="53719" y="12741"/>
                    <a:pt x="53940" y="12888"/>
                    <a:pt x="54162" y="13036"/>
                  </a:cubicBezTo>
                  <a:cubicBezTo>
                    <a:pt x="54051" y="13184"/>
                    <a:pt x="53940" y="13332"/>
                    <a:pt x="53830" y="13480"/>
                  </a:cubicBezTo>
                  <a:cubicBezTo>
                    <a:pt x="53977" y="13369"/>
                    <a:pt x="54162" y="13258"/>
                    <a:pt x="54310" y="13147"/>
                  </a:cubicBezTo>
                  <a:cubicBezTo>
                    <a:pt x="54865" y="13591"/>
                    <a:pt x="55419" y="14071"/>
                    <a:pt x="55900" y="14626"/>
                  </a:cubicBezTo>
                  <a:cubicBezTo>
                    <a:pt x="55456" y="14034"/>
                    <a:pt x="54976" y="13517"/>
                    <a:pt x="54458" y="13036"/>
                  </a:cubicBezTo>
                  <a:cubicBezTo>
                    <a:pt x="54606" y="12925"/>
                    <a:pt x="54754" y="12814"/>
                    <a:pt x="54865" y="12704"/>
                  </a:cubicBezTo>
                  <a:cubicBezTo>
                    <a:pt x="55013" y="12777"/>
                    <a:pt x="55123" y="12888"/>
                    <a:pt x="55234" y="13036"/>
                  </a:cubicBezTo>
                  <a:cubicBezTo>
                    <a:pt x="56307" y="13961"/>
                    <a:pt x="57268" y="15033"/>
                    <a:pt x="58229" y="16142"/>
                  </a:cubicBezTo>
                  <a:cubicBezTo>
                    <a:pt x="57342" y="14996"/>
                    <a:pt x="56454" y="13850"/>
                    <a:pt x="55419" y="12851"/>
                  </a:cubicBezTo>
                  <a:cubicBezTo>
                    <a:pt x="55308" y="12741"/>
                    <a:pt x="55197" y="12630"/>
                    <a:pt x="55087" y="12519"/>
                  </a:cubicBezTo>
                  <a:cubicBezTo>
                    <a:pt x="55087" y="12519"/>
                    <a:pt x="55087" y="12482"/>
                    <a:pt x="55087" y="12482"/>
                  </a:cubicBezTo>
                  <a:cubicBezTo>
                    <a:pt x="55271" y="12334"/>
                    <a:pt x="55456" y="12186"/>
                    <a:pt x="55641" y="12001"/>
                  </a:cubicBezTo>
                  <a:cubicBezTo>
                    <a:pt x="59708" y="15181"/>
                    <a:pt x="62739" y="20985"/>
                    <a:pt x="62739" y="20985"/>
                  </a:cubicBezTo>
                  <a:cubicBezTo>
                    <a:pt x="62739" y="20985"/>
                    <a:pt x="61963" y="17140"/>
                    <a:pt x="60447" y="14959"/>
                  </a:cubicBezTo>
                  <a:lnTo>
                    <a:pt x="60447" y="14959"/>
                  </a:lnTo>
                  <a:cubicBezTo>
                    <a:pt x="60448" y="14959"/>
                    <a:pt x="64107" y="18656"/>
                    <a:pt x="64958" y="23388"/>
                  </a:cubicBezTo>
                  <a:cubicBezTo>
                    <a:pt x="62518" y="24756"/>
                    <a:pt x="60078" y="26050"/>
                    <a:pt x="57564" y="27270"/>
                  </a:cubicBezTo>
                  <a:cubicBezTo>
                    <a:pt x="60078" y="26198"/>
                    <a:pt x="62555" y="25089"/>
                    <a:pt x="65032" y="23869"/>
                  </a:cubicBezTo>
                  <a:cubicBezTo>
                    <a:pt x="65032" y="23980"/>
                    <a:pt x="65069" y="24127"/>
                    <a:pt x="65069" y="24238"/>
                  </a:cubicBezTo>
                  <a:cubicBezTo>
                    <a:pt x="65069" y="24238"/>
                    <a:pt x="61963" y="27122"/>
                    <a:pt x="50613" y="29932"/>
                  </a:cubicBezTo>
                  <a:cubicBezTo>
                    <a:pt x="50613" y="29932"/>
                    <a:pt x="47766" y="21835"/>
                    <a:pt x="45104" y="17584"/>
                  </a:cubicBezTo>
                  <a:cubicBezTo>
                    <a:pt x="45104" y="17584"/>
                    <a:pt x="50465" y="14663"/>
                    <a:pt x="52425" y="11927"/>
                  </a:cubicBezTo>
                  <a:close/>
                  <a:moveTo>
                    <a:pt x="43958" y="18397"/>
                  </a:moveTo>
                  <a:lnTo>
                    <a:pt x="43958" y="18397"/>
                  </a:lnTo>
                  <a:cubicBezTo>
                    <a:pt x="44402" y="18804"/>
                    <a:pt x="44809" y="19284"/>
                    <a:pt x="45104" y="19802"/>
                  </a:cubicBezTo>
                  <a:lnTo>
                    <a:pt x="45326" y="20209"/>
                  </a:lnTo>
                  <a:lnTo>
                    <a:pt x="45548" y="20615"/>
                  </a:lnTo>
                  <a:lnTo>
                    <a:pt x="45770" y="21022"/>
                  </a:lnTo>
                  <a:lnTo>
                    <a:pt x="45955" y="21429"/>
                  </a:lnTo>
                  <a:cubicBezTo>
                    <a:pt x="46472" y="22538"/>
                    <a:pt x="46879" y="23684"/>
                    <a:pt x="47323" y="24830"/>
                  </a:cubicBezTo>
                  <a:cubicBezTo>
                    <a:pt x="47729" y="25939"/>
                    <a:pt x="48173" y="27085"/>
                    <a:pt x="48654" y="28194"/>
                  </a:cubicBezTo>
                  <a:cubicBezTo>
                    <a:pt x="49134" y="29229"/>
                    <a:pt x="49689" y="30265"/>
                    <a:pt x="50428" y="31115"/>
                  </a:cubicBezTo>
                  <a:cubicBezTo>
                    <a:pt x="51611" y="30745"/>
                    <a:pt x="52794" y="30376"/>
                    <a:pt x="53940" y="29969"/>
                  </a:cubicBezTo>
                  <a:cubicBezTo>
                    <a:pt x="55160" y="29562"/>
                    <a:pt x="56381" y="29119"/>
                    <a:pt x="57601" y="28638"/>
                  </a:cubicBezTo>
                  <a:cubicBezTo>
                    <a:pt x="58784" y="28157"/>
                    <a:pt x="60004" y="27677"/>
                    <a:pt x="61150" y="27159"/>
                  </a:cubicBezTo>
                  <a:cubicBezTo>
                    <a:pt x="62370" y="26641"/>
                    <a:pt x="63516" y="26050"/>
                    <a:pt x="64662" y="25495"/>
                  </a:cubicBezTo>
                  <a:lnTo>
                    <a:pt x="64662" y="25495"/>
                  </a:lnTo>
                  <a:cubicBezTo>
                    <a:pt x="63553" y="26161"/>
                    <a:pt x="62444" y="26789"/>
                    <a:pt x="61261" y="27381"/>
                  </a:cubicBezTo>
                  <a:cubicBezTo>
                    <a:pt x="60706" y="27677"/>
                    <a:pt x="60115" y="27935"/>
                    <a:pt x="59523" y="28231"/>
                  </a:cubicBezTo>
                  <a:cubicBezTo>
                    <a:pt x="58931" y="28490"/>
                    <a:pt x="58340" y="28749"/>
                    <a:pt x="57748" y="29008"/>
                  </a:cubicBezTo>
                  <a:cubicBezTo>
                    <a:pt x="56528" y="29525"/>
                    <a:pt x="55345" y="29969"/>
                    <a:pt x="54125" y="30413"/>
                  </a:cubicBezTo>
                  <a:cubicBezTo>
                    <a:pt x="52868" y="30856"/>
                    <a:pt x="51648" y="31263"/>
                    <a:pt x="50391" y="31596"/>
                  </a:cubicBezTo>
                  <a:lnTo>
                    <a:pt x="50243" y="31633"/>
                  </a:lnTo>
                  <a:lnTo>
                    <a:pt x="50132" y="31522"/>
                  </a:lnTo>
                  <a:cubicBezTo>
                    <a:pt x="49319" y="30597"/>
                    <a:pt x="48728" y="29488"/>
                    <a:pt x="48247" y="28379"/>
                  </a:cubicBezTo>
                  <a:cubicBezTo>
                    <a:pt x="47766" y="27233"/>
                    <a:pt x="47360" y="26087"/>
                    <a:pt x="46953" y="24941"/>
                  </a:cubicBezTo>
                  <a:cubicBezTo>
                    <a:pt x="46546" y="23795"/>
                    <a:pt x="46177" y="22649"/>
                    <a:pt x="45733" y="21503"/>
                  </a:cubicBezTo>
                  <a:cubicBezTo>
                    <a:pt x="45289" y="20393"/>
                    <a:pt x="44772" y="19284"/>
                    <a:pt x="43958" y="18397"/>
                  </a:cubicBezTo>
                  <a:close/>
                  <a:moveTo>
                    <a:pt x="17894" y="29932"/>
                  </a:moveTo>
                  <a:cubicBezTo>
                    <a:pt x="18966" y="31411"/>
                    <a:pt x="21739" y="32816"/>
                    <a:pt x="21739" y="32816"/>
                  </a:cubicBezTo>
                  <a:cubicBezTo>
                    <a:pt x="20852" y="33703"/>
                    <a:pt x="20186" y="35145"/>
                    <a:pt x="20186" y="35145"/>
                  </a:cubicBezTo>
                  <a:cubicBezTo>
                    <a:pt x="17709" y="33000"/>
                    <a:pt x="16970" y="30930"/>
                    <a:pt x="16970" y="30930"/>
                  </a:cubicBezTo>
                  <a:cubicBezTo>
                    <a:pt x="17302" y="30265"/>
                    <a:pt x="17894" y="29932"/>
                    <a:pt x="17894" y="29932"/>
                  </a:cubicBezTo>
                  <a:close/>
                  <a:moveTo>
                    <a:pt x="29503" y="5420"/>
                  </a:moveTo>
                  <a:cubicBezTo>
                    <a:pt x="30094" y="5420"/>
                    <a:pt x="30427" y="5457"/>
                    <a:pt x="30427" y="5457"/>
                  </a:cubicBezTo>
                  <a:cubicBezTo>
                    <a:pt x="26471" y="8119"/>
                    <a:pt x="25029" y="11484"/>
                    <a:pt x="24512" y="13776"/>
                  </a:cubicBezTo>
                  <a:cubicBezTo>
                    <a:pt x="22959" y="14145"/>
                    <a:pt x="21480" y="14848"/>
                    <a:pt x="20260" y="15846"/>
                  </a:cubicBezTo>
                  <a:cubicBezTo>
                    <a:pt x="21517" y="15033"/>
                    <a:pt x="22959" y="14478"/>
                    <a:pt x="24401" y="14219"/>
                  </a:cubicBezTo>
                  <a:lnTo>
                    <a:pt x="24401" y="14219"/>
                  </a:lnTo>
                  <a:cubicBezTo>
                    <a:pt x="24364" y="14515"/>
                    <a:pt x="24327" y="14774"/>
                    <a:pt x="24290" y="14996"/>
                  </a:cubicBezTo>
                  <a:cubicBezTo>
                    <a:pt x="19964" y="16179"/>
                    <a:pt x="16156" y="19026"/>
                    <a:pt x="13864" y="22834"/>
                  </a:cubicBezTo>
                  <a:cubicBezTo>
                    <a:pt x="16267" y="19173"/>
                    <a:pt x="20075" y="16512"/>
                    <a:pt x="24253" y="15476"/>
                  </a:cubicBezTo>
                  <a:lnTo>
                    <a:pt x="24253" y="15476"/>
                  </a:lnTo>
                  <a:cubicBezTo>
                    <a:pt x="24216" y="16068"/>
                    <a:pt x="24253" y="16401"/>
                    <a:pt x="24253" y="16401"/>
                  </a:cubicBezTo>
                  <a:cubicBezTo>
                    <a:pt x="10537" y="19950"/>
                    <a:pt x="10870" y="35699"/>
                    <a:pt x="10870" y="35699"/>
                  </a:cubicBezTo>
                  <a:cubicBezTo>
                    <a:pt x="10722" y="35699"/>
                    <a:pt x="10537" y="35699"/>
                    <a:pt x="10389" y="35662"/>
                  </a:cubicBezTo>
                  <a:cubicBezTo>
                    <a:pt x="10093" y="33000"/>
                    <a:pt x="10389" y="30265"/>
                    <a:pt x="11202" y="27677"/>
                  </a:cubicBezTo>
                  <a:lnTo>
                    <a:pt x="11202" y="27677"/>
                  </a:lnTo>
                  <a:cubicBezTo>
                    <a:pt x="10130" y="30117"/>
                    <a:pt x="9539" y="32816"/>
                    <a:pt x="9502" y="35551"/>
                  </a:cubicBezTo>
                  <a:cubicBezTo>
                    <a:pt x="9243" y="35514"/>
                    <a:pt x="9021" y="35477"/>
                    <a:pt x="8799" y="35404"/>
                  </a:cubicBezTo>
                  <a:cubicBezTo>
                    <a:pt x="8540" y="34257"/>
                    <a:pt x="8503" y="33000"/>
                    <a:pt x="8725" y="31743"/>
                  </a:cubicBezTo>
                  <a:lnTo>
                    <a:pt x="8725" y="31743"/>
                  </a:lnTo>
                  <a:cubicBezTo>
                    <a:pt x="8245" y="32779"/>
                    <a:pt x="7986" y="33888"/>
                    <a:pt x="7912" y="35071"/>
                  </a:cubicBezTo>
                  <a:cubicBezTo>
                    <a:pt x="7727" y="34997"/>
                    <a:pt x="7579" y="34923"/>
                    <a:pt x="7394" y="34849"/>
                  </a:cubicBezTo>
                  <a:cubicBezTo>
                    <a:pt x="7209" y="34184"/>
                    <a:pt x="7172" y="33481"/>
                    <a:pt x="7246" y="32779"/>
                  </a:cubicBezTo>
                  <a:lnTo>
                    <a:pt x="7246" y="32779"/>
                  </a:lnTo>
                  <a:cubicBezTo>
                    <a:pt x="6988" y="33259"/>
                    <a:pt x="6803" y="33814"/>
                    <a:pt x="6692" y="34368"/>
                  </a:cubicBezTo>
                  <a:cubicBezTo>
                    <a:pt x="6396" y="34147"/>
                    <a:pt x="6137" y="33925"/>
                    <a:pt x="5915" y="33666"/>
                  </a:cubicBezTo>
                  <a:lnTo>
                    <a:pt x="5952" y="33666"/>
                  </a:lnTo>
                  <a:cubicBezTo>
                    <a:pt x="5694" y="33000"/>
                    <a:pt x="5620" y="32261"/>
                    <a:pt x="5694" y="31485"/>
                  </a:cubicBezTo>
                  <a:lnTo>
                    <a:pt x="5694" y="31485"/>
                  </a:lnTo>
                  <a:cubicBezTo>
                    <a:pt x="5472" y="31854"/>
                    <a:pt x="5287" y="32261"/>
                    <a:pt x="5176" y="32705"/>
                  </a:cubicBezTo>
                  <a:cubicBezTo>
                    <a:pt x="2773" y="28897"/>
                    <a:pt x="3586" y="22501"/>
                    <a:pt x="5102" y="19136"/>
                  </a:cubicBezTo>
                  <a:lnTo>
                    <a:pt x="5102" y="19136"/>
                  </a:lnTo>
                  <a:cubicBezTo>
                    <a:pt x="5134" y="20483"/>
                    <a:pt x="5729" y="21042"/>
                    <a:pt x="6643" y="21042"/>
                  </a:cubicBezTo>
                  <a:cubicBezTo>
                    <a:pt x="9920" y="21042"/>
                    <a:pt x="17301" y="13858"/>
                    <a:pt x="17561" y="10042"/>
                  </a:cubicBezTo>
                  <a:cubicBezTo>
                    <a:pt x="13679" y="10042"/>
                    <a:pt x="9132" y="13850"/>
                    <a:pt x="9132" y="13850"/>
                  </a:cubicBezTo>
                  <a:lnTo>
                    <a:pt x="9132" y="13850"/>
                  </a:lnTo>
                  <a:cubicBezTo>
                    <a:pt x="14345" y="8748"/>
                    <a:pt x="20112" y="6714"/>
                    <a:pt x="24327" y="5901"/>
                  </a:cubicBezTo>
                  <a:lnTo>
                    <a:pt x="24327" y="5901"/>
                  </a:lnTo>
                  <a:cubicBezTo>
                    <a:pt x="23957" y="6492"/>
                    <a:pt x="23661" y="7158"/>
                    <a:pt x="23477" y="7823"/>
                  </a:cubicBezTo>
                  <a:cubicBezTo>
                    <a:pt x="24068" y="6936"/>
                    <a:pt x="24808" y="6197"/>
                    <a:pt x="25621" y="5679"/>
                  </a:cubicBezTo>
                  <a:cubicBezTo>
                    <a:pt x="25806" y="5642"/>
                    <a:pt x="25991" y="5642"/>
                    <a:pt x="26175" y="5605"/>
                  </a:cubicBezTo>
                  <a:lnTo>
                    <a:pt x="26175" y="5605"/>
                  </a:lnTo>
                  <a:cubicBezTo>
                    <a:pt x="25436" y="6419"/>
                    <a:pt x="24918" y="7417"/>
                    <a:pt x="24660" y="8415"/>
                  </a:cubicBezTo>
                  <a:cubicBezTo>
                    <a:pt x="25325" y="7084"/>
                    <a:pt x="26471" y="6012"/>
                    <a:pt x="27728" y="5457"/>
                  </a:cubicBezTo>
                  <a:cubicBezTo>
                    <a:pt x="27839" y="5457"/>
                    <a:pt x="27950" y="5457"/>
                    <a:pt x="28024" y="5420"/>
                  </a:cubicBezTo>
                  <a:lnTo>
                    <a:pt x="28024" y="5420"/>
                  </a:lnTo>
                  <a:cubicBezTo>
                    <a:pt x="25917" y="7528"/>
                    <a:pt x="24401" y="10190"/>
                    <a:pt x="23772" y="12999"/>
                  </a:cubicBezTo>
                  <a:cubicBezTo>
                    <a:pt x="24808" y="9894"/>
                    <a:pt x="26878" y="7195"/>
                    <a:pt x="29503" y="5420"/>
                  </a:cubicBezTo>
                  <a:close/>
                  <a:moveTo>
                    <a:pt x="13125" y="28453"/>
                  </a:moveTo>
                  <a:cubicBezTo>
                    <a:pt x="13125" y="28453"/>
                    <a:pt x="13088" y="28601"/>
                    <a:pt x="13014" y="28786"/>
                  </a:cubicBezTo>
                  <a:cubicBezTo>
                    <a:pt x="12977" y="29008"/>
                    <a:pt x="12903" y="29303"/>
                    <a:pt x="12829" y="29636"/>
                  </a:cubicBezTo>
                  <a:cubicBezTo>
                    <a:pt x="12718" y="30006"/>
                    <a:pt x="12644" y="30413"/>
                    <a:pt x="12570" y="30856"/>
                  </a:cubicBezTo>
                  <a:cubicBezTo>
                    <a:pt x="12459" y="31300"/>
                    <a:pt x="12385" y="31780"/>
                    <a:pt x="12311" y="32261"/>
                  </a:cubicBezTo>
                  <a:cubicBezTo>
                    <a:pt x="12237" y="32742"/>
                    <a:pt x="12164" y="33222"/>
                    <a:pt x="12127" y="33666"/>
                  </a:cubicBezTo>
                  <a:cubicBezTo>
                    <a:pt x="12090" y="34147"/>
                    <a:pt x="12016" y="34553"/>
                    <a:pt x="12016" y="34923"/>
                  </a:cubicBezTo>
                  <a:cubicBezTo>
                    <a:pt x="11979" y="35293"/>
                    <a:pt x="11979" y="35588"/>
                    <a:pt x="11979" y="35810"/>
                  </a:cubicBezTo>
                  <a:cubicBezTo>
                    <a:pt x="11942" y="35995"/>
                    <a:pt x="11942" y="36143"/>
                    <a:pt x="11942" y="36143"/>
                  </a:cubicBezTo>
                  <a:cubicBezTo>
                    <a:pt x="11942" y="36143"/>
                    <a:pt x="11942" y="35995"/>
                    <a:pt x="11905" y="35810"/>
                  </a:cubicBezTo>
                  <a:cubicBezTo>
                    <a:pt x="11905" y="35588"/>
                    <a:pt x="11868" y="35293"/>
                    <a:pt x="11868" y="34923"/>
                  </a:cubicBezTo>
                  <a:cubicBezTo>
                    <a:pt x="11868" y="34553"/>
                    <a:pt x="11868" y="34110"/>
                    <a:pt x="11905" y="33666"/>
                  </a:cubicBezTo>
                  <a:cubicBezTo>
                    <a:pt x="11942" y="33185"/>
                    <a:pt x="12016" y="32705"/>
                    <a:pt x="12090" y="32224"/>
                  </a:cubicBezTo>
                  <a:cubicBezTo>
                    <a:pt x="12164" y="31743"/>
                    <a:pt x="12237" y="31263"/>
                    <a:pt x="12348" y="30819"/>
                  </a:cubicBezTo>
                  <a:cubicBezTo>
                    <a:pt x="12459" y="30376"/>
                    <a:pt x="12570" y="29969"/>
                    <a:pt x="12681" y="29599"/>
                  </a:cubicBezTo>
                  <a:cubicBezTo>
                    <a:pt x="12792" y="29266"/>
                    <a:pt x="12903" y="28971"/>
                    <a:pt x="12977" y="28786"/>
                  </a:cubicBezTo>
                  <a:cubicBezTo>
                    <a:pt x="13051" y="28564"/>
                    <a:pt x="13125" y="28453"/>
                    <a:pt x="13125" y="28453"/>
                  </a:cubicBezTo>
                  <a:close/>
                  <a:moveTo>
                    <a:pt x="69394" y="26087"/>
                  </a:moveTo>
                  <a:cubicBezTo>
                    <a:pt x="69542" y="26161"/>
                    <a:pt x="69690" y="26272"/>
                    <a:pt x="69875" y="26346"/>
                  </a:cubicBezTo>
                  <a:cubicBezTo>
                    <a:pt x="68396" y="27122"/>
                    <a:pt x="66991" y="27972"/>
                    <a:pt x="65623" y="28897"/>
                  </a:cubicBezTo>
                  <a:cubicBezTo>
                    <a:pt x="67176" y="28046"/>
                    <a:pt x="68766" y="27307"/>
                    <a:pt x="70392" y="26605"/>
                  </a:cubicBezTo>
                  <a:cubicBezTo>
                    <a:pt x="70540" y="26678"/>
                    <a:pt x="70725" y="26752"/>
                    <a:pt x="70873" y="26863"/>
                  </a:cubicBezTo>
                  <a:cubicBezTo>
                    <a:pt x="70060" y="27270"/>
                    <a:pt x="69283" y="27714"/>
                    <a:pt x="68507" y="28231"/>
                  </a:cubicBezTo>
                  <a:cubicBezTo>
                    <a:pt x="69468" y="27788"/>
                    <a:pt x="70429" y="27418"/>
                    <a:pt x="71428" y="27085"/>
                  </a:cubicBezTo>
                  <a:cubicBezTo>
                    <a:pt x="71649" y="27196"/>
                    <a:pt x="71834" y="27307"/>
                    <a:pt x="72056" y="27418"/>
                  </a:cubicBezTo>
                  <a:lnTo>
                    <a:pt x="70429" y="28379"/>
                  </a:lnTo>
                  <a:lnTo>
                    <a:pt x="72574" y="27640"/>
                  </a:lnTo>
                  <a:cubicBezTo>
                    <a:pt x="72796" y="27714"/>
                    <a:pt x="73017" y="27825"/>
                    <a:pt x="73202" y="27899"/>
                  </a:cubicBezTo>
                  <a:lnTo>
                    <a:pt x="72943" y="28046"/>
                  </a:lnTo>
                  <a:lnTo>
                    <a:pt x="72056" y="28564"/>
                  </a:lnTo>
                  <a:lnTo>
                    <a:pt x="73017" y="28268"/>
                  </a:lnTo>
                  <a:lnTo>
                    <a:pt x="73535" y="28157"/>
                  </a:lnTo>
                  <a:lnTo>
                    <a:pt x="73720" y="28083"/>
                  </a:lnTo>
                  <a:cubicBezTo>
                    <a:pt x="73979" y="28194"/>
                    <a:pt x="74237" y="28305"/>
                    <a:pt x="74496" y="28416"/>
                  </a:cubicBezTo>
                  <a:cubicBezTo>
                    <a:pt x="74237" y="28564"/>
                    <a:pt x="73979" y="28749"/>
                    <a:pt x="73757" y="28934"/>
                  </a:cubicBezTo>
                  <a:cubicBezTo>
                    <a:pt x="74163" y="28786"/>
                    <a:pt x="74607" y="28675"/>
                    <a:pt x="75014" y="28601"/>
                  </a:cubicBezTo>
                  <a:cubicBezTo>
                    <a:pt x="75310" y="28712"/>
                    <a:pt x="75605" y="28823"/>
                    <a:pt x="75864" y="28897"/>
                  </a:cubicBezTo>
                  <a:lnTo>
                    <a:pt x="75236" y="29414"/>
                  </a:lnTo>
                  <a:lnTo>
                    <a:pt x="76345" y="29045"/>
                  </a:lnTo>
                  <a:cubicBezTo>
                    <a:pt x="79931" y="30228"/>
                    <a:pt x="82112" y="30376"/>
                    <a:pt x="82112" y="30376"/>
                  </a:cubicBezTo>
                  <a:cubicBezTo>
                    <a:pt x="74940" y="32816"/>
                    <a:pt x="68951" y="36254"/>
                    <a:pt x="68951" y="36254"/>
                  </a:cubicBezTo>
                  <a:cubicBezTo>
                    <a:pt x="61594" y="35330"/>
                    <a:pt x="58118" y="34479"/>
                    <a:pt x="58118" y="34479"/>
                  </a:cubicBezTo>
                  <a:lnTo>
                    <a:pt x="58118" y="34479"/>
                  </a:lnTo>
                  <a:cubicBezTo>
                    <a:pt x="63959" y="35034"/>
                    <a:pt x="67731" y="35293"/>
                    <a:pt x="67731" y="35293"/>
                  </a:cubicBezTo>
                  <a:cubicBezTo>
                    <a:pt x="62481" y="34701"/>
                    <a:pt x="59412" y="33888"/>
                    <a:pt x="59412" y="33888"/>
                  </a:cubicBezTo>
                  <a:cubicBezTo>
                    <a:pt x="65469" y="31109"/>
                    <a:pt x="67705" y="29375"/>
                    <a:pt x="66685" y="29375"/>
                  </a:cubicBezTo>
                  <a:cubicBezTo>
                    <a:pt x="66347" y="29375"/>
                    <a:pt x="65654" y="29565"/>
                    <a:pt x="64625" y="29969"/>
                  </a:cubicBezTo>
                  <a:cubicBezTo>
                    <a:pt x="60521" y="31633"/>
                    <a:pt x="57453" y="33037"/>
                    <a:pt x="57453" y="33037"/>
                  </a:cubicBezTo>
                  <a:lnTo>
                    <a:pt x="57453" y="33037"/>
                  </a:lnTo>
                  <a:cubicBezTo>
                    <a:pt x="63035" y="29266"/>
                    <a:pt x="69394" y="26087"/>
                    <a:pt x="69394" y="26087"/>
                  </a:cubicBezTo>
                  <a:close/>
                  <a:moveTo>
                    <a:pt x="84293" y="30745"/>
                  </a:moveTo>
                  <a:lnTo>
                    <a:pt x="84293" y="30745"/>
                  </a:lnTo>
                  <a:cubicBezTo>
                    <a:pt x="82999" y="31226"/>
                    <a:pt x="81779" y="31743"/>
                    <a:pt x="80522" y="32224"/>
                  </a:cubicBezTo>
                  <a:cubicBezTo>
                    <a:pt x="79265" y="32742"/>
                    <a:pt x="78008" y="33259"/>
                    <a:pt x="76788" y="33814"/>
                  </a:cubicBezTo>
                  <a:lnTo>
                    <a:pt x="73054" y="35404"/>
                  </a:lnTo>
                  <a:cubicBezTo>
                    <a:pt x="71834" y="35958"/>
                    <a:pt x="70577" y="36476"/>
                    <a:pt x="69320" y="36993"/>
                  </a:cubicBezTo>
                  <a:cubicBezTo>
                    <a:pt x="70466" y="36291"/>
                    <a:pt x="71686" y="35662"/>
                    <a:pt x="72906" y="35071"/>
                  </a:cubicBezTo>
                  <a:cubicBezTo>
                    <a:pt x="74089" y="34442"/>
                    <a:pt x="75346" y="33888"/>
                    <a:pt x="76567" y="33370"/>
                  </a:cubicBezTo>
                  <a:cubicBezTo>
                    <a:pt x="79081" y="32298"/>
                    <a:pt x="81632" y="31337"/>
                    <a:pt x="84293" y="30745"/>
                  </a:cubicBezTo>
                  <a:close/>
                  <a:moveTo>
                    <a:pt x="13790" y="28527"/>
                  </a:moveTo>
                  <a:cubicBezTo>
                    <a:pt x="13790" y="28527"/>
                    <a:pt x="13790" y="28675"/>
                    <a:pt x="13827" y="28934"/>
                  </a:cubicBezTo>
                  <a:cubicBezTo>
                    <a:pt x="13827" y="29082"/>
                    <a:pt x="13864" y="29229"/>
                    <a:pt x="13864" y="29414"/>
                  </a:cubicBezTo>
                  <a:cubicBezTo>
                    <a:pt x="13901" y="29599"/>
                    <a:pt x="13938" y="29784"/>
                    <a:pt x="13975" y="30006"/>
                  </a:cubicBezTo>
                  <a:cubicBezTo>
                    <a:pt x="14012" y="30449"/>
                    <a:pt x="14160" y="30967"/>
                    <a:pt x="14308" y="31522"/>
                  </a:cubicBezTo>
                  <a:cubicBezTo>
                    <a:pt x="14456" y="32039"/>
                    <a:pt x="14641" y="32594"/>
                    <a:pt x="14862" y="33148"/>
                  </a:cubicBezTo>
                  <a:cubicBezTo>
                    <a:pt x="15084" y="33703"/>
                    <a:pt x="15343" y="34257"/>
                    <a:pt x="15639" y="34738"/>
                  </a:cubicBezTo>
                  <a:cubicBezTo>
                    <a:pt x="15898" y="35219"/>
                    <a:pt x="16193" y="35662"/>
                    <a:pt x="16452" y="35995"/>
                  </a:cubicBezTo>
                  <a:cubicBezTo>
                    <a:pt x="16563" y="36180"/>
                    <a:pt x="16711" y="36365"/>
                    <a:pt x="16822" y="36513"/>
                  </a:cubicBezTo>
                  <a:cubicBezTo>
                    <a:pt x="16933" y="36661"/>
                    <a:pt x="17007" y="36771"/>
                    <a:pt x="17118" y="36882"/>
                  </a:cubicBezTo>
                  <a:cubicBezTo>
                    <a:pt x="17265" y="37067"/>
                    <a:pt x="17376" y="37178"/>
                    <a:pt x="17376" y="37178"/>
                  </a:cubicBezTo>
                  <a:cubicBezTo>
                    <a:pt x="17376" y="37178"/>
                    <a:pt x="17265" y="37104"/>
                    <a:pt x="17081" y="36919"/>
                  </a:cubicBezTo>
                  <a:cubicBezTo>
                    <a:pt x="16970" y="36808"/>
                    <a:pt x="16859" y="36698"/>
                    <a:pt x="16748" y="36550"/>
                  </a:cubicBezTo>
                  <a:cubicBezTo>
                    <a:pt x="16600" y="36439"/>
                    <a:pt x="16489" y="36291"/>
                    <a:pt x="16341" y="36106"/>
                  </a:cubicBezTo>
                  <a:cubicBezTo>
                    <a:pt x="16045" y="35736"/>
                    <a:pt x="15750" y="35330"/>
                    <a:pt x="15454" y="34849"/>
                  </a:cubicBezTo>
                  <a:cubicBezTo>
                    <a:pt x="15158" y="34331"/>
                    <a:pt x="14899" y="33814"/>
                    <a:pt x="14641" y="33259"/>
                  </a:cubicBezTo>
                  <a:cubicBezTo>
                    <a:pt x="14419" y="32668"/>
                    <a:pt x="14234" y="32113"/>
                    <a:pt x="14086" y="31559"/>
                  </a:cubicBezTo>
                  <a:cubicBezTo>
                    <a:pt x="13975" y="31004"/>
                    <a:pt x="13864" y="30486"/>
                    <a:pt x="13827" y="30043"/>
                  </a:cubicBezTo>
                  <a:cubicBezTo>
                    <a:pt x="13790" y="29821"/>
                    <a:pt x="13790" y="29599"/>
                    <a:pt x="13790" y="29414"/>
                  </a:cubicBezTo>
                  <a:cubicBezTo>
                    <a:pt x="13790" y="29229"/>
                    <a:pt x="13790" y="29082"/>
                    <a:pt x="13790" y="28934"/>
                  </a:cubicBezTo>
                  <a:cubicBezTo>
                    <a:pt x="13790" y="28675"/>
                    <a:pt x="13790" y="28527"/>
                    <a:pt x="13790" y="28527"/>
                  </a:cubicBezTo>
                  <a:close/>
                  <a:moveTo>
                    <a:pt x="22737" y="33888"/>
                  </a:moveTo>
                  <a:cubicBezTo>
                    <a:pt x="23809" y="36513"/>
                    <a:pt x="26138" y="37918"/>
                    <a:pt x="26138" y="37918"/>
                  </a:cubicBezTo>
                  <a:cubicBezTo>
                    <a:pt x="22737" y="37252"/>
                    <a:pt x="21184" y="35884"/>
                    <a:pt x="21184" y="35884"/>
                  </a:cubicBezTo>
                  <a:lnTo>
                    <a:pt x="22737" y="33888"/>
                  </a:lnTo>
                  <a:close/>
                  <a:moveTo>
                    <a:pt x="29652" y="16946"/>
                  </a:moveTo>
                  <a:cubicBezTo>
                    <a:pt x="30739" y="16946"/>
                    <a:pt x="31809" y="17012"/>
                    <a:pt x="32904" y="17103"/>
                  </a:cubicBezTo>
                  <a:cubicBezTo>
                    <a:pt x="34198" y="17251"/>
                    <a:pt x="35492" y="17510"/>
                    <a:pt x="36749" y="17916"/>
                  </a:cubicBezTo>
                  <a:cubicBezTo>
                    <a:pt x="38006" y="18323"/>
                    <a:pt x="39263" y="18878"/>
                    <a:pt x="40372" y="19617"/>
                  </a:cubicBezTo>
                  <a:cubicBezTo>
                    <a:pt x="41481" y="20356"/>
                    <a:pt x="42443" y="21318"/>
                    <a:pt x="43293" y="22353"/>
                  </a:cubicBezTo>
                  <a:cubicBezTo>
                    <a:pt x="44106" y="23388"/>
                    <a:pt x="44772" y="24534"/>
                    <a:pt x="45363" y="25680"/>
                  </a:cubicBezTo>
                  <a:cubicBezTo>
                    <a:pt x="45955" y="26863"/>
                    <a:pt x="46472" y="28046"/>
                    <a:pt x="47064" y="29156"/>
                  </a:cubicBezTo>
                  <a:cubicBezTo>
                    <a:pt x="47360" y="29710"/>
                    <a:pt x="47692" y="30228"/>
                    <a:pt x="48062" y="30708"/>
                  </a:cubicBezTo>
                  <a:cubicBezTo>
                    <a:pt x="48432" y="31189"/>
                    <a:pt x="48875" y="31633"/>
                    <a:pt x="49393" y="31891"/>
                  </a:cubicBezTo>
                  <a:lnTo>
                    <a:pt x="49763" y="32076"/>
                  </a:lnTo>
                  <a:lnTo>
                    <a:pt x="49504" y="32372"/>
                  </a:lnTo>
                  <a:cubicBezTo>
                    <a:pt x="48802" y="33185"/>
                    <a:pt x="48025" y="33888"/>
                    <a:pt x="47212" y="34590"/>
                  </a:cubicBezTo>
                  <a:cubicBezTo>
                    <a:pt x="46398" y="35293"/>
                    <a:pt x="45585" y="35921"/>
                    <a:pt x="44698" y="36550"/>
                  </a:cubicBezTo>
                  <a:cubicBezTo>
                    <a:pt x="43810" y="37141"/>
                    <a:pt x="42960" y="37733"/>
                    <a:pt x="42036" y="38213"/>
                  </a:cubicBezTo>
                  <a:cubicBezTo>
                    <a:pt x="41112" y="38768"/>
                    <a:pt x="40150" y="39212"/>
                    <a:pt x="39189" y="39655"/>
                  </a:cubicBezTo>
                  <a:cubicBezTo>
                    <a:pt x="39670" y="39396"/>
                    <a:pt x="40113" y="39138"/>
                    <a:pt x="40594" y="38879"/>
                  </a:cubicBezTo>
                  <a:cubicBezTo>
                    <a:pt x="41038" y="38620"/>
                    <a:pt x="41481" y="38361"/>
                    <a:pt x="41925" y="38065"/>
                  </a:cubicBezTo>
                  <a:cubicBezTo>
                    <a:pt x="42812" y="37511"/>
                    <a:pt x="43663" y="36882"/>
                    <a:pt x="44513" y="36254"/>
                  </a:cubicBezTo>
                  <a:cubicBezTo>
                    <a:pt x="45326" y="35625"/>
                    <a:pt x="46140" y="34923"/>
                    <a:pt x="46879" y="34220"/>
                  </a:cubicBezTo>
                  <a:cubicBezTo>
                    <a:pt x="47581" y="33592"/>
                    <a:pt x="48210" y="32927"/>
                    <a:pt x="48802" y="32261"/>
                  </a:cubicBezTo>
                  <a:cubicBezTo>
                    <a:pt x="48321" y="31965"/>
                    <a:pt x="47914" y="31559"/>
                    <a:pt x="47545" y="31152"/>
                  </a:cubicBezTo>
                  <a:cubicBezTo>
                    <a:pt x="47101" y="30634"/>
                    <a:pt x="46768" y="30080"/>
                    <a:pt x="46435" y="29488"/>
                  </a:cubicBezTo>
                  <a:cubicBezTo>
                    <a:pt x="45807" y="28342"/>
                    <a:pt x="45252" y="27196"/>
                    <a:pt x="44661" y="26050"/>
                  </a:cubicBezTo>
                  <a:cubicBezTo>
                    <a:pt x="44328" y="25495"/>
                    <a:pt x="44032" y="24941"/>
                    <a:pt x="43700" y="24423"/>
                  </a:cubicBezTo>
                  <a:cubicBezTo>
                    <a:pt x="43330" y="23906"/>
                    <a:pt x="42997" y="23388"/>
                    <a:pt x="42590" y="22907"/>
                  </a:cubicBezTo>
                  <a:cubicBezTo>
                    <a:pt x="41814" y="21909"/>
                    <a:pt x="40890" y="21096"/>
                    <a:pt x="39855" y="20393"/>
                  </a:cubicBezTo>
                  <a:cubicBezTo>
                    <a:pt x="38819" y="19728"/>
                    <a:pt x="37673" y="19210"/>
                    <a:pt x="36453" y="18841"/>
                  </a:cubicBezTo>
                  <a:cubicBezTo>
                    <a:pt x="35270" y="18471"/>
                    <a:pt x="34013" y="18212"/>
                    <a:pt x="32793" y="18064"/>
                  </a:cubicBezTo>
                  <a:cubicBezTo>
                    <a:pt x="31887" y="17984"/>
                    <a:pt x="30962" y="17924"/>
                    <a:pt x="30045" y="17924"/>
                  </a:cubicBezTo>
                  <a:cubicBezTo>
                    <a:pt x="29690" y="17924"/>
                    <a:pt x="29336" y="17933"/>
                    <a:pt x="28985" y="17953"/>
                  </a:cubicBezTo>
                  <a:lnTo>
                    <a:pt x="28024" y="17953"/>
                  </a:lnTo>
                  <a:lnTo>
                    <a:pt x="27100" y="18027"/>
                  </a:lnTo>
                  <a:cubicBezTo>
                    <a:pt x="26471" y="18064"/>
                    <a:pt x="25843" y="18175"/>
                    <a:pt x="25214" y="18249"/>
                  </a:cubicBezTo>
                  <a:cubicBezTo>
                    <a:pt x="23994" y="18508"/>
                    <a:pt x="22737" y="18804"/>
                    <a:pt x="21591" y="19284"/>
                  </a:cubicBezTo>
                  <a:cubicBezTo>
                    <a:pt x="20445" y="19765"/>
                    <a:pt x="19373" y="20393"/>
                    <a:pt x="18449" y="21207"/>
                  </a:cubicBezTo>
                  <a:cubicBezTo>
                    <a:pt x="17524" y="22020"/>
                    <a:pt x="16748" y="23018"/>
                    <a:pt x="16193" y="24127"/>
                  </a:cubicBezTo>
                  <a:cubicBezTo>
                    <a:pt x="15639" y="25237"/>
                    <a:pt x="15343" y="26457"/>
                    <a:pt x="15269" y="27677"/>
                  </a:cubicBezTo>
                  <a:cubicBezTo>
                    <a:pt x="15121" y="30191"/>
                    <a:pt x="15898" y="32742"/>
                    <a:pt x="17339" y="34812"/>
                  </a:cubicBezTo>
                  <a:cubicBezTo>
                    <a:pt x="18042" y="35847"/>
                    <a:pt x="18966" y="36735"/>
                    <a:pt x="20001" y="37474"/>
                  </a:cubicBezTo>
                  <a:cubicBezTo>
                    <a:pt x="21073" y="38213"/>
                    <a:pt x="22257" y="38731"/>
                    <a:pt x="23477" y="39064"/>
                  </a:cubicBezTo>
                  <a:cubicBezTo>
                    <a:pt x="22220" y="38842"/>
                    <a:pt x="21000" y="38361"/>
                    <a:pt x="19890" y="37659"/>
                  </a:cubicBezTo>
                  <a:cubicBezTo>
                    <a:pt x="18781" y="36993"/>
                    <a:pt x="17820" y="36069"/>
                    <a:pt x="17007" y="35034"/>
                  </a:cubicBezTo>
                  <a:cubicBezTo>
                    <a:pt x="16193" y="33999"/>
                    <a:pt x="15565" y="32816"/>
                    <a:pt x="15158" y="31559"/>
                  </a:cubicBezTo>
                  <a:cubicBezTo>
                    <a:pt x="14751" y="30339"/>
                    <a:pt x="14530" y="29008"/>
                    <a:pt x="14567" y="27677"/>
                  </a:cubicBezTo>
                  <a:cubicBezTo>
                    <a:pt x="14604" y="26346"/>
                    <a:pt x="14936" y="25015"/>
                    <a:pt x="15491" y="23795"/>
                  </a:cubicBezTo>
                  <a:cubicBezTo>
                    <a:pt x="16045" y="22575"/>
                    <a:pt x="16859" y="21466"/>
                    <a:pt x="17857" y="20578"/>
                  </a:cubicBezTo>
                  <a:cubicBezTo>
                    <a:pt x="19890" y="18767"/>
                    <a:pt x="22441" y="17769"/>
                    <a:pt x="25029" y="17325"/>
                  </a:cubicBezTo>
                  <a:cubicBezTo>
                    <a:pt x="25695" y="17251"/>
                    <a:pt x="26360" y="17103"/>
                    <a:pt x="26989" y="17066"/>
                  </a:cubicBezTo>
                  <a:lnTo>
                    <a:pt x="27987" y="16992"/>
                  </a:lnTo>
                  <a:cubicBezTo>
                    <a:pt x="28320" y="16955"/>
                    <a:pt x="28652" y="16955"/>
                    <a:pt x="28948" y="16955"/>
                  </a:cubicBezTo>
                  <a:cubicBezTo>
                    <a:pt x="29184" y="16949"/>
                    <a:pt x="29419" y="16946"/>
                    <a:pt x="29652" y="16946"/>
                  </a:cubicBezTo>
                  <a:close/>
                  <a:moveTo>
                    <a:pt x="31130" y="37696"/>
                  </a:moveTo>
                  <a:cubicBezTo>
                    <a:pt x="31980" y="37696"/>
                    <a:pt x="32645" y="38435"/>
                    <a:pt x="32645" y="39396"/>
                  </a:cubicBezTo>
                  <a:cubicBezTo>
                    <a:pt x="32645" y="40321"/>
                    <a:pt x="31980" y="41097"/>
                    <a:pt x="31130" y="41097"/>
                  </a:cubicBezTo>
                  <a:cubicBezTo>
                    <a:pt x="30279" y="41097"/>
                    <a:pt x="29614" y="40321"/>
                    <a:pt x="29614" y="39396"/>
                  </a:cubicBezTo>
                  <a:cubicBezTo>
                    <a:pt x="29614" y="38435"/>
                    <a:pt x="30279" y="37696"/>
                    <a:pt x="31130" y="37696"/>
                  </a:cubicBezTo>
                  <a:close/>
                  <a:moveTo>
                    <a:pt x="66326" y="25606"/>
                  </a:moveTo>
                  <a:cubicBezTo>
                    <a:pt x="61409" y="30449"/>
                    <a:pt x="46287" y="37289"/>
                    <a:pt x="46287" y="37289"/>
                  </a:cubicBezTo>
                  <a:cubicBezTo>
                    <a:pt x="54531" y="35441"/>
                    <a:pt x="57267" y="34406"/>
                    <a:pt x="57268" y="34405"/>
                  </a:cubicBezTo>
                  <a:lnTo>
                    <a:pt x="57268" y="34405"/>
                  </a:lnTo>
                  <a:cubicBezTo>
                    <a:pt x="54347" y="35810"/>
                    <a:pt x="51316" y="36882"/>
                    <a:pt x="51316" y="36882"/>
                  </a:cubicBezTo>
                  <a:cubicBezTo>
                    <a:pt x="55234" y="37400"/>
                    <a:pt x="58673" y="37622"/>
                    <a:pt x="61409" y="37696"/>
                  </a:cubicBezTo>
                  <a:cubicBezTo>
                    <a:pt x="60780" y="38028"/>
                    <a:pt x="60115" y="38361"/>
                    <a:pt x="59449" y="38657"/>
                  </a:cubicBezTo>
                  <a:cubicBezTo>
                    <a:pt x="60410" y="38398"/>
                    <a:pt x="61372" y="38065"/>
                    <a:pt x="62296" y="37733"/>
                  </a:cubicBezTo>
                  <a:lnTo>
                    <a:pt x="63442" y="37733"/>
                  </a:lnTo>
                  <a:cubicBezTo>
                    <a:pt x="62887" y="38028"/>
                    <a:pt x="62333" y="38324"/>
                    <a:pt x="61741" y="38583"/>
                  </a:cubicBezTo>
                  <a:cubicBezTo>
                    <a:pt x="62592" y="38324"/>
                    <a:pt x="63442" y="38028"/>
                    <a:pt x="64255" y="37733"/>
                  </a:cubicBezTo>
                  <a:cubicBezTo>
                    <a:pt x="64773" y="37696"/>
                    <a:pt x="65217" y="37696"/>
                    <a:pt x="65660" y="37696"/>
                  </a:cubicBezTo>
                  <a:cubicBezTo>
                    <a:pt x="63627" y="38694"/>
                    <a:pt x="61519" y="39618"/>
                    <a:pt x="59412" y="40506"/>
                  </a:cubicBezTo>
                  <a:cubicBezTo>
                    <a:pt x="61889" y="39655"/>
                    <a:pt x="64329" y="38694"/>
                    <a:pt x="66769" y="37659"/>
                  </a:cubicBezTo>
                  <a:cubicBezTo>
                    <a:pt x="67656" y="37622"/>
                    <a:pt x="68137" y="37548"/>
                    <a:pt x="68137" y="37548"/>
                  </a:cubicBezTo>
                  <a:lnTo>
                    <a:pt x="68137" y="37548"/>
                  </a:lnTo>
                  <a:cubicBezTo>
                    <a:pt x="60669" y="41578"/>
                    <a:pt x="51685" y="44055"/>
                    <a:pt x="51685" y="44055"/>
                  </a:cubicBezTo>
                  <a:cubicBezTo>
                    <a:pt x="50486" y="39949"/>
                    <a:pt x="48559" y="39560"/>
                    <a:pt x="47872" y="39560"/>
                  </a:cubicBezTo>
                  <a:cubicBezTo>
                    <a:pt x="47711" y="39560"/>
                    <a:pt x="47618" y="39581"/>
                    <a:pt x="47618" y="39581"/>
                  </a:cubicBezTo>
                  <a:cubicBezTo>
                    <a:pt x="48666" y="38581"/>
                    <a:pt x="48495" y="38207"/>
                    <a:pt x="47655" y="38207"/>
                  </a:cubicBezTo>
                  <a:cubicBezTo>
                    <a:pt x="45175" y="38207"/>
                    <a:pt x="36860" y="41467"/>
                    <a:pt x="36860" y="41467"/>
                  </a:cubicBezTo>
                  <a:cubicBezTo>
                    <a:pt x="47655" y="36365"/>
                    <a:pt x="50280" y="32963"/>
                    <a:pt x="50280" y="32963"/>
                  </a:cubicBezTo>
                  <a:cubicBezTo>
                    <a:pt x="62628" y="28453"/>
                    <a:pt x="66325" y="25607"/>
                    <a:pt x="66326" y="25606"/>
                  </a:cubicBezTo>
                  <a:close/>
                  <a:moveTo>
                    <a:pt x="2477" y="28786"/>
                  </a:moveTo>
                  <a:lnTo>
                    <a:pt x="2477" y="28786"/>
                  </a:lnTo>
                  <a:cubicBezTo>
                    <a:pt x="2514" y="30117"/>
                    <a:pt x="2847" y="31411"/>
                    <a:pt x="3512" y="32520"/>
                  </a:cubicBezTo>
                  <a:cubicBezTo>
                    <a:pt x="4141" y="33629"/>
                    <a:pt x="5065" y="34590"/>
                    <a:pt x="6063" y="35404"/>
                  </a:cubicBezTo>
                  <a:cubicBezTo>
                    <a:pt x="7099" y="36180"/>
                    <a:pt x="8245" y="36845"/>
                    <a:pt x="9428" y="37326"/>
                  </a:cubicBezTo>
                  <a:cubicBezTo>
                    <a:pt x="10019" y="37585"/>
                    <a:pt x="10648" y="37807"/>
                    <a:pt x="11276" y="37992"/>
                  </a:cubicBezTo>
                  <a:cubicBezTo>
                    <a:pt x="11868" y="38176"/>
                    <a:pt x="12496" y="38324"/>
                    <a:pt x="13162" y="38435"/>
                  </a:cubicBezTo>
                  <a:cubicBezTo>
                    <a:pt x="14419" y="38731"/>
                    <a:pt x="15713" y="38805"/>
                    <a:pt x="17044" y="38805"/>
                  </a:cubicBezTo>
                  <a:cubicBezTo>
                    <a:pt x="17709" y="38842"/>
                    <a:pt x="18375" y="38879"/>
                    <a:pt x="19040" y="38953"/>
                  </a:cubicBezTo>
                  <a:cubicBezTo>
                    <a:pt x="19706" y="39064"/>
                    <a:pt x="20408" y="39175"/>
                    <a:pt x="21036" y="39433"/>
                  </a:cubicBezTo>
                  <a:cubicBezTo>
                    <a:pt x="21369" y="39544"/>
                    <a:pt x="21702" y="39729"/>
                    <a:pt x="21998" y="39951"/>
                  </a:cubicBezTo>
                  <a:cubicBezTo>
                    <a:pt x="22072" y="40025"/>
                    <a:pt x="22146" y="40099"/>
                    <a:pt x="22183" y="40173"/>
                  </a:cubicBezTo>
                  <a:lnTo>
                    <a:pt x="22294" y="40284"/>
                  </a:lnTo>
                  <a:cubicBezTo>
                    <a:pt x="22330" y="40321"/>
                    <a:pt x="22330" y="40395"/>
                    <a:pt x="22367" y="40432"/>
                  </a:cubicBezTo>
                  <a:cubicBezTo>
                    <a:pt x="22478" y="40616"/>
                    <a:pt x="22478" y="40838"/>
                    <a:pt x="22478" y="41023"/>
                  </a:cubicBezTo>
                  <a:cubicBezTo>
                    <a:pt x="22441" y="41467"/>
                    <a:pt x="22257" y="41763"/>
                    <a:pt x="22035" y="42058"/>
                  </a:cubicBezTo>
                  <a:cubicBezTo>
                    <a:pt x="21813" y="42317"/>
                    <a:pt x="21554" y="42539"/>
                    <a:pt x="21258" y="42761"/>
                  </a:cubicBezTo>
                  <a:cubicBezTo>
                    <a:pt x="20186" y="43574"/>
                    <a:pt x="18966" y="44129"/>
                    <a:pt x="17709" y="44609"/>
                  </a:cubicBezTo>
                  <a:cubicBezTo>
                    <a:pt x="18892" y="43981"/>
                    <a:pt x="20075" y="43352"/>
                    <a:pt x="21036" y="42465"/>
                  </a:cubicBezTo>
                  <a:cubicBezTo>
                    <a:pt x="21295" y="42280"/>
                    <a:pt x="21517" y="42058"/>
                    <a:pt x="21702" y="41799"/>
                  </a:cubicBezTo>
                  <a:cubicBezTo>
                    <a:pt x="21850" y="41541"/>
                    <a:pt x="21998" y="41282"/>
                    <a:pt x="21998" y="41023"/>
                  </a:cubicBezTo>
                  <a:cubicBezTo>
                    <a:pt x="21998" y="40764"/>
                    <a:pt x="21850" y="40542"/>
                    <a:pt x="21628" y="40358"/>
                  </a:cubicBezTo>
                  <a:cubicBezTo>
                    <a:pt x="21406" y="40210"/>
                    <a:pt x="21147" y="40062"/>
                    <a:pt x="20852" y="39951"/>
                  </a:cubicBezTo>
                  <a:cubicBezTo>
                    <a:pt x="19669" y="39581"/>
                    <a:pt x="18338" y="39507"/>
                    <a:pt x="17007" y="39507"/>
                  </a:cubicBezTo>
                  <a:cubicBezTo>
                    <a:pt x="16845" y="39512"/>
                    <a:pt x="16682" y="39514"/>
                    <a:pt x="16518" y="39514"/>
                  </a:cubicBezTo>
                  <a:cubicBezTo>
                    <a:pt x="15371" y="39514"/>
                    <a:pt x="14178" y="39401"/>
                    <a:pt x="13014" y="39175"/>
                  </a:cubicBezTo>
                  <a:cubicBezTo>
                    <a:pt x="10352" y="38657"/>
                    <a:pt x="7801" y="37585"/>
                    <a:pt x="5694" y="35847"/>
                  </a:cubicBezTo>
                  <a:cubicBezTo>
                    <a:pt x="4658" y="34960"/>
                    <a:pt x="3771" y="33888"/>
                    <a:pt x="3180" y="32668"/>
                  </a:cubicBezTo>
                  <a:cubicBezTo>
                    <a:pt x="2588" y="31448"/>
                    <a:pt x="2329" y="30080"/>
                    <a:pt x="2477" y="28786"/>
                  </a:cubicBezTo>
                  <a:close/>
                  <a:moveTo>
                    <a:pt x="69246" y="37696"/>
                  </a:moveTo>
                  <a:lnTo>
                    <a:pt x="69246" y="37696"/>
                  </a:lnTo>
                  <a:cubicBezTo>
                    <a:pt x="68729" y="37992"/>
                    <a:pt x="68211" y="38324"/>
                    <a:pt x="67694" y="38620"/>
                  </a:cubicBezTo>
                  <a:cubicBezTo>
                    <a:pt x="67176" y="38916"/>
                    <a:pt x="66695" y="39212"/>
                    <a:pt x="66178" y="39507"/>
                  </a:cubicBezTo>
                  <a:cubicBezTo>
                    <a:pt x="65106" y="40025"/>
                    <a:pt x="64070" y="40616"/>
                    <a:pt x="62998" y="41097"/>
                  </a:cubicBezTo>
                  <a:lnTo>
                    <a:pt x="61409" y="41836"/>
                  </a:lnTo>
                  <a:lnTo>
                    <a:pt x="59745" y="42539"/>
                  </a:lnTo>
                  <a:cubicBezTo>
                    <a:pt x="59486" y="42650"/>
                    <a:pt x="59227" y="42761"/>
                    <a:pt x="58931" y="42872"/>
                  </a:cubicBezTo>
                  <a:lnTo>
                    <a:pt x="58118" y="43167"/>
                  </a:lnTo>
                  <a:cubicBezTo>
                    <a:pt x="57564" y="43389"/>
                    <a:pt x="57009" y="43611"/>
                    <a:pt x="56454" y="43796"/>
                  </a:cubicBezTo>
                  <a:cubicBezTo>
                    <a:pt x="54199" y="44572"/>
                    <a:pt x="51944" y="45238"/>
                    <a:pt x="49615" y="45755"/>
                  </a:cubicBezTo>
                  <a:cubicBezTo>
                    <a:pt x="47323" y="46273"/>
                    <a:pt x="44957" y="46680"/>
                    <a:pt x="42590" y="46791"/>
                  </a:cubicBezTo>
                  <a:cubicBezTo>
                    <a:pt x="43773" y="46643"/>
                    <a:pt x="44957" y="46421"/>
                    <a:pt x="46103" y="46162"/>
                  </a:cubicBezTo>
                  <a:cubicBezTo>
                    <a:pt x="46657" y="46051"/>
                    <a:pt x="47249" y="45940"/>
                    <a:pt x="47803" y="45792"/>
                  </a:cubicBezTo>
                  <a:lnTo>
                    <a:pt x="48691" y="45607"/>
                  </a:lnTo>
                  <a:lnTo>
                    <a:pt x="49541" y="45386"/>
                  </a:lnTo>
                  <a:lnTo>
                    <a:pt x="50391" y="45164"/>
                  </a:lnTo>
                  <a:lnTo>
                    <a:pt x="51242" y="44905"/>
                  </a:lnTo>
                  <a:cubicBezTo>
                    <a:pt x="51796" y="44757"/>
                    <a:pt x="52351" y="44609"/>
                    <a:pt x="52942" y="44424"/>
                  </a:cubicBezTo>
                  <a:cubicBezTo>
                    <a:pt x="53497" y="44240"/>
                    <a:pt x="54051" y="44092"/>
                    <a:pt x="54606" y="43907"/>
                  </a:cubicBezTo>
                  <a:lnTo>
                    <a:pt x="56270" y="43315"/>
                  </a:lnTo>
                  <a:cubicBezTo>
                    <a:pt x="56861" y="43130"/>
                    <a:pt x="57379" y="42946"/>
                    <a:pt x="57933" y="42724"/>
                  </a:cubicBezTo>
                  <a:lnTo>
                    <a:pt x="58784" y="42428"/>
                  </a:lnTo>
                  <a:lnTo>
                    <a:pt x="59597" y="42095"/>
                  </a:lnTo>
                  <a:lnTo>
                    <a:pt x="61224" y="41430"/>
                  </a:lnTo>
                  <a:lnTo>
                    <a:pt x="62850" y="40727"/>
                  </a:lnTo>
                  <a:cubicBezTo>
                    <a:pt x="63405" y="40506"/>
                    <a:pt x="63923" y="40284"/>
                    <a:pt x="64477" y="40025"/>
                  </a:cubicBezTo>
                  <a:lnTo>
                    <a:pt x="66067" y="39285"/>
                  </a:lnTo>
                  <a:cubicBezTo>
                    <a:pt x="67139" y="38768"/>
                    <a:pt x="68174" y="38213"/>
                    <a:pt x="69246" y="37696"/>
                  </a:cubicBezTo>
                  <a:close/>
                  <a:moveTo>
                    <a:pt x="61778" y="42132"/>
                  </a:moveTo>
                  <a:cubicBezTo>
                    <a:pt x="63886" y="45423"/>
                    <a:pt x="61889" y="47641"/>
                    <a:pt x="61889" y="47641"/>
                  </a:cubicBezTo>
                  <a:cubicBezTo>
                    <a:pt x="57601" y="47012"/>
                    <a:pt x="57231" y="44166"/>
                    <a:pt x="57231" y="44166"/>
                  </a:cubicBezTo>
                  <a:cubicBezTo>
                    <a:pt x="61187" y="42613"/>
                    <a:pt x="61778" y="42132"/>
                    <a:pt x="61778" y="42132"/>
                  </a:cubicBezTo>
                  <a:close/>
                  <a:moveTo>
                    <a:pt x="55567" y="45349"/>
                  </a:moveTo>
                  <a:lnTo>
                    <a:pt x="55567" y="45349"/>
                  </a:lnTo>
                  <a:cubicBezTo>
                    <a:pt x="55013" y="45534"/>
                    <a:pt x="54458" y="45718"/>
                    <a:pt x="53866" y="45903"/>
                  </a:cubicBezTo>
                  <a:lnTo>
                    <a:pt x="53016" y="46162"/>
                  </a:lnTo>
                  <a:lnTo>
                    <a:pt x="52166" y="46421"/>
                  </a:lnTo>
                  <a:lnTo>
                    <a:pt x="50465" y="46864"/>
                  </a:lnTo>
                  <a:lnTo>
                    <a:pt x="48728" y="47234"/>
                  </a:lnTo>
                  <a:cubicBezTo>
                    <a:pt x="48432" y="47308"/>
                    <a:pt x="48136" y="47382"/>
                    <a:pt x="47877" y="47419"/>
                  </a:cubicBezTo>
                  <a:lnTo>
                    <a:pt x="46990" y="47604"/>
                  </a:lnTo>
                  <a:cubicBezTo>
                    <a:pt x="46398" y="47678"/>
                    <a:pt x="45807" y="47826"/>
                    <a:pt x="45252" y="47900"/>
                  </a:cubicBezTo>
                  <a:lnTo>
                    <a:pt x="43478" y="48158"/>
                  </a:lnTo>
                  <a:cubicBezTo>
                    <a:pt x="42886" y="48232"/>
                    <a:pt x="42295" y="48269"/>
                    <a:pt x="41703" y="48343"/>
                  </a:cubicBezTo>
                  <a:cubicBezTo>
                    <a:pt x="39337" y="48602"/>
                    <a:pt x="36971" y="48787"/>
                    <a:pt x="34605" y="48824"/>
                  </a:cubicBezTo>
                  <a:cubicBezTo>
                    <a:pt x="34221" y="48830"/>
                    <a:pt x="33837" y="48833"/>
                    <a:pt x="33453" y="48833"/>
                  </a:cubicBezTo>
                  <a:cubicBezTo>
                    <a:pt x="31472" y="48833"/>
                    <a:pt x="29495" y="48751"/>
                    <a:pt x="27543" y="48565"/>
                  </a:cubicBezTo>
                  <a:cubicBezTo>
                    <a:pt x="28726" y="48565"/>
                    <a:pt x="29872" y="48565"/>
                    <a:pt x="31056" y="48528"/>
                  </a:cubicBezTo>
                  <a:lnTo>
                    <a:pt x="32830" y="48491"/>
                  </a:lnTo>
                  <a:lnTo>
                    <a:pt x="34605" y="48417"/>
                  </a:lnTo>
                  <a:cubicBezTo>
                    <a:pt x="36971" y="48306"/>
                    <a:pt x="39300" y="48121"/>
                    <a:pt x="41666" y="47863"/>
                  </a:cubicBezTo>
                  <a:cubicBezTo>
                    <a:pt x="43995" y="47641"/>
                    <a:pt x="46324" y="47271"/>
                    <a:pt x="48654" y="46864"/>
                  </a:cubicBezTo>
                  <a:lnTo>
                    <a:pt x="50391" y="46532"/>
                  </a:lnTo>
                  <a:lnTo>
                    <a:pt x="52129" y="46162"/>
                  </a:lnTo>
                  <a:lnTo>
                    <a:pt x="52979" y="45977"/>
                  </a:lnTo>
                  <a:lnTo>
                    <a:pt x="53830" y="45755"/>
                  </a:lnTo>
                  <a:cubicBezTo>
                    <a:pt x="54421" y="45607"/>
                    <a:pt x="54976" y="45497"/>
                    <a:pt x="55567" y="45349"/>
                  </a:cubicBezTo>
                  <a:close/>
                  <a:moveTo>
                    <a:pt x="62887" y="42243"/>
                  </a:moveTo>
                  <a:lnTo>
                    <a:pt x="62887" y="42243"/>
                  </a:lnTo>
                  <a:cubicBezTo>
                    <a:pt x="63368" y="43463"/>
                    <a:pt x="63701" y="44757"/>
                    <a:pt x="63553" y="46088"/>
                  </a:cubicBezTo>
                  <a:cubicBezTo>
                    <a:pt x="63516" y="46754"/>
                    <a:pt x="63294" y="47419"/>
                    <a:pt x="62924" y="48011"/>
                  </a:cubicBezTo>
                  <a:cubicBezTo>
                    <a:pt x="62592" y="48565"/>
                    <a:pt x="62037" y="49046"/>
                    <a:pt x="61445" y="49378"/>
                  </a:cubicBezTo>
                  <a:cubicBezTo>
                    <a:pt x="60854" y="49711"/>
                    <a:pt x="60188" y="49896"/>
                    <a:pt x="59560" y="49970"/>
                  </a:cubicBezTo>
                  <a:cubicBezTo>
                    <a:pt x="59227" y="50007"/>
                    <a:pt x="58895" y="50025"/>
                    <a:pt x="58562" y="50025"/>
                  </a:cubicBezTo>
                  <a:cubicBezTo>
                    <a:pt x="58229" y="50025"/>
                    <a:pt x="57896" y="50007"/>
                    <a:pt x="57564" y="49970"/>
                  </a:cubicBezTo>
                  <a:cubicBezTo>
                    <a:pt x="56270" y="49822"/>
                    <a:pt x="55013" y="49378"/>
                    <a:pt x="53866" y="48824"/>
                  </a:cubicBezTo>
                  <a:lnTo>
                    <a:pt x="53866" y="48824"/>
                  </a:lnTo>
                  <a:cubicBezTo>
                    <a:pt x="55087" y="49194"/>
                    <a:pt x="56344" y="49526"/>
                    <a:pt x="57601" y="49600"/>
                  </a:cubicBezTo>
                  <a:cubicBezTo>
                    <a:pt x="57795" y="49612"/>
                    <a:pt x="57990" y="49618"/>
                    <a:pt x="58186" y="49618"/>
                  </a:cubicBezTo>
                  <a:cubicBezTo>
                    <a:pt x="59253" y="49618"/>
                    <a:pt x="60317" y="49435"/>
                    <a:pt x="61224" y="48935"/>
                  </a:cubicBezTo>
                  <a:cubicBezTo>
                    <a:pt x="62296" y="48380"/>
                    <a:pt x="62998" y="47271"/>
                    <a:pt x="63183" y="46014"/>
                  </a:cubicBezTo>
                  <a:cubicBezTo>
                    <a:pt x="63294" y="45423"/>
                    <a:pt x="63294" y="44794"/>
                    <a:pt x="63220" y="44166"/>
                  </a:cubicBezTo>
                  <a:cubicBezTo>
                    <a:pt x="63146" y="43537"/>
                    <a:pt x="63035" y="42909"/>
                    <a:pt x="62887" y="42243"/>
                  </a:cubicBezTo>
                  <a:close/>
                  <a:moveTo>
                    <a:pt x="2034" y="32298"/>
                  </a:moveTo>
                  <a:lnTo>
                    <a:pt x="2034" y="32298"/>
                  </a:lnTo>
                  <a:cubicBezTo>
                    <a:pt x="2662" y="33851"/>
                    <a:pt x="3549" y="35034"/>
                    <a:pt x="4437" y="35958"/>
                  </a:cubicBezTo>
                  <a:cubicBezTo>
                    <a:pt x="3919" y="36439"/>
                    <a:pt x="3586" y="37104"/>
                    <a:pt x="3512" y="37733"/>
                  </a:cubicBezTo>
                  <a:cubicBezTo>
                    <a:pt x="3734" y="37104"/>
                    <a:pt x="4178" y="36550"/>
                    <a:pt x="4732" y="36254"/>
                  </a:cubicBezTo>
                  <a:cubicBezTo>
                    <a:pt x="4991" y="36476"/>
                    <a:pt x="5213" y="36698"/>
                    <a:pt x="5472" y="36882"/>
                  </a:cubicBezTo>
                  <a:cubicBezTo>
                    <a:pt x="4732" y="37437"/>
                    <a:pt x="4252" y="38213"/>
                    <a:pt x="4067" y="39027"/>
                  </a:cubicBezTo>
                  <a:cubicBezTo>
                    <a:pt x="4400" y="38176"/>
                    <a:pt x="5028" y="37511"/>
                    <a:pt x="5805" y="37141"/>
                  </a:cubicBezTo>
                  <a:cubicBezTo>
                    <a:pt x="6026" y="37326"/>
                    <a:pt x="6211" y="37437"/>
                    <a:pt x="6433" y="37585"/>
                  </a:cubicBezTo>
                  <a:cubicBezTo>
                    <a:pt x="5176" y="38250"/>
                    <a:pt x="4289" y="39507"/>
                    <a:pt x="4178" y="40838"/>
                  </a:cubicBezTo>
                  <a:cubicBezTo>
                    <a:pt x="4474" y="39433"/>
                    <a:pt x="5583" y="38250"/>
                    <a:pt x="6877" y="37881"/>
                  </a:cubicBezTo>
                  <a:cubicBezTo>
                    <a:pt x="7653" y="38361"/>
                    <a:pt x="8208" y="38546"/>
                    <a:pt x="8208" y="38546"/>
                  </a:cubicBezTo>
                  <a:cubicBezTo>
                    <a:pt x="8067" y="38528"/>
                    <a:pt x="7931" y="38519"/>
                    <a:pt x="7799" y="38519"/>
                  </a:cubicBezTo>
                  <a:cubicBezTo>
                    <a:pt x="2647" y="38519"/>
                    <a:pt x="3771" y="52225"/>
                    <a:pt x="3771" y="52225"/>
                  </a:cubicBezTo>
                  <a:cubicBezTo>
                    <a:pt x="1553" y="40949"/>
                    <a:pt x="2034" y="32298"/>
                    <a:pt x="2034" y="32298"/>
                  </a:cubicBezTo>
                  <a:close/>
                  <a:moveTo>
                    <a:pt x="71945" y="43796"/>
                  </a:moveTo>
                  <a:lnTo>
                    <a:pt x="71945" y="43796"/>
                  </a:lnTo>
                  <a:cubicBezTo>
                    <a:pt x="71945" y="43796"/>
                    <a:pt x="71982" y="43944"/>
                    <a:pt x="72093" y="44240"/>
                  </a:cubicBezTo>
                  <a:cubicBezTo>
                    <a:pt x="72130" y="44387"/>
                    <a:pt x="72167" y="44535"/>
                    <a:pt x="72241" y="44720"/>
                  </a:cubicBezTo>
                  <a:cubicBezTo>
                    <a:pt x="72278" y="44905"/>
                    <a:pt x="72352" y="45164"/>
                    <a:pt x="72389" y="45386"/>
                  </a:cubicBezTo>
                  <a:cubicBezTo>
                    <a:pt x="72463" y="45866"/>
                    <a:pt x="72537" y="46458"/>
                    <a:pt x="72574" y="47086"/>
                  </a:cubicBezTo>
                  <a:cubicBezTo>
                    <a:pt x="72574" y="47715"/>
                    <a:pt x="72537" y="48380"/>
                    <a:pt x="72463" y="49046"/>
                  </a:cubicBezTo>
                  <a:cubicBezTo>
                    <a:pt x="72389" y="49711"/>
                    <a:pt x="72204" y="50340"/>
                    <a:pt x="72056" y="50931"/>
                  </a:cubicBezTo>
                  <a:cubicBezTo>
                    <a:pt x="71871" y="51523"/>
                    <a:pt x="71612" y="52077"/>
                    <a:pt x="71391" y="52521"/>
                  </a:cubicBezTo>
                  <a:cubicBezTo>
                    <a:pt x="71280" y="52743"/>
                    <a:pt x="71169" y="52928"/>
                    <a:pt x="71095" y="53113"/>
                  </a:cubicBezTo>
                  <a:cubicBezTo>
                    <a:pt x="70984" y="53297"/>
                    <a:pt x="70873" y="53445"/>
                    <a:pt x="70799" y="53556"/>
                  </a:cubicBezTo>
                  <a:cubicBezTo>
                    <a:pt x="70651" y="53778"/>
                    <a:pt x="70540" y="53926"/>
                    <a:pt x="70540" y="53926"/>
                  </a:cubicBezTo>
                  <a:cubicBezTo>
                    <a:pt x="70540" y="53926"/>
                    <a:pt x="70614" y="53778"/>
                    <a:pt x="70725" y="53519"/>
                  </a:cubicBezTo>
                  <a:cubicBezTo>
                    <a:pt x="70799" y="53371"/>
                    <a:pt x="70836" y="53223"/>
                    <a:pt x="70910" y="53039"/>
                  </a:cubicBezTo>
                  <a:cubicBezTo>
                    <a:pt x="70984" y="52854"/>
                    <a:pt x="71058" y="52632"/>
                    <a:pt x="71132" y="52410"/>
                  </a:cubicBezTo>
                  <a:cubicBezTo>
                    <a:pt x="71317" y="51966"/>
                    <a:pt x="71465" y="51412"/>
                    <a:pt x="71649" y="50820"/>
                  </a:cubicBezTo>
                  <a:cubicBezTo>
                    <a:pt x="71797" y="50229"/>
                    <a:pt x="71908" y="49600"/>
                    <a:pt x="71982" y="48972"/>
                  </a:cubicBezTo>
                  <a:cubicBezTo>
                    <a:pt x="72093" y="48343"/>
                    <a:pt x="72130" y="47678"/>
                    <a:pt x="72167" y="47086"/>
                  </a:cubicBezTo>
                  <a:cubicBezTo>
                    <a:pt x="72130" y="46495"/>
                    <a:pt x="72167" y="45903"/>
                    <a:pt x="72093" y="45423"/>
                  </a:cubicBezTo>
                  <a:cubicBezTo>
                    <a:pt x="72093" y="45164"/>
                    <a:pt x="72056" y="44979"/>
                    <a:pt x="72056" y="44757"/>
                  </a:cubicBezTo>
                  <a:cubicBezTo>
                    <a:pt x="72019" y="44572"/>
                    <a:pt x="72019" y="44387"/>
                    <a:pt x="71982" y="44240"/>
                  </a:cubicBezTo>
                  <a:cubicBezTo>
                    <a:pt x="71945" y="43944"/>
                    <a:pt x="71945" y="43796"/>
                    <a:pt x="71945" y="43796"/>
                  </a:cubicBezTo>
                  <a:close/>
                  <a:moveTo>
                    <a:pt x="26952" y="49268"/>
                  </a:moveTo>
                  <a:cubicBezTo>
                    <a:pt x="26989" y="49489"/>
                    <a:pt x="27063" y="49674"/>
                    <a:pt x="27100" y="49859"/>
                  </a:cubicBezTo>
                  <a:lnTo>
                    <a:pt x="27322" y="50451"/>
                  </a:lnTo>
                  <a:cubicBezTo>
                    <a:pt x="27469" y="50820"/>
                    <a:pt x="27617" y="51190"/>
                    <a:pt x="27802" y="51523"/>
                  </a:cubicBezTo>
                  <a:cubicBezTo>
                    <a:pt x="28172" y="52262"/>
                    <a:pt x="28579" y="52965"/>
                    <a:pt x="29022" y="53630"/>
                  </a:cubicBezTo>
                  <a:cubicBezTo>
                    <a:pt x="29466" y="54296"/>
                    <a:pt x="29946" y="54961"/>
                    <a:pt x="30390" y="55627"/>
                  </a:cubicBezTo>
                  <a:cubicBezTo>
                    <a:pt x="30834" y="56329"/>
                    <a:pt x="31351" y="56957"/>
                    <a:pt x="31721" y="57660"/>
                  </a:cubicBezTo>
                  <a:cubicBezTo>
                    <a:pt x="31499" y="57327"/>
                    <a:pt x="31240" y="57031"/>
                    <a:pt x="30982" y="56699"/>
                  </a:cubicBezTo>
                  <a:lnTo>
                    <a:pt x="30242" y="55737"/>
                  </a:lnTo>
                  <a:cubicBezTo>
                    <a:pt x="29725" y="55109"/>
                    <a:pt x="29281" y="54443"/>
                    <a:pt x="28837" y="53741"/>
                  </a:cubicBezTo>
                  <a:cubicBezTo>
                    <a:pt x="28394" y="53076"/>
                    <a:pt x="27987" y="52373"/>
                    <a:pt x="27654" y="51634"/>
                  </a:cubicBezTo>
                  <a:cubicBezTo>
                    <a:pt x="27322" y="50857"/>
                    <a:pt x="27026" y="50081"/>
                    <a:pt x="26952" y="49268"/>
                  </a:cubicBezTo>
                  <a:close/>
                  <a:moveTo>
                    <a:pt x="69431" y="40025"/>
                  </a:moveTo>
                  <a:lnTo>
                    <a:pt x="69431" y="40025"/>
                  </a:lnTo>
                  <a:cubicBezTo>
                    <a:pt x="71502" y="43685"/>
                    <a:pt x="68211" y="45866"/>
                    <a:pt x="67767" y="47012"/>
                  </a:cubicBezTo>
                  <a:cubicBezTo>
                    <a:pt x="67361" y="48195"/>
                    <a:pt x="70873" y="51966"/>
                    <a:pt x="68692" y="55368"/>
                  </a:cubicBezTo>
                  <a:cubicBezTo>
                    <a:pt x="67427" y="57374"/>
                    <a:pt x="65700" y="57785"/>
                    <a:pt x="64495" y="57785"/>
                  </a:cubicBezTo>
                  <a:cubicBezTo>
                    <a:pt x="63657" y="57785"/>
                    <a:pt x="63072" y="57586"/>
                    <a:pt x="63072" y="57586"/>
                  </a:cubicBezTo>
                  <a:cubicBezTo>
                    <a:pt x="68951" y="56292"/>
                    <a:pt x="67102" y="51597"/>
                    <a:pt x="67102" y="51597"/>
                  </a:cubicBezTo>
                  <a:cubicBezTo>
                    <a:pt x="67139" y="51486"/>
                    <a:pt x="67213" y="51412"/>
                    <a:pt x="67250" y="51301"/>
                  </a:cubicBezTo>
                  <a:cubicBezTo>
                    <a:pt x="67694" y="52484"/>
                    <a:pt x="67731" y="53815"/>
                    <a:pt x="67287" y="55035"/>
                  </a:cubicBezTo>
                  <a:cubicBezTo>
                    <a:pt x="67915" y="53704"/>
                    <a:pt x="67989" y="52114"/>
                    <a:pt x="67472" y="50672"/>
                  </a:cubicBezTo>
                  <a:cubicBezTo>
                    <a:pt x="67694" y="49637"/>
                    <a:pt x="67102" y="48935"/>
                    <a:pt x="66400" y="48750"/>
                  </a:cubicBezTo>
                  <a:cubicBezTo>
                    <a:pt x="66104" y="48048"/>
                    <a:pt x="66067" y="47234"/>
                    <a:pt x="66215" y="46421"/>
                  </a:cubicBezTo>
                  <a:lnTo>
                    <a:pt x="66215" y="46421"/>
                  </a:lnTo>
                  <a:cubicBezTo>
                    <a:pt x="65919" y="47123"/>
                    <a:pt x="65808" y="47900"/>
                    <a:pt x="65919" y="48713"/>
                  </a:cubicBezTo>
                  <a:cubicBezTo>
                    <a:pt x="65771" y="48713"/>
                    <a:pt x="65660" y="48713"/>
                    <a:pt x="65549" y="48750"/>
                  </a:cubicBezTo>
                  <a:cubicBezTo>
                    <a:pt x="64699" y="45903"/>
                    <a:pt x="67731" y="44979"/>
                    <a:pt x="67731" y="44979"/>
                  </a:cubicBezTo>
                  <a:cubicBezTo>
                    <a:pt x="70429" y="43315"/>
                    <a:pt x="69431" y="40025"/>
                    <a:pt x="69431" y="40025"/>
                  </a:cubicBezTo>
                  <a:close/>
                  <a:moveTo>
                    <a:pt x="33865" y="43056"/>
                  </a:moveTo>
                  <a:cubicBezTo>
                    <a:pt x="35270" y="43759"/>
                    <a:pt x="36564" y="44240"/>
                    <a:pt x="37784" y="44609"/>
                  </a:cubicBezTo>
                  <a:cubicBezTo>
                    <a:pt x="37488" y="44720"/>
                    <a:pt x="37156" y="44831"/>
                    <a:pt x="36823" y="44905"/>
                  </a:cubicBezTo>
                  <a:cubicBezTo>
                    <a:pt x="35936" y="45164"/>
                    <a:pt x="35011" y="45386"/>
                    <a:pt x="34050" y="45534"/>
                  </a:cubicBezTo>
                  <a:cubicBezTo>
                    <a:pt x="35011" y="45534"/>
                    <a:pt x="35973" y="45497"/>
                    <a:pt x="36934" y="45386"/>
                  </a:cubicBezTo>
                  <a:cubicBezTo>
                    <a:pt x="37415" y="45349"/>
                    <a:pt x="37858" y="45275"/>
                    <a:pt x="38339" y="45201"/>
                  </a:cubicBezTo>
                  <a:lnTo>
                    <a:pt x="39078" y="45090"/>
                  </a:lnTo>
                  <a:lnTo>
                    <a:pt x="39411" y="45053"/>
                  </a:lnTo>
                  <a:cubicBezTo>
                    <a:pt x="39448" y="45053"/>
                    <a:pt x="39448" y="45053"/>
                    <a:pt x="39522" y="45016"/>
                  </a:cubicBezTo>
                  <a:cubicBezTo>
                    <a:pt x="39892" y="45090"/>
                    <a:pt x="40261" y="45164"/>
                    <a:pt x="40594" y="45201"/>
                  </a:cubicBezTo>
                  <a:cubicBezTo>
                    <a:pt x="39596" y="45497"/>
                    <a:pt x="38561" y="45718"/>
                    <a:pt x="37525" y="45829"/>
                  </a:cubicBezTo>
                  <a:cubicBezTo>
                    <a:pt x="35418" y="46125"/>
                    <a:pt x="33274" y="46162"/>
                    <a:pt x="31166" y="46199"/>
                  </a:cubicBezTo>
                  <a:cubicBezTo>
                    <a:pt x="32676" y="46305"/>
                    <a:pt x="34205" y="46392"/>
                    <a:pt x="35740" y="46392"/>
                  </a:cubicBezTo>
                  <a:cubicBezTo>
                    <a:pt x="36347" y="46392"/>
                    <a:pt x="36955" y="46378"/>
                    <a:pt x="37562" y="46347"/>
                  </a:cubicBezTo>
                  <a:cubicBezTo>
                    <a:pt x="39337" y="46236"/>
                    <a:pt x="41112" y="45977"/>
                    <a:pt x="42812" y="45386"/>
                  </a:cubicBezTo>
                  <a:cubicBezTo>
                    <a:pt x="42916" y="45387"/>
                    <a:pt x="43018" y="45388"/>
                    <a:pt x="43118" y="45388"/>
                  </a:cubicBezTo>
                  <a:cubicBezTo>
                    <a:pt x="45117" y="45388"/>
                    <a:pt x="46324" y="45053"/>
                    <a:pt x="46324" y="45053"/>
                  </a:cubicBezTo>
                  <a:lnTo>
                    <a:pt x="46324" y="45053"/>
                  </a:lnTo>
                  <a:cubicBezTo>
                    <a:pt x="41943" y="46639"/>
                    <a:pt x="37487" y="46896"/>
                    <a:pt x="33921" y="46896"/>
                  </a:cubicBezTo>
                  <a:cubicBezTo>
                    <a:pt x="32209" y="46896"/>
                    <a:pt x="30702" y="46837"/>
                    <a:pt x="29507" y="46837"/>
                  </a:cubicBezTo>
                  <a:cubicBezTo>
                    <a:pt x="28547" y="46837"/>
                    <a:pt x="27788" y="46875"/>
                    <a:pt x="27285" y="47012"/>
                  </a:cubicBezTo>
                  <a:cubicBezTo>
                    <a:pt x="26737" y="46991"/>
                    <a:pt x="26210" y="46981"/>
                    <a:pt x="25703" y="46981"/>
                  </a:cubicBezTo>
                  <a:cubicBezTo>
                    <a:pt x="16358" y="46981"/>
                    <a:pt x="13910" y="50402"/>
                    <a:pt x="16119" y="52225"/>
                  </a:cubicBezTo>
                  <a:cubicBezTo>
                    <a:pt x="18486" y="54148"/>
                    <a:pt x="26212" y="52336"/>
                    <a:pt x="29170" y="58510"/>
                  </a:cubicBezTo>
                  <a:cubicBezTo>
                    <a:pt x="23846" y="52595"/>
                    <a:pt x="13531" y="56551"/>
                    <a:pt x="9465" y="51153"/>
                  </a:cubicBezTo>
                  <a:cubicBezTo>
                    <a:pt x="12164" y="49563"/>
                    <a:pt x="9206" y="47345"/>
                    <a:pt x="9206" y="47345"/>
                  </a:cubicBezTo>
                  <a:cubicBezTo>
                    <a:pt x="11942" y="45460"/>
                    <a:pt x="18411" y="43168"/>
                    <a:pt x="18412" y="43167"/>
                  </a:cubicBezTo>
                  <a:lnTo>
                    <a:pt x="18412" y="43167"/>
                  </a:lnTo>
                  <a:cubicBezTo>
                    <a:pt x="13901" y="44905"/>
                    <a:pt x="12792" y="46162"/>
                    <a:pt x="12792" y="46162"/>
                  </a:cubicBezTo>
                  <a:cubicBezTo>
                    <a:pt x="14396" y="46452"/>
                    <a:pt x="16027" y="46575"/>
                    <a:pt x="17636" y="46575"/>
                  </a:cubicBezTo>
                  <a:cubicBezTo>
                    <a:pt x="25262" y="46575"/>
                    <a:pt x="32400" y="43820"/>
                    <a:pt x="33865" y="43056"/>
                  </a:cubicBezTo>
                  <a:close/>
                  <a:moveTo>
                    <a:pt x="70984" y="38472"/>
                  </a:moveTo>
                  <a:lnTo>
                    <a:pt x="70984" y="38472"/>
                  </a:lnTo>
                  <a:cubicBezTo>
                    <a:pt x="71243" y="38953"/>
                    <a:pt x="71502" y="39359"/>
                    <a:pt x="71723" y="39840"/>
                  </a:cubicBezTo>
                  <a:lnTo>
                    <a:pt x="72093" y="40542"/>
                  </a:lnTo>
                  <a:lnTo>
                    <a:pt x="72389" y="41245"/>
                  </a:lnTo>
                  <a:cubicBezTo>
                    <a:pt x="72796" y="42169"/>
                    <a:pt x="73128" y="43167"/>
                    <a:pt x="73350" y="44166"/>
                  </a:cubicBezTo>
                  <a:cubicBezTo>
                    <a:pt x="73609" y="45201"/>
                    <a:pt x="73720" y="46236"/>
                    <a:pt x="73757" y="47271"/>
                  </a:cubicBezTo>
                  <a:cubicBezTo>
                    <a:pt x="73794" y="48306"/>
                    <a:pt x="73683" y="49342"/>
                    <a:pt x="73461" y="50377"/>
                  </a:cubicBezTo>
                  <a:cubicBezTo>
                    <a:pt x="73239" y="51412"/>
                    <a:pt x="72869" y="52373"/>
                    <a:pt x="72389" y="53297"/>
                  </a:cubicBezTo>
                  <a:cubicBezTo>
                    <a:pt x="71908" y="54222"/>
                    <a:pt x="71317" y="55109"/>
                    <a:pt x="70614" y="55885"/>
                  </a:cubicBezTo>
                  <a:cubicBezTo>
                    <a:pt x="69912" y="56662"/>
                    <a:pt x="69135" y="57327"/>
                    <a:pt x="68248" y="57919"/>
                  </a:cubicBezTo>
                  <a:cubicBezTo>
                    <a:pt x="68063" y="58067"/>
                    <a:pt x="67804" y="58178"/>
                    <a:pt x="67583" y="58325"/>
                  </a:cubicBezTo>
                  <a:cubicBezTo>
                    <a:pt x="67361" y="58436"/>
                    <a:pt x="67139" y="58584"/>
                    <a:pt x="66917" y="58695"/>
                  </a:cubicBezTo>
                  <a:cubicBezTo>
                    <a:pt x="66437" y="58917"/>
                    <a:pt x="65956" y="59102"/>
                    <a:pt x="65475" y="59250"/>
                  </a:cubicBezTo>
                  <a:cubicBezTo>
                    <a:pt x="67361" y="58436"/>
                    <a:pt x="69024" y="57179"/>
                    <a:pt x="70318" y="55627"/>
                  </a:cubicBezTo>
                  <a:cubicBezTo>
                    <a:pt x="71612" y="54074"/>
                    <a:pt x="72537" y="52225"/>
                    <a:pt x="72980" y="50266"/>
                  </a:cubicBezTo>
                  <a:cubicBezTo>
                    <a:pt x="73424" y="48306"/>
                    <a:pt x="73350" y="46236"/>
                    <a:pt x="72980" y="44277"/>
                  </a:cubicBezTo>
                  <a:cubicBezTo>
                    <a:pt x="72574" y="42280"/>
                    <a:pt x="71871" y="40358"/>
                    <a:pt x="70984" y="38472"/>
                  </a:cubicBezTo>
                  <a:close/>
                  <a:moveTo>
                    <a:pt x="9132" y="59213"/>
                  </a:moveTo>
                  <a:lnTo>
                    <a:pt x="9132" y="59213"/>
                  </a:lnTo>
                  <a:cubicBezTo>
                    <a:pt x="9982" y="61172"/>
                    <a:pt x="11942" y="64795"/>
                    <a:pt x="11942" y="64795"/>
                  </a:cubicBezTo>
                  <a:lnTo>
                    <a:pt x="9723" y="63169"/>
                  </a:lnTo>
                  <a:cubicBezTo>
                    <a:pt x="9317" y="61579"/>
                    <a:pt x="9132" y="59213"/>
                    <a:pt x="9132" y="59213"/>
                  </a:cubicBezTo>
                  <a:close/>
                  <a:moveTo>
                    <a:pt x="15456" y="58199"/>
                  </a:moveTo>
                  <a:cubicBezTo>
                    <a:pt x="17143" y="58199"/>
                    <a:pt x="18818" y="59989"/>
                    <a:pt x="18818" y="59989"/>
                  </a:cubicBezTo>
                  <a:cubicBezTo>
                    <a:pt x="20815" y="62984"/>
                    <a:pt x="19853" y="65276"/>
                    <a:pt x="19853" y="65276"/>
                  </a:cubicBezTo>
                  <a:cubicBezTo>
                    <a:pt x="14049" y="62577"/>
                    <a:pt x="14123" y="58658"/>
                    <a:pt x="14123" y="58658"/>
                  </a:cubicBezTo>
                  <a:cubicBezTo>
                    <a:pt x="14546" y="58329"/>
                    <a:pt x="15002" y="58199"/>
                    <a:pt x="15456" y="58199"/>
                  </a:cubicBezTo>
                  <a:close/>
                  <a:moveTo>
                    <a:pt x="35011" y="54259"/>
                  </a:moveTo>
                  <a:cubicBezTo>
                    <a:pt x="42775" y="56847"/>
                    <a:pt x="46657" y="57586"/>
                    <a:pt x="47803" y="57771"/>
                  </a:cubicBezTo>
                  <a:cubicBezTo>
                    <a:pt x="47020" y="57671"/>
                    <a:pt x="46282" y="57625"/>
                    <a:pt x="45589" y="57625"/>
                  </a:cubicBezTo>
                  <a:cubicBezTo>
                    <a:pt x="37775" y="57625"/>
                    <a:pt x="35529" y="63483"/>
                    <a:pt x="35529" y="64943"/>
                  </a:cubicBezTo>
                  <a:cubicBezTo>
                    <a:pt x="34937" y="65128"/>
                    <a:pt x="34605" y="65313"/>
                    <a:pt x="34605" y="65313"/>
                  </a:cubicBezTo>
                  <a:cubicBezTo>
                    <a:pt x="34679" y="60876"/>
                    <a:pt x="32571" y="59139"/>
                    <a:pt x="32571" y="59139"/>
                  </a:cubicBezTo>
                  <a:cubicBezTo>
                    <a:pt x="32941" y="56403"/>
                    <a:pt x="31388" y="54259"/>
                    <a:pt x="31388" y="54259"/>
                  </a:cubicBezTo>
                  <a:close/>
                  <a:moveTo>
                    <a:pt x="18855" y="58843"/>
                  </a:moveTo>
                  <a:lnTo>
                    <a:pt x="18855" y="58843"/>
                  </a:lnTo>
                  <a:cubicBezTo>
                    <a:pt x="19114" y="59065"/>
                    <a:pt x="19336" y="59324"/>
                    <a:pt x="19521" y="59582"/>
                  </a:cubicBezTo>
                  <a:cubicBezTo>
                    <a:pt x="19706" y="59841"/>
                    <a:pt x="19927" y="60100"/>
                    <a:pt x="20075" y="60396"/>
                  </a:cubicBezTo>
                  <a:cubicBezTo>
                    <a:pt x="20408" y="60950"/>
                    <a:pt x="20704" y="61579"/>
                    <a:pt x="20852" y="62244"/>
                  </a:cubicBezTo>
                  <a:cubicBezTo>
                    <a:pt x="21036" y="62873"/>
                    <a:pt x="21110" y="63575"/>
                    <a:pt x="21036" y="64241"/>
                  </a:cubicBezTo>
                  <a:cubicBezTo>
                    <a:pt x="21000" y="64906"/>
                    <a:pt x="20815" y="65572"/>
                    <a:pt x="20482" y="66126"/>
                  </a:cubicBezTo>
                  <a:cubicBezTo>
                    <a:pt x="20630" y="65498"/>
                    <a:pt x="20704" y="64869"/>
                    <a:pt x="20667" y="64241"/>
                  </a:cubicBezTo>
                  <a:cubicBezTo>
                    <a:pt x="20630" y="63575"/>
                    <a:pt x="20556" y="62984"/>
                    <a:pt x="20408" y="62355"/>
                  </a:cubicBezTo>
                  <a:lnTo>
                    <a:pt x="20260" y="61912"/>
                  </a:lnTo>
                  <a:cubicBezTo>
                    <a:pt x="20223" y="61764"/>
                    <a:pt x="20149" y="61616"/>
                    <a:pt x="20112" y="61468"/>
                  </a:cubicBezTo>
                  <a:cubicBezTo>
                    <a:pt x="20001" y="61135"/>
                    <a:pt x="19853" y="60876"/>
                    <a:pt x="19743" y="60581"/>
                  </a:cubicBezTo>
                  <a:cubicBezTo>
                    <a:pt x="19706" y="60396"/>
                    <a:pt x="19595" y="60285"/>
                    <a:pt x="19558" y="60137"/>
                  </a:cubicBezTo>
                  <a:lnTo>
                    <a:pt x="19336" y="59693"/>
                  </a:lnTo>
                  <a:cubicBezTo>
                    <a:pt x="19188" y="59398"/>
                    <a:pt x="19003" y="59139"/>
                    <a:pt x="18855" y="58843"/>
                  </a:cubicBezTo>
                  <a:close/>
                  <a:moveTo>
                    <a:pt x="25103" y="49378"/>
                  </a:moveTo>
                  <a:cubicBezTo>
                    <a:pt x="24992" y="49785"/>
                    <a:pt x="25103" y="50155"/>
                    <a:pt x="25214" y="50525"/>
                  </a:cubicBezTo>
                  <a:cubicBezTo>
                    <a:pt x="25362" y="50931"/>
                    <a:pt x="25584" y="51264"/>
                    <a:pt x="25769" y="51597"/>
                  </a:cubicBezTo>
                  <a:cubicBezTo>
                    <a:pt x="26212" y="52299"/>
                    <a:pt x="26693" y="52928"/>
                    <a:pt x="27174" y="53593"/>
                  </a:cubicBezTo>
                  <a:cubicBezTo>
                    <a:pt x="28135" y="54887"/>
                    <a:pt x="29096" y="56181"/>
                    <a:pt x="29983" y="57549"/>
                  </a:cubicBezTo>
                  <a:cubicBezTo>
                    <a:pt x="30427" y="58214"/>
                    <a:pt x="30871" y="58917"/>
                    <a:pt x="31240" y="59619"/>
                  </a:cubicBezTo>
                  <a:cubicBezTo>
                    <a:pt x="31647" y="60359"/>
                    <a:pt x="31980" y="61098"/>
                    <a:pt x="32276" y="61875"/>
                  </a:cubicBezTo>
                  <a:cubicBezTo>
                    <a:pt x="32904" y="63353"/>
                    <a:pt x="33237" y="65017"/>
                    <a:pt x="33200" y="66644"/>
                  </a:cubicBezTo>
                  <a:cubicBezTo>
                    <a:pt x="33126" y="65830"/>
                    <a:pt x="32978" y="65017"/>
                    <a:pt x="32756" y="64241"/>
                  </a:cubicBezTo>
                  <a:cubicBezTo>
                    <a:pt x="32534" y="63501"/>
                    <a:pt x="32239" y="62725"/>
                    <a:pt x="31906" y="61986"/>
                  </a:cubicBezTo>
                  <a:cubicBezTo>
                    <a:pt x="31277" y="60544"/>
                    <a:pt x="30464" y="59139"/>
                    <a:pt x="29577" y="57808"/>
                  </a:cubicBezTo>
                  <a:cubicBezTo>
                    <a:pt x="28689" y="56440"/>
                    <a:pt x="27728" y="55146"/>
                    <a:pt x="26841" y="53815"/>
                  </a:cubicBezTo>
                  <a:cubicBezTo>
                    <a:pt x="26397" y="53113"/>
                    <a:pt x="25954" y="52447"/>
                    <a:pt x="25584" y="51708"/>
                  </a:cubicBezTo>
                  <a:cubicBezTo>
                    <a:pt x="25399" y="51375"/>
                    <a:pt x="25214" y="50968"/>
                    <a:pt x="25103" y="50599"/>
                  </a:cubicBezTo>
                  <a:cubicBezTo>
                    <a:pt x="24992" y="50192"/>
                    <a:pt x="24955" y="49748"/>
                    <a:pt x="25103" y="49378"/>
                  </a:cubicBezTo>
                  <a:close/>
                  <a:moveTo>
                    <a:pt x="52388" y="59139"/>
                  </a:moveTo>
                  <a:cubicBezTo>
                    <a:pt x="52387" y="59140"/>
                    <a:pt x="50760" y="65313"/>
                    <a:pt x="42923" y="67864"/>
                  </a:cubicBezTo>
                  <a:cubicBezTo>
                    <a:pt x="42923" y="67864"/>
                    <a:pt x="42110" y="67568"/>
                    <a:pt x="40742" y="66644"/>
                  </a:cubicBezTo>
                  <a:cubicBezTo>
                    <a:pt x="40742" y="66644"/>
                    <a:pt x="49763" y="66089"/>
                    <a:pt x="52388" y="59139"/>
                  </a:cubicBezTo>
                  <a:close/>
                  <a:moveTo>
                    <a:pt x="10130" y="65239"/>
                  </a:moveTo>
                  <a:lnTo>
                    <a:pt x="12459" y="67198"/>
                  </a:lnTo>
                  <a:cubicBezTo>
                    <a:pt x="14012" y="69528"/>
                    <a:pt x="15750" y="71154"/>
                    <a:pt x="15750" y="71154"/>
                  </a:cubicBezTo>
                  <a:cubicBezTo>
                    <a:pt x="14086" y="70895"/>
                    <a:pt x="12607" y="70008"/>
                    <a:pt x="12607" y="70008"/>
                  </a:cubicBezTo>
                  <a:cubicBezTo>
                    <a:pt x="10944" y="67051"/>
                    <a:pt x="10130" y="65239"/>
                    <a:pt x="10130" y="65239"/>
                  </a:cubicBezTo>
                  <a:close/>
                  <a:moveTo>
                    <a:pt x="27654" y="69269"/>
                  </a:moveTo>
                  <a:cubicBezTo>
                    <a:pt x="27654" y="69269"/>
                    <a:pt x="27654" y="69380"/>
                    <a:pt x="27617" y="69564"/>
                  </a:cubicBezTo>
                  <a:cubicBezTo>
                    <a:pt x="27617" y="69638"/>
                    <a:pt x="27580" y="69749"/>
                    <a:pt x="27543" y="69860"/>
                  </a:cubicBezTo>
                  <a:cubicBezTo>
                    <a:pt x="27506" y="69971"/>
                    <a:pt x="27469" y="70119"/>
                    <a:pt x="27395" y="70230"/>
                  </a:cubicBezTo>
                  <a:cubicBezTo>
                    <a:pt x="27285" y="70526"/>
                    <a:pt x="27174" y="70858"/>
                    <a:pt x="26952" y="71191"/>
                  </a:cubicBezTo>
                  <a:cubicBezTo>
                    <a:pt x="26767" y="71487"/>
                    <a:pt x="26508" y="71820"/>
                    <a:pt x="26249" y="72115"/>
                  </a:cubicBezTo>
                  <a:cubicBezTo>
                    <a:pt x="25954" y="72411"/>
                    <a:pt x="25658" y="72707"/>
                    <a:pt x="25362" y="72929"/>
                  </a:cubicBezTo>
                  <a:cubicBezTo>
                    <a:pt x="25066" y="73151"/>
                    <a:pt x="24771" y="73336"/>
                    <a:pt x="24475" y="73483"/>
                  </a:cubicBezTo>
                  <a:cubicBezTo>
                    <a:pt x="24364" y="73557"/>
                    <a:pt x="24216" y="73594"/>
                    <a:pt x="24105" y="73631"/>
                  </a:cubicBezTo>
                  <a:cubicBezTo>
                    <a:pt x="23994" y="73705"/>
                    <a:pt x="23883" y="73705"/>
                    <a:pt x="23809" y="73742"/>
                  </a:cubicBezTo>
                  <a:cubicBezTo>
                    <a:pt x="23661" y="73779"/>
                    <a:pt x="23551" y="73816"/>
                    <a:pt x="23551" y="73816"/>
                  </a:cubicBezTo>
                  <a:cubicBezTo>
                    <a:pt x="23551" y="73816"/>
                    <a:pt x="23624" y="73779"/>
                    <a:pt x="23772" y="73668"/>
                  </a:cubicBezTo>
                  <a:cubicBezTo>
                    <a:pt x="23846" y="73631"/>
                    <a:pt x="23920" y="73557"/>
                    <a:pt x="24031" y="73483"/>
                  </a:cubicBezTo>
                  <a:cubicBezTo>
                    <a:pt x="24105" y="73409"/>
                    <a:pt x="24216" y="73336"/>
                    <a:pt x="24327" y="73225"/>
                  </a:cubicBezTo>
                  <a:cubicBezTo>
                    <a:pt x="24586" y="73077"/>
                    <a:pt x="24808" y="72818"/>
                    <a:pt x="25103" y="72596"/>
                  </a:cubicBezTo>
                  <a:cubicBezTo>
                    <a:pt x="25362" y="72374"/>
                    <a:pt x="25658" y="72079"/>
                    <a:pt x="25880" y="71783"/>
                  </a:cubicBezTo>
                  <a:cubicBezTo>
                    <a:pt x="26138" y="71524"/>
                    <a:pt x="26397" y="71228"/>
                    <a:pt x="26619" y="70932"/>
                  </a:cubicBezTo>
                  <a:cubicBezTo>
                    <a:pt x="26804" y="70637"/>
                    <a:pt x="27026" y="70378"/>
                    <a:pt x="27174" y="70119"/>
                  </a:cubicBezTo>
                  <a:cubicBezTo>
                    <a:pt x="27248" y="70008"/>
                    <a:pt x="27322" y="69897"/>
                    <a:pt x="27358" y="69786"/>
                  </a:cubicBezTo>
                  <a:cubicBezTo>
                    <a:pt x="27432" y="69675"/>
                    <a:pt x="27506" y="69601"/>
                    <a:pt x="27543" y="69528"/>
                  </a:cubicBezTo>
                  <a:cubicBezTo>
                    <a:pt x="27617" y="69343"/>
                    <a:pt x="27654" y="69269"/>
                    <a:pt x="27654" y="69269"/>
                  </a:cubicBezTo>
                  <a:close/>
                  <a:moveTo>
                    <a:pt x="29725" y="65054"/>
                  </a:moveTo>
                  <a:cubicBezTo>
                    <a:pt x="29725" y="65054"/>
                    <a:pt x="29762" y="65091"/>
                    <a:pt x="29799" y="65202"/>
                  </a:cubicBezTo>
                  <a:cubicBezTo>
                    <a:pt x="29836" y="65276"/>
                    <a:pt x="29872" y="65387"/>
                    <a:pt x="29946" y="65535"/>
                  </a:cubicBezTo>
                  <a:cubicBezTo>
                    <a:pt x="30057" y="65867"/>
                    <a:pt x="30205" y="66348"/>
                    <a:pt x="30242" y="66940"/>
                  </a:cubicBezTo>
                  <a:cubicBezTo>
                    <a:pt x="30242" y="67531"/>
                    <a:pt x="30242" y="68234"/>
                    <a:pt x="30020" y="68973"/>
                  </a:cubicBezTo>
                  <a:cubicBezTo>
                    <a:pt x="29946" y="69343"/>
                    <a:pt x="29799" y="69675"/>
                    <a:pt x="29651" y="70045"/>
                  </a:cubicBezTo>
                  <a:cubicBezTo>
                    <a:pt x="29503" y="70415"/>
                    <a:pt x="29318" y="70748"/>
                    <a:pt x="29096" y="71117"/>
                  </a:cubicBezTo>
                  <a:cubicBezTo>
                    <a:pt x="28874" y="71450"/>
                    <a:pt x="28615" y="71746"/>
                    <a:pt x="28394" y="72042"/>
                  </a:cubicBezTo>
                  <a:cubicBezTo>
                    <a:pt x="28098" y="72337"/>
                    <a:pt x="27839" y="72596"/>
                    <a:pt x="27580" y="72855"/>
                  </a:cubicBezTo>
                  <a:cubicBezTo>
                    <a:pt x="27026" y="73336"/>
                    <a:pt x="26434" y="73705"/>
                    <a:pt x="25917" y="74001"/>
                  </a:cubicBezTo>
                  <a:cubicBezTo>
                    <a:pt x="25399" y="74297"/>
                    <a:pt x="24955" y="74482"/>
                    <a:pt x="24660" y="74629"/>
                  </a:cubicBezTo>
                  <a:cubicBezTo>
                    <a:pt x="24327" y="74740"/>
                    <a:pt x="24142" y="74814"/>
                    <a:pt x="24142" y="74814"/>
                  </a:cubicBezTo>
                  <a:cubicBezTo>
                    <a:pt x="24142" y="74814"/>
                    <a:pt x="24327" y="74703"/>
                    <a:pt x="24586" y="74556"/>
                  </a:cubicBezTo>
                  <a:cubicBezTo>
                    <a:pt x="24881" y="74371"/>
                    <a:pt x="25288" y="74112"/>
                    <a:pt x="25769" y="73779"/>
                  </a:cubicBezTo>
                  <a:cubicBezTo>
                    <a:pt x="26249" y="73446"/>
                    <a:pt x="26767" y="73003"/>
                    <a:pt x="27285" y="72522"/>
                  </a:cubicBezTo>
                  <a:cubicBezTo>
                    <a:pt x="27543" y="72300"/>
                    <a:pt x="27802" y="72005"/>
                    <a:pt x="28024" y="71746"/>
                  </a:cubicBezTo>
                  <a:cubicBezTo>
                    <a:pt x="28283" y="71450"/>
                    <a:pt x="28505" y="71154"/>
                    <a:pt x="28689" y="70822"/>
                  </a:cubicBezTo>
                  <a:cubicBezTo>
                    <a:pt x="28911" y="70526"/>
                    <a:pt x="29096" y="70193"/>
                    <a:pt x="29244" y="69860"/>
                  </a:cubicBezTo>
                  <a:cubicBezTo>
                    <a:pt x="29392" y="69528"/>
                    <a:pt x="29540" y="69195"/>
                    <a:pt x="29614" y="68862"/>
                  </a:cubicBezTo>
                  <a:cubicBezTo>
                    <a:pt x="29836" y="68160"/>
                    <a:pt x="29946" y="67531"/>
                    <a:pt x="29946" y="66940"/>
                  </a:cubicBezTo>
                  <a:cubicBezTo>
                    <a:pt x="29946" y="66385"/>
                    <a:pt x="29909" y="65904"/>
                    <a:pt x="29836" y="65572"/>
                  </a:cubicBezTo>
                  <a:cubicBezTo>
                    <a:pt x="29836" y="65387"/>
                    <a:pt x="29799" y="65276"/>
                    <a:pt x="29762" y="65202"/>
                  </a:cubicBezTo>
                  <a:cubicBezTo>
                    <a:pt x="29725" y="65091"/>
                    <a:pt x="29725" y="65054"/>
                    <a:pt x="29725" y="65054"/>
                  </a:cubicBezTo>
                  <a:close/>
                  <a:moveTo>
                    <a:pt x="4067" y="53704"/>
                  </a:moveTo>
                  <a:cubicBezTo>
                    <a:pt x="4695" y="55774"/>
                    <a:pt x="5361" y="57808"/>
                    <a:pt x="6063" y="59804"/>
                  </a:cubicBezTo>
                  <a:cubicBezTo>
                    <a:pt x="6803" y="61838"/>
                    <a:pt x="7616" y="63797"/>
                    <a:pt x="8540" y="65720"/>
                  </a:cubicBezTo>
                  <a:cubicBezTo>
                    <a:pt x="9465" y="67642"/>
                    <a:pt x="10500" y="69528"/>
                    <a:pt x="11831" y="71191"/>
                  </a:cubicBezTo>
                  <a:cubicBezTo>
                    <a:pt x="12459" y="72042"/>
                    <a:pt x="13199" y="72818"/>
                    <a:pt x="13975" y="73520"/>
                  </a:cubicBezTo>
                  <a:cubicBezTo>
                    <a:pt x="14788" y="74223"/>
                    <a:pt x="15713" y="74814"/>
                    <a:pt x="16674" y="75221"/>
                  </a:cubicBezTo>
                  <a:cubicBezTo>
                    <a:pt x="15676" y="74925"/>
                    <a:pt x="14715" y="74371"/>
                    <a:pt x="13827" y="73705"/>
                  </a:cubicBezTo>
                  <a:cubicBezTo>
                    <a:pt x="12977" y="73040"/>
                    <a:pt x="12200" y="72263"/>
                    <a:pt x="11535" y="71450"/>
                  </a:cubicBezTo>
                  <a:cubicBezTo>
                    <a:pt x="10130" y="69786"/>
                    <a:pt x="9021" y="67901"/>
                    <a:pt x="8097" y="65941"/>
                  </a:cubicBezTo>
                  <a:cubicBezTo>
                    <a:pt x="7136" y="64019"/>
                    <a:pt x="6359" y="61986"/>
                    <a:pt x="5694" y="59952"/>
                  </a:cubicBezTo>
                  <a:cubicBezTo>
                    <a:pt x="5028" y="57882"/>
                    <a:pt x="4511" y="55811"/>
                    <a:pt x="4067" y="53704"/>
                  </a:cubicBezTo>
                  <a:close/>
                  <a:moveTo>
                    <a:pt x="29577" y="60285"/>
                  </a:moveTo>
                  <a:cubicBezTo>
                    <a:pt x="29577" y="60285"/>
                    <a:pt x="29725" y="60544"/>
                    <a:pt x="29983" y="60987"/>
                  </a:cubicBezTo>
                  <a:cubicBezTo>
                    <a:pt x="30205" y="61468"/>
                    <a:pt x="30538" y="62133"/>
                    <a:pt x="30871" y="62947"/>
                  </a:cubicBezTo>
                  <a:cubicBezTo>
                    <a:pt x="31166" y="63797"/>
                    <a:pt x="31536" y="64795"/>
                    <a:pt x="31647" y="65904"/>
                  </a:cubicBezTo>
                  <a:cubicBezTo>
                    <a:pt x="31721" y="66496"/>
                    <a:pt x="31721" y="67087"/>
                    <a:pt x="31684" y="67679"/>
                  </a:cubicBezTo>
                  <a:cubicBezTo>
                    <a:pt x="31610" y="68271"/>
                    <a:pt x="31499" y="68862"/>
                    <a:pt x="31314" y="69454"/>
                  </a:cubicBezTo>
                  <a:cubicBezTo>
                    <a:pt x="30908" y="70600"/>
                    <a:pt x="30242" y="71635"/>
                    <a:pt x="29540" y="72522"/>
                  </a:cubicBezTo>
                  <a:cubicBezTo>
                    <a:pt x="28800" y="73372"/>
                    <a:pt x="27950" y="74038"/>
                    <a:pt x="27248" y="74556"/>
                  </a:cubicBezTo>
                  <a:cubicBezTo>
                    <a:pt x="26508" y="75073"/>
                    <a:pt x="25843" y="75406"/>
                    <a:pt x="25362" y="75628"/>
                  </a:cubicBezTo>
                  <a:cubicBezTo>
                    <a:pt x="24881" y="75850"/>
                    <a:pt x="24623" y="75960"/>
                    <a:pt x="24623" y="75960"/>
                  </a:cubicBezTo>
                  <a:cubicBezTo>
                    <a:pt x="24623" y="75960"/>
                    <a:pt x="24881" y="75850"/>
                    <a:pt x="25325" y="75554"/>
                  </a:cubicBezTo>
                  <a:cubicBezTo>
                    <a:pt x="25769" y="75295"/>
                    <a:pt x="26360" y="74888"/>
                    <a:pt x="27063" y="74334"/>
                  </a:cubicBezTo>
                  <a:cubicBezTo>
                    <a:pt x="27765" y="73816"/>
                    <a:pt x="28505" y="73077"/>
                    <a:pt x="29207" y="72263"/>
                  </a:cubicBezTo>
                  <a:cubicBezTo>
                    <a:pt x="29872" y="71413"/>
                    <a:pt x="30464" y="70378"/>
                    <a:pt x="30834" y="69306"/>
                  </a:cubicBezTo>
                  <a:cubicBezTo>
                    <a:pt x="31019" y="68751"/>
                    <a:pt x="31166" y="68197"/>
                    <a:pt x="31203" y="67642"/>
                  </a:cubicBezTo>
                  <a:cubicBezTo>
                    <a:pt x="31277" y="67050"/>
                    <a:pt x="31277" y="66496"/>
                    <a:pt x="31240" y="65978"/>
                  </a:cubicBezTo>
                  <a:cubicBezTo>
                    <a:pt x="31130" y="64869"/>
                    <a:pt x="30871" y="63871"/>
                    <a:pt x="30612" y="63058"/>
                  </a:cubicBezTo>
                  <a:cubicBezTo>
                    <a:pt x="30316" y="62207"/>
                    <a:pt x="30057" y="61505"/>
                    <a:pt x="29872" y="61024"/>
                  </a:cubicBezTo>
                  <a:cubicBezTo>
                    <a:pt x="29688" y="60544"/>
                    <a:pt x="29577" y="60285"/>
                    <a:pt x="29577" y="60285"/>
                  </a:cubicBezTo>
                  <a:close/>
                  <a:moveTo>
                    <a:pt x="33089" y="68714"/>
                  </a:moveTo>
                  <a:lnTo>
                    <a:pt x="33089" y="68714"/>
                  </a:lnTo>
                  <a:cubicBezTo>
                    <a:pt x="33052" y="68973"/>
                    <a:pt x="33015" y="69195"/>
                    <a:pt x="33015" y="69417"/>
                  </a:cubicBezTo>
                  <a:lnTo>
                    <a:pt x="32941" y="69749"/>
                  </a:lnTo>
                  <a:cubicBezTo>
                    <a:pt x="32941" y="69860"/>
                    <a:pt x="32904" y="69971"/>
                    <a:pt x="32867" y="70082"/>
                  </a:cubicBezTo>
                  <a:lnTo>
                    <a:pt x="32682" y="70748"/>
                  </a:lnTo>
                  <a:lnTo>
                    <a:pt x="32423" y="71413"/>
                  </a:lnTo>
                  <a:cubicBezTo>
                    <a:pt x="32054" y="72263"/>
                    <a:pt x="31573" y="73077"/>
                    <a:pt x="30982" y="73779"/>
                  </a:cubicBezTo>
                  <a:cubicBezTo>
                    <a:pt x="30353" y="74482"/>
                    <a:pt x="29688" y="75110"/>
                    <a:pt x="28948" y="75628"/>
                  </a:cubicBezTo>
                  <a:cubicBezTo>
                    <a:pt x="28209" y="76182"/>
                    <a:pt x="27395" y="76663"/>
                    <a:pt x="26508" y="76959"/>
                  </a:cubicBezTo>
                  <a:cubicBezTo>
                    <a:pt x="27285" y="76478"/>
                    <a:pt x="28024" y="75923"/>
                    <a:pt x="28689" y="75332"/>
                  </a:cubicBezTo>
                  <a:cubicBezTo>
                    <a:pt x="29392" y="74777"/>
                    <a:pt x="30020" y="74112"/>
                    <a:pt x="30612" y="73446"/>
                  </a:cubicBezTo>
                  <a:cubicBezTo>
                    <a:pt x="31166" y="72781"/>
                    <a:pt x="31684" y="72005"/>
                    <a:pt x="32091" y="71228"/>
                  </a:cubicBezTo>
                  <a:lnTo>
                    <a:pt x="32387" y="70637"/>
                  </a:lnTo>
                  <a:lnTo>
                    <a:pt x="32645" y="70008"/>
                  </a:lnTo>
                  <a:cubicBezTo>
                    <a:pt x="32682" y="69934"/>
                    <a:pt x="32719" y="69823"/>
                    <a:pt x="32793" y="69712"/>
                  </a:cubicBezTo>
                  <a:lnTo>
                    <a:pt x="32867" y="69380"/>
                  </a:lnTo>
                  <a:cubicBezTo>
                    <a:pt x="32941" y="69158"/>
                    <a:pt x="33015" y="68936"/>
                    <a:pt x="33089" y="68714"/>
                  </a:cubicBezTo>
                  <a:close/>
                  <a:moveTo>
                    <a:pt x="20963" y="72005"/>
                  </a:moveTo>
                  <a:lnTo>
                    <a:pt x="21036" y="72115"/>
                  </a:lnTo>
                  <a:cubicBezTo>
                    <a:pt x="21258" y="72596"/>
                    <a:pt x="21517" y="73077"/>
                    <a:pt x="21739" y="73520"/>
                  </a:cubicBezTo>
                  <a:lnTo>
                    <a:pt x="22515" y="74925"/>
                  </a:lnTo>
                  <a:cubicBezTo>
                    <a:pt x="22737" y="75369"/>
                    <a:pt x="23033" y="75850"/>
                    <a:pt x="23255" y="76293"/>
                  </a:cubicBezTo>
                  <a:lnTo>
                    <a:pt x="24068" y="77661"/>
                  </a:lnTo>
                  <a:cubicBezTo>
                    <a:pt x="23698" y="77291"/>
                    <a:pt x="23366" y="76885"/>
                    <a:pt x="23033" y="76478"/>
                  </a:cubicBezTo>
                  <a:cubicBezTo>
                    <a:pt x="22737" y="76034"/>
                    <a:pt x="22404" y="75591"/>
                    <a:pt x="22146" y="75147"/>
                  </a:cubicBezTo>
                  <a:cubicBezTo>
                    <a:pt x="21850" y="74703"/>
                    <a:pt x="21591" y="74223"/>
                    <a:pt x="21332" y="73779"/>
                  </a:cubicBezTo>
                  <a:cubicBezTo>
                    <a:pt x="21073" y="73336"/>
                    <a:pt x="20889" y="72929"/>
                    <a:pt x="20667" y="72485"/>
                  </a:cubicBezTo>
                  <a:cubicBezTo>
                    <a:pt x="20075" y="72448"/>
                    <a:pt x="19447" y="72448"/>
                    <a:pt x="18855" y="72448"/>
                  </a:cubicBezTo>
                  <a:lnTo>
                    <a:pt x="17857" y="72448"/>
                  </a:lnTo>
                  <a:cubicBezTo>
                    <a:pt x="17524" y="72448"/>
                    <a:pt x="17192" y="72448"/>
                    <a:pt x="16859" y="72485"/>
                  </a:cubicBezTo>
                  <a:cubicBezTo>
                    <a:pt x="17155" y="72374"/>
                    <a:pt x="17487" y="72300"/>
                    <a:pt x="17820" y="72226"/>
                  </a:cubicBezTo>
                  <a:cubicBezTo>
                    <a:pt x="18153" y="72189"/>
                    <a:pt x="18486" y="72152"/>
                    <a:pt x="18818" y="72115"/>
                  </a:cubicBezTo>
                  <a:cubicBezTo>
                    <a:pt x="19484" y="72042"/>
                    <a:pt x="20149" y="72005"/>
                    <a:pt x="20815" y="72005"/>
                  </a:cubicBezTo>
                  <a:close/>
                  <a:moveTo>
                    <a:pt x="40502" y="0"/>
                  </a:moveTo>
                  <a:cubicBezTo>
                    <a:pt x="39829" y="0"/>
                    <a:pt x="39145" y="20"/>
                    <a:pt x="38450" y="60"/>
                  </a:cubicBezTo>
                  <a:cubicBezTo>
                    <a:pt x="21628" y="1058"/>
                    <a:pt x="1479" y="11447"/>
                    <a:pt x="740" y="30745"/>
                  </a:cubicBezTo>
                  <a:cubicBezTo>
                    <a:pt x="0" y="42613"/>
                    <a:pt x="3808" y="58399"/>
                    <a:pt x="6729" y="65313"/>
                  </a:cubicBezTo>
                  <a:cubicBezTo>
                    <a:pt x="7357" y="69601"/>
                    <a:pt x="10389" y="74851"/>
                    <a:pt x="18412" y="77883"/>
                  </a:cubicBezTo>
                  <a:cubicBezTo>
                    <a:pt x="19225" y="79026"/>
                    <a:pt x="20598" y="79550"/>
                    <a:pt x="21917" y="79550"/>
                  </a:cubicBezTo>
                  <a:cubicBezTo>
                    <a:pt x="23114" y="79550"/>
                    <a:pt x="24267" y="79118"/>
                    <a:pt x="24918" y="78327"/>
                  </a:cubicBezTo>
                  <a:cubicBezTo>
                    <a:pt x="25020" y="78335"/>
                    <a:pt x="25129" y="78339"/>
                    <a:pt x="25243" y="78339"/>
                  </a:cubicBezTo>
                  <a:cubicBezTo>
                    <a:pt x="27711" y="78339"/>
                    <a:pt x="32997" y="76394"/>
                    <a:pt x="34198" y="70600"/>
                  </a:cubicBezTo>
                  <a:lnTo>
                    <a:pt x="37045" y="67198"/>
                  </a:lnTo>
                  <a:cubicBezTo>
                    <a:pt x="37045" y="67198"/>
                    <a:pt x="40298" y="67494"/>
                    <a:pt x="41999" y="68862"/>
                  </a:cubicBezTo>
                  <a:cubicBezTo>
                    <a:pt x="51574" y="68418"/>
                    <a:pt x="53497" y="59619"/>
                    <a:pt x="53497" y="59619"/>
                  </a:cubicBezTo>
                  <a:cubicBezTo>
                    <a:pt x="53497" y="59619"/>
                    <a:pt x="53386" y="59398"/>
                    <a:pt x="53016" y="58991"/>
                  </a:cubicBezTo>
                  <a:cubicBezTo>
                    <a:pt x="53234" y="58623"/>
                    <a:pt x="53809" y="58476"/>
                    <a:pt x="54581" y="58476"/>
                  </a:cubicBezTo>
                  <a:cubicBezTo>
                    <a:pt x="55903" y="58476"/>
                    <a:pt x="57805" y="58907"/>
                    <a:pt x="59486" y="59398"/>
                  </a:cubicBezTo>
                  <a:cubicBezTo>
                    <a:pt x="59486" y="59398"/>
                    <a:pt x="59930" y="60618"/>
                    <a:pt x="61076" y="60692"/>
                  </a:cubicBezTo>
                  <a:cubicBezTo>
                    <a:pt x="72869" y="60618"/>
                    <a:pt x="78489" y="47752"/>
                    <a:pt x="71649" y="37585"/>
                  </a:cubicBezTo>
                  <a:cubicBezTo>
                    <a:pt x="71649" y="37585"/>
                    <a:pt x="76419" y="35145"/>
                    <a:pt x="82704" y="32668"/>
                  </a:cubicBezTo>
                  <a:cubicBezTo>
                    <a:pt x="82791" y="32669"/>
                    <a:pt x="82877" y="32669"/>
                    <a:pt x="82962" y="32669"/>
                  </a:cubicBezTo>
                  <a:cubicBezTo>
                    <a:pt x="89673" y="32669"/>
                    <a:pt x="89556" y="30030"/>
                    <a:pt x="86320" y="30030"/>
                  </a:cubicBezTo>
                  <a:cubicBezTo>
                    <a:pt x="86069" y="30030"/>
                    <a:pt x="85800" y="30046"/>
                    <a:pt x="85513" y="30080"/>
                  </a:cubicBezTo>
                  <a:cubicBezTo>
                    <a:pt x="85513" y="30080"/>
                    <a:pt x="83517" y="29451"/>
                    <a:pt x="78415" y="28453"/>
                  </a:cubicBezTo>
                  <a:cubicBezTo>
                    <a:pt x="73313" y="27455"/>
                    <a:pt x="70355" y="26050"/>
                    <a:pt x="69135" y="22834"/>
                  </a:cubicBezTo>
                  <a:cubicBezTo>
                    <a:pt x="65697" y="10500"/>
                    <a:pt x="56110" y="0"/>
                    <a:pt x="4050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8" name="Google Shape;1538;p64"/>
            <p:cNvSpPr/>
            <p:nvPr/>
          </p:nvSpPr>
          <p:spPr>
            <a:xfrm>
              <a:off x="1665225" y="1423875"/>
              <a:ext cx="733900" cy="121100"/>
            </a:xfrm>
            <a:custGeom>
              <a:rect b="b" l="l" r="r" t="t"/>
              <a:pathLst>
                <a:path extrusionOk="0" h="4844" w="29356">
                  <a:moveTo>
                    <a:pt x="3771" y="1"/>
                  </a:moveTo>
                  <a:cubicBezTo>
                    <a:pt x="2514" y="112"/>
                    <a:pt x="1257" y="186"/>
                    <a:pt x="0" y="297"/>
                  </a:cubicBezTo>
                  <a:cubicBezTo>
                    <a:pt x="1235" y="297"/>
                    <a:pt x="2469" y="261"/>
                    <a:pt x="3739" y="225"/>
                  </a:cubicBezTo>
                  <a:lnTo>
                    <a:pt x="3739" y="225"/>
                  </a:lnTo>
                  <a:cubicBezTo>
                    <a:pt x="5068" y="815"/>
                    <a:pt x="6398" y="1258"/>
                    <a:pt x="7764" y="1701"/>
                  </a:cubicBezTo>
                  <a:cubicBezTo>
                    <a:pt x="9132" y="2108"/>
                    <a:pt x="10537" y="2441"/>
                    <a:pt x="11942" y="2737"/>
                  </a:cubicBezTo>
                  <a:cubicBezTo>
                    <a:pt x="12644" y="2885"/>
                    <a:pt x="13347" y="3032"/>
                    <a:pt x="14049" y="3143"/>
                  </a:cubicBezTo>
                  <a:cubicBezTo>
                    <a:pt x="14382" y="3180"/>
                    <a:pt x="14752" y="3254"/>
                    <a:pt x="15085" y="3328"/>
                  </a:cubicBezTo>
                  <a:lnTo>
                    <a:pt x="16157" y="3476"/>
                  </a:lnTo>
                  <a:cubicBezTo>
                    <a:pt x="16859" y="3550"/>
                    <a:pt x="17599" y="3624"/>
                    <a:pt x="18301" y="3698"/>
                  </a:cubicBezTo>
                  <a:cubicBezTo>
                    <a:pt x="18965" y="3768"/>
                    <a:pt x="19629" y="3805"/>
                    <a:pt x="20324" y="3871"/>
                  </a:cubicBezTo>
                  <a:lnTo>
                    <a:pt x="20324" y="3871"/>
                  </a:lnTo>
                  <a:lnTo>
                    <a:pt x="20852" y="4696"/>
                  </a:lnTo>
                  <a:lnTo>
                    <a:pt x="20963" y="4844"/>
                  </a:lnTo>
                  <a:lnTo>
                    <a:pt x="21148" y="4733"/>
                  </a:lnTo>
                  <a:lnTo>
                    <a:pt x="22488" y="3936"/>
                  </a:lnTo>
                  <a:lnTo>
                    <a:pt x="22488" y="3936"/>
                  </a:lnTo>
                  <a:cubicBezTo>
                    <a:pt x="23018" y="4042"/>
                    <a:pt x="23578" y="4145"/>
                    <a:pt x="24105" y="4215"/>
                  </a:cubicBezTo>
                  <a:cubicBezTo>
                    <a:pt x="24697" y="4326"/>
                    <a:pt x="25288" y="4400"/>
                    <a:pt x="25843" y="4474"/>
                  </a:cubicBezTo>
                  <a:cubicBezTo>
                    <a:pt x="26435" y="4548"/>
                    <a:pt x="27026" y="4585"/>
                    <a:pt x="27618" y="4622"/>
                  </a:cubicBezTo>
                  <a:cubicBezTo>
                    <a:pt x="28010" y="4648"/>
                    <a:pt x="28420" y="4674"/>
                    <a:pt x="28836" y="4674"/>
                  </a:cubicBezTo>
                  <a:cubicBezTo>
                    <a:pt x="29009" y="4674"/>
                    <a:pt x="29182" y="4670"/>
                    <a:pt x="29355" y="4659"/>
                  </a:cubicBezTo>
                  <a:cubicBezTo>
                    <a:pt x="28764" y="4659"/>
                    <a:pt x="28172" y="4585"/>
                    <a:pt x="27618" y="4511"/>
                  </a:cubicBezTo>
                  <a:cubicBezTo>
                    <a:pt x="27026" y="4437"/>
                    <a:pt x="26435" y="4363"/>
                    <a:pt x="25880" y="4252"/>
                  </a:cubicBezTo>
                  <a:cubicBezTo>
                    <a:pt x="25288" y="4142"/>
                    <a:pt x="24734" y="4031"/>
                    <a:pt x="24179" y="3920"/>
                  </a:cubicBezTo>
                  <a:cubicBezTo>
                    <a:pt x="23588" y="3809"/>
                    <a:pt x="23033" y="3698"/>
                    <a:pt x="22442" y="3550"/>
                  </a:cubicBezTo>
                  <a:lnTo>
                    <a:pt x="22405" y="3550"/>
                  </a:lnTo>
                  <a:lnTo>
                    <a:pt x="22331" y="3587"/>
                  </a:lnTo>
                  <a:lnTo>
                    <a:pt x="21085" y="4308"/>
                  </a:lnTo>
                  <a:lnTo>
                    <a:pt x="21085" y="4308"/>
                  </a:lnTo>
                  <a:lnTo>
                    <a:pt x="20630" y="3550"/>
                  </a:lnTo>
                  <a:lnTo>
                    <a:pt x="20556" y="3476"/>
                  </a:lnTo>
                  <a:lnTo>
                    <a:pt x="20445" y="3439"/>
                  </a:lnTo>
                  <a:cubicBezTo>
                    <a:pt x="19040" y="3328"/>
                    <a:pt x="17636" y="3180"/>
                    <a:pt x="16231" y="2995"/>
                  </a:cubicBezTo>
                  <a:cubicBezTo>
                    <a:pt x="14826" y="2774"/>
                    <a:pt x="13421" y="2552"/>
                    <a:pt x="12016" y="2256"/>
                  </a:cubicBezTo>
                  <a:cubicBezTo>
                    <a:pt x="10648" y="1997"/>
                    <a:pt x="9243" y="1665"/>
                    <a:pt x="7875" y="1295"/>
                  </a:cubicBezTo>
                  <a:cubicBezTo>
                    <a:pt x="7210" y="1110"/>
                    <a:pt x="6507" y="925"/>
                    <a:pt x="5842" y="703"/>
                  </a:cubicBezTo>
                  <a:cubicBezTo>
                    <a:pt x="5176" y="481"/>
                    <a:pt x="4474" y="260"/>
                    <a:pt x="3845"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39" name="Google Shape;1539;p64"/>
          <p:cNvGrpSpPr/>
          <p:nvPr/>
        </p:nvGrpSpPr>
        <p:grpSpPr>
          <a:xfrm>
            <a:off x="2525352" y="2488435"/>
            <a:ext cx="2710828" cy="1951987"/>
            <a:chOff x="1438325" y="2540175"/>
            <a:chExt cx="3657350" cy="2633550"/>
          </a:xfrm>
        </p:grpSpPr>
        <p:sp>
          <p:nvSpPr>
            <p:cNvPr id="1540" name="Google Shape;1540;p64"/>
            <p:cNvSpPr/>
            <p:nvPr/>
          </p:nvSpPr>
          <p:spPr>
            <a:xfrm>
              <a:off x="2614900" y="4069200"/>
              <a:ext cx="15750" cy="14825"/>
            </a:xfrm>
            <a:custGeom>
              <a:rect b="b" l="l" r="r" t="t"/>
              <a:pathLst>
                <a:path extrusionOk="0" h="593" w="630">
                  <a:moveTo>
                    <a:pt x="149" y="1"/>
                  </a:moveTo>
                  <a:cubicBezTo>
                    <a:pt x="112" y="1"/>
                    <a:pt x="112" y="38"/>
                    <a:pt x="112" y="38"/>
                  </a:cubicBezTo>
                  <a:cubicBezTo>
                    <a:pt x="75" y="148"/>
                    <a:pt x="38" y="222"/>
                    <a:pt x="1" y="296"/>
                  </a:cubicBezTo>
                  <a:cubicBezTo>
                    <a:pt x="1" y="333"/>
                    <a:pt x="1" y="407"/>
                    <a:pt x="75" y="444"/>
                  </a:cubicBezTo>
                  <a:cubicBezTo>
                    <a:pt x="149" y="481"/>
                    <a:pt x="260" y="518"/>
                    <a:pt x="371" y="592"/>
                  </a:cubicBezTo>
                  <a:lnTo>
                    <a:pt x="445" y="592"/>
                  </a:lnTo>
                  <a:cubicBezTo>
                    <a:pt x="481" y="555"/>
                    <a:pt x="518" y="555"/>
                    <a:pt x="518" y="518"/>
                  </a:cubicBezTo>
                  <a:cubicBezTo>
                    <a:pt x="555" y="407"/>
                    <a:pt x="555" y="333"/>
                    <a:pt x="592" y="259"/>
                  </a:cubicBezTo>
                  <a:cubicBezTo>
                    <a:pt x="629" y="185"/>
                    <a:pt x="592" y="148"/>
                    <a:pt x="555" y="112"/>
                  </a:cubicBezTo>
                  <a:lnTo>
                    <a:pt x="223"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1" name="Google Shape;1541;p64"/>
            <p:cNvSpPr/>
            <p:nvPr/>
          </p:nvSpPr>
          <p:spPr>
            <a:xfrm>
              <a:off x="2449475" y="3924100"/>
              <a:ext cx="11100" cy="31450"/>
            </a:xfrm>
            <a:custGeom>
              <a:rect b="b" l="l" r="r" t="t"/>
              <a:pathLst>
                <a:path extrusionOk="0" h="1258" w="444">
                  <a:moveTo>
                    <a:pt x="74" y="0"/>
                  </a:moveTo>
                  <a:cubicBezTo>
                    <a:pt x="37" y="0"/>
                    <a:pt x="0" y="37"/>
                    <a:pt x="0" y="74"/>
                  </a:cubicBezTo>
                  <a:cubicBezTo>
                    <a:pt x="0" y="481"/>
                    <a:pt x="0" y="814"/>
                    <a:pt x="0" y="1072"/>
                  </a:cubicBezTo>
                  <a:cubicBezTo>
                    <a:pt x="0" y="1109"/>
                    <a:pt x="37" y="1146"/>
                    <a:pt x="37" y="1183"/>
                  </a:cubicBezTo>
                  <a:lnTo>
                    <a:pt x="148" y="1220"/>
                  </a:lnTo>
                  <a:cubicBezTo>
                    <a:pt x="185" y="1220"/>
                    <a:pt x="185" y="1257"/>
                    <a:pt x="222" y="1257"/>
                  </a:cubicBezTo>
                  <a:lnTo>
                    <a:pt x="259" y="1257"/>
                  </a:lnTo>
                  <a:cubicBezTo>
                    <a:pt x="296" y="1220"/>
                    <a:pt x="296" y="1183"/>
                    <a:pt x="296" y="1146"/>
                  </a:cubicBezTo>
                  <a:cubicBezTo>
                    <a:pt x="370" y="888"/>
                    <a:pt x="407" y="592"/>
                    <a:pt x="444" y="296"/>
                  </a:cubicBezTo>
                  <a:cubicBezTo>
                    <a:pt x="444" y="259"/>
                    <a:pt x="444" y="222"/>
                    <a:pt x="407" y="185"/>
                  </a:cubicBezTo>
                  <a:lnTo>
                    <a:pt x="185"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2" name="Google Shape;1542;p64"/>
            <p:cNvSpPr/>
            <p:nvPr/>
          </p:nvSpPr>
          <p:spPr>
            <a:xfrm>
              <a:off x="2465175" y="3936100"/>
              <a:ext cx="13900" cy="30525"/>
            </a:xfrm>
            <a:custGeom>
              <a:rect b="b" l="l" r="r" t="t"/>
              <a:pathLst>
                <a:path extrusionOk="0" h="1221" w="556">
                  <a:moveTo>
                    <a:pt x="148" y="1"/>
                  </a:moveTo>
                  <a:cubicBezTo>
                    <a:pt x="112" y="1"/>
                    <a:pt x="112" y="38"/>
                    <a:pt x="75" y="38"/>
                  </a:cubicBezTo>
                  <a:cubicBezTo>
                    <a:pt x="38" y="38"/>
                    <a:pt x="38" y="75"/>
                    <a:pt x="38" y="112"/>
                  </a:cubicBezTo>
                  <a:cubicBezTo>
                    <a:pt x="38" y="408"/>
                    <a:pt x="38" y="703"/>
                    <a:pt x="1" y="999"/>
                  </a:cubicBezTo>
                  <a:cubicBezTo>
                    <a:pt x="1" y="1036"/>
                    <a:pt x="38" y="1073"/>
                    <a:pt x="75" y="1110"/>
                  </a:cubicBezTo>
                  <a:lnTo>
                    <a:pt x="259" y="1221"/>
                  </a:lnTo>
                  <a:lnTo>
                    <a:pt x="333" y="1221"/>
                  </a:lnTo>
                  <a:cubicBezTo>
                    <a:pt x="370" y="1221"/>
                    <a:pt x="407" y="1184"/>
                    <a:pt x="407" y="1147"/>
                  </a:cubicBezTo>
                  <a:cubicBezTo>
                    <a:pt x="444" y="888"/>
                    <a:pt x="481" y="629"/>
                    <a:pt x="518" y="371"/>
                  </a:cubicBezTo>
                  <a:cubicBezTo>
                    <a:pt x="555" y="334"/>
                    <a:pt x="518" y="297"/>
                    <a:pt x="481" y="260"/>
                  </a:cubicBezTo>
                  <a:lnTo>
                    <a:pt x="185" y="38"/>
                  </a:lnTo>
                  <a:cubicBezTo>
                    <a:pt x="185" y="38"/>
                    <a:pt x="148" y="1"/>
                    <a:pt x="14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3" name="Google Shape;1543;p64"/>
            <p:cNvSpPr/>
            <p:nvPr/>
          </p:nvSpPr>
          <p:spPr>
            <a:xfrm>
              <a:off x="2275700" y="3978625"/>
              <a:ext cx="193200" cy="134050"/>
            </a:xfrm>
            <a:custGeom>
              <a:rect b="b" l="l" r="r" t="t"/>
              <a:pathLst>
                <a:path extrusionOk="0" h="5362" w="7728">
                  <a:moveTo>
                    <a:pt x="4770" y="0"/>
                  </a:moveTo>
                  <a:cubicBezTo>
                    <a:pt x="4178" y="0"/>
                    <a:pt x="3587" y="111"/>
                    <a:pt x="3032" y="296"/>
                  </a:cubicBezTo>
                  <a:cubicBezTo>
                    <a:pt x="1516" y="888"/>
                    <a:pt x="1" y="2478"/>
                    <a:pt x="259" y="5250"/>
                  </a:cubicBezTo>
                  <a:cubicBezTo>
                    <a:pt x="259" y="5287"/>
                    <a:pt x="296" y="5324"/>
                    <a:pt x="333" y="5361"/>
                  </a:cubicBezTo>
                  <a:lnTo>
                    <a:pt x="370" y="5361"/>
                  </a:lnTo>
                  <a:cubicBezTo>
                    <a:pt x="370" y="5361"/>
                    <a:pt x="407" y="5361"/>
                    <a:pt x="407" y="5324"/>
                  </a:cubicBezTo>
                  <a:cubicBezTo>
                    <a:pt x="518" y="5287"/>
                    <a:pt x="629" y="5213"/>
                    <a:pt x="740" y="5176"/>
                  </a:cubicBezTo>
                  <a:cubicBezTo>
                    <a:pt x="740" y="5139"/>
                    <a:pt x="777" y="5102"/>
                    <a:pt x="777" y="5065"/>
                  </a:cubicBezTo>
                  <a:lnTo>
                    <a:pt x="777" y="5028"/>
                  </a:lnTo>
                  <a:cubicBezTo>
                    <a:pt x="777" y="4955"/>
                    <a:pt x="777" y="4881"/>
                    <a:pt x="777" y="4844"/>
                  </a:cubicBezTo>
                  <a:cubicBezTo>
                    <a:pt x="814" y="4733"/>
                    <a:pt x="814" y="4659"/>
                    <a:pt x="814" y="4585"/>
                  </a:cubicBezTo>
                  <a:cubicBezTo>
                    <a:pt x="851" y="4400"/>
                    <a:pt x="851" y="4252"/>
                    <a:pt x="888" y="4104"/>
                  </a:cubicBezTo>
                  <a:cubicBezTo>
                    <a:pt x="999" y="3661"/>
                    <a:pt x="1147" y="3180"/>
                    <a:pt x="1442" y="2736"/>
                  </a:cubicBezTo>
                  <a:cubicBezTo>
                    <a:pt x="1627" y="2404"/>
                    <a:pt x="1923" y="2108"/>
                    <a:pt x="2256" y="1812"/>
                  </a:cubicBezTo>
                  <a:lnTo>
                    <a:pt x="2256" y="1812"/>
                  </a:lnTo>
                  <a:cubicBezTo>
                    <a:pt x="1960" y="2145"/>
                    <a:pt x="1738" y="2478"/>
                    <a:pt x="1553" y="2810"/>
                  </a:cubicBezTo>
                  <a:cubicBezTo>
                    <a:pt x="1369" y="3291"/>
                    <a:pt x="1258" y="3735"/>
                    <a:pt x="1221" y="4141"/>
                  </a:cubicBezTo>
                  <a:cubicBezTo>
                    <a:pt x="1184" y="4289"/>
                    <a:pt x="1221" y="4437"/>
                    <a:pt x="1221" y="4585"/>
                  </a:cubicBezTo>
                  <a:cubicBezTo>
                    <a:pt x="1221" y="4659"/>
                    <a:pt x="1221" y="4733"/>
                    <a:pt x="1221" y="4807"/>
                  </a:cubicBezTo>
                  <a:cubicBezTo>
                    <a:pt x="1221" y="4844"/>
                    <a:pt x="1221" y="4844"/>
                    <a:pt x="1221" y="4844"/>
                  </a:cubicBezTo>
                  <a:cubicBezTo>
                    <a:pt x="1221" y="4881"/>
                    <a:pt x="1221" y="4918"/>
                    <a:pt x="1258" y="4918"/>
                  </a:cubicBezTo>
                  <a:cubicBezTo>
                    <a:pt x="1295" y="4955"/>
                    <a:pt x="1295" y="4955"/>
                    <a:pt x="1332" y="4955"/>
                  </a:cubicBezTo>
                  <a:lnTo>
                    <a:pt x="1369" y="4955"/>
                  </a:lnTo>
                  <a:cubicBezTo>
                    <a:pt x="1406" y="4918"/>
                    <a:pt x="1479" y="4918"/>
                    <a:pt x="1516" y="4918"/>
                  </a:cubicBezTo>
                  <a:cubicBezTo>
                    <a:pt x="1590" y="4918"/>
                    <a:pt x="1590" y="4881"/>
                    <a:pt x="1627" y="4844"/>
                  </a:cubicBezTo>
                  <a:cubicBezTo>
                    <a:pt x="1923" y="3624"/>
                    <a:pt x="2552" y="2699"/>
                    <a:pt x="3476" y="2108"/>
                  </a:cubicBezTo>
                  <a:cubicBezTo>
                    <a:pt x="4400" y="1516"/>
                    <a:pt x="5361" y="1368"/>
                    <a:pt x="6027" y="1368"/>
                  </a:cubicBezTo>
                  <a:cubicBezTo>
                    <a:pt x="6544" y="1368"/>
                    <a:pt x="6914" y="1442"/>
                    <a:pt x="6914" y="1442"/>
                  </a:cubicBezTo>
                  <a:lnTo>
                    <a:pt x="6988" y="1479"/>
                  </a:lnTo>
                  <a:cubicBezTo>
                    <a:pt x="7136" y="1553"/>
                    <a:pt x="7321" y="1590"/>
                    <a:pt x="7506" y="1664"/>
                  </a:cubicBezTo>
                  <a:lnTo>
                    <a:pt x="7543" y="1664"/>
                  </a:lnTo>
                  <a:cubicBezTo>
                    <a:pt x="7580" y="1664"/>
                    <a:pt x="7617" y="1627"/>
                    <a:pt x="7617" y="1590"/>
                  </a:cubicBezTo>
                  <a:cubicBezTo>
                    <a:pt x="7654" y="1553"/>
                    <a:pt x="7654" y="1516"/>
                    <a:pt x="7617" y="1479"/>
                  </a:cubicBezTo>
                  <a:cubicBezTo>
                    <a:pt x="7580" y="1442"/>
                    <a:pt x="7580" y="1405"/>
                    <a:pt x="7543" y="1405"/>
                  </a:cubicBezTo>
                  <a:cubicBezTo>
                    <a:pt x="7358" y="1184"/>
                    <a:pt x="7099" y="1036"/>
                    <a:pt x="6803" y="888"/>
                  </a:cubicBezTo>
                  <a:lnTo>
                    <a:pt x="6803" y="888"/>
                  </a:lnTo>
                  <a:cubicBezTo>
                    <a:pt x="7099" y="962"/>
                    <a:pt x="7358" y="1073"/>
                    <a:pt x="7580" y="1184"/>
                  </a:cubicBezTo>
                  <a:lnTo>
                    <a:pt x="7617" y="1184"/>
                  </a:lnTo>
                  <a:cubicBezTo>
                    <a:pt x="7654" y="1184"/>
                    <a:pt x="7691" y="1184"/>
                    <a:pt x="7691" y="1147"/>
                  </a:cubicBezTo>
                  <a:cubicBezTo>
                    <a:pt x="7727" y="1110"/>
                    <a:pt x="7727" y="1036"/>
                    <a:pt x="7691" y="999"/>
                  </a:cubicBezTo>
                  <a:cubicBezTo>
                    <a:pt x="6877" y="370"/>
                    <a:pt x="5842" y="0"/>
                    <a:pt x="477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4" name="Google Shape;1544;p64"/>
            <p:cNvSpPr/>
            <p:nvPr/>
          </p:nvSpPr>
          <p:spPr>
            <a:xfrm>
              <a:off x="2448550" y="3881575"/>
              <a:ext cx="17575" cy="35150"/>
            </a:xfrm>
            <a:custGeom>
              <a:rect b="b" l="l" r="r" t="t"/>
              <a:pathLst>
                <a:path extrusionOk="0" h="1406" w="703">
                  <a:moveTo>
                    <a:pt x="37" y="1"/>
                  </a:moveTo>
                  <a:cubicBezTo>
                    <a:pt x="0" y="1"/>
                    <a:pt x="0" y="38"/>
                    <a:pt x="0" y="74"/>
                  </a:cubicBezTo>
                  <a:cubicBezTo>
                    <a:pt x="0" y="407"/>
                    <a:pt x="0" y="666"/>
                    <a:pt x="37" y="925"/>
                  </a:cubicBezTo>
                  <a:cubicBezTo>
                    <a:pt x="37" y="962"/>
                    <a:pt x="37" y="999"/>
                    <a:pt x="74" y="999"/>
                  </a:cubicBezTo>
                  <a:lnTo>
                    <a:pt x="407" y="1368"/>
                  </a:lnTo>
                  <a:cubicBezTo>
                    <a:pt x="444" y="1405"/>
                    <a:pt x="444" y="1405"/>
                    <a:pt x="481" y="1405"/>
                  </a:cubicBezTo>
                  <a:lnTo>
                    <a:pt x="518" y="1405"/>
                  </a:lnTo>
                  <a:cubicBezTo>
                    <a:pt x="555" y="1405"/>
                    <a:pt x="592" y="1368"/>
                    <a:pt x="592" y="1332"/>
                  </a:cubicBezTo>
                  <a:cubicBezTo>
                    <a:pt x="629" y="1036"/>
                    <a:pt x="666" y="777"/>
                    <a:pt x="703" y="481"/>
                  </a:cubicBezTo>
                  <a:cubicBezTo>
                    <a:pt x="703" y="444"/>
                    <a:pt x="666" y="444"/>
                    <a:pt x="666" y="407"/>
                  </a:cubicBezTo>
                  <a:lnTo>
                    <a:pt x="148"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5" name="Google Shape;1545;p64"/>
            <p:cNvSpPr/>
            <p:nvPr/>
          </p:nvSpPr>
          <p:spPr>
            <a:xfrm>
              <a:off x="2622300" y="4044250"/>
              <a:ext cx="17600" cy="21275"/>
            </a:xfrm>
            <a:custGeom>
              <a:rect b="b" l="l" r="r" t="t"/>
              <a:pathLst>
                <a:path extrusionOk="0" h="851" w="704">
                  <a:moveTo>
                    <a:pt x="296" y="0"/>
                  </a:moveTo>
                  <a:cubicBezTo>
                    <a:pt x="296" y="0"/>
                    <a:pt x="259" y="37"/>
                    <a:pt x="259" y="37"/>
                  </a:cubicBezTo>
                  <a:cubicBezTo>
                    <a:pt x="185" y="185"/>
                    <a:pt x="112" y="333"/>
                    <a:pt x="38" y="481"/>
                  </a:cubicBezTo>
                  <a:cubicBezTo>
                    <a:pt x="1" y="555"/>
                    <a:pt x="38" y="592"/>
                    <a:pt x="75" y="629"/>
                  </a:cubicBezTo>
                  <a:lnTo>
                    <a:pt x="296" y="814"/>
                  </a:lnTo>
                  <a:cubicBezTo>
                    <a:pt x="333" y="851"/>
                    <a:pt x="333" y="851"/>
                    <a:pt x="370" y="851"/>
                  </a:cubicBezTo>
                  <a:lnTo>
                    <a:pt x="407" y="851"/>
                  </a:lnTo>
                  <a:cubicBezTo>
                    <a:pt x="407" y="851"/>
                    <a:pt x="444" y="814"/>
                    <a:pt x="444" y="814"/>
                  </a:cubicBezTo>
                  <a:cubicBezTo>
                    <a:pt x="518" y="629"/>
                    <a:pt x="592" y="481"/>
                    <a:pt x="703" y="259"/>
                  </a:cubicBezTo>
                  <a:cubicBezTo>
                    <a:pt x="703" y="259"/>
                    <a:pt x="703" y="222"/>
                    <a:pt x="703" y="185"/>
                  </a:cubicBezTo>
                  <a:cubicBezTo>
                    <a:pt x="703" y="148"/>
                    <a:pt x="666" y="148"/>
                    <a:pt x="629" y="148"/>
                  </a:cubicBezTo>
                  <a:cubicBezTo>
                    <a:pt x="555" y="74"/>
                    <a:pt x="481" y="37"/>
                    <a:pt x="37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6" name="Google Shape;1546;p64"/>
            <p:cNvSpPr/>
            <p:nvPr/>
          </p:nvSpPr>
          <p:spPr>
            <a:xfrm>
              <a:off x="2127825" y="3640350"/>
              <a:ext cx="289325" cy="296700"/>
            </a:xfrm>
            <a:custGeom>
              <a:rect b="b" l="l" r="r" t="t"/>
              <a:pathLst>
                <a:path extrusionOk="0" h="11868" w="11573">
                  <a:moveTo>
                    <a:pt x="111" y="0"/>
                  </a:moveTo>
                  <a:cubicBezTo>
                    <a:pt x="74" y="0"/>
                    <a:pt x="37" y="37"/>
                    <a:pt x="37" y="37"/>
                  </a:cubicBezTo>
                  <a:cubicBezTo>
                    <a:pt x="0" y="74"/>
                    <a:pt x="0" y="148"/>
                    <a:pt x="37" y="185"/>
                  </a:cubicBezTo>
                  <a:lnTo>
                    <a:pt x="555" y="629"/>
                  </a:lnTo>
                  <a:cubicBezTo>
                    <a:pt x="888" y="924"/>
                    <a:pt x="1331" y="1368"/>
                    <a:pt x="1812" y="1997"/>
                  </a:cubicBezTo>
                  <a:cubicBezTo>
                    <a:pt x="2256" y="2477"/>
                    <a:pt x="2699" y="3143"/>
                    <a:pt x="3291" y="4104"/>
                  </a:cubicBezTo>
                  <a:lnTo>
                    <a:pt x="3513" y="4474"/>
                  </a:lnTo>
                  <a:cubicBezTo>
                    <a:pt x="3956" y="5213"/>
                    <a:pt x="4400" y="5952"/>
                    <a:pt x="4991" y="6655"/>
                  </a:cubicBezTo>
                  <a:cubicBezTo>
                    <a:pt x="5324" y="7025"/>
                    <a:pt x="5731" y="7431"/>
                    <a:pt x="6100" y="7727"/>
                  </a:cubicBezTo>
                  <a:cubicBezTo>
                    <a:pt x="6507" y="8060"/>
                    <a:pt x="6877" y="8393"/>
                    <a:pt x="7247" y="8688"/>
                  </a:cubicBezTo>
                  <a:cubicBezTo>
                    <a:pt x="7838" y="9206"/>
                    <a:pt x="8430" y="9650"/>
                    <a:pt x="8947" y="10056"/>
                  </a:cubicBezTo>
                  <a:lnTo>
                    <a:pt x="9317" y="10315"/>
                  </a:lnTo>
                  <a:cubicBezTo>
                    <a:pt x="9761" y="10685"/>
                    <a:pt x="10167" y="10981"/>
                    <a:pt x="10500" y="11202"/>
                  </a:cubicBezTo>
                  <a:lnTo>
                    <a:pt x="10796" y="11424"/>
                  </a:lnTo>
                  <a:lnTo>
                    <a:pt x="11387" y="11831"/>
                  </a:lnTo>
                  <a:cubicBezTo>
                    <a:pt x="11424" y="11868"/>
                    <a:pt x="11424" y="11868"/>
                    <a:pt x="11461" y="11868"/>
                  </a:cubicBezTo>
                  <a:cubicBezTo>
                    <a:pt x="11461" y="11868"/>
                    <a:pt x="11498" y="11831"/>
                    <a:pt x="11535" y="11831"/>
                  </a:cubicBezTo>
                  <a:cubicBezTo>
                    <a:pt x="11572" y="11794"/>
                    <a:pt x="11535" y="11720"/>
                    <a:pt x="11498" y="11683"/>
                  </a:cubicBezTo>
                  <a:lnTo>
                    <a:pt x="10981" y="11202"/>
                  </a:lnTo>
                  <a:lnTo>
                    <a:pt x="9576" y="10019"/>
                  </a:lnTo>
                  <a:lnTo>
                    <a:pt x="7579" y="8319"/>
                  </a:lnTo>
                  <a:cubicBezTo>
                    <a:pt x="7210" y="8023"/>
                    <a:pt x="6840" y="7690"/>
                    <a:pt x="6470" y="7357"/>
                  </a:cubicBezTo>
                  <a:cubicBezTo>
                    <a:pt x="6064" y="7025"/>
                    <a:pt x="5731" y="6655"/>
                    <a:pt x="5398" y="6285"/>
                  </a:cubicBezTo>
                  <a:cubicBezTo>
                    <a:pt x="4843" y="5620"/>
                    <a:pt x="4400" y="4880"/>
                    <a:pt x="3919" y="4178"/>
                  </a:cubicBezTo>
                  <a:lnTo>
                    <a:pt x="3734" y="3845"/>
                  </a:lnTo>
                  <a:cubicBezTo>
                    <a:pt x="3254" y="3069"/>
                    <a:pt x="2699" y="2329"/>
                    <a:pt x="2145" y="1701"/>
                  </a:cubicBezTo>
                  <a:cubicBezTo>
                    <a:pt x="1664" y="1183"/>
                    <a:pt x="1183" y="814"/>
                    <a:pt x="851" y="518"/>
                  </a:cubicBezTo>
                  <a:lnTo>
                    <a:pt x="740" y="444"/>
                  </a:lnTo>
                  <a:lnTo>
                    <a:pt x="185" y="37"/>
                  </a:lnTo>
                  <a:cubicBezTo>
                    <a:pt x="148" y="0"/>
                    <a:pt x="148" y="0"/>
                    <a:pt x="1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7" name="Google Shape;1547;p64"/>
            <p:cNvSpPr/>
            <p:nvPr/>
          </p:nvSpPr>
          <p:spPr>
            <a:xfrm>
              <a:off x="2994775" y="3006300"/>
              <a:ext cx="123875" cy="153450"/>
            </a:xfrm>
            <a:custGeom>
              <a:rect b="b" l="l" r="r" t="t"/>
              <a:pathLst>
                <a:path extrusionOk="0" h="6138" w="4955">
                  <a:moveTo>
                    <a:pt x="4844" y="0"/>
                  </a:moveTo>
                  <a:cubicBezTo>
                    <a:pt x="4807" y="0"/>
                    <a:pt x="4770" y="37"/>
                    <a:pt x="4770" y="74"/>
                  </a:cubicBezTo>
                  <a:cubicBezTo>
                    <a:pt x="4659" y="555"/>
                    <a:pt x="4511" y="1072"/>
                    <a:pt x="4289" y="1664"/>
                  </a:cubicBezTo>
                  <a:cubicBezTo>
                    <a:pt x="4105" y="2219"/>
                    <a:pt x="3846" y="2699"/>
                    <a:pt x="3624" y="3106"/>
                  </a:cubicBezTo>
                  <a:cubicBezTo>
                    <a:pt x="3291" y="3660"/>
                    <a:pt x="3032" y="4104"/>
                    <a:pt x="2737" y="4474"/>
                  </a:cubicBezTo>
                  <a:cubicBezTo>
                    <a:pt x="2626" y="4622"/>
                    <a:pt x="2515" y="4733"/>
                    <a:pt x="2404" y="4880"/>
                  </a:cubicBezTo>
                  <a:cubicBezTo>
                    <a:pt x="2330" y="4954"/>
                    <a:pt x="2293" y="5028"/>
                    <a:pt x="2219" y="5102"/>
                  </a:cubicBezTo>
                  <a:cubicBezTo>
                    <a:pt x="2108" y="5213"/>
                    <a:pt x="1997" y="5324"/>
                    <a:pt x="1923" y="5435"/>
                  </a:cubicBezTo>
                  <a:lnTo>
                    <a:pt x="1812" y="5546"/>
                  </a:lnTo>
                  <a:cubicBezTo>
                    <a:pt x="1554" y="5398"/>
                    <a:pt x="1332" y="5213"/>
                    <a:pt x="1073" y="5065"/>
                  </a:cubicBezTo>
                  <a:cubicBezTo>
                    <a:pt x="962" y="5028"/>
                    <a:pt x="888" y="4954"/>
                    <a:pt x="777" y="4880"/>
                  </a:cubicBezTo>
                  <a:cubicBezTo>
                    <a:pt x="592" y="4770"/>
                    <a:pt x="371" y="4622"/>
                    <a:pt x="186" y="4511"/>
                  </a:cubicBezTo>
                  <a:lnTo>
                    <a:pt x="112" y="4511"/>
                  </a:lnTo>
                  <a:cubicBezTo>
                    <a:pt x="75" y="4511"/>
                    <a:pt x="75" y="4511"/>
                    <a:pt x="38" y="4548"/>
                  </a:cubicBezTo>
                  <a:cubicBezTo>
                    <a:pt x="1" y="4585"/>
                    <a:pt x="1" y="4659"/>
                    <a:pt x="38" y="4696"/>
                  </a:cubicBezTo>
                  <a:cubicBezTo>
                    <a:pt x="223" y="4843"/>
                    <a:pt x="408" y="4991"/>
                    <a:pt x="592" y="5139"/>
                  </a:cubicBezTo>
                  <a:cubicBezTo>
                    <a:pt x="666" y="5213"/>
                    <a:pt x="777" y="5287"/>
                    <a:pt x="851" y="5398"/>
                  </a:cubicBezTo>
                  <a:cubicBezTo>
                    <a:pt x="1147" y="5620"/>
                    <a:pt x="1406" y="5842"/>
                    <a:pt x="1665" y="6063"/>
                  </a:cubicBezTo>
                  <a:lnTo>
                    <a:pt x="1775" y="6137"/>
                  </a:lnTo>
                  <a:lnTo>
                    <a:pt x="1886" y="6137"/>
                  </a:lnTo>
                  <a:lnTo>
                    <a:pt x="1997" y="6027"/>
                  </a:lnTo>
                  <a:cubicBezTo>
                    <a:pt x="2515" y="5583"/>
                    <a:pt x="2848" y="5213"/>
                    <a:pt x="3143" y="4806"/>
                  </a:cubicBezTo>
                  <a:cubicBezTo>
                    <a:pt x="3550" y="4326"/>
                    <a:pt x="3883" y="3808"/>
                    <a:pt x="4105" y="3365"/>
                  </a:cubicBezTo>
                  <a:cubicBezTo>
                    <a:pt x="4363" y="2884"/>
                    <a:pt x="4585" y="2366"/>
                    <a:pt x="4733" y="1775"/>
                  </a:cubicBezTo>
                  <a:cubicBezTo>
                    <a:pt x="4881" y="1183"/>
                    <a:pt x="4955" y="629"/>
                    <a:pt x="4955" y="111"/>
                  </a:cubicBezTo>
                  <a:cubicBezTo>
                    <a:pt x="4955" y="37"/>
                    <a:pt x="4918" y="0"/>
                    <a:pt x="488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8" name="Google Shape;1548;p64"/>
            <p:cNvSpPr/>
            <p:nvPr/>
          </p:nvSpPr>
          <p:spPr>
            <a:xfrm>
              <a:off x="2688850" y="3049725"/>
              <a:ext cx="415950" cy="304125"/>
            </a:xfrm>
            <a:custGeom>
              <a:rect b="b" l="l" r="r" t="t"/>
              <a:pathLst>
                <a:path extrusionOk="0" h="12165" w="16638">
                  <a:moveTo>
                    <a:pt x="111" y="1"/>
                  </a:moveTo>
                  <a:cubicBezTo>
                    <a:pt x="74" y="1"/>
                    <a:pt x="38" y="1"/>
                    <a:pt x="38" y="38"/>
                  </a:cubicBezTo>
                  <a:cubicBezTo>
                    <a:pt x="1" y="75"/>
                    <a:pt x="1" y="149"/>
                    <a:pt x="38" y="186"/>
                  </a:cubicBezTo>
                  <a:cubicBezTo>
                    <a:pt x="1442" y="1258"/>
                    <a:pt x="2847" y="2367"/>
                    <a:pt x="4067" y="3291"/>
                  </a:cubicBezTo>
                  <a:cubicBezTo>
                    <a:pt x="4955" y="3957"/>
                    <a:pt x="5805" y="4585"/>
                    <a:pt x="6692" y="5251"/>
                  </a:cubicBezTo>
                  <a:cubicBezTo>
                    <a:pt x="7173" y="5583"/>
                    <a:pt x="7653" y="5953"/>
                    <a:pt x="8134" y="6286"/>
                  </a:cubicBezTo>
                  <a:lnTo>
                    <a:pt x="9539" y="7284"/>
                  </a:lnTo>
                  <a:cubicBezTo>
                    <a:pt x="10426" y="7950"/>
                    <a:pt x="11351" y="8615"/>
                    <a:pt x="12275" y="9244"/>
                  </a:cubicBezTo>
                  <a:lnTo>
                    <a:pt x="14345" y="10722"/>
                  </a:lnTo>
                  <a:cubicBezTo>
                    <a:pt x="14604" y="10870"/>
                    <a:pt x="14826" y="11018"/>
                    <a:pt x="15048" y="11203"/>
                  </a:cubicBezTo>
                  <a:cubicBezTo>
                    <a:pt x="15528" y="11499"/>
                    <a:pt x="15972" y="11832"/>
                    <a:pt x="16452" y="12127"/>
                  </a:cubicBezTo>
                  <a:cubicBezTo>
                    <a:pt x="16489" y="12164"/>
                    <a:pt x="16489" y="12164"/>
                    <a:pt x="16526" y="12164"/>
                  </a:cubicBezTo>
                  <a:cubicBezTo>
                    <a:pt x="16526" y="12164"/>
                    <a:pt x="16563" y="12127"/>
                    <a:pt x="16600" y="12127"/>
                  </a:cubicBezTo>
                  <a:cubicBezTo>
                    <a:pt x="16637" y="12053"/>
                    <a:pt x="16600" y="12016"/>
                    <a:pt x="16563" y="11979"/>
                  </a:cubicBezTo>
                  <a:cubicBezTo>
                    <a:pt x="16157" y="11647"/>
                    <a:pt x="15713" y="11277"/>
                    <a:pt x="15269" y="10944"/>
                  </a:cubicBezTo>
                  <a:cubicBezTo>
                    <a:pt x="15048" y="10759"/>
                    <a:pt x="14826" y="10612"/>
                    <a:pt x="14567" y="10427"/>
                  </a:cubicBezTo>
                  <a:lnTo>
                    <a:pt x="12571" y="8874"/>
                  </a:lnTo>
                  <a:cubicBezTo>
                    <a:pt x="11683" y="8208"/>
                    <a:pt x="10759" y="7543"/>
                    <a:pt x="9872" y="6877"/>
                  </a:cubicBezTo>
                  <a:cubicBezTo>
                    <a:pt x="9428" y="6545"/>
                    <a:pt x="8947" y="6212"/>
                    <a:pt x="8467" y="5842"/>
                  </a:cubicBezTo>
                  <a:cubicBezTo>
                    <a:pt x="7986" y="5510"/>
                    <a:pt x="7506" y="5140"/>
                    <a:pt x="6988" y="4807"/>
                  </a:cubicBezTo>
                  <a:cubicBezTo>
                    <a:pt x="6138" y="4142"/>
                    <a:pt x="5250" y="3513"/>
                    <a:pt x="4363" y="2885"/>
                  </a:cubicBezTo>
                  <a:cubicBezTo>
                    <a:pt x="3106" y="2034"/>
                    <a:pt x="1664" y="999"/>
                    <a:pt x="18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9" name="Google Shape;1549;p64"/>
            <p:cNvSpPr/>
            <p:nvPr/>
          </p:nvSpPr>
          <p:spPr>
            <a:xfrm>
              <a:off x="3065950" y="2847325"/>
              <a:ext cx="81350" cy="318900"/>
            </a:xfrm>
            <a:custGeom>
              <a:rect b="b" l="l" r="r" t="t"/>
              <a:pathLst>
                <a:path extrusionOk="0" h="12756" w="3254">
                  <a:moveTo>
                    <a:pt x="2108" y="0"/>
                  </a:moveTo>
                  <a:cubicBezTo>
                    <a:pt x="2071" y="0"/>
                    <a:pt x="2034" y="74"/>
                    <a:pt x="2071" y="111"/>
                  </a:cubicBezTo>
                  <a:cubicBezTo>
                    <a:pt x="2256" y="777"/>
                    <a:pt x="2367" y="1257"/>
                    <a:pt x="2441" y="1738"/>
                  </a:cubicBezTo>
                  <a:cubicBezTo>
                    <a:pt x="2515" y="2219"/>
                    <a:pt x="2589" y="2773"/>
                    <a:pt x="2626" y="3365"/>
                  </a:cubicBezTo>
                  <a:cubicBezTo>
                    <a:pt x="2736" y="4511"/>
                    <a:pt x="2699" y="5620"/>
                    <a:pt x="2552" y="6618"/>
                  </a:cubicBezTo>
                  <a:cubicBezTo>
                    <a:pt x="2552" y="6729"/>
                    <a:pt x="2515" y="6803"/>
                    <a:pt x="2515" y="6914"/>
                  </a:cubicBezTo>
                  <a:cubicBezTo>
                    <a:pt x="2478" y="7099"/>
                    <a:pt x="2478" y="7247"/>
                    <a:pt x="2441" y="7431"/>
                  </a:cubicBezTo>
                  <a:lnTo>
                    <a:pt x="2256" y="8208"/>
                  </a:lnTo>
                  <a:cubicBezTo>
                    <a:pt x="2182" y="8393"/>
                    <a:pt x="2145" y="8541"/>
                    <a:pt x="2071" y="8725"/>
                  </a:cubicBezTo>
                  <a:cubicBezTo>
                    <a:pt x="2034" y="8799"/>
                    <a:pt x="2034" y="8910"/>
                    <a:pt x="1997" y="8984"/>
                  </a:cubicBezTo>
                  <a:lnTo>
                    <a:pt x="1849" y="9391"/>
                  </a:lnTo>
                  <a:lnTo>
                    <a:pt x="1701" y="9761"/>
                  </a:lnTo>
                  <a:cubicBezTo>
                    <a:pt x="1664" y="9835"/>
                    <a:pt x="1627" y="9945"/>
                    <a:pt x="1590" y="10019"/>
                  </a:cubicBezTo>
                  <a:cubicBezTo>
                    <a:pt x="1516" y="10204"/>
                    <a:pt x="1442" y="10352"/>
                    <a:pt x="1368" y="10500"/>
                  </a:cubicBezTo>
                  <a:lnTo>
                    <a:pt x="962" y="11239"/>
                  </a:lnTo>
                  <a:cubicBezTo>
                    <a:pt x="814" y="11461"/>
                    <a:pt x="666" y="11683"/>
                    <a:pt x="518" y="11905"/>
                  </a:cubicBezTo>
                  <a:cubicBezTo>
                    <a:pt x="333" y="12127"/>
                    <a:pt x="185" y="12349"/>
                    <a:pt x="38" y="12570"/>
                  </a:cubicBezTo>
                  <a:cubicBezTo>
                    <a:pt x="1" y="12644"/>
                    <a:pt x="1" y="12681"/>
                    <a:pt x="38" y="12718"/>
                  </a:cubicBezTo>
                  <a:cubicBezTo>
                    <a:pt x="75" y="12755"/>
                    <a:pt x="75" y="12755"/>
                    <a:pt x="111" y="12755"/>
                  </a:cubicBezTo>
                  <a:cubicBezTo>
                    <a:pt x="148" y="12755"/>
                    <a:pt x="185" y="12755"/>
                    <a:pt x="185" y="12718"/>
                  </a:cubicBezTo>
                  <a:cubicBezTo>
                    <a:pt x="814" y="12016"/>
                    <a:pt x="1627" y="11092"/>
                    <a:pt x="2145" y="9945"/>
                  </a:cubicBezTo>
                  <a:lnTo>
                    <a:pt x="2330" y="9576"/>
                  </a:lnTo>
                  <a:cubicBezTo>
                    <a:pt x="2367" y="9502"/>
                    <a:pt x="2404" y="9391"/>
                    <a:pt x="2441" y="9317"/>
                  </a:cubicBezTo>
                  <a:cubicBezTo>
                    <a:pt x="2441" y="9317"/>
                    <a:pt x="2552" y="8984"/>
                    <a:pt x="2589" y="8910"/>
                  </a:cubicBezTo>
                  <a:cubicBezTo>
                    <a:pt x="2626" y="8725"/>
                    <a:pt x="2699" y="8541"/>
                    <a:pt x="2773" y="8356"/>
                  </a:cubicBezTo>
                  <a:lnTo>
                    <a:pt x="2958" y="7542"/>
                  </a:lnTo>
                  <a:cubicBezTo>
                    <a:pt x="3032" y="7357"/>
                    <a:pt x="3032" y="7173"/>
                    <a:pt x="3069" y="6988"/>
                  </a:cubicBezTo>
                  <a:cubicBezTo>
                    <a:pt x="3069" y="6914"/>
                    <a:pt x="3106" y="6803"/>
                    <a:pt x="3106" y="6692"/>
                  </a:cubicBezTo>
                  <a:cubicBezTo>
                    <a:pt x="3254" y="5546"/>
                    <a:pt x="3254" y="4400"/>
                    <a:pt x="3106" y="3328"/>
                  </a:cubicBezTo>
                  <a:cubicBezTo>
                    <a:pt x="2958" y="2071"/>
                    <a:pt x="2662" y="999"/>
                    <a:pt x="2256" y="37"/>
                  </a:cubicBezTo>
                  <a:cubicBezTo>
                    <a:pt x="2219" y="0"/>
                    <a:pt x="2182" y="0"/>
                    <a:pt x="214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0" name="Google Shape;1550;p64"/>
            <p:cNvSpPr/>
            <p:nvPr/>
          </p:nvSpPr>
          <p:spPr>
            <a:xfrm>
              <a:off x="2801600" y="3935175"/>
              <a:ext cx="159925" cy="251425"/>
            </a:xfrm>
            <a:custGeom>
              <a:rect b="b" l="l" r="r" t="t"/>
              <a:pathLst>
                <a:path extrusionOk="0" h="10057" w="6397">
                  <a:moveTo>
                    <a:pt x="186" y="1"/>
                  </a:moveTo>
                  <a:cubicBezTo>
                    <a:pt x="112" y="1"/>
                    <a:pt x="112" y="38"/>
                    <a:pt x="112" y="38"/>
                  </a:cubicBezTo>
                  <a:cubicBezTo>
                    <a:pt x="38" y="38"/>
                    <a:pt x="1" y="75"/>
                    <a:pt x="1" y="112"/>
                  </a:cubicBezTo>
                  <a:cubicBezTo>
                    <a:pt x="1" y="186"/>
                    <a:pt x="38" y="223"/>
                    <a:pt x="112" y="223"/>
                  </a:cubicBezTo>
                  <a:cubicBezTo>
                    <a:pt x="112" y="223"/>
                    <a:pt x="297" y="223"/>
                    <a:pt x="592" y="334"/>
                  </a:cubicBezTo>
                  <a:cubicBezTo>
                    <a:pt x="814" y="371"/>
                    <a:pt x="1258" y="555"/>
                    <a:pt x="1849" y="925"/>
                  </a:cubicBezTo>
                  <a:cubicBezTo>
                    <a:pt x="2293" y="1221"/>
                    <a:pt x="2774" y="1665"/>
                    <a:pt x="3217" y="2219"/>
                  </a:cubicBezTo>
                  <a:cubicBezTo>
                    <a:pt x="3402" y="2441"/>
                    <a:pt x="3550" y="2700"/>
                    <a:pt x="3735" y="2959"/>
                  </a:cubicBezTo>
                  <a:lnTo>
                    <a:pt x="3846" y="3143"/>
                  </a:lnTo>
                  <a:lnTo>
                    <a:pt x="3994" y="3402"/>
                  </a:lnTo>
                  <a:cubicBezTo>
                    <a:pt x="4105" y="3624"/>
                    <a:pt x="4253" y="3883"/>
                    <a:pt x="4364" y="4142"/>
                  </a:cubicBezTo>
                  <a:cubicBezTo>
                    <a:pt x="4364" y="4216"/>
                    <a:pt x="4400" y="4289"/>
                    <a:pt x="4437" y="4326"/>
                  </a:cubicBezTo>
                  <a:cubicBezTo>
                    <a:pt x="4474" y="4437"/>
                    <a:pt x="4548" y="4548"/>
                    <a:pt x="4585" y="4659"/>
                  </a:cubicBezTo>
                  <a:lnTo>
                    <a:pt x="4918" y="5546"/>
                  </a:lnTo>
                  <a:cubicBezTo>
                    <a:pt x="4918" y="5583"/>
                    <a:pt x="4918" y="5620"/>
                    <a:pt x="4955" y="5657"/>
                  </a:cubicBezTo>
                  <a:lnTo>
                    <a:pt x="5029" y="5694"/>
                  </a:lnTo>
                  <a:cubicBezTo>
                    <a:pt x="5066" y="5731"/>
                    <a:pt x="5066" y="5768"/>
                    <a:pt x="5103" y="5805"/>
                  </a:cubicBezTo>
                  <a:cubicBezTo>
                    <a:pt x="5214" y="5916"/>
                    <a:pt x="5288" y="6064"/>
                    <a:pt x="5399" y="6212"/>
                  </a:cubicBezTo>
                  <a:cubicBezTo>
                    <a:pt x="5731" y="6877"/>
                    <a:pt x="5842" y="7580"/>
                    <a:pt x="5916" y="8024"/>
                  </a:cubicBezTo>
                  <a:cubicBezTo>
                    <a:pt x="6027" y="8578"/>
                    <a:pt x="6064" y="9059"/>
                    <a:pt x="6101" y="9428"/>
                  </a:cubicBezTo>
                  <a:lnTo>
                    <a:pt x="6138" y="9983"/>
                  </a:lnTo>
                  <a:cubicBezTo>
                    <a:pt x="6138" y="10020"/>
                    <a:pt x="6175" y="10057"/>
                    <a:pt x="6249" y="10057"/>
                  </a:cubicBezTo>
                  <a:cubicBezTo>
                    <a:pt x="6286" y="10057"/>
                    <a:pt x="6323" y="10020"/>
                    <a:pt x="6323" y="9983"/>
                  </a:cubicBezTo>
                  <a:lnTo>
                    <a:pt x="6360" y="9428"/>
                  </a:lnTo>
                  <a:lnTo>
                    <a:pt x="6360" y="9354"/>
                  </a:lnTo>
                  <a:cubicBezTo>
                    <a:pt x="6397" y="9022"/>
                    <a:pt x="6397" y="8541"/>
                    <a:pt x="6323" y="7987"/>
                  </a:cubicBezTo>
                  <a:cubicBezTo>
                    <a:pt x="6286" y="7432"/>
                    <a:pt x="6212" y="6693"/>
                    <a:pt x="5842" y="5953"/>
                  </a:cubicBezTo>
                  <a:cubicBezTo>
                    <a:pt x="5768" y="5805"/>
                    <a:pt x="5657" y="5620"/>
                    <a:pt x="5510" y="5436"/>
                  </a:cubicBezTo>
                  <a:cubicBezTo>
                    <a:pt x="5473" y="5399"/>
                    <a:pt x="5436" y="5362"/>
                    <a:pt x="5399" y="5325"/>
                  </a:cubicBezTo>
                  <a:lnTo>
                    <a:pt x="5399" y="5288"/>
                  </a:lnTo>
                  <a:lnTo>
                    <a:pt x="5103" y="4474"/>
                  </a:lnTo>
                  <a:cubicBezTo>
                    <a:pt x="5066" y="4363"/>
                    <a:pt x="4992" y="4252"/>
                    <a:pt x="4955" y="4105"/>
                  </a:cubicBezTo>
                  <a:cubicBezTo>
                    <a:pt x="4918" y="4068"/>
                    <a:pt x="4881" y="3994"/>
                    <a:pt x="4881" y="3920"/>
                  </a:cubicBezTo>
                  <a:cubicBezTo>
                    <a:pt x="4770" y="3661"/>
                    <a:pt x="4585" y="3365"/>
                    <a:pt x="4474" y="3106"/>
                  </a:cubicBezTo>
                  <a:cubicBezTo>
                    <a:pt x="4400" y="3032"/>
                    <a:pt x="4364" y="2959"/>
                    <a:pt x="4327" y="2848"/>
                  </a:cubicBezTo>
                  <a:lnTo>
                    <a:pt x="4179" y="2663"/>
                  </a:lnTo>
                  <a:cubicBezTo>
                    <a:pt x="4031" y="2404"/>
                    <a:pt x="3846" y="2145"/>
                    <a:pt x="3624" y="1923"/>
                  </a:cubicBezTo>
                  <a:cubicBezTo>
                    <a:pt x="3070" y="1221"/>
                    <a:pt x="2478" y="814"/>
                    <a:pt x="2034" y="555"/>
                  </a:cubicBezTo>
                  <a:cubicBezTo>
                    <a:pt x="1628" y="334"/>
                    <a:pt x="1147" y="149"/>
                    <a:pt x="666" y="75"/>
                  </a:cubicBezTo>
                  <a:cubicBezTo>
                    <a:pt x="445" y="38"/>
                    <a:pt x="297" y="1"/>
                    <a:pt x="18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1" name="Google Shape;1551;p64"/>
            <p:cNvSpPr/>
            <p:nvPr/>
          </p:nvSpPr>
          <p:spPr>
            <a:xfrm>
              <a:off x="2801600" y="3398175"/>
              <a:ext cx="91550" cy="49950"/>
            </a:xfrm>
            <a:custGeom>
              <a:rect b="b" l="l" r="r" t="t"/>
              <a:pathLst>
                <a:path extrusionOk="0" h="1998" w="3662">
                  <a:moveTo>
                    <a:pt x="112" y="1"/>
                  </a:moveTo>
                  <a:cubicBezTo>
                    <a:pt x="75" y="1"/>
                    <a:pt x="38" y="1"/>
                    <a:pt x="38" y="38"/>
                  </a:cubicBezTo>
                  <a:cubicBezTo>
                    <a:pt x="1" y="75"/>
                    <a:pt x="1" y="112"/>
                    <a:pt x="38" y="149"/>
                  </a:cubicBezTo>
                  <a:lnTo>
                    <a:pt x="186" y="297"/>
                  </a:lnTo>
                  <a:cubicBezTo>
                    <a:pt x="186" y="334"/>
                    <a:pt x="223" y="371"/>
                    <a:pt x="260" y="408"/>
                  </a:cubicBezTo>
                  <a:cubicBezTo>
                    <a:pt x="334" y="481"/>
                    <a:pt x="445" y="592"/>
                    <a:pt x="556" y="666"/>
                  </a:cubicBezTo>
                  <a:cubicBezTo>
                    <a:pt x="592" y="740"/>
                    <a:pt x="666" y="777"/>
                    <a:pt x="703" y="851"/>
                  </a:cubicBezTo>
                  <a:cubicBezTo>
                    <a:pt x="814" y="962"/>
                    <a:pt x="925" y="1073"/>
                    <a:pt x="1073" y="1184"/>
                  </a:cubicBezTo>
                  <a:lnTo>
                    <a:pt x="1332" y="1369"/>
                  </a:lnTo>
                  <a:lnTo>
                    <a:pt x="1443" y="1480"/>
                  </a:lnTo>
                  <a:cubicBezTo>
                    <a:pt x="1517" y="1554"/>
                    <a:pt x="1628" y="1628"/>
                    <a:pt x="1739" y="1702"/>
                  </a:cubicBezTo>
                  <a:cubicBezTo>
                    <a:pt x="2034" y="1923"/>
                    <a:pt x="2330" y="1997"/>
                    <a:pt x="2589" y="1997"/>
                  </a:cubicBezTo>
                  <a:lnTo>
                    <a:pt x="2663" y="1997"/>
                  </a:lnTo>
                  <a:cubicBezTo>
                    <a:pt x="2811" y="1997"/>
                    <a:pt x="2959" y="1960"/>
                    <a:pt x="3143" y="1849"/>
                  </a:cubicBezTo>
                  <a:cubicBezTo>
                    <a:pt x="3254" y="1738"/>
                    <a:pt x="3365" y="1628"/>
                    <a:pt x="3439" y="1554"/>
                  </a:cubicBezTo>
                  <a:cubicBezTo>
                    <a:pt x="3550" y="1332"/>
                    <a:pt x="3587" y="1147"/>
                    <a:pt x="3624" y="999"/>
                  </a:cubicBezTo>
                  <a:cubicBezTo>
                    <a:pt x="3661" y="851"/>
                    <a:pt x="3661" y="777"/>
                    <a:pt x="3661" y="777"/>
                  </a:cubicBezTo>
                  <a:cubicBezTo>
                    <a:pt x="3624" y="740"/>
                    <a:pt x="3587" y="666"/>
                    <a:pt x="3550" y="666"/>
                  </a:cubicBezTo>
                  <a:cubicBezTo>
                    <a:pt x="3513" y="666"/>
                    <a:pt x="3439" y="703"/>
                    <a:pt x="3439" y="740"/>
                  </a:cubicBezTo>
                  <a:cubicBezTo>
                    <a:pt x="3439" y="740"/>
                    <a:pt x="3402" y="814"/>
                    <a:pt x="3365" y="925"/>
                  </a:cubicBezTo>
                  <a:cubicBezTo>
                    <a:pt x="3328" y="1036"/>
                    <a:pt x="3217" y="1184"/>
                    <a:pt x="3106" y="1295"/>
                  </a:cubicBezTo>
                  <a:cubicBezTo>
                    <a:pt x="2996" y="1406"/>
                    <a:pt x="2848" y="1480"/>
                    <a:pt x="2626" y="1480"/>
                  </a:cubicBezTo>
                  <a:cubicBezTo>
                    <a:pt x="2478" y="1480"/>
                    <a:pt x="2256" y="1406"/>
                    <a:pt x="2034" y="1221"/>
                  </a:cubicBezTo>
                  <a:cubicBezTo>
                    <a:pt x="1960" y="1184"/>
                    <a:pt x="1886" y="1110"/>
                    <a:pt x="1776" y="1073"/>
                  </a:cubicBezTo>
                  <a:lnTo>
                    <a:pt x="1665" y="962"/>
                  </a:lnTo>
                  <a:lnTo>
                    <a:pt x="1406" y="777"/>
                  </a:lnTo>
                  <a:cubicBezTo>
                    <a:pt x="1258" y="666"/>
                    <a:pt x="1110" y="555"/>
                    <a:pt x="962" y="481"/>
                  </a:cubicBezTo>
                  <a:cubicBezTo>
                    <a:pt x="925" y="445"/>
                    <a:pt x="851" y="408"/>
                    <a:pt x="777" y="371"/>
                  </a:cubicBezTo>
                  <a:cubicBezTo>
                    <a:pt x="666" y="297"/>
                    <a:pt x="556" y="223"/>
                    <a:pt x="482" y="186"/>
                  </a:cubicBezTo>
                  <a:cubicBezTo>
                    <a:pt x="408" y="149"/>
                    <a:pt x="371" y="112"/>
                    <a:pt x="334" y="75"/>
                  </a:cubicBezTo>
                  <a:lnTo>
                    <a:pt x="149"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2" name="Google Shape;1552;p64"/>
            <p:cNvSpPr/>
            <p:nvPr/>
          </p:nvSpPr>
          <p:spPr>
            <a:xfrm>
              <a:off x="2683300" y="3061750"/>
              <a:ext cx="238500" cy="191350"/>
            </a:xfrm>
            <a:custGeom>
              <a:rect b="b" l="l" r="r" t="t"/>
              <a:pathLst>
                <a:path extrusionOk="0" h="7654" w="9540">
                  <a:moveTo>
                    <a:pt x="75" y="1"/>
                  </a:moveTo>
                  <a:cubicBezTo>
                    <a:pt x="75" y="1"/>
                    <a:pt x="38" y="1"/>
                    <a:pt x="1" y="38"/>
                  </a:cubicBezTo>
                  <a:cubicBezTo>
                    <a:pt x="1" y="74"/>
                    <a:pt x="1" y="148"/>
                    <a:pt x="38" y="185"/>
                  </a:cubicBezTo>
                  <a:lnTo>
                    <a:pt x="407" y="518"/>
                  </a:lnTo>
                  <a:cubicBezTo>
                    <a:pt x="481" y="592"/>
                    <a:pt x="555" y="666"/>
                    <a:pt x="666" y="777"/>
                  </a:cubicBezTo>
                  <a:cubicBezTo>
                    <a:pt x="851" y="962"/>
                    <a:pt x="1110" y="1184"/>
                    <a:pt x="1406" y="1442"/>
                  </a:cubicBezTo>
                  <a:lnTo>
                    <a:pt x="1775" y="1775"/>
                  </a:lnTo>
                  <a:cubicBezTo>
                    <a:pt x="2108" y="2071"/>
                    <a:pt x="2478" y="2367"/>
                    <a:pt x="2847" y="2699"/>
                  </a:cubicBezTo>
                  <a:lnTo>
                    <a:pt x="4548" y="4104"/>
                  </a:lnTo>
                  <a:lnTo>
                    <a:pt x="6286" y="5435"/>
                  </a:lnTo>
                  <a:cubicBezTo>
                    <a:pt x="6655" y="5731"/>
                    <a:pt x="7025" y="5990"/>
                    <a:pt x="7358" y="6249"/>
                  </a:cubicBezTo>
                  <a:cubicBezTo>
                    <a:pt x="7543" y="6359"/>
                    <a:pt x="7654" y="6470"/>
                    <a:pt x="7802" y="6581"/>
                  </a:cubicBezTo>
                  <a:cubicBezTo>
                    <a:pt x="8134" y="6803"/>
                    <a:pt x="8393" y="6988"/>
                    <a:pt x="8615" y="7136"/>
                  </a:cubicBezTo>
                  <a:cubicBezTo>
                    <a:pt x="8726" y="7210"/>
                    <a:pt x="8837" y="7284"/>
                    <a:pt x="8911" y="7358"/>
                  </a:cubicBezTo>
                  <a:lnTo>
                    <a:pt x="9354" y="7653"/>
                  </a:lnTo>
                  <a:lnTo>
                    <a:pt x="9391" y="7653"/>
                  </a:lnTo>
                  <a:cubicBezTo>
                    <a:pt x="9428" y="7653"/>
                    <a:pt x="9465" y="7653"/>
                    <a:pt x="9502" y="7616"/>
                  </a:cubicBezTo>
                  <a:cubicBezTo>
                    <a:pt x="9539" y="7580"/>
                    <a:pt x="9502" y="7506"/>
                    <a:pt x="9465" y="7469"/>
                  </a:cubicBezTo>
                  <a:lnTo>
                    <a:pt x="9096" y="7136"/>
                  </a:lnTo>
                  <a:cubicBezTo>
                    <a:pt x="8985" y="7062"/>
                    <a:pt x="8911" y="6951"/>
                    <a:pt x="8763" y="6877"/>
                  </a:cubicBezTo>
                  <a:cubicBezTo>
                    <a:pt x="8578" y="6692"/>
                    <a:pt x="8319" y="6470"/>
                    <a:pt x="8060" y="6249"/>
                  </a:cubicBezTo>
                  <a:cubicBezTo>
                    <a:pt x="7875" y="6101"/>
                    <a:pt x="7728" y="5953"/>
                    <a:pt x="7543" y="5805"/>
                  </a:cubicBezTo>
                  <a:cubicBezTo>
                    <a:pt x="7247" y="5546"/>
                    <a:pt x="6914" y="5287"/>
                    <a:pt x="6581" y="5029"/>
                  </a:cubicBezTo>
                  <a:lnTo>
                    <a:pt x="4881" y="3661"/>
                  </a:lnTo>
                  <a:lnTo>
                    <a:pt x="3180" y="2293"/>
                  </a:lnTo>
                  <a:cubicBezTo>
                    <a:pt x="2847" y="2034"/>
                    <a:pt x="2515" y="1775"/>
                    <a:pt x="2219" y="1553"/>
                  </a:cubicBezTo>
                  <a:cubicBezTo>
                    <a:pt x="2034" y="1405"/>
                    <a:pt x="1849" y="1258"/>
                    <a:pt x="1664" y="1110"/>
                  </a:cubicBezTo>
                  <a:cubicBezTo>
                    <a:pt x="1369" y="925"/>
                    <a:pt x="1110" y="740"/>
                    <a:pt x="925" y="555"/>
                  </a:cubicBezTo>
                  <a:cubicBezTo>
                    <a:pt x="777" y="481"/>
                    <a:pt x="666" y="407"/>
                    <a:pt x="555" y="333"/>
                  </a:cubicBezTo>
                  <a:lnTo>
                    <a:pt x="149"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3" name="Google Shape;1553;p64"/>
            <p:cNvSpPr/>
            <p:nvPr/>
          </p:nvSpPr>
          <p:spPr>
            <a:xfrm>
              <a:off x="2635250" y="3948125"/>
              <a:ext cx="307800" cy="259750"/>
            </a:xfrm>
            <a:custGeom>
              <a:rect b="b" l="l" r="r" t="t"/>
              <a:pathLst>
                <a:path extrusionOk="0" h="10390" w="12312">
                  <a:moveTo>
                    <a:pt x="5361" y="0"/>
                  </a:moveTo>
                  <a:cubicBezTo>
                    <a:pt x="4696" y="0"/>
                    <a:pt x="4030" y="111"/>
                    <a:pt x="3439" y="333"/>
                  </a:cubicBezTo>
                  <a:cubicBezTo>
                    <a:pt x="2034" y="814"/>
                    <a:pt x="888" y="1849"/>
                    <a:pt x="37" y="3365"/>
                  </a:cubicBezTo>
                  <a:cubicBezTo>
                    <a:pt x="0" y="3402"/>
                    <a:pt x="0" y="3439"/>
                    <a:pt x="37" y="3476"/>
                  </a:cubicBezTo>
                  <a:cubicBezTo>
                    <a:pt x="111" y="3550"/>
                    <a:pt x="185" y="3624"/>
                    <a:pt x="222" y="3734"/>
                  </a:cubicBezTo>
                  <a:cubicBezTo>
                    <a:pt x="259" y="3734"/>
                    <a:pt x="296" y="3771"/>
                    <a:pt x="333" y="3771"/>
                  </a:cubicBezTo>
                  <a:cubicBezTo>
                    <a:pt x="370" y="3734"/>
                    <a:pt x="370" y="3734"/>
                    <a:pt x="407" y="3698"/>
                  </a:cubicBezTo>
                  <a:cubicBezTo>
                    <a:pt x="814" y="2995"/>
                    <a:pt x="1368" y="2367"/>
                    <a:pt x="1997" y="1849"/>
                  </a:cubicBezTo>
                  <a:lnTo>
                    <a:pt x="1997" y="1849"/>
                  </a:lnTo>
                  <a:cubicBezTo>
                    <a:pt x="1405" y="2441"/>
                    <a:pt x="924" y="3180"/>
                    <a:pt x="555" y="3993"/>
                  </a:cubicBezTo>
                  <a:cubicBezTo>
                    <a:pt x="555" y="4030"/>
                    <a:pt x="555" y="4067"/>
                    <a:pt x="592" y="4104"/>
                  </a:cubicBezTo>
                  <a:lnTo>
                    <a:pt x="703" y="4215"/>
                  </a:lnTo>
                  <a:cubicBezTo>
                    <a:pt x="666" y="4215"/>
                    <a:pt x="666" y="4215"/>
                    <a:pt x="629" y="4178"/>
                  </a:cubicBezTo>
                  <a:lnTo>
                    <a:pt x="518" y="4178"/>
                  </a:lnTo>
                  <a:cubicBezTo>
                    <a:pt x="518" y="4215"/>
                    <a:pt x="481" y="4215"/>
                    <a:pt x="481" y="4252"/>
                  </a:cubicBezTo>
                  <a:cubicBezTo>
                    <a:pt x="370" y="4511"/>
                    <a:pt x="296" y="4770"/>
                    <a:pt x="259" y="5028"/>
                  </a:cubicBezTo>
                  <a:cubicBezTo>
                    <a:pt x="222" y="5065"/>
                    <a:pt x="259" y="5102"/>
                    <a:pt x="296" y="5139"/>
                  </a:cubicBezTo>
                  <a:lnTo>
                    <a:pt x="407" y="5250"/>
                  </a:lnTo>
                  <a:lnTo>
                    <a:pt x="333" y="5213"/>
                  </a:lnTo>
                  <a:lnTo>
                    <a:pt x="259" y="5213"/>
                  </a:lnTo>
                  <a:cubicBezTo>
                    <a:pt x="222" y="5250"/>
                    <a:pt x="185" y="5250"/>
                    <a:pt x="185" y="5287"/>
                  </a:cubicBezTo>
                  <a:cubicBezTo>
                    <a:pt x="185" y="5398"/>
                    <a:pt x="148" y="5546"/>
                    <a:pt x="148" y="5657"/>
                  </a:cubicBezTo>
                  <a:cubicBezTo>
                    <a:pt x="148" y="5694"/>
                    <a:pt x="148" y="5731"/>
                    <a:pt x="185" y="5768"/>
                  </a:cubicBezTo>
                  <a:cubicBezTo>
                    <a:pt x="296" y="5805"/>
                    <a:pt x="407" y="5879"/>
                    <a:pt x="481" y="5916"/>
                  </a:cubicBezTo>
                  <a:cubicBezTo>
                    <a:pt x="518" y="5953"/>
                    <a:pt x="518" y="5953"/>
                    <a:pt x="555" y="5953"/>
                  </a:cubicBezTo>
                  <a:lnTo>
                    <a:pt x="592" y="5953"/>
                  </a:lnTo>
                  <a:cubicBezTo>
                    <a:pt x="629" y="5916"/>
                    <a:pt x="629" y="5879"/>
                    <a:pt x="666" y="5879"/>
                  </a:cubicBezTo>
                  <a:cubicBezTo>
                    <a:pt x="666" y="5731"/>
                    <a:pt x="703" y="5620"/>
                    <a:pt x="740" y="5509"/>
                  </a:cubicBezTo>
                  <a:cubicBezTo>
                    <a:pt x="740" y="5472"/>
                    <a:pt x="740" y="5472"/>
                    <a:pt x="740" y="5435"/>
                  </a:cubicBezTo>
                  <a:cubicBezTo>
                    <a:pt x="777" y="5435"/>
                    <a:pt x="777" y="5398"/>
                    <a:pt x="777" y="5398"/>
                  </a:cubicBezTo>
                  <a:cubicBezTo>
                    <a:pt x="888" y="5139"/>
                    <a:pt x="998" y="4918"/>
                    <a:pt x="1146" y="4696"/>
                  </a:cubicBezTo>
                  <a:lnTo>
                    <a:pt x="1146" y="4696"/>
                  </a:lnTo>
                  <a:cubicBezTo>
                    <a:pt x="961" y="5176"/>
                    <a:pt x="924" y="5694"/>
                    <a:pt x="998" y="6212"/>
                  </a:cubicBezTo>
                  <a:cubicBezTo>
                    <a:pt x="1035" y="6248"/>
                    <a:pt x="1035" y="6285"/>
                    <a:pt x="1072" y="6285"/>
                  </a:cubicBezTo>
                  <a:cubicBezTo>
                    <a:pt x="1183" y="6396"/>
                    <a:pt x="1331" y="6507"/>
                    <a:pt x="1442" y="6581"/>
                  </a:cubicBezTo>
                  <a:cubicBezTo>
                    <a:pt x="1479" y="6618"/>
                    <a:pt x="1516" y="6618"/>
                    <a:pt x="1516" y="6618"/>
                  </a:cubicBezTo>
                  <a:lnTo>
                    <a:pt x="1553" y="6618"/>
                  </a:lnTo>
                  <a:cubicBezTo>
                    <a:pt x="1590" y="6581"/>
                    <a:pt x="1627" y="6544"/>
                    <a:pt x="1627" y="6507"/>
                  </a:cubicBezTo>
                  <a:cubicBezTo>
                    <a:pt x="1664" y="6248"/>
                    <a:pt x="1701" y="5990"/>
                    <a:pt x="1812" y="5731"/>
                  </a:cubicBezTo>
                  <a:lnTo>
                    <a:pt x="1812" y="5731"/>
                  </a:lnTo>
                  <a:cubicBezTo>
                    <a:pt x="1775" y="6248"/>
                    <a:pt x="1886" y="6766"/>
                    <a:pt x="2145" y="7210"/>
                  </a:cubicBezTo>
                  <a:cubicBezTo>
                    <a:pt x="2884" y="7949"/>
                    <a:pt x="3032" y="8467"/>
                    <a:pt x="3069" y="8578"/>
                  </a:cubicBezTo>
                  <a:lnTo>
                    <a:pt x="3069" y="8652"/>
                  </a:lnTo>
                  <a:lnTo>
                    <a:pt x="3106" y="10278"/>
                  </a:lnTo>
                  <a:cubicBezTo>
                    <a:pt x="3106" y="10315"/>
                    <a:pt x="3143" y="10352"/>
                    <a:pt x="3180" y="10389"/>
                  </a:cubicBezTo>
                  <a:lnTo>
                    <a:pt x="3254" y="10389"/>
                  </a:lnTo>
                  <a:cubicBezTo>
                    <a:pt x="4400" y="9539"/>
                    <a:pt x="5842" y="9132"/>
                    <a:pt x="7579" y="9132"/>
                  </a:cubicBezTo>
                  <a:cubicBezTo>
                    <a:pt x="8023" y="9132"/>
                    <a:pt x="8467" y="9169"/>
                    <a:pt x="8947" y="9206"/>
                  </a:cubicBezTo>
                  <a:cubicBezTo>
                    <a:pt x="9021" y="9243"/>
                    <a:pt x="9206" y="9243"/>
                    <a:pt x="9206" y="9243"/>
                  </a:cubicBezTo>
                  <a:cubicBezTo>
                    <a:pt x="9280" y="9243"/>
                    <a:pt x="9317" y="9243"/>
                    <a:pt x="9317" y="9206"/>
                  </a:cubicBezTo>
                  <a:cubicBezTo>
                    <a:pt x="9391" y="9021"/>
                    <a:pt x="9465" y="8873"/>
                    <a:pt x="9502" y="8763"/>
                  </a:cubicBezTo>
                  <a:cubicBezTo>
                    <a:pt x="9539" y="8910"/>
                    <a:pt x="9576" y="9058"/>
                    <a:pt x="9613" y="9243"/>
                  </a:cubicBezTo>
                  <a:cubicBezTo>
                    <a:pt x="9613" y="9280"/>
                    <a:pt x="9650" y="9317"/>
                    <a:pt x="9687" y="9317"/>
                  </a:cubicBezTo>
                  <a:cubicBezTo>
                    <a:pt x="9834" y="9354"/>
                    <a:pt x="9982" y="9391"/>
                    <a:pt x="10130" y="9391"/>
                  </a:cubicBezTo>
                  <a:cubicBezTo>
                    <a:pt x="10167" y="9391"/>
                    <a:pt x="10241" y="9391"/>
                    <a:pt x="10241" y="9354"/>
                  </a:cubicBezTo>
                  <a:cubicBezTo>
                    <a:pt x="10389" y="8947"/>
                    <a:pt x="10463" y="8504"/>
                    <a:pt x="10537" y="8097"/>
                  </a:cubicBezTo>
                  <a:cubicBezTo>
                    <a:pt x="10611" y="8541"/>
                    <a:pt x="10648" y="8984"/>
                    <a:pt x="10611" y="9428"/>
                  </a:cubicBezTo>
                  <a:cubicBezTo>
                    <a:pt x="10611" y="9465"/>
                    <a:pt x="10648" y="9539"/>
                    <a:pt x="10685" y="9539"/>
                  </a:cubicBezTo>
                  <a:cubicBezTo>
                    <a:pt x="10833" y="9576"/>
                    <a:pt x="10944" y="9576"/>
                    <a:pt x="11018" y="9613"/>
                  </a:cubicBezTo>
                  <a:lnTo>
                    <a:pt x="11128" y="9613"/>
                  </a:lnTo>
                  <a:cubicBezTo>
                    <a:pt x="11128" y="9576"/>
                    <a:pt x="11165" y="9576"/>
                    <a:pt x="11165" y="9539"/>
                  </a:cubicBezTo>
                  <a:cubicBezTo>
                    <a:pt x="11276" y="8578"/>
                    <a:pt x="11239" y="7579"/>
                    <a:pt x="11018" y="6655"/>
                  </a:cubicBezTo>
                  <a:lnTo>
                    <a:pt x="11018" y="6655"/>
                  </a:lnTo>
                  <a:cubicBezTo>
                    <a:pt x="11387" y="7616"/>
                    <a:pt x="11609" y="8652"/>
                    <a:pt x="11609" y="9687"/>
                  </a:cubicBezTo>
                  <a:cubicBezTo>
                    <a:pt x="11572" y="9761"/>
                    <a:pt x="11609" y="9798"/>
                    <a:pt x="11646" y="9798"/>
                  </a:cubicBezTo>
                  <a:cubicBezTo>
                    <a:pt x="11794" y="9835"/>
                    <a:pt x="11905" y="9872"/>
                    <a:pt x="12016" y="9909"/>
                  </a:cubicBezTo>
                  <a:cubicBezTo>
                    <a:pt x="12016" y="9946"/>
                    <a:pt x="12053" y="9946"/>
                    <a:pt x="12053" y="9946"/>
                  </a:cubicBezTo>
                  <a:cubicBezTo>
                    <a:pt x="12053" y="9946"/>
                    <a:pt x="12090" y="9909"/>
                    <a:pt x="12090" y="9909"/>
                  </a:cubicBezTo>
                  <a:cubicBezTo>
                    <a:pt x="12127" y="9909"/>
                    <a:pt x="12127" y="9872"/>
                    <a:pt x="12164" y="9835"/>
                  </a:cubicBezTo>
                  <a:cubicBezTo>
                    <a:pt x="12275" y="8799"/>
                    <a:pt x="12311" y="6840"/>
                    <a:pt x="11091" y="5287"/>
                  </a:cubicBezTo>
                  <a:lnTo>
                    <a:pt x="11018" y="5213"/>
                  </a:lnTo>
                  <a:lnTo>
                    <a:pt x="11018" y="5065"/>
                  </a:lnTo>
                  <a:cubicBezTo>
                    <a:pt x="11018" y="5028"/>
                    <a:pt x="10685" y="2256"/>
                    <a:pt x="8540" y="888"/>
                  </a:cubicBezTo>
                  <a:cubicBezTo>
                    <a:pt x="7690" y="333"/>
                    <a:pt x="6470" y="0"/>
                    <a:pt x="536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4" name="Google Shape;1554;p64"/>
            <p:cNvSpPr/>
            <p:nvPr/>
          </p:nvSpPr>
          <p:spPr>
            <a:xfrm>
              <a:off x="1702650" y="3583050"/>
              <a:ext cx="708950" cy="561975"/>
            </a:xfrm>
            <a:custGeom>
              <a:rect b="b" l="l" r="r" t="t"/>
              <a:pathLst>
                <a:path extrusionOk="0" h="22479" w="28358">
                  <a:moveTo>
                    <a:pt x="13310" y="4510"/>
                  </a:moveTo>
                  <a:cubicBezTo>
                    <a:pt x="13680" y="4510"/>
                    <a:pt x="14124" y="4547"/>
                    <a:pt x="14567" y="4621"/>
                  </a:cubicBezTo>
                  <a:cubicBezTo>
                    <a:pt x="15196" y="4732"/>
                    <a:pt x="15787" y="4991"/>
                    <a:pt x="16268" y="5361"/>
                  </a:cubicBezTo>
                  <a:cubicBezTo>
                    <a:pt x="15676" y="5139"/>
                    <a:pt x="15085" y="5028"/>
                    <a:pt x="14530" y="4991"/>
                  </a:cubicBezTo>
                  <a:cubicBezTo>
                    <a:pt x="14345" y="4991"/>
                    <a:pt x="14161" y="4954"/>
                    <a:pt x="14013" y="4954"/>
                  </a:cubicBezTo>
                  <a:cubicBezTo>
                    <a:pt x="13421" y="4954"/>
                    <a:pt x="12830" y="5028"/>
                    <a:pt x="12164" y="5139"/>
                  </a:cubicBezTo>
                  <a:cubicBezTo>
                    <a:pt x="11757" y="5213"/>
                    <a:pt x="11351" y="5287"/>
                    <a:pt x="10944" y="5398"/>
                  </a:cubicBezTo>
                  <a:cubicBezTo>
                    <a:pt x="10574" y="5472"/>
                    <a:pt x="10168" y="5546"/>
                    <a:pt x="9798" y="5620"/>
                  </a:cubicBezTo>
                  <a:cubicBezTo>
                    <a:pt x="9317" y="5694"/>
                    <a:pt x="8948" y="5730"/>
                    <a:pt x="8615" y="5730"/>
                  </a:cubicBezTo>
                  <a:lnTo>
                    <a:pt x="8578" y="5730"/>
                  </a:lnTo>
                  <a:cubicBezTo>
                    <a:pt x="8356" y="5730"/>
                    <a:pt x="8134" y="5694"/>
                    <a:pt x="7986" y="5657"/>
                  </a:cubicBezTo>
                  <a:cubicBezTo>
                    <a:pt x="8134" y="5657"/>
                    <a:pt x="8319" y="5620"/>
                    <a:pt x="8541" y="5583"/>
                  </a:cubicBezTo>
                  <a:cubicBezTo>
                    <a:pt x="8874" y="5509"/>
                    <a:pt x="9206" y="5435"/>
                    <a:pt x="9539" y="5324"/>
                  </a:cubicBezTo>
                  <a:lnTo>
                    <a:pt x="9724" y="5287"/>
                  </a:lnTo>
                  <a:cubicBezTo>
                    <a:pt x="10427" y="5065"/>
                    <a:pt x="11240" y="4806"/>
                    <a:pt x="12090" y="4658"/>
                  </a:cubicBezTo>
                  <a:cubicBezTo>
                    <a:pt x="12571" y="4547"/>
                    <a:pt x="12941" y="4510"/>
                    <a:pt x="13310" y="4510"/>
                  </a:cubicBezTo>
                  <a:close/>
                  <a:moveTo>
                    <a:pt x="8541" y="11387"/>
                  </a:moveTo>
                  <a:lnTo>
                    <a:pt x="8689" y="11646"/>
                  </a:lnTo>
                  <a:cubicBezTo>
                    <a:pt x="8800" y="11868"/>
                    <a:pt x="8948" y="12126"/>
                    <a:pt x="9096" y="12311"/>
                  </a:cubicBezTo>
                  <a:lnTo>
                    <a:pt x="9724" y="13236"/>
                  </a:lnTo>
                  <a:cubicBezTo>
                    <a:pt x="9835" y="13420"/>
                    <a:pt x="10020" y="13642"/>
                    <a:pt x="10168" y="13790"/>
                  </a:cubicBezTo>
                  <a:cubicBezTo>
                    <a:pt x="10242" y="13901"/>
                    <a:pt x="10316" y="14012"/>
                    <a:pt x="10390" y="14123"/>
                  </a:cubicBezTo>
                  <a:cubicBezTo>
                    <a:pt x="11277" y="15232"/>
                    <a:pt x="12312" y="16267"/>
                    <a:pt x="13458" y="17265"/>
                  </a:cubicBezTo>
                  <a:cubicBezTo>
                    <a:pt x="14530" y="18153"/>
                    <a:pt x="15750" y="19003"/>
                    <a:pt x="17118" y="19742"/>
                  </a:cubicBezTo>
                  <a:cubicBezTo>
                    <a:pt x="18116" y="20260"/>
                    <a:pt x="19115" y="20741"/>
                    <a:pt x="20113" y="21110"/>
                  </a:cubicBezTo>
                  <a:cubicBezTo>
                    <a:pt x="19115" y="20888"/>
                    <a:pt x="18042" y="20556"/>
                    <a:pt x="16970" y="20038"/>
                  </a:cubicBezTo>
                  <a:lnTo>
                    <a:pt x="16712" y="19927"/>
                  </a:lnTo>
                  <a:cubicBezTo>
                    <a:pt x="16453" y="19816"/>
                    <a:pt x="16194" y="19705"/>
                    <a:pt x="15972" y="19558"/>
                  </a:cubicBezTo>
                  <a:lnTo>
                    <a:pt x="14974" y="19003"/>
                  </a:lnTo>
                  <a:cubicBezTo>
                    <a:pt x="14308" y="18559"/>
                    <a:pt x="13717" y="18153"/>
                    <a:pt x="13162" y="17672"/>
                  </a:cubicBezTo>
                  <a:lnTo>
                    <a:pt x="12719" y="17302"/>
                  </a:lnTo>
                  <a:lnTo>
                    <a:pt x="12312" y="16896"/>
                  </a:lnTo>
                  <a:cubicBezTo>
                    <a:pt x="12238" y="16822"/>
                    <a:pt x="12127" y="16711"/>
                    <a:pt x="12016" y="16637"/>
                  </a:cubicBezTo>
                  <a:cubicBezTo>
                    <a:pt x="11868" y="16452"/>
                    <a:pt x="11684" y="16304"/>
                    <a:pt x="11499" y="16119"/>
                  </a:cubicBezTo>
                  <a:cubicBezTo>
                    <a:pt x="11425" y="16008"/>
                    <a:pt x="11314" y="15897"/>
                    <a:pt x="11240" y="15750"/>
                  </a:cubicBezTo>
                  <a:cubicBezTo>
                    <a:pt x="10833" y="15306"/>
                    <a:pt x="10427" y="14862"/>
                    <a:pt x="10131" y="14345"/>
                  </a:cubicBezTo>
                  <a:lnTo>
                    <a:pt x="9650" y="13642"/>
                  </a:lnTo>
                  <a:lnTo>
                    <a:pt x="9502" y="13383"/>
                  </a:lnTo>
                  <a:lnTo>
                    <a:pt x="8985" y="12385"/>
                  </a:lnTo>
                  <a:cubicBezTo>
                    <a:pt x="8837" y="12126"/>
                    <a:pt x="8726" y="11831"/>
                    <a:pt x="8615" y="11572"/>
                  </a:cubicBezTo>
                  <a:lnTo>
                    <a:pt x="8541" y="11387"/>
                  </a:lnTo>
                  <a:close/>
                  <a:moveTo>
                    <a:pt x="8874" y="0"/>
                  </a:moveTo>
                  <a:lnTo>
                    <a:pt x="8652" y="74"/>
                  </a:lnTo>
                  <a:cubicBezTo>
                    <a:pt x="8652" y="74"/>
                    <a:pt x="8615" y="111"/>
                    <a:pt x="8615" y="111"/>
                  </a:cubicBezTo>
                  <a:cubicBezTo>
                    <a:pt x="8578" y="148"/>
                    <a:pt x="8578" y="185"/>
                    <a:pt x="8615" y="222"/>
                  </a:cubicBezTo>
                  <a:cubicBezTo>
                    <a:pt x="8800" y="629"/>
                    <a:pt x="8985" y="998"/>
                    <a:pt x="9170" y="1368"/>
                  </a:cubicBezTo>
                  <a:cubicBezTo>
                    <a:pt x="8837" y="1035"/>
                    <a:pt x="8541" y="665"/>
                    <a:pt x="8171" y="296"/>
                  </a:cubicBezTo>
                  <a:cubicBezTo>
                    <a:pt x="8134" y="259"/>
                    <a:pt x="8134" y="259"/>
                    <a:pt x="8097" y="259"/>
                  </a:cubicBezTo>
                  <a:lnTo>
                    <a:pt x="8060" y="259"/>
                  </a:lnTo>
                  <a:cubicBezTo>
                    <a:pt x="7765" y="370"/>
                    <a:pt x="7432" y="481"/>
                    <a:pt x="7099" y="592"/>
                  </a:cubicBezTo>
                  <a:cubicBezTo>
                    <a:pt x="7062" y="592"/>
                    <a:pt x="7062" y="629"/>
                    <a:pt x="7025" y="665"/>
                  </a:cubicBezTo>
                  <a:cubicBezTo>
                    <a:pt x="7025" y="702"/>
                    <a:pt x="7025" y="702"/>
                    <a:pt x="7025" y="739"/>
                  </a:cubicBezTo>
                  <a:cubicBezTo>
                    <a:pt x="7210" y="1072"/>
                    <a:pt x="7358" y="1368"/>
                    <a:pt x="7469" y="1627"/>
                  </a:cubicBezTo>
                  <a:cubicBezTo>
                    <a:pt x="7247" y="1368"/>
                    <a:pt x="6951" y="1109"/>
                    <a:pt x="6692" y="813"/>
                  </a:cubicBezTo>
                  <a:lnTo>
                    <a:pt x="6582" y="813"/>
                  </a:lnTo>
                  <a:cubicBezTo>
                    <a:pt x="6360" y="887"/>
                    <a:pt x="6138" y="961"/>
                    <a:pt x="5916" y="1072"/>
                  </a:cubicBezTo>
                  <a:cubicBezTo>
                    <a:pt x="5879" y="1072"/>
                    <a:pt x="5842" y="1146"/>
                    <a:pt x="5879" y="1183"/>
                  </a:cubicBezTo>
                  <a:cubicBezTo>
                    <a:pt x="5953" y="1516"/>
                    <a:pt x="6064" y="1849"/>
                    <a:pt x="6175" y="2144"/>
                  </a:cubicBezTo>
                  <a:cubicBezTo>
                    <a:pt x="5953" y="1886"/>
                    <a:pt x="5731" y="1627"/>
                    <a:pt x="5509" y="1331"/>
                  </a:cubicBezTo>
                  <a:cubicBezTo>
                    <a:pt x="5509" y="1294"/>
                    <a:pt x="5472" y="1294"/>
                    <a:pt x="5435" y="1294"/>
                  </a:cubicBezTo>
                  <a:lnTo>
                    <a:pt x="5399" y="1294"/>
                  </a:lnTo>
                  <a:cubicBezTo>
                    <a:pt x="5214" y="1368"/>
                    <a:pt x="5029" y="1442"/>
                    <a:pt x="4881" y="1553"/>
                  </a:cubicBezTo>
                  <a:cubicBezTo>
                    <a:pt x="4807" y="1553"/>
                    <a:pt x="4807" y="1627"/>
                    <a:pt x="4807" y="1664"/>
                  </a:cubicBezTo>
                  <a:cubicBezTo>
                    <a:pt x="4918" y="2033"/>
                    <a:pt x="5066" y="2366"/>
                    <a:pt x="5251" y="2699"/>
                  </a:cubicBezTo>
                  <a:cubicBezTo>
                    <a:pt x="4992" y="2440"/>
                    <a:pt x="4733" y="2144"/>
                    <a:pt x="4511" y="1812"/>
                  </a:cubicBezTo>
                  <a:cubicBezTo>
                    <a:pt x="4474" y="1775"/>
                    <a:pt x="4474" y="1775"/>
                    <a:pt x="4437" y="1775"/>
                  </a:cubicBezTo>
                  <a:lnTo>
                    <a:pt x="4363" y="1775"/>
                  </a:lnTo>
                  <a:cubicBezTo>
                    <a:pt x="4141" y="1886"/>
                    <a:pt x="3920" y="1996"/>
                    <a:pt x="3698" y="2107"/>
                  </a:cubicBezTo>
                  <a:cubicBezTo>
                    <a:pt x="3661" y="2144"/>
                    <a:pt x="3661" y="2181"/>
                    <a:pt x="3661" y="2218"/>
                  </a:cubicBezTo>
                  <a:cubicBezTo>
                    <a:pt x="3772" y="2514"/>
                    <a:pt x="3883" y="2810"/>
                    <a:pt x="4031" y="3106"/>
                  </a:cubicBezTo>
                  <a:cubicBezTo>
                    <a:pt x="3809" y="2884"/>
                    <a:pt x="3587" y="2625"/>
                    <a:pt x="3365" y="2366"/>
                  </a:cubicBezTo>
                  <a:cubicBezTo>
                    <a:pt x="3365" y="2366"/>
                    <a:pt x="3328" y="2329"/>
                    <a:pt x="3291" y="2329"/>
                  </a:cubicBezTo>
                  <a:cubicBezTo>
                    <a:pt x="3291" y="2329"/>
                    <a:pt x="3254" y="2329"/>
                    <a:pt x="3254" y="2366"/>
                  </a:cubicBezTo>
                  <a:lnTo>
                    <a:pt x="2921" y="2551"/>
                  </a:lnTo>
                  <a:cubicBezTo>
                    <a:pt x="2884" y="2551"/>
                    <a:pt x="2848" y="2588"/>
                    <a:pt x="2848" y="2625"/>
                  </a:cubicBezTo>
                  <a:cubicBezTo>
                    <a:pt x="2848" y="2736"/>
                    <a:pt x="2884" y="2810"/>
                    <a:pt x="2921" y="2921"/>
                  </a:cubicBezTo>
                  <a:lnTo>
                    <a:pt x="3365" y="3919"/>
                  </a:lnTo>
                  <a:lnTo>
                    <a:pt x="2626" y="3069"/>
                  </a:lnTo>
                  <a:cubicBezTo>
                    <a:pt x="2589" y="3032"/>
                    <a:pt x="2552" y="2958"/>
                    <a:pt x="2515" y="2884"/>
                  </a:cubicBezTo>
                  <a:cubicBezTo>
                    <a:pt x="2478" y="2884"/>
                    <a:pt x="2478" y="2847"/>
                    <a:pt x="2441" y="2847"/>
                  </a:cubicBezTo>
                  <a:lnTo>
                    <a:pt x="2367" y="2847"/>
                  </a:lnTo>
                  <a:cubicBezTo>
                    <a:pt x="2219" y="2921"/>
                    <a:pt x="2071" y="3032"/>
                    <a:pt x="1923" y="3106"/>
                  </a:cubicBezTo>
                  <a:cubicBezTo>
                    <a:pt x="1886" y="3143"/>
                    <a:pt x="1886" y="3179"/>
                    <a:pt x="1886" y="3216"/>
                  </a:cubicBezTo>
                  <a:cubicBezTo>
                    <a:pt x="2071" y="3771"/>
                    <a:pt x="2293" y="4326"/>
                    <a:pt x="2515" y="4843"/>
                  </a:cubicBezTo>
                  <a:cubicBezTo>
                    <a:pt x="2182" y="4400"/>
                    <a:pt x="1886" y="3919"/>
                    <a:pt x="1627" y="3438"/>
                  </a:cubicBezTo>
                  <a:cubicBezTo>
                    <a:pt x="1591" y="3401"/>
                    <a:pt x="1591" y="3401"/>
                    <a:pt x="1554" y="3401"/>
                  </a:cubicBezTo>
                  <a:cubicBezTo>
                    <a:pt x="1554" y="3401"/>
                    <a:pt x="1554" y="3364"/>
                    <a:pt x="1517" y="3364"/>
                  </a:cubicBezTo>
                  <a:cubicBezTo>
                    <a:pt x="1517" y="3364"/>
                    <a:pt x="1480" y="3401"/>
                    <a:pt x="1480" y="3401"/>
                  </a:cubicBezTo>
                  <a:cubicBezTo>
                    <a:pt x="999" y="3697"/>
                    <a:pt x="518" y="4030"/>
                    <a:pt x="38" y="4400"/>
                  </a:cubicBezTo>
                  <a:cubicBezTo>
                    <a:pt x="1" y="4400"/>
                    <a:pt x="1" y="4437"/>
                    <a:pt x="1" y="4473"/>
                  </a:cubicBezTo>
                  <a:cubicBezTo>
                    <a:pt x="1" y="4584"/>
                    <a:pt x="112" y="6914"/>
                    <a:pt x="3069" y="10241"/>
                  </a:cubicBezTo>
                  <a:cubicBezTo>
                    <a:pt x="3069" y="10241"/>
                    <a:pt x="3106" y="10278"/>
                    <a:pt x="3106" y="10278"/>
                  </a:cubicBezTo>
                  <a:lnTo>
                    <a:pt x="3957" y="10685"/>
                  </a:lnTo>
                  <a:cubicBezTo>
                    <a:pt x="3994" y="10722"/>
                    <a:pt x="3994" y="10722"/>
                    <a:pt x="3994" y="10722"/>
                  </a:cubicBezTo>
                  <a:cubicBezTo>
                    <a:pt x="4031" y="10722"/>
                    <a:pt x="4068" y="10685"/>
                    <a:pt x="4105" y="10685"/>
                  </a:cubicBezTo>
                  <a:cubicBezTo>
                    <a:pt x="4105" y="10648"/>
                    <a:pt x="4105" y="10574"/>
                    <a:pt x="4105" y="10537"/>
                  </a:cubicBezTo>
                  <a:cubicBezTo>
                    <a:pt x="3920" y="10315"/>
                    <a:pt x="3735" y="10056"/>
                    <a:pt x="3587" y="9834"/>
                  </a:cubicBezTo>
                  <a:cubicBezTo>
                    <a:pt x="3476" y="9649"/>
                    <a:pt x="3365" y="9465"/>
                    <a:pt x="3254" y="9280"/>
                  </a:cubicBezTo>
                  <a:lnTo>
                    <a:pt x="3106" y="9021"/>
                  </a:lnTo>
                  <a:cubicBezTo>
                    <a:pt x="2958" y="8725"/>
                    <a:pt x="2811" y="8429"/>
                    <a:pt x="2700" y="8171"/>
                  </a:cubicBezTo>
                  <a:cubicBezTo>
                    <a:pt x="2256" y="7246"/>
                    <a:pt x="1923" y="6285"/>
                    <a:pt x="1664" y="5287"/>
                  </a:cubicBezTo>
                  <a:lnTo>
                    <a:pt x="1664" y="5287"/>
                  </a:lnTo>
                  <a:lnTo>
                    <a:pt x="1701" y="5361"/>
                  </a:lnTo>
                  <a:cubicBezTo>
                    <a:pt x="2145" y="6137"/>
                    <a:pt x="2589" y="6914"/>
                    <a:pt x="3069" y="7653"/>
                  </a:cubicBezTo>
                  <a:cubicBezTo>
                    <a:pt x="3069" y="7690"/>
                    <a:pt x="3106" y="7690"/>
                    <a:pt x="3143" y="7690"/>
                  </a:cubicBezTo>
                  <a:lnTo>
                    <a:pt x="3180" y="7690"/>
                  </a:lnTo>
                  <a:cubicBezTo>
                    <a:pt x="3217" y="7690"/>
                    <a:pt x="3254" y="7653"/>
                    <a:pt x="3254" y="7579"/>
                  </a:cubicBezTo>
                  <a:cubicBezTo>
                    <a:pt x="3254" y="7468"/>
                    <a:pt x="3254" y="7320"/>
                    <a:pt x="3254" y="7172"/>
                  </a:cubicBezTo>
                  <a:cubicBezTo>
                    <a:pt x="3328" y="7579"/>
                    <a:pt x="3439" y="8023"/>
                    <a:pt x="3587" y="8429"/>
                  </a:cubicBezTo>
                  <a:lnTo>
                    <a:pt x="3698" y="8651"/>
                  </a:lnTo>
                  <a:lnTo>
                    <a:pt x="3920" y="8910"/>
                  </a:lnTo>
                  <a:cubicBezTo>
                    <a:pt x="4031" y="9058"/>
                    <a:pt x="4141" y="9206"/>
                    <a:pt x="4252" y="9354"/>
                  </a:cubicBezTo>
                  <a:cubicBezTo>
                    <a:pt x="4437" y="9612"/>
                    <a:pt x="4622" y="9834"/>
                    <a:pt x="4807" y="10056"/>
                  </a:cubicBezTo>
                  <a:cubicBezTo>
                    <a:pt x="4807" y="10093"/>
                    <a:pt x="4844" y="10093"/>
                    <a:pt x="4881" y="10093"/>
                  </a:cubicBezTo>
                  <a:lnTo>
                    <a:pt x="4918" y="10093"/>
                  </a:lnTo>
                  <a:cubicBezTo>
                    <a:pt x="4955" y="10056"/>
                    <a:pt x="4992" y="10019"/>
                    <a:pt x="4992" y="9982"/>
                  </a:cubicBezTo>
                  <a:cubicBezTo>
                    <a:pt x="4955" y="9760"/>
                    <a:pt x="4918" y="9538"/>
                    <a:pt x="4918" y="9317"/>
                  </a:cubicBezTo>
                  <a:lnTo>
                    <a:pt x="4918" y="9317"/>
                  </a:lnTo>
                  <a:cubicBezTo>
                    <a:pt x="5066" y="9797"/>
                    <a:pt x="5251" y="10278"/>
                    <a:pt x="5435" y="10758"/>
                  </a:cubicBezTo>
                  <a:cubicBezTo>
                    <a:pt x="5435" y="10758"/>
                    <a:pt x="5435" y="10795"/>
                    <a:pt x="5472" y="10795"/>
                  </a:cubicBezTo>
                  <a:cubicBezTo>
                    <a:pt x="5657" y="11017"/>
                    <a:pt x="5879" y="11202"/>
                    <a:pt x="6064" y="11387"/>
                  </a:cubicBezTo>
                  <a:cubicBezTo>
                    <a:pt x="6064" y="11424"/>
                    <a:pt x="6101" y="11424"/>
                    <a:pt x="6138" y="11424"/>
                  </a:cubicBezTo>
                  <a:lnTo>
                    <a:pt x="6175" y="11424"/>
                  </a:lnTo>
                  <a:cubicBezTo>
                    <a:pt x="6212" y="11387"/>
                    <a:pt x="6249" y="11350"/>
                    <a:pt x="6249" y="11313"/>
                  </a:cubicBezTo>
                  <a:cubicBezTo>
                    <a:pt x="6212" y="11017"/>
                    <a:pt x="6175" y="10722"/>
                    <a:pt x="6138" y="10426"/>
                  </a:cubicBezTo>
                  <a:lnTo>
                    <a:pt x="6138" y="10426"/>
                  </a:lnTo>
                  <a:cubicBezTo>
                    <a:pt x="6286" y="10906"/>
                    <a:pt x="6471" y="11387"/>
                    <a:pt x="6656" y="11868"/>
                  </a:cubicBezTo>
                  <a:cubicBezTo>
                    <a:pt x="6656" y="11905"/>
                    <a:pt x="6692" y="11942"/>
                    <a:pt x="6729" y="11942"/>
                  </a:cubicBezTo>
                  <a:cubicBezTo>
                    <a:pt x="6877" y="12052"/>
                    <a:pt x="7025" y="12163"/>
                    <a:pt x="7210" y="12274"/>
                  </a:cubicBezTo>
                  <a:lnTo>
                    <a:pt x="7321" y="12274"/>
                  </a:lnTo>
                  <a:cubicBezTo>
                    <a:pt x="7358" y="12237"/>
                    <a:pt x="7358" y="12200"/>
                    <a:pt x="7358" y="12163"/>
                  </a:cubicBezTo>
                  <a:cubicBezTo>
                    <a:pt x="7136" y="11387"/>
                    <a:pt x="6951" y="10574"/>
                    <a:pt x="6766" y="9797"/>
                  </a:cubicBezTo>
                  <a:lnTo>
                    <a:pt x="6766" y="9797"/>
                  </a:lnTo>
                  <a:cubicBezTo>
                    <a:pt x="7136" y="11017"/>
                    <a:pt x="7617" y="12200"/>
                    <a:pt x="8134" y="13383"/>
                  </a:cubicBezTo>
                  <a:cubicBezTo>
                    <a:pt x="8356" y="13716"/>
                    <a:pt x="8578" y="14049"/>
                    <a:pt x="8800" y="14382"/>
                  </a:cubicBezTo>
                  <a:cubicBezTo>
                    <a:pt x="8874" y="14530"/>
                    <a:pt x="8985" y="14714"/>
                    <a:pt x="9096" y="14862"/>
                  </a:cubicBezTo>
                  <a:cubicBezTo>
                    <a:pt x="9206" y="15010"/>
                    <a:pt x="9354" y="15158"/>
                    <a:pt x="9465" y="15306"/>
                  </a:cubicBezTo>
                  <a:lnTo>
                    <a:pt x="9650" y="15565"/>
                  </a:lnTo>
                  <a:cubicBezTo>
                    <a:pt x="9835" y="15823"/>
                    <a:pt x="10057" y="16045"/>
                    <a:pt x="10242" y="16267"/>
                  </a:cubicBezTo>
                  <a:cubicBezTo>
                    <a:pt x="10981" y="17117"/>
                    <a:pt x="11868" y="17931"/>
                    <a:pt x="12867" y="18670"/>
                  </a:cubicBezTo>
                  <a:cubicBezTo>
                    <a:pt x="13828" y="19410"/>
                    <a:pt x="14863" y="20038"/>
                    <a:pt x="15935" y="20519"/>
                  </a:cubicBezTo>
                  <a:cubicBezTo>
                    <a:pt x="17081" y="21036"/>
                    <a:pt x="18227" y="21480"/>
                    <a:pt x="19336" y="21813"/>
                  </a:cubicBezTo>
                  <a:cubicBezTo>
                    <a:pt x="20150" y="22035"/>
                    <a:pt x="21074" y="22256"/>
                    <a:pt x="22109" y="22478"/>
                  </a:cubicBezTo>
                  <a:lnTo>
                    <a:pt x="22146" y="22478"/>
                  </a:lnTo>
                  <a:cubicBezTo>
                    <a:pt x="22183" y="22478"/>
                    <a:pt x="22220" y="22478"/>
                    <a:pt x="22220" y="22441"/>
                  </a:cubicBezTo>
                  <a:cubicBezTo>
                    <a:pt x="22294" y="22293"/>
                    <a:pt x="22368" y="22182"/>
                    <a:pt x="22442" y="22072"/>
                  </a:cubicBezTo>
                  <a:cubicBezTo>
                    <a:pt x="22442" y="22072"/>
                    <a:pt x="22442" y="22035"/>
                    <a:pt x="22442" y="21998"/>
                  </a:cubicBezTo>
                  <a:cubicBezTo>
                    <a:pt x="21666" y="18264"/>
                    <a:pt x="23588" y="16082"/>
                    <a:pt x="25658" y="15306"/>
                  </a:cubicBezTo>
                  <a:cubicBezTo>
                    <a:pt x="25880" y="15232"/>
                    <a:pt x="26102" y="15158"/>
                    <a:pt x="26398" y="15084"/>
                  </a:cubicBezTo>
                  <a:cubicBezTo>
                    <a:pt x="26435" y="15084"/>
                    <a:pt x="26472" y="15047"/>
                    <a:pt x="26472" y="15010"/>
                  </a:cubicBezTo>
                  <a:cubicBezTo>
                    <a:pt x="26472" y="14973"/>
                    <a:pt x="26472" y="14936"/>
                    <a:pt x="26435" y="14899"/>
                  </a:cubicBezTo>
                  <a:cubicBezTo>
                    <a:pt x="26287" y="14788"/>
                    <a:pt x="26139" y="14714"/>
                    <a:pt x="26028" y="14603"/>
                  </a:cubicBezTo>
                  <a:cubicBezTo>
                    <a:pt x="25732" y="14419"/>
                    <a:pt x="25474" y="14234"/>
                    <a:pt x="25215" y="14012"/>
                  </a:cubicBezTo>
                  <a:cubicBezTo>
                    <a:pt x="24401" y="13383"/>
                    <a:pt x="23588" y="12718"/>
                    <a:pt x="22812" y="11979"/>
                  </a:cubicBezTo>
                  <a:cubicBezTo>
                    <a:pt x="22109" y="11276"/>
                    <a:pt x="21518" y="10611"/>
                    <a:pt x="20963" y="9982"/>
                  </a:cubicBezTo>
                  <a:lnTo>
                    <a:pt x="20963" y="9982"/>
                  </a:lnTo>
                  <a:cubicBezTo>
                    <a:pt x="21555" y="10611"/>
                    <a:pt x="22183" y="11202"/>
                    <a:pt x="22923" y="11868"/>
                  </a:cubicBezTo>
                  <a:cubicBezTo>
                    <a:pt x="23736" y="12533"/>
                    <a:pt x="24586" y="13162"/>
                    <a:pt x="25400" y="13716"/>
                  </a:cubicBezTo>
                  <a:cubicBezTo>
                    <a:pt x="25658" y="13938"/>
                    <a:pt x="25954" y="14123"/>
                    <a:pt x="26250" y="14271"/>
                  </a:cubicBezTo>
                  <a:cubicBezTo>
                    <a:pt x="26398" y="14382"/>
                    <a:pt x="26546" y="14493"/>
                    <a:pt x="26694" y="14566"/>
                  </a:cubicBezTo>
                  <a:cubicBezTo>
                    <a:pt x="26915" y="14714"/>
                    <a:pt x="27100" y="14825"/>
                    <a:pt x="27322" y="14936"/>
                  </a:cubicBezTo>
                  <a:lnTo>
                    <a:pt x="27655" y="14936"/>
                  </a:lnTo>
                  <a:cubicBezTo>
                    <a:pt x="27877" y="14936"/>
                    <a:pt x="28062" y="14936"/>
                    <a:pt x="28246" y="14973"/>
                  </a:cubicBezTo>
                  <a:cubicBezTo>
                    <a:pt x="28283" y="14973"/>
                    <a:pt x="28320" y="14936"/>
                    <a:pt x="28357" y="14899"/>
                  </a:cubicBezTo>
                  <a:cubicBezTo>
                    <a:pt x="28357" y="14862"/>
                    <a:pt x="28357" y="14788"/>
                    <a:pt x="28320" y="14788"/>
                  </a:cubicBezTo>
                  <a:cubicBezTo>
                    <a:pt x="26065" y="13236"/>
                    <a:pt x="21998" y="10167"/>
                    <a:pt x="20335" y="7135"/>
                  </a:cubicBezTo>
                  <a:cubicBezTo>
                    <a:pt x="19706" y="6137"/>
                    <a:pt x="18708" y="4473"/>
                    <a:pt x="16675" y="2958"/>
                  </a:cubicBezTo>
                  <a:lnTo>
                    <a:pt x="16601" y="2958"/>
                  </a:lnTo>
                  <a:cubicBezTo>
                    <a:pt x="16601" y="2921"/>
                    <a:pt x="16564" y="2884"/>
                    <a:pt x="16564" y="2884"/>
                  </a:cubicBezTo>
                  <a:cubicBezTo>
                    <a:pt x="14789" y="1627"/>
                    <a:pt x="12608" y="702"/>
                    <a:pt x="10020" y="185"/>
                  </a:cubicBezTo>
                  <a:cubicBezTo>
                    <a:pt x="9983" y="185"/>
                    <a:pt x="9946" y="222"/>
                    <a:pt x="9909" y="222"/>
                  </a:cubicBezTo>
                  <a:cubicBezTo>
                    <a:pt x="9909" y="259"/>
                    <a:pt x="9909" y="296"/>
                    <a:pt x="9909" y="333"/>
                  </a:cubicBezTo>
                  <a:cubicBezTo>
                    <a:pt x="9983" y="481"/>
                    <a:pt x="10057" y="665"/>
                    <a:pt x="10131" y="813"/>
                  </a:cubicBezTo>
                  <a:cubicBezTo>
                    <a:pt x="9872" y="555"/>
                    <a:pt x="9613" y="333"/>
                    <a:pt x="9317" y="74"/>
                  </a:cubicBezTo>
                  <a:lnTo>
                    <a:pt x="9280" y="74"/>
                  </a:lnTo>
                  <a:cubicBezTo>
                    <a:pt x="9170" y="37"/>
                    <a:pt x="9059" y="37"/>
                    <a:pt x="89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5" name="Google Shape;1555;p64"/>
            <p:cNvSpPr/>
            <p:nvPr/>
          </p:nvSpPr>
          <p:spPr>
            <a:xfrm>
              <a:off x="2554825" y="4391775"/>
              <a:ext cx="70275" cy="63800"/>
            </a:xfrm>
            <a:custGeom>
              <a:rect b="b" l="l" r="r" t="t"/>
              <a:pathLst>
                <a:path extrusionOk="0" h="2552" w="2811">
                  <a:moveTo>
                    <a:pt x="2663" y="0"/>
                  </a:moveTo>
                  <a:cubicBezTo>
                    <a:pt x="2552" y="37"/>
                    <a:pt x="2478" y="74"/>
                    <a:pt x="2478" y="74"/>
                  </a:cubicBezTo>
                  <a:cubicBezTo>
                    <a:pt x="2071" y="185"/>
                    <a:pt x="1701" y="259"/>
                    <a:pt x="1295" y="259"/>
                  </a:cubicBezTo>
                  <a:cubicBezTo>
                    <a:pt x="925" y="259"/>
                    <a:pt x="518" y="185"/>
                    <a:pt x="149" y="74"/>
                  </a:cubicBezTo>
                  <a:lnTo>
                    <a:pt x="112" y="74"/>
                  </a:lnTo>
                  <a:cubicBezTo>
                    <a:pt x="75" y="74"/>
                    <a:pt x="75" y="111"/>
                    <a:pt x="38" y="111"/>
                  </a:cubicBezTo>
                  <a:cubicBezTo>
                    <a:pt x="1" y="148"/>
                    <a:pt x="1" y="185"/>
                    <a:pt x="38" y="222"/>
                  </a:cubicBezTo>
                  <a:cubicBezTo>
                    <a:pt x="666" y="1738"/>
                    <a:pt x="1258" y="2293"/>
                    <a:pt x="1627" y="2440"/>
                  </a:cubicBezTo>
                  <a:cubicBezTo>
                    <a:pt x="1738" y="2514"/>
                    <a:pt x="1886" y="2551"/>
                    <a:pt x="2034" y="2551"/>
                  </a:cubicBezTo>
                  <a:cubicBezTo>
                    <a:pt x="2108" y="2551"/>
                    <a:pt x="2219" y="2551"/>
                    <a:pt x="2330" y="2514"/>
                  </a:cubicBezTo>
                  <a:cubicBezTo>
                    <a:pt x="2589" y="2367"/>
                    <a:pt x="2811" y="1368"/>
                    <a:pt x="2811" y="111"/>
                  </a:cubicBezTo>
                  <a:cubicBezTo>
                    <a:pt x="2811" y="74"/>
                    <a:pt x="2774" y="37"/>
                    <a:pt x="2774" y="37"/>
                  </a:cubicBezTo>
                  <a:cubicBezTo>
                    <a:pt x="2737" y="0"/>
                    <a:pt x="2737" y="0"/>
                    <a:pt x="270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6" name="Google Shape;1556;p64"/>
            <p:cNvSpPr/>
            <p:nvPr/>
          </p:nvSpPr>
          <p:spPr>
            <a:xfrm>
              <a:off x="2261850" y="4122800"/>
              <a:ext cx="66550" cy="142375"/>
            </a:xfrm>
            <a:custGeom>
              <a:rect b="b" l="l" r="r" t="t"/>
              <a:pathLst>
                <a:path extrusionOk="0" h="5695" w="2662">
                  <a:moveTo>
                    <a:pt x="2218" y="1"/>
                  </a:moveTo>
                  <a:cubicBezTo>
                    <a:pt x="1257" y="186"/>
                    <a:pt x="776" y="851"/>
                    <a:pt x="555" y="1443"/>
                  </a:cubicBezTo>
                  <a:cubicBezTo>
                    <a:pt x="0" y="2663"/>
                    <a:pt x="185" y="4437"/>
                    <a:pt x="887" y="5251"/>
                  </a:cubicBezTo>
                  <a:cubicBezTo>
                    <a:pt x="1146" y="5547"/>
                    <a:pt x="1442" y="5694"/>
                    <a:pt x="1738" y="5694"/>
                  </a:cubicBezTo>
                  <a:lnTo>
                    <a:pt x="1886" y="5694"/>
                  </a:lnTo>
                  <a:cubicBezTo>
                    <a:pt x="1923" y="5657"/>
                    <a:pt x="1960" y="5620"/>
                    <a:pt x="1960" y="5583"/>
                  </a:cubicBezTo>
                  <a:cubicBezTo>
                    <a:pt x="1960" y="5547"/>
                    <a:pt x="1960" y="5473"/>
                    <a:pt x="1923" y="5473"/>
                  </a:cubicBezTo>
                  <a:cubicBezTo>
                    <a:pt x="1886" y="5436"/>
                    <a:pt x="1812" y="5399"/>
                    <a:pt x="1775" y="5362"/>
                  </a:cubicBezTo>
                  <a:cubicBezTo>
                    <a:pt x="1664" y="5251"/>
                    <a:pt x="1553" y="5103"/>
                    <a:pt x="1442" y="4955"/>
                  </a:cubicBezTo>
                  <a:lnTo>
                    <a:pt x="1442" y="4955"/>
                  </a:lnTo>
                  <a:cubicBezTo>
                    <a:pt x="1590" y="5066"/>
                    <a:pt x="1738" y="5140"/>
                    <a:pt x="1886" y="5177"/>
                  </a:cubicBezTo>
                  <a:lnTo>
                    <a:pt x="1996" y="5177"/>
                  </a:lnTo>
                  <a:cubicBezTo>
                    <a:pt x="2033" y="5177"/>
                    <a:pt x="2107" y="5140"/>
                    <a:pt x="2107" y="5103"/>
                  </a:cubicBezTo>
                  <a:cubicBezTo>
                    <a:pt x="2144" y="4992"/>
                    <a:pt x="2144" y="4881"/>
                    <a:pt x="2181" y="4770"/>
                  </a:cubicBezTo>
                  <a:cubicBezTo>
                    <a:pt x="2181" y="4733"/>
                    <a:pt x="2181" y="4696"/>
                    <a:pt x="2144" y="4659"/>
                  </a:cubicBezTo>
                  <a:cubicBezTo>
                    <a:pt x="1923" y="4548"/>
                    <a:pt x="1738" y="4363"/>
                    <a:pt x="1553" y="4142"/>
                  </a:cubicBezTo>
                  <a:lnTo>
                    <a:pt x="1553" y="4142"/>
                  </a:lnTo>
                  <a:cubicBezTo>
                    <a:pt x="1738" y="4253"/>
                    <a:pt x="1960" y="4326"/>
                    <a:pt x="2218" y="4326"/>
                  </a:cubicBezTo>
                  <a:cubicBezTo>
                    <a:pt x="2255" y="4326"/>
                    <a:pt x="2292" y="4290"/>
                    <a:pt x="2329" y="4253"/>
                  </a:cubicBezTo>
                  <a:cubicBezTo>
                    <a:pt x="2329" y="4142"/>
                    <a:pt x="2366" y="3994"/>
                    <a:pt x="2403" y="3846"/>
                  </a:cubicBezTo>
                  <a:cubicBezTo>
                    <a:pt x="2403" y="3809"/>
                    <a:pt x="2403" y="3772"/>
                    <a:pt x="2329" y="3735"/>
                  </a:cubicBezTo>
                  <a:cubicBezTo>
                    <a:pt x="2107" y="3624"/>
                    <a:pt x="1923" y="3476"/>
                    <a:pt x="1775" y="3254"/>
                  </a:cubicBezTo>
                  <a:lnTo>
                    <a:pt x="1775" y="3254"/>
                  </a:lnTo>
                  <a:cubicBezTo>
                    <a:pt x="1923" y="3365"/>
                    <a:pt x="2107" y="3402"/>
                    <a:pt x="2292" y="3402"/>
                  </a:cubicBezTo>
                  <a:lnTo>
                    <a:pt x="2403" y="3402"/>
                  </a:lnTo>
                  <a:cubicBezTo>
                    <a:pt x="2477" y="3402"/>
                    <a:pt x="2477" y="3365"/>
                    <a:pt x="2514" y="3328"/>
                  </a:cubicBezTo>
                  <a:cubicBezTo>
                    <a:pt x="2514" y="3180"/>
                    <a:pt x="2551" y="3033"/>
                    <a:pt x="2551" y="2885"/>
                  </a:cubicBezTo>
                  <a:cubicBezTo>
                    <a:pt x="2588" y="2848"/>
                    <a:pt x="2551" y="2811"/>
                    <a:pt x="2514" y="2774"/>
                  </a:cubicBezTo>
                  <a:cubicBezTo>
                    <a:pt x="2440" y="2737"/>
                    <a:pt x="2366" y="2700"/>
                    <a:pt x="2292" y="2626"/>
                  </a:cubicBezTo>
                  <a:cubicBezTo>
                    <a:pt x="2181" y="2552"/>
                    <a:pt x="2107" y="2404"/>
                    <a:pt x="2033" y="2330"/>
                  </a:cubicBezTo>
                  <a:lnTo>
                    <a:pt x="2033" y="2330"/>
                  </a:lnTo>
                  <a:cubicBezTo>
                    <a:pt x="2144" y="2367"/>
                    <a:pt x="2255" y="2441"/>
                    <a:pt x="2440" y="2478"/>
                  </a:cubicBezTo>
                  <a:cubicBezTo>
                    <a:pt x="2477" y="2478"/>
                    <a:pt x="2477" y="2441"/>
                    <a:pt x="2551" y="2441"/>
                  </a:cubicBezTo>
                  <a:cubicBezTo>
                    <a:pt x="2588" y="2441"/>
                    <a:pt x="2625" y="2404"/>
                    <a:pt x="2625" y="2367"/>
                  </a:cubicBezTo>
                  <a:cubicBezTo>
                    <a:pt x="2662" y="2145"/>
                    <a:pt x="2662" y="1923"/>
                    <a:pt x="2662" y="1702"/>
                  </a:cubicBezTo>
                  <a:cubicBezTo>
                    <a:pt x="2662" y="1665"/>
                    <a:pt x="2625" y="1628"/>
                    <a:pt x="2625" y="1628"/>
                  </a:cubicBezTo>
                  <a:cubicBezTo>
                    <a:pt x="2477" y="1480"/>
                    <a:pt x="2366" y="1332"/>
                    <a:pt x="2255" y="1184"/>
                  </a:cubicBezTo>
                  <a:lnTo>
                    <a:pt x="2255" y="1184"/>
                  </a:lnTo>
                  <a:cubicBezTo>
                    <a:pt x="2329" y="1221"/>
                    <a:pt x="2440" y="1258"/>
                    <a:pt x="2514" y="1258"/>
                  </a:cubicBezTo>
                  <a:cubicBezTo>
                    <a:pt x="2551" y="1258"/>
                    <a:pt x="2588" y="1258"/>
                    <a:pt x="2588" y="1221"/>
                  </a:cubicBezTo>
                  <a:cubicBezTo>
                    <a:pt x="2625" y="1221"/>
                    <a:pt x="2625" y="1184"/>
                    <a:pt x="2625" y="1147"/>
                  </a:cubicBezTo>
                  <a:cubicBezTo>
                    <a:pt x="2588" y="703"/>
                    <a:pt x="2477" y="334"/>
                    <a:pt x="2329" y="38"/>
                  </a:cubicBezTo>
                  <a:cubicBezTo>
                    <a:pt x="2329" y="38"/>
                    <a:pt x="2292" y="1"/>
                    <a:pt x="225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7" name="Google Shape;1557;p64"/>
            <p:cNvSpPr/>
            <p:nvPr/>
          </p:nvSpPr>
          <p:spPr>
            <a:xfrm>
              <a:off x="2321925" y="4035000"/>
              <a:ext cx="369725" cy="340150"/>
            </a:xfrm>
            <a:custGeom>
              <a:rect b="b" l="l" r="r" t="t"/>
              <a:pathLst>
                <a:path extrusionOk="0" h="13606" w="14789">
                  <a:moveTo>
                    <a:pt x="4215" y="1"/>
                  </a:moveTo>
                  <a:cubicBezTo>
                    <a:pt x="3771" y="1"/>
                    <a:pt x="2884" y="75"/>
                    <a:pt x="2107" y="555"/>
                  </a:cubicBezTo>
                  <a:cubicBezTo>
                    <a:pt x="1405" y="1036"/>
                    <a:pt x="887" y="1738"/>
                    <a:pt x="629" y="2700"/>
                  </a:cubicBezTo>
                  <a:cubicBezTo>
                    <a:pt x="629" y="2737"/>
                    <a:pt x="629" y="2810"/>
                    <a:pt x="666" y="2810"/>
                  </a:cubicBezTo>
                  <a:cubicBezTo>
                    <a:pt x="1109" y="3217"/>
                    <a:pt x="1590" y="3550"/>
                    <a:pt x="2107" y="3846"/>
                  </a:cubicBezTo>
                  <a:cubicBezTo>
                    <a:pt x="1738" y="3735"/>
                    <a:pt x="1368" y="3624"/>
                    <a:pt x="1035" y="3476"/>
                  </a:cubicBezTo>
                  <a:lnTo>
                    <a:pt x="924" y="3476"/>
                  </a:lnTo>
                  <a:cubicBezTo>
                    <a:pt x="887" y="3513"/>
                    <a:pt x="887" y="3550"/>
                    <a:pt x="887" y="3587"/>
                  </a:cubicBezTo>
                  <a:cubicBezTo>
                    <a:pt x="924" y="3735"/>
                    <a:pt x="961" y="3883"/>
                    <a:pt x="998" y="3994"/>
                  </a:cubicBezTo>
                  <a:cubicBezTo>
                    <a:pt x="998" y="4031"/>
                    <a:pt x="1035" y="4031"/>
                    <a:pt x="1035" y="4067"/>
                  </a:cubicBezTo>
                  <a:cubicBezTo>
                    <a:pt x="1368" y="4400"/>
                    <a:pt x="1775" y="4696"/>
                    <a:pt x="2144" y="4955"/>
                  </a:cubicBezTo>
                  <a:cubicBezTo>
                    <a:pt x="1849" y="4881"/>
                    <a:pt x="1553" y="4770"/>
                    <a:pt x="1257" y="4659"/>
                  </a:cubicBezTo>
                  <a:lnTo>
                    <a:pt x="1146" y="4659"/>
                  </a:lnTo>
                  <a:cubicBezTo>
                    <a:pt x="1109" y="4696"/>
                    <a:pt x="1109" y="4733"/>
                    <a:pt x="1109" y="4733"/>
                  </a:cubicBezTo>
                  <a:cubicBezTo>
                    <a:pt x="1109" y="4881"/>
                    <a:pt x="1109" y="4992"/>
                    <a:pt x="1109" y="5103"/>
                  </a:cubicBezTo>
                  <a:cubicBezTo>
                    <a:pt x="1109" y="5140"/>
                    <a:pt x="1146" y="5140"/>
                    <a:pt x="1146" y="5177"/>
                  </a:cubicBezTo>
                  <a:cubicBezTo>
                    <a:pt x="1479" y="5509"/>
                    <a:pt x="1812" y="5842"/>
                    <a:pt x="2218" y="6064"/>
                  </a:cubicBezTo>
                  <a:cubicBezTo>
                    <a:pt x="1849" y="5990"/>
                    <a:pt x="1516" y="5842"/>
                    <a:pt x="1257" y="5694"/>
                  </a:cubicBezTo>
                  <a:lnTo>
                    <a:pt x="1146" y="5694"/>
                  </a:lnTo>
                  <a:cubicBezTo>
                    <a:pt x="1109" y="5731"/>
                    <a:pt x="1109" y="5768"/>
                    <a:pt x="1109" y="5805"/>
                  </a:cubicBezTo>
                  <a:cubicBezTo>
                    <a:pt x="1072" y="5990"/>
                    <a:pt x="1072" y="6175"/>
                    <a:pt x="1035" y="6360"/>
                  </a:cubicBezTo>
                  <a:cubicBezTo>
                    <a:pt x="1035" y="6397"/>
                    <a:pt x="1072" y="6397"/>
                    <a:pt x="1072" y="6434"/>
                  </a:cubicBezTo>
                  <a:cubicBezTo>
                    <a:pt x="1294" y="6692"/>
                    <a:pt x="1553" y="6951"/>
                    <a:pt x="1886" y="7099"/>
                  </a:cubicBezTo>
                  <a:cubicBezTo>
                    <a:pt x="1627" y="7099"/>
                    <a:pt x="1331" y="7062"/>
                    <a:pt x="1072" y="6951"/>
                  </a:cubicBezTo>
                  <a:lnTo>
                    <a:pt x="998" y="6951"/>
                  </a:lnTo>
                  <a:cubicBezTo>
                    <a:pt x="961" y="6988"/>
                    <a:pt x="961" y="6988"/>
                    <a:pt x="961" y="7025"/>
                  </a:cubicBezTo>
                  <a:cubicBezTo>
                    <a:pt x="924" y="7173"/>
                    <a:pt x="887" y="7321"/>
                    <a:pt x="887" y="7469"/>
                  </a:cubicBezTo>
                  <a:cubicBezTo>
                    <a:pt x="850" y="7506"/>
                    <a:pt x="887" y="7543"/>
                    <a:pt x="887" y="7580"/>
                  </a:cubicBezTo>
                  <a:cubicBezTo>
                    <a:pt x="1146" y="7802"/>
                    <a:pt x="1368" y="8023"/>
                    <a:pt x="1627" y="8208"/>
                  </a:cubicBezTo>
                  <a:cubicBezTo>
                    <a:pt x="1368" y="8171"/>
                    <a:pt x="1109" y="8097"/>
                    <a:pt x="887" y="8023"/>
                  </a:cubicBezTo>
                  <a:lnTo>
                    <a:pt x="777" y="8023"/>
                  </a:lnTo>
                  <a:cubicBezTo>
                    <a:pt x="777" y="8023"/>
                    <a:pt x="740" y="8060"/>
                    <a:pt x="740" y="8097"/>
                  </a:cubicBezTo>
                  <a:cubicBezTo>
                    <a:pt x="703" y="8245"/>
                    <a:pt x="666" y="8393"/>
                    <a:pt x="629" y="8541"/>
                  </a:cubicBezTo>
                  <a:cubicBezTo>
                    <a:pt x="629" y="8578"/>
                    <a:pt x="629" y="8615"/>
                    <a:pt x="629" y="8652"/>
                  </a:cubicBezTo>
                  <a:cubicBezTo>
                    <a:pt x="850" y="8948"/>
                    <a:pt x="1146" y="9169"/>
                    <a:pt x="1442" y="9354"/>
                  </a:cubicBezTo>
                  <a:cubicBezTo>
                    <a:pt x="1146" y="9317"/>
                    <a:pt x="850" y="9243"/>
                    <a:pt x="592" y="9132"/>
                  </a:cubicBezTo>
                  <a:lnTo>
                    <a:pt x="481" y="9132"/>
                  </a:lnTo>
                  <a:cubicBezTo>
                    <a:pt x="481" y="9132"/>
                    <a:pt x="444" y="9169"/>
                    <a:pt x="444" y="9206"/>
                  </a:cubicBezTo>
                  <a:cubicBezTo>
                    <a:pt x="407" y="9354"/>
                    <a:pt x="333" y="9502"/>
                    <a:pt x="296" y="9650"/>
                  </a:cubicBezTo>
                  <a:cubicBezTo>
                    <a:pt x="296" y="9687"/>
                    <a:pt x="296" y="9724"/>
                    <a:pt x="333" y="9761"/>
                  </a:cubicBezTo>
                  <a:cubicBezTo>
                    <a:pt x="555" y="9946"/>
                    <a:pt x="777" y="10094"/>
                    <a:pt x="1035" y="10205"/>
                  </a:cubicBezTo>
                  <a:cubicBezTo>
                    <a:pt x="777" y="10205"/>
                    <a:pt x="518" y="10168"/>
                    <a:pt x="259" y="10131"/>
                  </a:cubicBezTo>
                  <a:lnTo>
                    <a:pt x="222" y="10131"/>
                  </a:lnTo>
                  <a:cubicBezTo>
                    <a:pt x="185" y="10131"/>
                    <a:pt x="148" y="10131"/>
                    <a:pt x="111" y="10205"/>
                  </a:cubicBezTo>
                  <a:cubicBezTo>
                    <a:pt x="74" y="10316"/>
                    <a:pt x="37" y="10426"/>
                    <a:pt x="0" y="10500"/>
                  </a:cubicBezTo>
                  <a:cubicBezTo>
                    <a:pt x="0" y="10537"/>
                    <a:pt x="0" y="10574"/>
                    <a:pt x="0" y="10574"/>
                  </a:cubicBezTo>
                  <a:cubicBezTo>
                    <a:pt x="148" y="10833"/>
                    <a:pt x="296" y="10981"/>
                    <a:pt x="555" y="11055"/>
                  </a:cubicBezTo>
                  <a:lnTo>
                    <a:pt x="814" y="11055"/>
                  </a:lnTo>
                  <a:cubicBezTo>
                    <a:pt x="1294" y="11055"/>
                    <a:pt x="1775" y="10796"/>
                    <a:pt x="1997" y="10574"/>
                  </a:cubicBezTo>
                  <a:lnTo>
                    <a:pt x="2292" y="10242"/>
                  </a:lnTo>
                  <a:cubicBezTo>
                    <a:pt x="2995" y="8911"/>
                    <a:pt x="3586" y="7543"/>
                    <a:pt x="4067" y="6138"/>
                  </a:cubicBezTo>
                  <a:lnTo>
                    <a:pt x="4067" y="6138"/>
                  </a:lnTo>
                  <a:cubicBezTo>
                    <a:pt x="4030" y="6286"/>
                    <a:pt x="3993" y="6434"/>
                    <a:pt x="3956" y="6581"/>
                  </a:cubicBezTo>
                  <a:cubicBezTo>
                    <a:pt x="3956" y="6618"/>
                    <a:pt x="3956" y="6655"/>
                    <a:pt x="3993" y="6692"/>
                  </a:cubicBezTo>
                  <a:cubicBezTo>
                    <a:pt x="4178" y="6914"/>
                    <a:pt x="4400" y="7136"/>
                    <a:pt x="4658" y="7284"/>
                  </a:cubicBezTo>
                  <a:cubicBezTo>
                    <a:pt x="4400" y="7284"/>
                    <a:pt x="4178" y="7247"/>
                    <a:pt x="3919" y="7173"/>
                  </a:cubicBezTo>
                  <a:lnTo>
                    <a:pt x="3882" y="7173"/>
                  </a:lnTo>
                  <a:cubicBezTo>
                    <a:pt x="3845" y="7173"/>
                    <a:pt x="3808" y="7210"/>
                    <a:pt x="3808" y="7247"/>
                  </a:cubicBezTo>
                  <a:lnTo>
                    <a:pt x="3771" y="7321"/>
                  </a:lnTo>
                  <a:cubicBezTo>
                    <a:pt x="3734" y="7432"/>
                    <a:pt x="3697" y="7580"/>
                    <a:pt x="3660" y="7728"/>
                  </a:cubicBezTo>
                  <a:cubicBezTo>
                    <a:pt x="3660" y="7765"/>
                    <a:pt x="3660" y="7802"/>
                    <a:pt x="3697" y="7838"/>
                  </a:cubicBezTo>
                  <a:cubicBezTo>
                    <a:pt x="3919" y="8097"/>
                    <a:pt x="4141" y="8319"/>
                    <a:pt x="4437" y="8541"/>
                  </a:cubicBezTo>
                  <a:cubicBezTo>
                    <a:pt x="4141" y="8467"/>
                    <a:pt x="3882" y="8393"/>
                    <a:pt x="3623" y="8282"/>
                  </a:cubicBezTo>
                  <a:lnTo>
                    <a:pt x="3512" y="8282"/>
                  </a:lnTo>
                  <a:cubicBezTo>
                    <a:pt x="3512" y="8319"/>
                    <a:pt x="3475" y="8319"/>
                    <a:pt x="3475" y="8356"/>
                  </a:cubicBezTo>
                  <a:cubicBezTo>
                    <a:pt x="3401" y="8541"/>
                    <a:pt x="3364" y="8689"/>
                    <a:pt x="3291" y="8874"/>
                  </a:cubicBezTo>
                  <a:cubicBezTo>
                    <a:pt x="3291" y="8911"/>
                    <a:pt x="3291" y="8948"/>
                    <a:pt x="3328" y="8985"/>
                  </a:cubicBezTo>
                  <a:cubicBezTo>
                    <a:pt x="3549" y="9280"/>
                    <a:pt x="3845" y="9502"/>
                    <a:pt x="4141" y="9724"/>
                  </a:cubicBezTo>
                  <a:cubicBezTo>
                    <a:pt x="3845" y="9650"/>
                    <a:pt x="3512" y="9576"/>
                    <a:pt x="3180" y="9465"/>
                  </a:cubicBezTo>
                  <a:cubicBezTo>
                    <a:pt x="3180" y="9428"/>
                    <a:pt x="3180" y="9428"/>
                    <a:pt x="3143" y="9428"/>
                  </a:cubicBezTo>
                  <a:cubicBezTo>
                    <a:pt x="3143" y="9428"/>
                    <a:pt x="3143" y="9428"/>
                    <a:pt x="3106" y="9465"/>
                  </a:cubicBezTo>
                  <a:cubicBezTo>
                    <a:pt x="3106" y="9465"/>
                    <a:pt x="3069" y="9465"/>
                    <a:pt x="3069" y="9502"/>
                  </a:cubicBezTo>
                  <a:cubicBezTo>
                    <a:pt x="3032" y="9613"/>
                    <a:pt x="2995" y="9724"/>
                    <a:pt x="2921" y="9835"/>
                  </a:cubicBezTo>
                  <a:cubicBezTo>
                    <a:pt x="2921" y="9872"/>
                    <a:pt x="2921" y="9909"/>
                    <a:pt x="2958" y="9909"/>
                  </a:cubicBezTo>
                  <a:cubicBezTo>
                    <a:pt x="3180" y="10242"/>
                    <a:pt x="3475" y="10537"/>
                    <a:pt x="3808" y="10759"/>
                  </a:cubicBezTo>
                  <a:cubicBezTo>
                    <a:pt x="3475" y="10685"/>
                    <a:pt x="3143" y="10574"/>
                    <a:pt x="2810" y="10389"/>
                  </a:cubicBezTo>
                  <a:lnTo>
                    <a:pt x="2736" y="10389"/>
                  </a:lnTo>
                  <a:cubicBezTo>
                    <a:pt x="2699" y="10389"/>
                    <a:pt x="2699" y="10426"/>
                    <a:pt x="2699" y="10426"/>
                  </a:cubicBezTo>
                  <a:lnTo>
                    <a:pt x="2773" y="10500"/>
                  </a:lnTo>
                  <a:lnTo>
                    <a:pt x="2662" y="10500"/>
                  </a:lnTo>
                  <a:cubicBezTo>
                    <a:pt x="2662" y="10500"/>
                    <a:pt x="2662" y="10574"/>
                    <a:pt x="2699" y="10611"/>
                  </a:cubicBezTo>
                  <a:cubicBezTo>
                    <a:pt x="3291" y="11536"/>
                    <a:pt x="3993" y="11720"/>
                    <a:pt x="4474" y="11720"/>
                  </a:cubicBezTo>
                  <a:cubicBezTo>
                    <a:pt x="4880" y="11720"/>
                    <a:pt x="5213" y="11573"/>
                    <a:pt x="5287" y="11536"/>
                  </a:cubicBezTo>
                  <a:lnTo>
                    <a:pt x="5472" y="11425"/>
                  </a:lnTo>
                  <a:cubicBezTo>
                    <a:pt x="5509" y="11425"/>
                    <a:pt x="5509" y="11388"/>
                    <a:pt x="5509" y="11388"/>
                  </a:cubicBezTo>
                  <a:cubicBezTo>
                    <a:pt x="6285" y="9946"/>
                    <a:pt x="6951" y="8430"/>
                    <a:pt x="7431" y="6914"/>
                  </a:cubicBezTo>
                  <a:lnTo>
                    <a:pt x="7431" y="7025"/>
                  </a:lnTo>
                  <a:cubicBezTo>
                    <a:pt x="7394" y="7062"/>
                    <a:pt x="7431" y="7099"/>
                    <a:pt x="7431" y="7099"/>
                  </a:cubicBezTo>
                  <a:lnTo>
                    <a:pt x="8060" y="7802"/>
                  </a:lnTo>
                  <a:lnTo>
                    <a:pt x="7394" y="7617"/>
                  </a:lnTo>
                  <a:lnTo>
                    <a:pt x="7320" y="7617"/>
                  </a:lnTo>
                  <a:cubicBezTo>
                    <a:pt x="7283" y="7617"/>
                    <a:pt x="7246" y="7654"/>
                    <a:pt x="7246" y="7691"/>
                  </a:cubicBezTo>
                  <a:cubicBezTo>
                    <a:pt x="7246" y="7802"/>
                    <a:pt x="7209" y="7875"/>
                    <a:pt x="7172" y="7986"/>
                  </a:cubicBezTo>
                  <a:lnTo>
                    <a:pt x="7136" y="8060"/>
                  </a:lnTo>
                  <a:cubicBezTo>
                    <a:pt x="7136" y="8097"/>
                    <a:pt x="7136" y="8134"/>
                    <a:pt x="7172" y="8171"/>
                  </a:cubicBezTo>
                  <a:cubicBezTo>
                    <a:pt x="7394" y="8430"/>
                    <a:pt x="7653" y="8652"/>
                    <a:pt x="7912" y="8837"/>
                  </a:cubicBezTo>
                  <a:cubicBezTo>
                    <a:pt x="7653" y="8800"/>
                    <a:pt x="7357" y="8763"/>
                    <a:pt x="7099" y="8652"/>
                  </a:cubicBezTo>
                  <a:lnTo>
                    <a:pt x="7062" y="8652"/>
                  </a:lnTo>
                  <a:cubicBezTo>
                    <a:pt x="7025" y="8652"/>
                    <a:pt x="6988" y="8689"/>
                    <a:pt x="6951" y="8726"/>
                  </a:cubicBezTo>
                  <a:cubicBezTo>
                    <a:pt x="6914" y="8837"/>
                    <a:pt x="6877" y="8985"/>
                    <a:pt x="6840" y="9095"/>
                  </a:cubicBezTo>
                  <a:cubicBezTo>
                    <a:pt x="6840" y="9132"/>
                    <a:pt x="6840" y="9169"/>
                    <a:pt x="6877" y="9206"/>
                  </a:cubicBezTo>
                  <a:cubicBezTo>
                    <a:pt x="7099" y="9465"/>
                    <a:pt x="7357" y="9687"/>
                    <a:pt x="7653" y="9872"/>
                  </a:cubicBezTo>
                  <a:cubicBezTo>
                    <a:pt x="7357" y="9835"/>
                    <a:pt x="7062" y="9761"/>
                    <a:pt x="6766" y="9650"/>
                  </a:cubicBezTo>
                  <a:lnTo>
                    <a:pt x="6692" y="9650"/>
                  </a:lnTo>
                  <a:cubicBezTo>
                    <a:pt x="6692" y="9650"/>
                    <a:pt x="6655" y="9687"/>
                    <a:pt x="6655" y="9687"/>
                  </a:cubicBezTo>
                  <a:cubicBezTo>
                    <a:pt x="6618" y="9835"/>
                    <a:pt x="6581" y="9946"/>
                    <a:pt x="6544" y="10057"/>
                  </a:cubicBezTo>
                  <a:cubicBezTo>
                    <a:pt x="6507" y="10094"/>
                    <a:pt x="6507" y="10131"/>
                    <a:pt x="6544" y="10168"/>
                  </a:cubicBezTo>
                  <a:cubicBezTo>
                    <a:pt x="6803" y="10426"/>
                    <a:pt x="7062" y="10648"/>
                    <a:pt x="7394" y="10796"/>
                  </a:cubicBezTo>
                  <a:cubicBezTo>
                    <a:pt x="7062" y="10759"/>
                    <a:pt x="6766" y="10685"/>
                    <a:pt x="6470" y="10537"/>
                  </a:cubicBezTo>
                  <a:lnTo>
                    <a:pt x="6359" y="10537"/>
                  </a:lnTo>
                  <a:cubicBezTo>
                    <a:pt x="6359" y="10574"/>
                    <a:pt x="6322" y="10574"/>
                    <a:pt x="6322" y="10611"/>
                  </a:cubicBezTo>
                  <a:cubicBezTo>
                    <a:pt x="6285" y="10722"/>
                    <a:pt x="6248" y="10833"/>
                    <a:pt x="6174" y="10944"/>
                  </a:cubicBezTo>
                  <a:cubicBezTo>
                    <a:pt x="6174" y="10981"/>
                    <a:pt x="6174" y="11018"/>
                    <a:pt x="6211" y="11055"/>
                  </a:cubicBezTo>
                  <a:cubicBezTo>
                    <a:pt x="6470" y="11388"/>
                    <a:pt x="6803" y="11683"/>
                    <a:pt x="7172" y="11868"/>
                  </a:cubicBezTo>
                  <a:cubicBezTo>
                    <a:pt x="6803" y="11831"/>
                    <a:pt x="6433" y="11720"/>
                    <a:pt x="6063" y="11536"/>
                  </a:cubicBezTo>
                  <a:cubicBezTo>
                    <a:pt x="6063" y="11499"/>
                    <a:pt x="6026" y="11499"/>
                    <a:pt x="6026" y="11499"/>
                  </a:cubicBezTo>
                  <a:cubicBezTo>
                    <a:pt x="6026" y="11499"/>
                    <a:pt x="5989" y="11499"/>
                    <a:pt x="5989" y="11536"/>
                  </a:cubicBezTo>
                  <a:cubicBezTo>
                    <a:pt x="5952" y="11536"/>
                    <a:pt x="5952" y="11536"/>
                    <a:pt x="5915" y="11573"/>
                  </a:cubicBezTo>
                  <a:lnTo>
                    <a:pt x="5878" y="11683"/>
                  </a:lnTo>
                  <a:cubicBezTo>
                    <a:pt x="5878" y="11720"/>
                    <a:pt x="5878" y="11757"/>
                    <a:pt x="5878" y="11757"/>
                  </a:cubicBezTo>
                  <a:cubicBezTo>
                    <a:pt x="6285" y="12867"/>
                    <a:pt x="7875" y="12977"/>
                    <a:pt x="8356" y="12977"/>
                  </a:cubicBezTo>
                  <a:lnTo>
                    <a:pt x="8540" y="12977"/>
                  </a:lnTo>
                  <a:cubicBezTo>
                    <a:pt x="8577" y="12977"/>
                    <a:pt x="8614" y="12940"/>
                    <a:pt x="8614" y="12903"/>
                  </a:cubicBezTo>
                  <a:cubicBezTo>
                    <a:pt x="9613" y="11425"/>
                    <a:pt x="10537" y="9946"/>
                    <a:pt x="11424" y="8430"/>
                  </a:cubicBezTo>
                  <a:lnTo>
                    <a:pt x="11424" y="8430"/>
                  </a:lnTo>
                  <a:cubicBezTo>
                    <a:pt x="11276" y="8763"/>
                    <a:pt x="11091" y="9169"/>
                    <a:pt x="10907" y="9539"/>
                  </a:cubicBezTo>
                  <a:cubicBezTo>
                    <a:pt x="10870" y="9576"/>
                    <a:pt x="10870" y="9613"/>
                    <a:pt x="10907" y="9650"/>
                  </a:cubicBezTo>
                  <a:lnTo>
                    <a:pt x="11461" y="10131"/>
                  </a:lnTo>
                  <a:lnTo>
                    <a:pt x="10722" y="10057"/>
                  </a:lnTo>
                  <a:cubicBezTo>
                    <a:pt x="10685" y="10057"/>
                    <a:pt x="10648" y="10094"/>
                    <a:pt x="10611" y="10094"/>
                  </a:cubicBezTo>
                  <a:lnTo>
                    <a:pt x="10463" y="10426"/>
                  </a:lnTo>
                  <a:cubicBezTo>
                    <a:pt x="10426" y="10463"/>
                    <a:pt x="10426" y="10500"/>
                    <a:pt x="10463" y="10537"/>
                  </a:cubicBezTo>
                  <a:cubicBezTo>
                    <a:pt x="10685" y="10759"/>
                    <a:pt x="10870" y="10944"/>
                    <a:pt x="11091" y="11092"/>
                  </a:cubicBezTo>
                  <a:cubicBezTo>
                    <a:pt x="10833" y="11055"/>
                    <a:pt x="10574" y="11018"/>
                    <a:pt x="10278" y="10944"/>
                  </a:cubicBezTo>
                  <a:cubicBezTo>
                    <a:pt x="10241" y="10944"/>
                    <a:pt x="10204" y="10944"/>
                    <a:pt x="10167" y="10981"/>
                  </a:cubicBezTo>
                  <a:lnTo>
                    <a:pt x="9945" y="11425"/>
                  </a:lnTo>
                  <a:cubicBezTo>
                    <a:pt x="9908" y="11462"/>
                    <a:pt x="9945" y="11499"/>
                    <a:pt x="9982" y="11536"/>
                  </a:cubicBezTo>
                  <a:cubicBezTo>
                    <a:pt x="10241" y="11794"/>
                    <a:pt x="10574" y="12016"/>
                    <a:pt x="10870" y="12201"/>
                  </a:cubicBezTo>
                  <a:cubicBezTo>
                    <a:pt x="10500" y="12127"/>
                    <a:pt x="10130" y="12053"/>
                    <a:pt x="9760" y="11942"/>
                  </a:cubicBezTo>
                  <a:lnTo>
                    <a:pt x="9723" y="11942"/>
                  </a:lnTo>
                  <a:cubicBezTo>
                    <a:pt x="9686" y="11942"/>
                    <a:pt x="9650" y="11979"/>
                    <a:pt x="9650" y="12016"/>
                  </a:cubicBezTo>
                  <a:lnTo>
                    <a:pt x="9502" y="12275"/>
                  </a:lnTo>
                  <a:cubicBezTo>
                    <a:pt x="9465" y="12349"/>
                    <a:pt x="9465" y="12386"/>
                    <a:pt x="9502" y="12423"/>
                  </a:cubicBezTo>
                  <a:cubicBezTo>
                    <a:pt x="9797" y="12645"/>
                    <a:pt x="10093" y="12830"/>
                    <a:pt x="10389" y="12940"/>
                  </a:cubicBezTo>
                  <a:lnTo>
                    <a:pt x="10352" y="12940"/>
                  </a:lnTo>
                  <a:cubicBezTo>
                    <a:pt x="9982" y="12940"/>
                    <a:pt x="9650" y="12903"/>
                    <a:pt x="9317" y="12793"/>
                  </a:cubicBezTo>
                  <a:lnTo>
                    <a:pt x="9280" y="12793"/>
                  </a:lnTo>
                  <a:cubicBezTo>
                    <a:pt x="9243" y="12793"/>
                    <a:pt x="9206" y="12830"/>
                    <a:pt x="9206" y="12867"/>
                  </a:cubicBezTo>
                  <a:lnTo>
                    <a:pt x="9058" y="13125"/>
                  </a:lnTo>
                  <a:cubicBezTo>
                    <a:pt x="9021" y="13125"/>
                    <a:pt x="9021" y="13162"/>
                    <a:pt x="9021" y="13199"/>
                  </a:cubicBezTo>
                  <a:cubicBezTo>
                    <a:pt x="9058" y="13236"/>
                    <a:pt x="9058" y="13236"/>
                    <a:pt x="9095" y="13236"/>
                  </a:cubicBezTo>
                  <a:cubicBezTo>
                    <a:pt x="9428" y="13421"/>
                    <a:pt x="9945" y="13606"/>
                    <a:pt x="10611" y="13606"/>
                  </a:cubicBezTo>
                  <a:cubicBezTo>
                    <a:pt x="10907" y="13606"/>
                    <a:pt x="11202" y="13569"/>
                    <a:pt x="11498" y="13495"/>
                  </a:cubicBezTo>
                  <a:cubicBezTo>
                    <a:pt x="11794" y="13421"/>
                    <a:pt x="14345" y="12423"/>
                    <a:pt x="14788" y="10279"/>
                  </a:cubicBezTo>
                  <a:lnTo>
                    <a:pt x="14788" y="8874"/>
                  </a:lnTo>
                  <a:cubicBezTo>
                    <a:pt x="14788" y="8837"/>
                    <a:pt x="14751" y="8800"/>
                    <a:pt x="14715" y="8800"/>
                  </a:cubicBezTo>
                  <a:cubicBezTo>
                    <a:pt x="14456" y="8504"/>
                    <a:pt x="14308" y="8171"/>
                    <a:pt x="14197" y="7912"/>
                  </a:cubicBezTo>
                  <a:cubicBezTo>
                    <a:pt x="14086" y="7691"/>
                    <a:pt x="14012" y="7432"/>
                    <a:pt x="13938" y="7173"/>
                  </a:cubicBezTo>
                  <a:lnTo>
                    <a:pt x="13864" y="7025"/>
                  </a:lnTo>
                  <a:cubicBezTo>
                    <a:pt x="13790" y="6729"/>
                    <a:pt x="13679" y="6471"/>
                    <a:pt x="13531" y="6249"/>
                  </a:cubicBezTo>
                  <a:cubicBezTo>
                    <a:pt x="13421" y="6064"/>
                    <a:pt x="13273" y="5916"/>
                    <a:pt x="13051" y="5916"/>
                  </a:cubicBezTo>
                  <a:lnTo>
                    <a:pt x="12792" y="5879"/>
                  </a:lnTo>
                  <a:lnTo>
                    <a:pt x="12755" y="5694"/>
                  </a:lnTo>
                  <a:cubicBezTo>
                    <a:pt x="12607" y="5140"/>
                    <a:pt x="12127" y="4585"/>
                    <a:pt x="11276" y="4031"/>
                  </a:cubicBezTo>
                  <a:cubicBezTo>
                    <a:pt x="10685" y="3661"/>
                    <a:pt x="9982" y="3291"/>
                    <a:pt x="9095" y="2921"/>
                  </a:cubicBezTo>
                  <a:cubicBezTo>
                    <a:pt x="8393" y="2663"/>
                    <a:pt x="7653" y="2404"/>
                    <a:pt x="6877" y="2145"/>
                  </a:cubicBezTo>
                  <a:lnTo>
                    <a:pt x="6877" y="2145"/>
                  </a:lnTo>
                  <a:cubicBezTo>
                    <a:pt x="7653" y="2330"/>
                    <a:pt x="8429" y="2515"/>
                    <a:pt x="9169" y="2773"/>
                  </a:cubicBezTo>
                  <a:cubicBezTo>
                    <a:pt x="10093" y="3069"/>
                    <a:pt x="10833" y="3365"/>
                    <a:pt x="11461" y="3698"/>
                  </a:cubicBezTo>
                  <a:cubicBezTo>
                    <a:pt x="11868" y="3920"/>
                    <a:pt x="12237" y="4178"/>
                    <a:pt x="12533" y="4437"/>
                  </a:cubicBezTo>
                  <a:cubicBezTo>
                    <a:pt x="12829" y="4696"/>
                    <a:pt x="13051" y="4992"/>
                    <a:pt x="13199" y="5288"/>
                  </a:cubicBezTo>
                  <a:cubicBezTo>
                    <a:pt x="13236" y="5324"/>
                    <a:pt x="13273" y="5361"/>
                    <a:pt x="13310" y="5361"/>
                  </a:cubicBezTo>
                  <a:lnTo>
                    <a:pt x="13384" y="5361"/>
                  </a:lnTo>
                  <a:cubicBezTo>
                    <a:pt x="13457" y="5398"/>
                    <a:pt x="13568" y="5435"/>
                    <a:pt x="13642" y="5472"/>
                  </a:cubicBezTo>
                  <a:cubicBezTo>
                    <a:pt x="13827" y="5583"/>
                    <a:pt x="13938" y="5731"/>
                    <a:pt x="14086" y="5879"/>
                  </a:cubicBezTo>
                  <a:cubicBezTo>
                    <a:pt x="14271" y="6175"/>
                    <a:pt x="14419" y="6434"/>
                    <a:pt x="14530" y="6692"/>
                  </a:cubicBezTo>
                  <a:lnTo>
                    <a:pt x="14567" y="6766"/>
                  </a:lnTo>
                  <a:cubicBezTo>
                    <a:pt x="14567" y="6803"/>
                    <a:pt x="14604" y="6803"/>
                    <a:pt x="14641" y="6803"/>
                  </a:cubicBezTo>
                  <a:lnTo>
                    <a:pt x="14678" y="6803"/>
                  </a:lnTo>
                  <a:cubicBezTo>
                    <a:pt x="14715" y="6803"/>
                    <a:pt x="14751" y="6766"/>
                    <a:pt x="14751" y="6692"/>
                  </a:cubicBezTo>
                  <a:lnTo>
                    <a:pt x="14715" y="5288"/>
                  </a:lnTo>
                  <a:cubicBezTo>
                    <a:pt x="14715" y="5288"/>
                    <a:pt x="14715" y="5251"/>
                    <a:pt x="14715" y="5251"/>
                  </a:cubicBezTo>
                  <a:cubicBezTo>
                    <a:pt x="14567" y="4955"/>
                    <a:pt x="13753" y="3291"/>
                    <a:pt x="9428" y="1775"/>
                  </a:cubicBezTo>
                  <a:cubicBezTo>
                    <a:pt x="8947" y="1627"/>
                    <a:pt x="8393" y="1443"/>
                    <a:pt x="7838" y="1332"/>
                  </a:cubicBezTo>
                  <a:cubicBezTo>
                    <a:pt x="7246" y="1221"/>
                    <a:pt x="6692" y="1110"/>
                    <a:pt x="6100" y="1036"/>
                  </a:cubicBezTo>
                  <a:cubicBezTo>
                    <a:pt x="5361" y="962"/>
                    <a:pt x="4621" y="925"/>
                    <a:pt x="3919" y="925"/>
                  </a:cubicBezTo>
                  <a:cubicBezTo>
                    <a:pt x="4621" y="814"/>
                    <a:pt x="5361" y="740"/>
                    <a:pt x="6137" y="703"/>
                  </a:cubicBezTo>
                  <a:lnTo>
                    <a:pt x="6840" y="703"/>
                  </a:lnTo>
                  <a:cubicBezTo>
                    <a:pt x="7209" y="703"/>
                    <a:pt x="7542" y="703"/>
                    <a:pt x="7912" y="740"/>
                  </a:cubicBezTo>
                  <a:cubicBezTo>
                    <a:pt x="8097" y="740"/>
                    <a:pt x="8282" y="740"/>
                    <a:pt x="8466" y="777"/>
                  </a:cubicBezTo>
                  <a:lnTo>
                    <a:pt x="8503" y="777"/>
                  </a:lnTo>
                  <a:cubicBezTo>
                    <a:pt x="8540" y="777"/>
                    <a:pt x="8577" y="777"/>
                    <a:pt x="8577" y="740"/>
                  </a:cubicBezTo>
                  <a:cubicBezTo>
                    <a:pt x="8614" y="703"/>
                    <a:pt x="8614" y="666"/>
                    <a:pt x="8577" y="629"/>
                  </a:cubicBezTo>
                  <a:cubicBezTo>
                    <a:pt x="8540" y="555"/>
                    <a:pt x="8466" y="481"/>
                    <a:pt x="8429" y="444"/>
                  </a:cubicBezTo>
                  <a:cubicBezTo>
                    <a:pt x="8393" y="407"/>
                    <a:pt x="8393" y="407"/>
                    <a:pt x="8356" y="407"/>
                  </a:cubicBezTo>
                  <a:cubicBezTo>
                    <a:pt x="8134" y="407"/>
                    <a:pt x="7801" y="444"/>
                    <a:pt x="7394" y="444"/>
                  </a:cubicBezTo>
                  <a:cubicBezTo>
                    <a:pt x="6692" y="444"/>
                    <a:pt x="5657" y="370"/>
                    <a:pt x="4843" y="38"/>
                  </a:cubicBezTo>
                  <a:cubicBezTo>
                    <a:pt x="4769" y="38"/>
                    <a:pt x="4548" y="1"/>
                    <a:pt x="4215"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8" name="Google Shape;1558;p64"/>
            <p:cNvSpPr/>
            <p:nvPr/>
          </p:nvSpPr>
          <p:spPr>
            <a:xfrm>
              <a:off x="2430975" y="3534050"/>
              <a:ext cx="644250" cy="632225"/>
            </a:xfrm>
            <a:custGeom>
              <a:rect b="b" l="l" r="r" t="t"/>
              <a:pathLst>
                <a:path extrusionOk="0" h="25289" w="25770">
                  <a:moveTo>
                    <a:pt x="15454" y="4992"/>
                  </a:moveTo>
                  <a:lnTo>
                    <a:pt x="15454" y="4992"/>
                  </a:lnTo>
                  <a:cubicBezTo>
                    <a:pt x="15380" y="5066"/>
                    <a:pt x="15307" y="5176"/>
                    <a:pt x="15233" y="5250"/>
                  </a:cubicBezTo>
                  <a:cubicBezTo>
                    <a:pt x="15307" y="5140"/>
                    <a:pt x="15380" y="5066"/>
                    <a:pt x="15454" y="4992"/>
                  </a:cubicBezTo>
                  <a:close/>
                  <a:moveTo>
                    <a:pt x="14752" y="13865"/>
                  </a:moveTo>
                  <a:cubicBezTo>
                    <a:pt x="15270" y="13865"/>
                    <a:pt x="15787" y="13939"/>
                    <a:pt x="16342" y="14049"/>
                  </a:cubicBezTo>
                  <a:cubicBezTo>
                    <a:pt x="16896" y="14197"/>
                    <a:pt x="17414" y="14382"/>
                    <a:pt x="17895" y="14604"/>
                  </a:cubicBezTo>
                  <a:cubicBezTo>
                    <a:pt x="18412" y="14826"/>
                    <a:pt x="18893" y="15122"/>
                    <a:pt x="19336" y="15454"/>
                  </a:cubicBezTo>
                  <a:cubicBezTo>
                    <a:pt x="19817" y="15787"/>
                    <a:pt x="20224" y="16157"/>
                    <a:pt x="20556" y="16490"/>
                  </a:cubicBezTo>
                  <a:cubicBezTo>
                    <a:pt x="21185" y="17081"/>
                    <a:pt x="21776" y="17820"/>
                    <a:pt x="22294" y="18671"/>
                  </a:cubicBezTo>
                  <a:cubicBezTo>
                    <a:pt x="22627" y="19151"/>
                    <a:pt x="22849" y="19632"/>
                    <a:pt x="22996" y="20002"/>
                  </a:cubicBezTo>
                  <a:cubicBezTo>
                    <a:pt x="22812" y="19669"/>
                    <a:pt x="22479" y="19262"/>
                    <a:pt x="22109" y="18782"/>
                  </a:cubicBezTo>
                  <a:cubicBezTo>
                    <a:pt x="21481" y="17968"/>
                    <a:pt x="20889" y="17340"/>
                    <a:pt x="20261" y="16785"/>
                  </a:cubicBezTo>
                  <a:cubicBezTo>
                    <a:pt x="19928" y="16490"/>
                    <a:pt x="19521" y="16157"/>
                    <a:pt x="19041" y="15861"/>
                  </a:cubicBezTo>
                  <a:cubicBezTo>
                    <a:pt x="18634" y="15565"/>
                    <a:pt x="18153" y="15269"/>
                    <a:pt x="17673" y="15085"/>
                  </a:cubicBezTo>
                  <a:cubicBezTo>
                    <a:pt x="17229" y="14826"/>
                    <a:pt x="16748" y="14678"/>
                    <a:pt x="16231" y="14530"/>
                  </a:cubicBezTo>
                  <a:cubicBezTo>
                    <a:pt x="15713" y="14382"/>
                    <a:pt x="15196" y="14308"/>
                    <a:pt x="14752" y="14308"/>
                  </a:cubicBezTo>
                  <a:cubicBezTo>
                    <a:pt x="14604" y="14271"/>
                    <a:pt x="14493" y="14271"/>
                    <a:pt x="14345" y="14271"/>
                  </a:cubicBezTo>
                  <a:cubicBezTo>
                    <a:pt x="13569" y="14271"/>
                    <a:pt x="12793" y="14419"/>
                    <a:pt x="12090" y="14678"/>
                  </a:cubicBezTo>
                  <a:cubicBezTo>
                    <a:pt x="11499" y="14900"/>
                    <a:pt x="11055" y="15159"/>
                    <a:pt x="10759" y="15343"/>
                  </a:cubicBezTo>
                  <a:cubicBezTo>
                    <a:pt x="11129" y="15011"/>
                    <a:pt x="11573" y="14715"/>
                    <a:pt x="12016" y="14493"/>
                  </a:cubicBezTo>
                  <a:cubicBezTo>
                    <a:pt x="12793" y="14086"/>
                    <a:pt x="13754" y="13865"/>
                    <a:pt x="14715" y="13865"/>
                  </a:cubicBezTo>
                  <a:close/>
                  <a:moveTo>
                    <a:pt x="12238" y="1"/>
                  </a:moveTo>
                  <a:cubicBezTo>
                    <a:pt x="12238" y="1"/>
                    <a:pt x="12201" y="38"/>
                    <a:pt x="12201" y="38"/>
                  </a:cubicBezTo>
                  <a:cubicBezTo>
                    <a:pt x="12053" y="148"/>
                    <a:pt x="11868" y="296"/>
                    <a:pt x="11683" y="407"/>
                  </a:cubicBezTo>
                  <a:cubicBezTo>
                    <a:pt x="11646" y="444"/>
                    <a:pt x="11646" y="444"/>
                    <a:pt x="11646" y="481"/>
                  </a:cubicBezTo>
                  <a:lnTo>
                    <a:pt x="10648" y="3698"/>
                  </a:lnTo>
                  <a:lnTo>
                    <a:pt x="10648" y="3698"/>
                  </a:lnTo>
                  <a:lnTo>
                    <a:pt x="11092" y="962"/>
                  </a:lnTo>
                  <a:cubicBezTo>
                    <a:pt x="11092" y="925"/>
                    <a:pt x="11055" y="888"/>
                    <a:pt x="11055" y="888"/>
                  </a:cubicBezTo>
                  <a:cubicBezTo>
                    <a:pt x="11018" y="851"/>
                    <a:pt x="11018" y="851"/>
                    <a:pt x="10981" y="851"/>
                  </a:cubicBezTo>
                  <a:cubicBezTo>
                    <a:pt x="10944" y="851"/>
                    <a:pt x="10944" y="851"/>
                    <a:pt x="10944" y="888"/>
                  </a:cubicBezTo>
                  <a:cubicBezTo>
                    <a:pt x="9798" y="1516"/>
                    <a:pt x="8615" y="1849"/>
                    <a:pt x="7358" y="1960"/>
                  </a:cubicBezTo>
                  <a:cubicBezTo>
                    <a:pt x="7358" y="1960"/>
                    <a:pt x="7321" y="1960"/>
                    <a:pt x="7321" y="1997"/>
                  </a:cubicBezTo>
                  <a:lnTo>
                    <a:pt x="5398" y="4252"/>
                  </a:lnTo>
                  <a:lnTo>
                    <a:pt x="6692" y="2108"/>
                  </a:lnTo>
                  <a:cubicBezTo>
                    <a:pt x="6692" y="2071"/>
                    <a:pt x="6692" y="2034"/>
                    <a:pt x="6692" y="2034"/>
                  </a:cubicBezTo>
                  <a:cubicBezTo>
                    <a:pt x="6655" y="1997"/>
                    <a:pt x="6655" y="1960"/>
                    <a:pt x="6618" y="1960"/>
                  </a:cubicBezTo>
                  <a:cubicBezTo>
                    <a:pt x="6323" y="1960"/>
                    <a:pt x="6064" y="1923"/>
                    <a:pt x="5731" y="1886"/>
                  </a:cubicBezTo>
                  <a:cubicBezTo>
                    <a:pt x="5694" y="1886"/>
                    <a:pt x="5657" y="1923"/>
                    <a:pt x="5657" y="1923"/>
                  </a:cubicBezTo>
                  <a:lnTo>
                    <a:pt x="2256" y="6064"/>
                  </a:lnTo>
                  <a:lnTo>
                    <a:pt x="2256" y="6064"/>
                  </a:lnTo>
                  <a:lnTo>
                    <a:pt x="5066" y="1923"/>
                  </a:lnTo>
                  <a:cubicBezTo>
                    <a:pt x="5066" y="1886"/>
                    <a:pt x="5066" y="1849"/>
                    <a:pt x="5066" y="1812"/>
                  </a:cubicBezTo>
                  <a:cubicBezTo>
                    <a:pt x="5066" y="1812"/>
                    <a:pt x="5029" y="1775"/>
                    <a:pt x="4992" y="1775"/>
                  </a:cubicBezTo>
                  <a:lnTo>
                    <a:pt x="4881" y="1738"/>
                  </a:lnTo>
                  <a:cubicBezTo>
                    <a:pt x="4770" y="1738"/>
                    <a:pt x="4659" y="1701"/>
                    <a:pt x="4585" y="1664"/>
                  </a:cubicBezTo>
                  <a:lnTo>
                    <a:pt x="4548" y="1664"/>
                  </a:lnTo>
                  <a:cubicBezTo>
                    <a:pt x="4511" y="1664"/>
                    <a:pt x="4474" y="1701"/>
                    <a:pt x="4474" y="1701"/>
                  </a:cubicBezTo>
                  <a:lnTo>
                    <a:pt x="1553" y="5398"/>
                  </a:lnTo>
                  <a:cubicBezTo>
                    <a:pt x="1516" y="5435"/>
                    <a:pt x="1516" y="5472"/>
                    <a:pt x="1553" y="5509"/>
                  </a:cubicBezTo>
                  <a:lnTo>
                    <a:pt x="1664" y="5620"/>
                  </a:lnTo>
                  <a:cubicBezTo>
                    <a:pt x="1812" y="5768"/>
                    <a:pt x="1923" y="5916"/>
                    <a:pt x="2071" y="6101"/>
                  </a:cubicBezTo>
                  <a:cubicBezTo>
                    <a:pt x="2108" y="6101"/>
                    <a:pt x="2108" y="6138"/>
                    <a:pt x="2145" y="6138"/>
                  </a:cubicBezTo>
                  <a:cubicBezTo>
                    <a:pt x="2182" y="6138"/>
                    <a:pt x="2219" y="6101"/>
                    <a:pt x="2219" y="6101"/>
                  </a:cubicBezTo>
                  <a:lnTo>
                    <a:pt x="2219" y="6138"/>
                  </a:lnTo>
                  <a:cubicBezTo>
                    <a:pt x="2182" y="6175"/>
                    <a:pt x="2182" y="6212"/>
                    <a:pt x="2219" y="6249"/>
                  </a:cubicBezTo>
                  <a:cubicBezTo>
                    <a:pt x="2293" y="6397"/>
                    <a:pt x="2404" y="6507"/>
                    <a:pt x="2515" y="6618"/>
                  </a:cubicBezTo>
                  <a:cubicBezTo>
                    <a:pt x="2367" y="6544"/>
                    <a:pt x="2256" y="6433"/>
                    <a:pt x="2145" y="6360"/>
                  </a:cubicBezTo>
                  <a:cubicBezTo>
                    <a:pt x="2108" y="6360"/>
                    <a:pt x="2108" y="6323"/>
                    <a:pt x="2071" y="6323"/>
                  </a:cubicBezTo>
                  <a:cubicBezTo>
                    <a:pt x="2071" y="6323"/>
                    <a:pt x="2034" y="6360"/>
                    <a:pt x="2034" y="6360"/>
                  </a:cubicBezTo>
                  <a:cubicBezTo>
                    <a:pt x="2034" y="6323"/>
                    <a:pt x="2034" y="6286"/>
                    <a:pt x="1997" y="6249"/>
                  </a:cubicBezTo>
                  <a:cubicBezTo>
                    <a:pt x="1812" y="6138"/>
                    <a:pt x="1664" y="6027"/>
                    <a:pt x="1480" y="5916"/>
                  </a:cubicBezTo>
                  <a:lnTo>
                    <a:pt x="1332" y="5805"/>
                  </a:lnTo>
                  <a:lnTo>
                    <a:pt x="1295" y="5805"/>
                  </a:lnTo>
                  <a:cubicBezTo>
                    <a:pt x="1258" y="5805"/>
                    <a:pt x="1221" y="5805"/>
                    <a:pt x="1184" y="5842"/>
                  </a:cubicBezTo>
                  <a:lnTo>
                    <a:pt x="851" y="6286"/>
                  </a:lnTo>
                  <a:cubicBezTo>
                    <a:pt x="814" y="6323"/>
                    <a:pt x="814" y="6360"/>
                    <a:pt x="851" y="6397"/>
                  </a:cubicBezTo>
                  <a:lnTo>
                    <a:pt x="1406" y="7062"/>
                  </a:lnTo>
                  <a:cubicBezTo>
                    <a:pt x="1443" y="7062"/>
                    <a:pt x="1443" y="7062"/>
                    <a:pt x="1480" y="7099"/>
                  </a:cubicBezTo>
                  <a:cubicBezTo>
                    <a:pt x="1480" y="7099"/>
                    <a:pt x="1480" y="7136"/>
                    <a:pt x="1480" y="7136"/>
                  </a:cubicBezTo>
                  <a:lnTo>
                    <a:pt x="3217" y="9169"/>
                  </a:lnTo>
                  <a:lnTo>
                    <a:pt x="1295" y="7395"/>
                  </a:lnTo>
                  <a:lnTo>
                    <a:pt x="1258" y="7395"/>
                  </a:lnTo>
                  <a:lnTo>
                    <a:pt x="592" y="6766"/>
                  </a:lnTo>
                  <a:lnTo>
                    <a:pt x="518" y="6766"/>
                  </a:lnTo>
                  <a:cubicBezTo>
                    <a:pt x="481" y="6766"/>
                    <a:pt x="444" y="6766"/>
                    <a:pt x="444" y="6803"/>
                  </a:cubicBezTo>
                  <a:lnTo>
                    <a:pt x="75" y="7210"/>
                  </a:lnTo>
                  <a:cubicBezTo>
                    <a:pt x="75" y="7247"/>
                    <a:pt x="75" y="7321"/>
                    <a:pt x="112" y="7358"/>
                  </a:cubicBezTo>
                  <a:cubicBezTo>
                    <a:pt x="1369" y="8726"/>
                    <a:pt x="2589" y="10131"/>
                    <a:pt x="3772" y="11572"/>
                  </a:cubicBezTo>
                  <a:cubicBezTo>
                    <a:pt x="2626" y="10389"/>
                    <a:pt x="1406" y="9243"/>
                    <a:pt x="186" y="8097"/>
                  </a:cubicBezTo>
                  <a:lnTo>
                    <a:pt x="75" y="8097"/>
                  </a:lnTo>
                  <a:cubicBezTo>
                    <a:pt x="38" y="8134"/>
                    <a:pt x="1" y="8171"/>
                    <a:pt x="38" y="8208"/>
                  </a:cubicBezTo>
                  <a:cubicBezTo>
                    <a:pt x="186" y="9169"/>
                    <a:pt x="333" y="10131"/>
                    <a:pt x="407" y="11055"/>
                  </a:cubicBezTo>
                  <a:cubicBezTo>
                    <a:pt x="407" y="11092"/>
                    <a:pt x="444" y="11092"/>
                    <a:pt x="444" y="11129"/>
                  </a:cubicBezTo>
                  <a:cubicBezTo>
                    <a:pt x="1184" y="12090"/>
                    <a:pt x="1923" y="13014"/>
                    <a:pt x="2700" y="13939"/>
                  </a:cubicBezTo>
                  <a:cubicBezTo>
                    <a:pt x="2034" y="13310"/>
                    <a:pt x="1369" y="12718"/>
                    <a:pt x="703" y="12053"/>
                  </a:cubicBezTo>
                  <a:cubicBezTo>
                    <a:pt x="703" y="12053"/>
                    <a:pt x="666" y="12016"/>
                    <a:pt x="629" y="12016"/>
                  </a:cubicBezTo>
                  <a:cubicBezTo>
                    <a:pt x="629" y="12016"/>
                    <a:pt x="629" y="12053"/>
                    <a:pt x="592" y="12053"/>
                  </a:cubicBezTo>
                  <a:cubicBezTo>
                    <a:pt x="555" y="12053"/>
                    <a:pt x="518" y="12090"/>
                    <a:pt x="555" y="12127"/>
                  </a:cubicBezTo>
                  <a:cubicBezTo>
                    <a:pt x="555" y="12497"/>
                    <a:pt x="592" y="12829"/>
                    <a:pt x="629" y="13125"/>
                  </a:cubicBezTo>
                  <a:cubicBezTo>
                    <a:pt x="629" y="13162"/>
                    <a:pt x="629" y="13199"/>
                    <a:pt x="666" y="13199"/>
                  </a:cubicBezTo>
                  <a:lnTo>
                    <a:pt x="1258" y="13865"/>
                  </a:lnTo>
                  <a:cubicBezTo>
                    <a:pt x="1295" y="13865"/>
                    <a:pt x="1332" y="13902"/>
                    <a:pt x="1332" y="13902"/>
                  </a:cubicBezTo>
                  <a:lnTo>
                    <a:pt x="1369" y="13902"/>
                  </a:lnTo>
                  <a:lnTo>
                    <a:pt x="1369" y="13939"/>
                  </a:lnTo>
                  <a:cubicBezTo>
                    <a:pt x="1369" y="13939"/>
                    <a:pt x="1369" y="13975"/>
                    <a:pt x="1406" y="13975"/>
                  </a:cubicBezTo>
                  <a:lnTo>
                    <a:pt x="2700" y="15380"/>
                  </a:lnTo>
                  <a:lnTo>
                    <a:pt x="2700" y="15380"/>
                  </a:lnTo>
                  <a:lnTo>
                    <a:pt x="1553" y="14456"/>
                  </a:lnTo>
                  <a:cubicBezTo>
                    <a:pt x="1516" y="14456"/>
                    <a:pt x="1516" y="14419"/>
                    <a:pt x="1480" y="14419"/>
                  </a:cubicBezTo>
                  <a:cubicBezTo>
                    <a:pt x="1480" y="14419"/>
                    <a:pt x="1443" y="14456"/>
                    <a:pt x="1443" y="14456"/>
                  </a:cubicBezTo>
                  <a:cubicBezTo>
                    <a:pt x="1406" y="14456"/>
                    <a:pt x="1369" y="14493"/>
                    <a:pt x="1369" y="14530"/>
                  </a:cubicBezTo>
                  <a:cubicBezTo>
                    <a:pt x="1369" y="14863"/>
                    <a:pt x="1406" y="15196"/>
                    <a:pt x="1406" y="15528"/>
                  </a:cubicBezTo>
                  <a:cubicBezTo>
                    <a:pt x="1406" y="15565"/>
                    <a:pt x="1406" y="15602"/>
                    <a:pt x="1406" y="15602"/>
                  </a:cubicBezTo>
                  <a:lnTo>
                    <a:pt x="1775" y="16009"/>
                  </a:lnTo>
                  <a:cubicBezTo>
                    <a:pt x="1812" y="16009"/>
                    <a:pt x="1812" y="16046"/>
                    <a:pt x="1849" y="16046"/>
                  </a:cubicBezTo>
                  <a:cubicBezTo>
                    <a:pt x="1849" y="16046"/>
                    <a:pt x="1886" y="16046"/>
                    <a:pt x="1886" y="16009"/>
                  </a:cubicBezTo>
                  <a:lnTo>
                    <a:pt x="1923" y="16009"/>
                  </a:lnTo>
                  <a:cubicBezTo>
                    <a:pt x="1923" y="16046"/>
                    <a:pt x="1923" y="16083"/>
                    <a:pt x="1923" y="16120"/>
                  </a:cubicBezTo>
                  <a:cubicBezTo>
                    <a:pt x="1923" y="16157"/>
                    <a:pt x="1960" y="16157"/>
                    <a:pt x="1960" y="16194"/>
                  </a:cubicBezTo>
                  <a:lnTo>
                    <a:pt x="2810" y="17118"/>
                  </a:lnTo>
                  <a:lnTo>
                    <a:pt x="2700" y="17007"/>
                  </a:lnTo>
                  <a:cubicBezTo>
                    <a:pt x="2663" y="17007"/>
                    <a:pt x="2663" y="16970"/>
                    <a:pt x="2626" y="16970"/>
                  </a:cubicBezTo>
                  <a:cubicBezTo>
                    <a:pt x="2626" y="16970"/>
                    <a:pt x="2626" y="16933"/>
                    <a:pt x="2589" y="16933"/>
                  </a:cubicBezTo>
                  <a:lnTo>
                    <a:pt x="2145" y="16563"/>
                  </a:lnTo>
                  <a:cubicBezTo>
                    <a:pt x="2108" y="16563"/>
                    <a:pt x="2108" y="16526"/>
                    <a:pt x="2071" y="16526"/>
                  </a:cubicBezTo>
                  <a:cubicBezTo>
                    <a:pt x="2071" y="16526"/>
                    <a:pt x="2034" y="16563"/>
                    <a:pt x="2034" y="16563"/>
                  </a:cubicBezTo>
                  <a:cubicBezTo>
                    <a:pt x="1997" y="16563"/>
                    <a:pt x="1960" y="16600"/>
                    <a:pt x="1960" y="16637"/>
                  </a:cubicBezTo>
                  <a:cubicBezTo>
                    <a:pt x="1997" y="17118"/>
                    <a:pt x="1997" y="17562"/>
                    <a:pt x="1997" y="18042"/>
                  </a:cubicBezTo>
                  <a:cubicBezTo>
                    <a:pt x="1997" y="18079"/>
                    <a:pt x="2034" y="18079"/>
                    <a:pt x="2034" y="18116"/>
                  </a:cubicBezTo>
                  <a:cubicBezTo>
                    <a:pt x="2145" y="18190"/>
                    <a:pt x="2256" y="18264"/>
                    <a:pt x="2330" y="18375"/>
                  </a:cubicBezTo>
                  <a:lnTo>
                    <a:pt x="2441" y="18375"/>
                  </a:lnTo>
                  <a:cubicBezTo>
                    <a:pt x="2478" y="18375"/>
                    <a:pt x="2515" y="18338"/>
                    <a:pt x="2515" y="18301"/>
                  </a:cubicBezTo>
                  <a:lnTo>
                    <a:pt x="2589" y="17451"/>
                  </a:lnTo>
                  <a:lnTo>
                    <a:pt x="2810" y="18856"/>
                  </a:lnTo>
                  <a:cubicBezTo>
                    <a:pt x="2810" y="18893"/>
                    <a:pt x="2847" y="18893"/>
                    <a:pt x="2847" y="18930"/>
                  </a:cubicBezTo>
                  <a:cubicBezTo>
                    <a:pt x="2921" y="19040"/>
                    <a:pt x="3032" y="19151"/>
                    <a:pt x="3106" y="19262"/>
                  </a:cubicBezTo>
                  <a:cubicBezTo>
                    <a:pt x="3143" y="19299"/>
                    <a:pt x="3143" y="19336"/>
                    <a:pt x="3180" y="19336"/>
                  </a:cubicBezTo>
                  <a:lnTo>
                    <a:pt x="3217" y="19336"/>
                  </a:lnTo>
                  <a:cubicBezTo>
                    <a:pt x="3254" y="19336"/>
                    <a:pt x="3291" y="19299"/>
                    <a:pt x="3291" y="19262"/>
                  </a:cubicBezTo>
                  <a:cubicBezTo>
                    <a:pt x="3402" y="18967"/>
                    <a:pt x="3513" y="18671"/>
                    <a:pt x="3624" y="18375"/>
                  </a:cubicBezTo>
                  <a:lnTo>
                    <a:pt x="3624" y="18375"/>
                  </a:lnTo>
                  <a:cubicBezTo>
                    <a:pt x="3587" y="18745"/>
                    <a:pt x="3587" y="19114"/>
                    <a:pt x="3587" y="19447"/>
                  </a:cubicBezTo>
                  <a:cubicBezTo>
                    <a:pt x="3587" y="19484"/>
                    <a:pt x="3587" y="19521"/>
                    <a:pt x="3587" y="19521"/>
                  </a:cubicBezTo>
                  <a:cubicBezTo>
                    <a:pt x="3624" y="19558"/>
                    <a:pt x="3661" y="19558"/>
                    <a:pt x="3661" y="19558"/>
                  </a:cubicBezTo>
                  <a:cubicBezTo>
                    <a:pt x="3883" y="19558"/>
                    <a:pt x="4031" y="19558"/>
                    <a:pt x="4104" y="19521"/>
                  </a:cubicBezTo>
                  <a:cubicBezTo>
                    <a:pt x="4141" y="19521"/>
                    <a:pt x="4141" y="19521"/>
                    <a:pt x="4178" y="19484"/>
                  </a:cubicBezTo>
                  <a:cubicBezTo>
                    <a:pt x="4474" y="18819"/>
                    <a:pt x="4696" y="18116"/>
                    <a:pt x="4955" y="17414"/>
                  </a:cubicBezTo>
                  <a:cubicBezTo>
                    <a:pt x="5140" y="16785"/>
                    <a:pt x="5361" y="16157"/>
                    <a:pt x="5620" y="15528"/>
                  </a:cubicBezTo>
                  <a:lnTo>
                    <a:pt x="5620" y="15528"/>
                  </a:lnTo>
                  <a:cubicBezTo>
                    <a:pt x="5435" y="16157"/>
                    <a:pt x="5288" y="16822"/>
                    <a:pt x="5140" y="17451"/>
                  </a:cubicBezTo>
                  <a:cubicBezTo>
                    <a:pt x="4992" y="18190"/>
                    <a:pt x="4844" y="18930"/>
                    <a:pt x="4585" y="19669"/>
                  </a:cubicBezTo>
                  <a:cubicBezTo>
                    <a:pt x="4585" y="19706"/>
                    <a:pt x="4585" y="19743"/>
                    <a:pt x="4622" y="19780"/>
                  </a:cubicBezTo>
                  <a:cubicBezTo>
                    <a:pt x="4844" y="20002"/>
                    <a:pt x="5066" y="20334"/>
                    <a:pt x="5288" y="20667"/>
                  </a:cubicBezTo>
                  <a:cubicBezTo>
                    <a:pt x="5288" y="20667"/>
                    <a:pt x="5324" y="20704"/>
                    <a:pt x="5361" y="20704"/>
                  </a:cubicBezTo>
                  <a:cubicBezTo>
                    <a:pt x="5398" y="20704"/>
                    <a:pt x="5435" y="20667"/>
                    <a:pt x="5472" y="20630"/>
                  </a:cubicBezTo>
                  <a:cubicBezTo>
                    <a:pt x="5805" y="19817"/>
                    <a:pt x="5953" y="18967"/>
                    <a:pt x="6138" y="17894"/>
                  </a:cubicBezTo>
                  <a:cubicBezTo>
                    <a:pt x="6323" y="16748"/>
                    <a:pt x="6545" y="15528"/>
                    <a:pt x="7062" y="14419"/>
                  </a:cubicBezTo>
                  <a:cubicBezTo>
                    <a:pt x="7432" y="13495"/>
                    <a:pt x="8023" y="12645"/>
                    <a:pt x="8837" y="11831"/>
                  </a:cubicBezTo>
                  <a:lnTo>
                    <a:pt x="8837" y="11831"/>
                  </a:lnTo>
                  <a:cubicBezTo>
                    <a:pt x="8097" y="12682"/>
                    <a:pt x="7543" y="13569"/>
                    <a:pt x="7210" y="14456"/>
                  </a:cubicBezTo>
                  <a:cubicBezTo>
                    <a:pt x="6766" y="15602"/>
                    <a:pt x="6581" y="16822"/>
                    <a:pt x="6471" y="17968"/>
                  </a:cubicBezTo>
                  <a:lnTo>
                    <a:pt x="6434" y="18042"/>
                  </a:lnTo>
                  <a:cubicBezTo>
                    <a:pt x="6323" y="19040"/>
                    <a:pt x="6212" y="20076"/>
                    <a:pt x="5805" y="21037"/>
                  </a:cubicBezTo>
                  <a:cubicBezTo>
                    <a:pt x="5805" y="21074"/>
                    <a:pt x="5805" y="21111"/>
                    <a:pt x="5805" y="21111"/>
                  </a:cubicBezTo>
                  <a:cubicBezTo>
                    <a:pt x="5842" y="21148"/>
                    <a:pt x="5842" y="21185"/>
                    <a:pt x="5879" y="21185"/>
                  </a:cubicBezTo>
                  <a:cubicBezTo>
                    <a:pt x="6064" y="21259"/>
                    <a:pt x="6249" y="21333"/>
                    <a:pt x="6434" y="21407"/>
                  </a:cubicBezTo>
                  <a:lnTo>
                    <a:pt x="6508" y="21407"/>
                  </a:lnTo>
                  <a:cubicBezTo>
                    <a:pt x="6508" y="21370"/>
                    <a:pt x="6545" y="21370"/>
                    <a:pt x="6545" y="21333"/>
                  </a:cubicBezTo>
                  <a:cubicBezTo>
                    <a:pt x="6803" y="20667"/>
                    <a:pt x="7062" y="20076"/>
                    <a:pt x="7395" y="19521"/>
                  </a:cubicBezTo>
                  <a:cubicBezTo>
                    <a:pt x="7395" y="19521"/>
                    <a:pt x="7395" y="19484"/>
                    <a:pt x="7395" y="19447"/>
                  </a:cubicBezTo>
                  <a:cubicBezTo>
                    <a:pt x="7321" y="18523"/>
                    <a:pt x="7395" y="17710"/>
                    <a:pt x="7580" y="17007"/>
                  </a:cubicBezTo>
                  <a:cubicBezTo>
                    <a:pt x="7838" y="16157"/>
                    <a:pt x="8171" y="15380"/>
                    <a:pt x="8652" y="14678"/>
                  </a:cubicBezTo>
                  <a:cubicBezTo>
                    <a:pt x="9095" y="13975"/>
                    <a:pt x="9650" y="13347"/>
                    <a:pt x="10279" y="12718"/>
                  </a:cubicBezTo>
                  <a:cubicBezTo>
                    <a:pt x="10870" y="12164"/>
                    <a:pt x="11462" y="11683"/>
                    <a:pt x="12090" y="11277"/>
                  </a:cubicBezTo>
                  <a:cubicBezTo>
                    <a:pt x="12090" y="11277"/>
                    <a:pt x="12127" y="11240"/>
                    <a:pt x="12127" y="11240"/>
                  </a:cubicBezTo>
                  <a:cubicBezTo>
                    <a:pt x="12608" y="9872"/>
                    <a:pt x="13125" y="8467"/>
                    <a:pt x="13865" y="7136"/>
                  </a:cubicBezTo>
                  <a:cubicBezTo>
                    <a:pt x="14271" y="6433"/>
                    <a:pt x="14715" y="5805"/>
                    <a:pt x="15233" y="5250"/>
                  </a:cubicBezTo>
                  <a:lnTo>
                    <a:pt x="15233" y="5250"/>
                  </a:lnTo>
                  <a:cubicBezTo>
                    <a:pt x="14826" y="5842"/>
                    <a:pt x="14419" y="6544"/>
                    <a:pt x="14124" y="7247"/>
                  </a:cubicBezTo>
                  <a:cubicBezTo>
                    <a:pt x="13902" y="7727"/>
                    <a:pt x="13717" y="8282"/>
                    <a:pt x="13495" y="8874"/>
                  </a:cubicBezTo>
                  <a:cubicBezTo>
                    <a:pt x="13495" y="8911"/>
                    <a:pt x="13495" y="8947"/>
                    <a:pt x="13532" y="8984"/>
                  </a:cubicBezTo>
                  <a:cubicBezTo>
                    <a:pt x="13532" y="8984"/>
                    <a:pt x="13569" y="9021"/>
                    <a:pt x="13606" y="9021"/>
                  </a:cubicBezTo>
                  <a:cubicBezTo>
                    <a:pt x="14160" y="9021"/>
                    <a:pt x="14715" y="9132"/>
                    <a:pt x="15233" y="9317"/>
                  </a:cubicBezTo>
                  <a:lnTo>
                    <a:pt x="14900" y="9317"/>
                  </a:lnTo>
                  <a:cubicBezTo>
                    <a:pt x="14382" y="9317"/>
                    <a:pt x="13865" y="9391"/>
                    <a:pt x="13384" y="9502"/>
                  </a:cubicBezTo>
                  <a:cubicBezTo>
                    <a:pt x="13347" y="9502"/>
                    <a:pt x="13310" y="9539"/>
                    <a:pt x="13310" y="9576"/>
                  </a:cubicBezTo>
                  <a:cubicBezTo>
                    <a:pt x="13310" y="9576"/>
                    <a:pt x="13236" y="9835"/>
                    <a:pt x="13199" y="9909"/>
                  </a:cubicBezTo>
                  <a:cubicBezTo>
                    <a:pt x="13199" y="9946"/>
                    <a:pt x="13236" y="9983"/>
                    <a:pt x="13273" y="9983"/>
                  </a:cubicBezTo>
                  <a:cubicBezTo>
                    <a:pt x="13273" y="10020"/>
                    <a:pt x="13310" y="10020"/>
                    <a:pt x="13347" y="10020"/>
                  </a:cubicBezTo>
                  <a:lnTo>
                    <a:pt x="14013" y="10020"/>
                  </a:lnTo>
                  <a:cubicBezTo>
                    <a:pt x="14419" y="10020"/>
                    <a:pt x="14826" y="10020"/>
                    <a:pt x="15233" y="10094"/>
                  </a:cubicBezTo>
                  <a:cubicBezTo>
                    <a:pt x="15565" y="10131"/>
                    <a:pt x="15935" y="10204"/>
                    <a:pt x="16305" y="10278"/>
                  </a:cubicBezTo>
                  <a:cubicBezTo>
                    <a:pt x="16046" y="10241"/>
                    <a:pt x="15787" y="10241"/>
                    <a:pt x="15565" y="10241"/>
                  </a:cubicBezTo>
                  <a:lnTo>
                    <a:pt x="15233" y="10241"/>
                  </a:lnTo>
                  <a:cubicBezTo>
                    <a:pt x="14789" y="10241"/>
                    <a:pt x="14382" y="10278"/>
                    <a:pt x="14013" y="10352"/>
                  </a:cubicBezTo>
                  <a:lnTo>
                    <a:pt x="13902" y="10352"/>
                  </a:lnTo>
                  <a:cubicBezTo>
                    <a:pt x="13606" y="10426"/>
                    <a:pt x="13273" y="10463"/>
                    <a:pt x="13051" y="10574"/>
                  </a:cubicBezTo>
                  <a:cubicBezTo>
                    <a:pt x="13051" y="10574"/>
                    <a:pt x="13014" y="10611"/>
                    <a:pt x="13014" y="10648"/>
                  </a:cubicBezTo>
                  <a:cubicBezTo>
                    <a:pt x="12977" y="10796"/>
                    <a:pt x="12940" y="10981"/>
                    <a:pt x="12903" y="11129"/>
                  </a:cubicBezTo>
                  <a:cubicBezTo>
                    <a:pt x="12903" y="11166"/>
                    <a:pt x="12903" y="11203"/>
                    <a:pt x="12903" y="11240"/>
                  </a:cubicBezTo>
                  <a:cubicBezTo>
                    <a:pt x="12940" y="11277"/>
                    <a:pt x="12977" y="11277"/>
                    <a:pt x="12977" y="11277"/>
                  </a:cubicBezTo>
                  <a:lnTo>
                    <a:pt x="13014" y="11277"/>
                  </a:lnTo>
                  <a:cubicBezTo>
                    <a:pt x="13495" y="11203"/>
                    <a:pt x="14050" y="11129"/>
                    <a:pt x="14567" y="11129"/>
                  </a:cubicBezTo>
                  <a:cubicBezTo>
                    <a:pt x="15122" y="11129"/>
                    <a:pt x="15713" y="11203"/>
                    <a:pt x="16305" y="11277"/>
                  </a:cubicBezTo>
                  <a:cubicBezTo>
                    <a:pt x="16933" y="11388"/>
                    <a:pt x="17562" y="11498"/>
                    <a:pt x="18153" y="11646"/>
                  </a:cubicBezTo>
                  <a:cubicBezTo>
                    <a:pt x="17525" y="11535"/>
                    <a:pt x="16933" y="11461"/>
                    <a:pt x="16305" y="11425"/>
                  </a:cubicBezTo>
                  <a:lnTo>
                    <a:pt x="15528" y="11425"/>
                  </a:lnTo>
                  <a:cubicBezTo>
                    <a:pt x="14419" y="11425"/>
                    <a:pt x="13458" y="11572"/>
                    <a:pt x="12534" y="11868"/>
                  </a:cubicBezTo>
                  <a:cubicBezTo>
                    <a:pt x="11979" y="12238"/>
                    <a:pt x="11351" y="12755"/>
                    <a:pt x="10796" y="13273"/>
                  </a:cubicBezTo>
                  <a:cubicBezTo>
                    <a:pt x="10242" y="13865"/>
                    <a:pt x="9761" y="14456"/>
                    <a:pt x="9317" y="15085"/>
                  </a:cubicBezTo>
                  <a:cubicBezTo>
                    <a:pt x="8911" y="15750"/>
                    <a:pt x="8615" y="16453"/>
                    <a:pt x="8430" y="17192"/>
                  </a:cubicBezTo>
                  <a:cubicBezTo>
                    <a:pt x="8356" y="17414"/>
                    <a:pt x="8319" y="17636"/>
                    <a:pt x="8282" y="17931"/>
                  </a:cubicBezTo>
                  <a:cubicBezTo>
                    <a:pt x="8282" y="17968"/>
                    <a:pt x="8319" y="18005"/>
                    <a:pt x="8356" y="18042"/>
                  </a:cubicBezTo>
                  <a:lnTo>
                    <a:pt x="8393" y="18042"/>
                  </a:lnTo>
                  <a:cubicBezTo>
                    <a:pt x="8430" y="18042"/>
                    <a:pt x="8430" y="18005"/>
                    <a:pt x="8467" y="18005"/>
                  </a:cubicBezTo>
                  <a:cubicBezTo>
                    <a:pt x="9169" y="17192"/>
                    <a:pt x="10020" y="16563"/>
                    <a:pt x="10944" y="16157"/>
                  </a:cubicBezTo>
                  <a:cubicBezTo>
                    <a:pt x="11979" y="15417"/>
                    <a:pt x="13125" y="15048"/>
                    <a:pt x="14382" y="15048"/>
                  </a:cubicBezTo>
                  <a:cubicBezTo>
                    <a:pt x="17377" y="15048"/>
                    <a:pt x="20224" y="17340"/>
                    <a:pt x="21222" y="19632"/>
                  </a:cubicBezTo>
                  <a:cubicBezTo>
                    <a:pt x="23107" y="21591"/>
                    <a:pt x="24106" y="24179"/>
                    <a:pt x="24475" y="25215"/>
                  </a:cubicBezTo>
                  <a:cubicBezTo>
                    <a:pt x="24475" y="25252"/>
                    <a:pt x="24512" y="25289"/>
                    <a:pt x="24549" y="25289"/>
                  </a:cubicBezTo>
                  <a:lnTo>
                    <a:pt x="24586" y="25289"/>
                  </a:lnTo>
                  <a:cubicBezTo>
                    <a:pt x="24623" y="25252"/>
                    <a:pt x="24660" y="25215"/>
                    <a:pt x="24660" y="25178"/>
                  </a:cubicBezTo>
                  <a:cubicBezTo>
                    <a:pt x="24623" y="24845"/>
                    <a:pt x="24586" y="24512"/>
                    <a:pt x="24512" y="24216"/>
                  </a:cubicBezTo>
                  <a:cubicBezTo>
                    <a:pt x="24475" y="23995"/>
                    <a:pt x="23847" y="19558"/>
                    <a:pt x="25732" y="14604"/>
                  </a:cubicBezTo>
                  <a:cubicBezTo>
                    <a:pt x="25769" y="14567"/>
                    <a:pt x="25769" y="14567"/>
                    <a:pt x="25769" y="14530"/>
                  </a:cubicBezTo>
                  <a:cubicBezTo>
                    <a:pt x="25510" y="14160"/>
                    <a:pt x="25067" y="13828"/>
                    <a:pt x="24734" y="13569"/>
                  </a:cubicBezTo>
                  <a:cubicBezTo>
                    <a:pt x="24475" y="13384"/>
                    <a:pt x="24217" y="13236"/>
                    <a:pt x="23995" y="13051"/>
                  </a:cubicBezTo>
                  <a:lnTo>
                    <a:pt x="23995" y="13051"/>
                  </a:lnTo>
                  <a:cubicBezTo>
                    <a:pt x="24253" y="13162"/>
                    <a:pt x="24549" y="13310"/>
                    <a:pt x="24808" y="13421"/>
                  </a:cubicBezTo>
                  <a:cubicBezTo>
                    <a:pt x="25030" y="13569"/>
                    <a:pt x="25326" y="13717"/>
                    <a:pt x="25584" y="13865"/>
                  </a:cubicBezTo>
                  <a:cubicBezTo>
                    <a:pt x="25621" y="13902"/>
                    <a:pt x="25621" y="13902"/>
                    <a:pt x="25658" y="13902"/>
                  </a:cubicBezTo>
                  <a:cubicBezTo>
                    <a:pt x="25658" y="13902"/>
                    <a:pt x="25695" y="13902"/>
                    <a:pt x="25695" y="13865"/>
                  </a:cubicBezTo>
                  <a:cubicBezTo>
                    <a:pt x="25732" y="13865"/>
                    <a:pt x="25769" y="13791"/>
                    <a:pt x="25732" y="13754"/>
                  </a:cubicBezTo>
                  <a:lnTo>
                    <a:pt x="25584" y="13162"/>
                  </a:lnTo>
                  <a:cubicBezTo>
                    <a:pt x="25584" y="13162"/>
                    <a:pt x="25547" y="13125"/>
                    <a:pt x="25547" y="13125"/>
                  </a:cubicBezTo>
                  <a:cubicBezTo>
                    <a:pt x="24401" y="12349"/>
                    <a:pt x="23218" y="11720"/>
                    <a:pt x="21924" y="11240"/>
                  </a:cubicBezTo>
                  <a:lnTo>
                    <a:pt x="21924" y="11240"/>
                  </a:lnTo>
                  <a:cubicBezTo>
                    <a:pt x="23070" y="11535"/>
                    <a:pt x="24143" y="11942"/>
                    <a:pt x="25215" y="12460"/>
                  </a:cubicBezTo>
                  <a:cubicBezTo>
                    <a:pt x="25252" y="12497"/>
                    <a:pt x="25252" y="12497"/>
                    <a:pt x="25252" y="12497"/>
                  </a:cubicBezTo>
                  <a:cubicBezTo>
                    <a:pt x="25289" y="12497"/>
                    <a:pt x="25326" y="12460"/>
                    <a:pt x="25326" y="12460"/>
                  </a:cubicBezTo>
                  <a:cubicBezTo>
                    <a:pt x="25363" y="12423"/>
                    <a:pt x="25363" y="12386"/>
                    <a:pt x="25363" y="12349"/>
                  </a:cubicBezTo>
                  <a:lnTo>
                    <a:pt x="24069" y="7506"/>
                  </a:lnTo>
                  <a:cubicBezTo>
                    <a:pt x="24069" y="7469"/>
                    <a:pt x="24069" y="7432"/>
                    <a:pt x="24032" y="7432"/>
                  </a:cubicBezTo>
                  <a:lnTo>
                    <a:pt x="23958" y="7432"/>
                  </a:lnTo>
                  <a:cubicBezTo>
                    <a:pt x="22294" y="8097"/>
                    <a:pt x="20593" y="8652"/>
                    <a:pt x="18893" y="9095"/>
                  </a:cubicBezTo>
                  <a:cubicBezTo>
                    <a:pt x="20519" y="8504"/>
                    <a:pt x="22109" y="7838"/>
                    <a:pt x="23662" y="7025"/>
                  </a:cubicBezTo>
                  <a:cubicBezTo>
                    <a:pt x="23662" y="7025"/>
                    <a:pt x="23699" y="6988"/>
                    <a:pt x="23699" y="6951"/>
                  </a:cubicBezTo>
                  <a:cubicBezTo>
                    <a:pt x="23699" y="6914"/>
                    <a:pt x="23699" y="6877"/>
                    <a:pt x="23662" y="6877"/>
                  </a:cubicBezTo>
                  <a:lnTo>
                    <a:pt x="23255" y="6544"/>
                  </a:lnTo>
                  <a:cubicBezTo>
                    <a:pt x="23218" y="6507"/>
                    <a:pt x="23181" y="6507"/>
                    <a:pt x="23181" y="6507"/>
                  </a:cubicBezTo>
                  <a:lnTo>
                    <a:pt x="23144" y="6507"/>
                  </a:lnTo>
                  <a:cubicBezTo>
                    <a:pt x="22257" y="6951"/>
                    <a:pt x="21370" y="7321"/>
                    <a:pt x="20482" y="7580"/>
                  </a:cubicBezTo>
                  <a:cubicBezTo>
                    <a:pt x="21222" y="7210"/>
                    <a:pt x="21961" y="6766"/>
                    <a:pt x="22664" y="6286"/>
                  </a:cubicBezTo>
                  <a:cubicBezTo>
                    <a:pt x="22701" y="6249"/>
                    <a:pt x="22738" y="6212"/>
                    <a:pt x="22738" y="6175"/>
                  </a:cubicBezTo>
                  <a:cubicBezTo>
                    <a:pt x="22738" y="6138"/>
                    <a:pt x="22701" y="6138"/>
                    <a:pt x="22701" y="6101"/>
                  </a:cubicBezTo>
                  <a:lnTo>
                    <a:pt x="22294" y="5805"/>
                  </a:lnTo>
                  <a:cubicBezTo>
                    <a:pt x="22257" y="5768"/>
                    <a:pt x="22257" y="5768"/>
                    <a:pt x="22220" y="5768"/>
                  </a:cubicBezTo>
                  <a:cubicBezTo>
                    <a:pt x="22220" y="5768"/>
                    <a:pt x="22183" y="5768"/>
                    <a:pt x="22183" y="5805"/>
                  </a:cubicBezTo>
                  <a:cubicBezTo>
                    <a:pt x="21739" y="6027"/>
                    <a:pt x="21296" y="6212"/>
                    <a:pt x="20889" y="6360"/>
                  </a:cubicBezTo>
                  <a:cubicBezTo>
                    <a:pt x="21222" y="6138"/>
                    <a:pt x="21518" y="5879"/>
                    <a:pt x="21813" y="5583"/>
                  </a:cubicBezTo>
                  <a:cubicBezTo>
                    <a:pt x="21850" y="5546"/>
                    <a:pt x="21850" y="5546"/>
                    <a:pt x="21850" y="5509"/>
                  </a:cubicBezTo>
                  <a:cubicBezTo>
                    <a:pt x="21850" y="5472"/>
                    <a:pt x="21813" y="5435"/>
                    <a:pt x="21813" y="5435"/>
                  </a:cubicBezTo>
                  <a:lnTo>
                    <a:pt x="17636" y="2219"/>
                  </a:lnTo>
                  <a:cubicBezTo>
                    <a:pt x="17599" y="2182"/>
                    <a:pt x="17599" y="2182"/>
                    <a:pt x="17562" y="2182"/>
                  </a:cubicBezTo>
                  <a:lnTo>
                    <a:pt x="15491" y="2145"/>
                  </a:lnTo>
                  <a:cubicBezTo>
                    <a:pt x="15454" y="2145"/>
                    <a:pt x="15417" y="2145"/>
                    <a:pt x="15381" y="2182"/>
                  </a:cubicBezTo>
                  <a:cubicBezTo>
                    <a:pt x="15011" y="2810"/>
                    <a:pt x="14604" y="3402"/>
                    <a:pt x="14197" y="3993"/>
                  </a:cubicBezTo>
                  <a:cubicBezTo>
                    <a:pt x="14493" y="3328"/>
                    <a:pt x="14789" y="2662"/>
                    <a:pt x="15048" y="1960"/>
                  </a:cubicBezTo>
                  <a:cubicBezTo>
                    <a:pt x="15048" y="1923"/>
                    <a:pt x="15048" y="1886"/>
                    <a:pt x="15011" y="1849"/>
                  </a:cubicBezTo>
                  <a:lnTo>
                    <a:pt x="13014" y="75"/>
                  </a:lnTo>
                  <a:cubicBezTo>
                    <a:pt x="12977" y="38"/>
                    <a:pt x="12940" y="38"/>
                    <a:pt x="12940" y="38"/>
                  </a:cubicBezTo>
                  <a:lnTo>
                    <a:pt x="12903" y="38"/>
                  </a:lnTo>
                  <a:cubicBezTo>
                    <a:pt x="12867" y="38"/>
                    <a:pt x="12830" y="75"/>
                    <a:pt x="12830" y="111"/>
                  </a:cubicBezTo>
                  <a:lnTo>
                    <a:pt x="11499" y="5583"/>
                  </a:lnTo>
                  <a:lnTo>
                    <a:pt x="12349" y="148"/>
                  </a:lnTo>
                  <a:cubicBezTo>
                    <a:pt x="12349" y="75"/>
                    <a:pt x="12349" y="38"/>
                    <a:pt x="12312" y="38"/>
                  </a:cubicBezTo>
                  <a:cubicBezTo>
                    <a:pt x="12275" y="38"/>
                    <a:pt x="12275" y="1"/>
                    <a:pt x="1223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9" name="Google Shape;1559;p64"/>
            <p:cNvSpPr/>
            <p:nvPr/>
          </p:nvSpPr>
          <p:spPr>
            <a:xfrm>
              <a:off x="2369050" y="3533125"/>
              <a:ext cx="62875" cy="376200"/>
            </a:xfrm>
            <a:custGeom>
              <a:rect b="b" l="l" r="r" t="t"/>
              <a:pathLst>
                <a:path extrusionOk="0" h="15048" w="2515">
                  <a:moveTo>
                    <a:pt x="75" y="1"/>
                  </a:moveTo>
                  <a:cubicBezTo>
                    <a:pt x="38" y="1"/>
                    <a:pt x="1" y="75"/>
                    <a:pt x="38" y="112"/>
                  </a:cubicBezTo>
                  <a:cubicBezTo>
                    <a:pt x="186" y="777"/>
                    <a:pt x="333" y="1369"/>
                    <a:pt x="444" y="1960"/>
                  </a:cubicBezTo>
                  <a:cubicBezTo>
                    <a:pt x="555" y="2478"/>
                    <a:pt x="666" y="3069"/>
                    <a:pt x="814" y="3809"/>
                  </a:cubicBezTo>
                  <a:cubicBezTo>
                    <a:pt x="1073" y="5176"/>
                    <a:pt x="1258" y="6360"/>
                    <a:pt x="1406" y="7506"/>
                  </a:cubicBezTo>
                  <a:cubicBezTo>
                    <a:pt x="1590" y="8652"/>
                    <a:pt x="1738" y="9872"/>
                    <a:pt x="1886" y="11018"/>
                  </a:cubicBezTo>
                  <a:lnTo>
                    <a:pt x="1886" y="11203"/>
                  </a:lnTo>
                  <a:lnTo>
                    <a:pt x="2293" y="14937"/>
                  </a:lnTo>
                  <a:cubicBezTo>
                    <a:pt x="2293" y="15011"/>
                    <a:pt x="2330" y="15048"/>
                    <a:pt x="2404" y="15048"/>
                  </a:cubicBezTo>
                  <a:cubicBezTo>
                    <a:pt x="2478" y="15048"/>
                    <a:pt x="2515" y="14974"/>
                    <a:pt x="2515" y="14937"/>
                  </a:cubicBezTo>
                  <a:cubicBezTo>
                    <a:pt x="2478" y="14382"/>
                    <a:pt x="2478" y="13865"/>
                    <a:pt x="2441" y="13310"/>
                  </a:cubicBezTo>
                  <a:lnTo>
                    <a:pt x="2441" y="13051"/>
                  </a:lnTo>
                  <a:lnTo>
                    <a:pt x="2404" y="12460"/>
                  </a:lnTo>
                  <a:cubicBezTo>
                    <a:pt x="2367" y="12016"/>
                    <a:pt x="2330" y="11609"/>
                    <a:pt x="2293" y="11166"/>
                  </a:cubicBezTo>
                  <a:cubicBezTo>
                    <a:pt x="2219" y="10057"/>
                    <a:pt x="2071" y="8874"/>
                    <a:pt x="1886" y="7432"/>
                  </a:cubicBezTo>
                  <a:cubicBezTo>
                    <a:pt x="1701" y="6212"/>
                    <a:pt x="1479" y="4955"/>
                    <a:pt x="1221" y="3698"/>
                  </a:cubicBezTo>
                  <a:cubicBezTo>
                    <a:pt x="962" y="2552"/>
                    <a:pt x="666" y="1295"/>
                    <a:pt x="222" y="75"/>
                  </a:cubicBezTo>
                  <a:cubicBezTo>
                    <a:pt x="186" y="38"/>
                    <a:pt x="149" y="1"/>
                    <a:pt x="1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0" name="Google Shape;1560;p64"/>
            <p:cNvSpPr/>
            <p:nvPr/>
          </p:nvSpPr>
          <p:spPr>
            <a:xfrm>
              <a:off x="2982775" y="4079375"/>
              <a:ext cx="70250" cy="173775"/>
            </a:xfrm>
            <a:custGeom>
              <a:rect b="b" l="l" r="r" t="t"/>
              <a:pathLst>
                <a:path extrusionOk="0" h="6951" w="2810">
                  <a:moveTo>
                    <a:pt x="111" y="0"/>
                  </a:moveTo>
                  <a:cubicBezTo>
                    <a:pt x="111" y="0"/>
                    <a:pt x="74" y="0"/>
                    <a:pt x="74" y="37"/>
                  </a:cubicBezTo>
                  <a:cubicBezTo>
                    <a:pt x="37" y="37"/>
                    <a:pt x="0" y="111"/>
                    <a:pt x="37" y="148"/>
                  </a:cubicBezTo>
                  <a:lnTo>
                    <a:pt x="185" y="444"/>
                  </a:lnTo>
                  <a:cubicBezTo>
                    <a:pt x="222" y="555"/>
                    <a:pt x="333" y="703"/>
                    <a:pt x="407" y="888"/>
                  </a:cubicBezTo>
                  <a:lnTo>
                    <a:pt x="555" y="1183"/>
                  </a:lnTo>
                  <a:cubicBezTo>
                    <a:pt x="666" y="1368"/>
                    <a:pt x="777" y="1627"/>
                    <a:pt x="888" y="1849"/>
                  </a:cubicBezTo>
                  <a:lnTo>
                    <a:pt x="1035" y="2219"/>
                  </a:lnTo>
                  <a:cubicBezTo>
                    <a:pt x="1220" y="2588"/>
                    <a:pt x="1368" y="2995"/>
                    <a:pt x="1553" y="3439"/>
                  </a:cubicBezTo>
                  <a:cubicBezTo>
                    <a:pt x="1701" y="3845"/>
                    <a:pt x="1849" y="4252"/>
                    <a:pt x="1997" y="4659"/>
                  </a:cubicBezTo>
                  <a:cubicBezTo>
                    <a:pt x="2034" y="4806"/>
                    <a:pt x="2071" y="4917"/>
                    <a:pt x="2108" y="5065"/>
                  </a:cubicBezTo>
                  <a:cubicBezTo>
                    <a:pt x="2181" y="5324"/>
                    <a:pt x="2255" y="5546"/>
                    <a:pt x="2329" y="5768"/>
                  </a:cubicBezTo>
                  <a:lnTo>
                    <a:pt x="2403" y="6063"/>
                  </a:lnTo>
                  <a:cubicBezTo>
                    <a:pt x="2477" y="6248"/>
                    <a:pt x="2514" y="6433"/>
                    <a:pt x="2551" y="6544"/>
                  </a:cubicBezTo>
                  <a:lnTo>
                    <a:pt x="2625" y="6877"/>
                  </a:lnTo>
                  <a:cubicBezTo>
                    <a:pt x="2625" y="6914"/>
                    <a:pt x="2662" y="6951"/>
                    <a:pt x="2736" y="6951"/>
                  </a:cubicBezTo>
                  <a:cubicBezTo>
                    <a:pt x="2773" y="6914"/>
                    <a:pt x="2810" y="6877"/>
                    <a:pt x="2810" y="6840"/>
                  </a:cubicBezTo>
                  <a:lnTo>
                    <a:pt x="2810" y="6507"/>
                  </a:lnTo>
                  <a:lnTo>
                    <a:pt x="2773" y="6396"/>
                  </a:lnTo>
                  <a:cubicBezTo>
                    <a:pt x="2773" y="6211"/>
                    <a:pt x="2736" y="5953"/>
                    <a:pt x="2662" y="5694"/>
                  </a:cubicBezTo>
                  <a:cubicBezTo>
                    <a:pt x="2625" y="5361"/>
                    <a:pt x="2551" y="4954"/>
                    <a:pt x="2403" y="4548"/>
                  </a:cubicBezTo>
                  <a:cubicBezTo>
                    <a:pt x="2292" y="4104"/>
                    <a:pt x="2145" y="3697"/>
                    <a:pt x="1997" y="3254"/>
                  </a:cubicBezTo>
                  <a:cubicBezTo>
                    <a:pt x="1812" y="2847"/>
                    <a:pt x="1627" y="2403"/>
                    <a:pt x="1442" y="2034"/>
                  </a:cubicBezTo>
                  <a:cubicBezTo>
                    <a:pt x="1257" y="1627"/>
                    <a:pt x="1035" y="1257"/>
                    <a:pt x="851" y="998"/>
                  </a:cubicBezTo>
                  <a:cubicBezTo>
                    <a:pt x="703" y="740"/>
                    <a:pt x="555" y="518"/>
                    <a:pt x="444" y="370"/>
                  </a:cubicBezTo>
                  <a:lnTo>
                    <a:pt x="407" y="296"/>
                  </a:lnTo>
                  <a:lnTo>
                    <a:pt x="222" y="37"/>
                  </a:lnTo>
                  <a:cubicBezTo>
                    <a:pt x="185" y="37"/>
                    <a:pt x="148" y="0"/>
                    <a:pt x="1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1" name="Google Shape;1561;p64"/>
            <p:cNvSpPr/>
            <p:nvPr/>
          </p:nvSpPr>
          <p:spPr>
            <a:xfrm>
              <a:off x="4233300" y="4378825"/>
              <a:ext cx="124800" cy="236650"/>
            </a:xfrm>
            <a:custGeom>
              <a:rect b="b" l="l" r="r" t="t"/>
              <a:pathLst>
                <a:path extrusionOk="0" h="9466" w="4992">
                  <a:moveTo>
                    <a:pt x="4622" y="1"/>
                  </a:moveTo>
                  <a:cubicBezTo>
                    <a:pt x="4104" y="1"/>
                    <a:pt x="3587" y="112"/>
                    <a:pt x="3069" y="297"/>
                  </a:cubicBezTo>
                  <a:cubicBezTo>
                    <a:pt x="2478" y="518"/>
                    <a:pt x="1923" y="888"/>
                    <a:pt x="1479" y="1295"/>
                  </a:cubicBezTo>
                  <a:cubicBezTo>
                    <a:pt x="555" y="2182"/>
                    <a:pt x="1" y="3439"/>
                    <a:pt x="1" y="4733"/>
                  </a:cubicBezTo>
                  <a:cubicBezTo>
                    <a:pt x="1" y="6027"/>
                    <a:pt x="555" y="7284"/>
                    <a:pt x="1479" y="8171"/>
                  </a:cubicBezTo>
                  <a:cubicBezTo>
                    <a:pt x="1923" y="8615"/>
                    <a:pt x="2478" y="8948"/>
                    <a:pt x="3069" y="9170"/>
                  </a:cubicBezTo>
                  <a:cubicBezTo>
                    <a:pt x="3587" y="9354"/>
                    <a:pt x="4104" y="9465"/>
                    <a:pt x="4622" y="9465"/>
                  </a:cubicBezTo>
                  <a:cubicBezTo>
                    <a:pt x="4733" y="9465"/>
                    <a:pt x="4807" y="9428"/>
                    <a:pt x="4918" y="9428"/>
                  </a:cubicBezTo>
                  <a:cubicBezTo>
                    <a:pt x="4955" y="9428"/>
                    <a:pt x="4992" y="9391"/>
                    <a:pt x="4992" y="9354"/>
                  </a:cubicBezTo>
                  <a:cubicBezTo>
                    <a:pt x="4992" y="9280"/>
                    <a:pt x="4955" y="9243"/>
                    <a:pt x="4918" y="9243"/>
                  </a:cubicBezTo>
                  <a:cubicBezTo>
                    <a:pt x="3735" y="9170"/>
                    <a:pt x="2589" y="8652"/>
                    <a:pt x="1812" y="7839"/>
                  </a:cubicBezTo>
                  <a:cubicBezTo>
                    <a:pt x="1036" y="6988"/>
                    <a:pt x="555" y="5879"/>
                    <a:pt x="592" y="4733"/>
                  </a:cubicBezTo>
                  <a:cubicBezTo>
                    <a:pt x="555" y="3624"/>
                    <a:pt x="1036" y="2478"/>
                    <a:pt x="1812" y="1664"/>
                  </a:cubicBezTo>
                  <a:cubicBezTo>
                    <a:pt x="2589" y="814"/>
                    <a:pt x="3735" y="297"/>
                    <a:pt x="4918" y="223"/>
                  </a:cubicBezTo>
                  <a:cubicBezTo>
                    <a:pt x="4955" y="223"/>
                    <a:pt x="4992" y="186"/>
                    <a:pt x="4992" y="112"/>
                  </a:cubicBezTo>
                  <a:cubicBezTo>
                    <a:pt x="4992" y="75"/>
                    <a:pt x="4955" y="38"/>
                    <a:pt x="4918" y="38"/>
                  </a:cubicBezTo>
                  <a:cubicBezTo>
                    <a:pt x="4807" y="38"/>
                    <a:pt x="4733" y="1"/>
                    <a:pt x="462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2" name="Google Shape;1562;p64"/>
            <p:cNvSpPr/>
            <p:nvPr/>
          </p:nvSpPr>
          <p:spPr>
            <a:xfrm>
              <a:off x="2382925" y="3371375"/>
              <a:ext cx="264350" cy="195050"/>
            </a:xfrm>
            <a:custGeom>
              <a:rect b="b" l="l" r="r" t="t"/>
              <a:pathLst>
                <a:path extrusionOk="0" h="7802" w="10574">
                  <a:moveTo>
                    <a:pt x="37" y="1"/>
                  </a:moveTo>
                  <a:cubicBezTo>
                    <a:pt x="0" y="1"/>
                    <a:pt x="0" y="75"/>
                    <a:pt x="0" y="112"/>
                  </a:cubicBezTo>
                  <a:lnTo>
                    <a:pt x="37" y="223"/>
                  </a:lnTo>
                  <a:cubicBezTo>
                    <a:pt x="259" y="740"/>
                    <a:pt x="481" y="1258"/>
                    <a:pt x="703" y="1738"/>
                  </a:cubicBezTo>
                  <a:cubicBezTo>
                    <a:pt x="777" y="1849"/>
                    <a:pt x="851" y="1997"/>
                    <a:pt x="924" y="2108"/>
                  </a:cubicBezTo>
                  <a:cubicBezTo>
                    <a:pt x="1109" y="2478"/>
                    <a:pt x="1331" y="2884"/>
                    <a:pt x="1553" y="3254"/>
                  </a:cubicBezTo>
                  <a:cubicBezTo>
                    <a:pt x="2181" y="4289"/>
                    <a:pt x="2958" y="5177"/>
                    <a:pt x="3845" y="5953"/>
                  </a:cubicBezTo>
                  <a:cubicBezTo>
                    <a:pt x="4806" y="6803"/>
                    <a:pt x="5879" y="7358"/>
                    <a:pt x="6988" y="7617"/>
                  </a:cubicBezTo>
                  <a:cubicBezTo>
                    <a:pt x="7431" y="7728"/>
                    <a:pt x="7912" y="7802"/>
                    <a:pt x="8430" y="7802"/>
                  </a:cubicBezTo>
                  <a:lnTo>
                    <a:pt x="8762" y="7802"/>
                  </a:lnTo>
                  <a:cubicBezTo>
                    <a:pt x="9428" y="7728"/>
                    <a:pt x="9982" y="7617"/>
                    <a:pt x="10500" y="7432"/>
                  </a:cubicBezTo>
                  <a:cubicBezTo>
                    <a:pt x="10537" y="7432"/>
                    <a:pt x="10574" y="7358"/>
                    <a:pt x="10574" y="7321"/>
                  </a:cubicBezTo>
                  <a:cubicBezTo>
                    <a:pt x="10537" y="7247"/>
                    <a:pt x="10500" y="7247"/>
                    <a:pt x="10463" y="7247"/>
                  </a:cubicBezTo>
                  <a:lnTo>
                    <a:pt x="10426" y="7247"/>
                  </a:lnTo>
                  <a:cubicBezTo>
                    <a:pt x="9945" y="7358"/>
                    <a:pt x="9428" y="7432"/>
                    <a:pt x="8910" y="7432"/>
                  </a:cubicBezTo>
                  <a:cubicBezTo>
                    <a:pt x="8282" y="7432"/>
                    <a:pt x="7690" y="7321"/>
                    <a:pt x="7099" y="7173"/>
                  </a:cubicBezTo>
                  <a:cubicBezTo>
                    <a:pt x="6063" y="6840"/>
                    <a:pt x="5102" y="6286"/>
                    <a:pt x="4215" y="5509"/>
                  </a:cubicBezTo>
                  <a:cubicBezTo>
                    <a:pt x="3402" y="4844"/>
                    <a:pt x="2662" y="4031"/>
                    <a:pt x="1960" y="2995"/>
                  </a:cubicBezTo>
                  <a:cubicBezTo>
                    <a:pt x="1368" y="2182"/>
                    <a:pt x="888" y="1258"/>
                    <a:pt x="370" y="407"/>
                  </a:cubicBezTo>
                  <a:lnTo>
                    <a:pt x="185" y="38"/>
                  </a:lnTo>
                  <a:cubicBezTo>
                    <a:pt x="185" y="1"/>
                    <a:pt x="148" y="1"/>
                    <a:pt x="1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3" name="Google Shape;1563;p64"/>
            <p:cNvSpPr/>
            <p:nvPr/>
          </p:nvSpPr>
          <p:spPr>
            <a:xfrm>
              <a:off x="2379225" y="3454575"/>
              <a:ext cx="143275" cy="234775"/>
            </a:xfrm>
            <a:custGeom>
              <a:rect b="b" l="l" r="r" t="t"/>
              <a:pathLst>
                <a:path extrusionOk="0" h="9391" w="5731">
                  <a:moveTo>
                    <a:pt x="1405" y="0"/>
                  </a:moveTo>
                  <a:cubicBezTo>
                    <a:pt x="1368" y="0"/>
                    <a:pt x="1331" y="37"/>
                    <a:pt x="1331" y="74"/>
                  </a:cubicBezTo>
                  <a:lnTo>
                    <a:pt x="0" y="2292"/>
                  </a:lnTo>
                  <a:cubicBezTo>
                    <a:pt x="0" y="2329"/>
                    <a:pt x="0" y="2366"/>
                    <a:pt x="0" y="2403"/>
                  </a:cubicBezTo>
                  <a:cubicBezTo>
                    <a:pt x="703" y="4732"/>
                    <a:pt x="1294" y="7061"/>
                    <a:pt x="1738" y="9280"/>
                  </a:cubicBezTo>
                  <a:cubicBezTo>
                    <a:pt x="1738" y="9317"/>
                    <a:pt x="1775" y="9354"/>
                    <a:pt x="1812" y="9391"/>
                  </a:cubicBezTo>
                  <a:cubicBezTo>
                    <a:pt x="1849" y="9391"/>
                    <a:pt x="1886" y="9354"/>
                    <a:pt x="1886" y="9354"/>
                  </a:cubicBezTo>
                  <a:lnTo>
                    <a:pt x="5694" y="4547"/>
                  </a:lnTo>
                  <a:cubicBezTo>
                    <a:pt x="5731" y="4547"/>
                    <a:pt x="5731" y="4511"/>
                    <a:pt x="5731" y="4474"/>
                  </a:cubicBezTo>
                  <a:cubicBezTo>
                    <a:pt x="5694" y="4437"/>
                    <a:pt x="5694" y="4400"/>
                    <a:pt x="5657" y="4400"/>
                  </a:cubicBezTo>
                  <a:cubicBezTo>
                    <a:pt x="5583" y="4363"/>
                    <a:pt x="5509" y="4289"/>
                    <a:pt x="5435" y="4252"/>
                  </a:cubicBezTo>
                  <a:lnTo>
                    <a:pt x="5361" y="4215"/>
                  </a:lnTo>
                  <a:cubicBezTo>
                    <a:pt x="5324" y="4178"/>
                    <a:pt x="5324" y="4178"/>
                    <a:pt x="5287" y="4178"/>
                  </a:cubicBezTo>
                  <a:cubicBezTo>
                    <a:pt x="5250" y="4178"/>
                    <a:pt x="5250" y="4215"/>
                    <a:pt x="5213" y="4215"/>
                  </a:cubicBezTo>
                  <a:lnTo>
                    <a:pt x="3550" y="5989"/>
                  </a:lnTo>
                  <a:lnTo>
                    <a:pt x="3550" y="5989"/>
                  </a:lnTo>
                  <a:lnTo>
                    <a:pt x="4807" y="3956"/>
                  </a:lnTo>
                  <a:cubicBezTo>
                    <a:pt x="4844" y="3919"/>
                    <a:pt x="4844" y="3845"/>
                    <a:pt x="4807" y="3808"/>
                  </a:cubicBezTo>
                  <a:lnTo>
                    <a:pt x="4733" y="3771"/>
                  </a:lnTo>
                  <a:cubicBezTo>
                    <a:pt x="4622" y="3697"/>
                    <a:pt x="4548" y="3623"/>
                    <a:pt x="4437" y="3549"/>
                  </a:cubicBezTo>
                  <a:cubicBezTo>
                    <a:pt x="4437" y="3549"/>
                    <a:pt x="4400" y="3512"/>
                    <a:pt x="4363" y="3512"/>
                  </a:cubicBezTo>
                  <a:cubicBezTo>
                    <a:pt x="4326" y="3549"/>
                    <a:pt x="4326" y="3549"/>
                    <a:pt x="4289" y="3549"/>
                  </a:cubicBezTo>
                  <a:cubicBezTo>
                    <a:pt x="3919" y="4030"/>
                    <a:pt x="3550" y="4474"/>
                    <a:pt x="3180" y="4880"/>
                  </a:cubicBezTo>
                  <a:cubicBezTo>
                    <a:pt x="3439" y="4363"/>
                    <a:pt x="3734" y="3808"/>
                    <a:pt x="3956" y="3217"/>
                  </a:cubicBezTo>
                  <a:cubicBezTo>
                    <a:pt x="3993" y="3180"/>
                    <a:pt x="3956" y="3143"/>
                    <a:pt x="3919" y="3106"/>
                  </a:cubicBezTo>
                  <a:lnTo>
                    <a:pt x="3845" y="3032"/>
                  </a:lnTo>
                  <a:cubicBezTo>
                    <a:pt x="3808" y="2995"/>
                    <a:pt x="3697" y="2884"/>
                    <a:pt x="3697" y="2884"/>
                  </a:cubicBezTo>
                  <a:cubicBezTo>
                    <a:pt x="3660" y="2847"/>
                    <a:pt x="3623" y="2847"/>
                    <a:pt x="3623" y="2847"/>
                  </a:cubicBezTo>
                  <a:cubicBezTo>
                    <a:pt x="3586" y="2847"/>
                    <a:pt x="3550" y="2847"/>
                    <a:pt x="3550" y="2884"/>
                  </a:cubicBezTo>
                  <a:lnTo>
                    <a:pt x="2995" y="3438"/>
                  </a:lnTo>
                  <a:lnTo>
                    <a:pt x="3328" y="2588"/>
                  </a:lnTo>
                  <a:cubicBezTo>
                    <a:pt x="3328" y="2551"/>
                    <a:pt x="3328" y="2514"/>
                    <a:pt x="3291" y="2477"/>
                  </a:cubicBezTo>
                  <a:cubicBezTo>
                    <a:pt x="3254" y="2403"/>
                    <a:pt x="3180" y="2366"/>
                    <a:pt x="3143" y="2292"/>
                  </a:cubicBezTo>
                  <a:lnTo>
                    <a:pt x="3069" y="2218"/>
                  </a:lnTo>
                  <a:cubicBezTo>
                    <a:pt x="3032" y="2181"/>
                    <a:pt x="3032" y="2181"/>
                    <a:pt x="2995" y="2181"/>
                  </a:cubicBezTo>
                  <a:cubicBezTo>
                    <a:pt x="2958" y="2181"/>
                    <a:pt x="2958" y="2181"/>
                    <a:pt x="2921" y="2218"/>
                  </a:cubicBezTo>
                  <a:lnTo>
                    <a:pt x="2588" y="2477"/>
                  </a:lnTo>
                  <a:lnTo>
                    <a:pt x="2736" y="1923"/>
                  </a:lnTo>
                  <a:cubicBezTo>
                    <a:pt x="2773" y="1886"/>
                    <a:pt x="2773" y="1849"/>
                    <a:pt x="2736" y="1812"/>
                  </a:cubicBezTo>
                  <a:cubicBezTo>
                    <a:pt x="2625" y="1701"/>
                    <a:pt x="2514" y="1590"/>
                    <a:pt x="2440" y="1442"/>
                  </a:cubicBezTo>
                  <a:cubicBezTo>
                    <a:pt x="2403" y="1442"/>
                    <a:pt x="2403" y="1405"/>
                    <a:pt x="2366" y="1405"/>
                  </a:cubicBezTo>
                  <a:cubicBezTo>
                    <a:pt x="2329" y="1405"/>
                    <a:pt x="2329" y="1405"/>
                    <a:pt x="2293" y="1442"/>
                  </a:cubicBezTo>
                  <a:cubicBezTo>
                    <a:pt x="2145" y="1516"/>
                    <a:pt x="2034" y="1590"/>
                    <a:pt x="1886" y="1664"/>
                  </a:cubicBezTo>
                  <a:cubicBezTo>
                    <a:pt x="1960" y="1516"/>
                    <a:pt x="2034" y="1331"/>
                    <a:pt x="2145" y="1146"/>
                  </a:cubicBezTo>
                  <a:cubicBezTo>
                    <a:pt x="2145" y="1109"/>
                    <a:pt x="2145" y="1072"/>
                    <a:pt x="2108" y="1035"/>
                  </a:cubicBezTo>
                  <a:lnTo>
                    <a:pt x="2071" y="961"/>
                  </a:lnTo>
                  <a:cubicBezTo>
                    <a:pt x="2034" y="887"/>
                    <a:pt x="1997" y="850"/>
                    <a:pt x="1960" y="813"/>
                  </a:cubicBezTo>
                  <a:cubicBezTo>
                    <a:pt x="1812" y="592"/>
                    <a:pt x="1664" y="333"/>
                    <a:pt x="1479" y="74"/>
                  </a:cubicBezTo>
                  <a:cubicBezTo>
                    <a:pt x="1479" y="37"/>
                    <a:pt x="1442" y="0"/>
                    <a:pt x="140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4" name="Google Shape;1564;p64"/>
            <p:cNvSpPr/>
            <p:nvPr/>
          </p:nvSpPr>
          <p:spPr>
            <a:xfrm>
              <a:off x="1566800" y="3567325"/>
              <a:ext cx="298550" cy="256050"/>
            </a:xfrm>
            <a:custGeom>
              <a:rect b="b" l="l" r="r" t="t"/>
              <a:pathLst>
                <a:path extrusionOk="0" h="10242" w="11942">
                  <a:moveTo>
                    <a:pt x="8282" y="1"/>
                  </a:moveTo>
                  <a:cubicBezTo>
                    <a:pt x="7209" y="1"/>
                    <a:pt x="5952" y="37"/>
                    <a:pt x="4584" y="185"/>
                  </a:cubicBezTo>
                  <a:cubicBezTo>
                    <a:pt x="2995" y="370"/>
                    <a:pt x="1627" y="629"/>
                    <a:pt x="370" y="999"/>
                  </a:cubicBezTo>
                  <a:lnTo>
                    <a:pt x="148" y="1073"/>
                  </a:lnTo>
                  <a:cubicBezTo>
                    <a:pt x="111" y="1073"/>
                    <a:pt x="74" y="1073"/>
                    <a:pt x="37" y="1110"/>
                  </a:cubicBezTo>
                  <a:cubicBezTo>
                    <a:pt x="0" y="1147"/>
                    <a:pt x="0" y="1221"/>
                    <a:pt x="37" y="1294"/>
                  </a:cubicBezTo>
                  <a:lnTo>
                    <a:pt x="37" y="1405"/>
                  </a:lnTo>
                  <a:lnTo>
                    <a:pt x="111" y="1627"/>
                  </a:lnTo>
                  <a:lnTo>
                    <a:pt x="148" y="1738"/>
                  </a:lnTo>
                  <a:cubicBezTo>
                    <a:pt x="185" y="1849"/>
                    <a:pt x="222" y="1997"/>
                    <a:pt x="259" y="2108"/>
                  </a:cubicBezTo>
                  <a:lnTo>
                    <a:pt x="296" y="2256"/>
                  </a:lnTo>
                  <a:cubicBezTo>
                    <a:pt x="407" y="2588"/>
                    <a:pt x="518" y="2921"/>
                    <a:pt x="666" y="3291"/>
                  </a:cubicBezTo>
                  <a:cubicBezTo>
                    <a:pt x="924" y="3845"/>
                    <a:pt x="1220" y="4437"/>
                    <a:pt x="1664" y="5176"/>
                  </a:cubicBezTo>
                  <a:cubicBezTo>
                    <a:pt x="2292" y="6175"/>
                    <a:pt x="3069" y="7173"/>
                    <a:pt x="3993" y="8060"/>
                  </a:cubicBezTo>
                  <a:cubicBezTo>
                    <a:pt x="4621" y="8652"/>
                    <a:pt x="5324" y="9206"/>
                    <a:pt x="6063" y="9687"/>
                  </a:cubicBezTo>
                  <a:lnTo>
                    <a:pt x="6877" y="10204"/>
                  </a:lnTo>
                  <a:cubicBezTo>
                    <a:pt x="6914" y="10241"/>
                    <a:pt x="6914" y="10241"/>
                    <a:pt x="6951" y="10241"/>
                  </a:cubicBezTo>
                  <a:cubicBezTo>
                    <a:pt x="6988" y="10241"/>
                    <a:pt x="7025" y="10204"/>
                    <a:pt x="7025" y="10167"/>
                  </a:cubicBezTo>
                  <a:cubicBezTo>
                    <a:pt x="7061" y="10130"/>
                    <a:pt x="7061" y="10094"/>
                    <a:pt x="7025" y="10057"/>
                  </a:cubicBezTo>
                  <a:lnTo>
                    <a:pt x="6211" y="9465"/>
                  </a:lnTo>
                  <a:cubicBezTo>
                    <a:pt x="5657" y="9058"/>
                    <a:pt x="4954" y="8430"/>
                    <a:pt x="4289" y="7764"/>
                  </a:cubicBezTo>
                  <a:cubicBezTo>
                    <a:pt x="3512" y="6951"/>
                    <a:pt x="2736" y="5953"/>
                    <a:pt x="2107" y="4881"/>
                  </a:cubicBezTo>
                  <a:cubicBezTo>
                    <a:pt x="1701" y="4178"/>
                    <a:pt x="1405" y="3624"/>
                    <a:pt x="1183" y="3069"/>
                  </a:cubicBezTo>
                  <a:cubicBezTo>
                    <a:pt x="1035" y="2736"/>
                    <a:pt x="924" y="2404"/>
                    <a:pt x="813" y="2108"/>
                  </a:cubicBezTo>
                  <a:lnTo>
                    <a:pt x="776" y="1960"/>
                  </a:lnTo>
                  <a:cubicBezTo>
                    <a:pt x="739" y="1849"/>
                    <a:pt x="703" y="1738"/>
                    <a:pt x="666" y="1590"/>
                  </a:cubicBezTo>
                  <a:lnTo>
                    <a:pt x="666" y="1516"/>
                  </a:lnTo>
                  <a:cubicBezTo>
                    <a:pt x="1849" y="1147"/>
                    <a:pt x="3180" y="888"/>
                    <a:pt x="4621" y="703"/>
                  </a:cubicBezTo>
                  <a:cubicBezTo>
                    <a:pt x="5915" y="555"/>
                    <a:pt x="7172" y="444"/>
                    <a:pt x="8282" y="407"/>
                  </a:cubicBezTo>
                  <a:cubicBezTo>
                    <a:pt x="9206" y="370"/>
                    <a:pt x="9982" y="370"/>
                    <a:pt x="10574" y="370"/>
                  </a:cubicBezTo>
                  <a:lnTo>
                    <a:pt x="11868" y="370"/>
                  </a:lnTo>
                  <a:cubicBezTo>
                    <a:pt x="11905" y="370"/>
                    <a:pt x="11942" y="333"/>
                    <a:pt x="11942" y="259"/>
                  </a:cubicBezTo>
                  <a:cubicBezTo>
                    <a:pt x="11942" y="222"/>
                    <a:pt x="11905" y="185"/>
                    <a:pt x="11868" y="148"/>
                  </a:cubicBezTo>
                  <a:cubicBezTo>
                    <a:pt x="11868" y="148"/>
                    <a:pt x="11498" y="111"/>
                    <a:pt x="10869" y="74"/>
                  </a:cubicBezTo>
                  <a:cubicBezTo>
                    <a:pt x="10315" y="37"/>
                    <a:pt x="9502" y="1"/>
                    <a:pt x="854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5" name="Google Shape;1565;p64"/>
            <p:cNvSpPr/>
            <p:nvPr/>
          </p:nvSpPr>
          <p:spPr>
            <a:xfrm>
              <a:off x="1929100" y="3981400"/>
              <a:ext cx="119250" cy="106325"/>
            </a:xfrm>
            <a:custGeom>
              <a:rect b="b" l="l" r="r" t="t"/>
              <a:pathLst>
                <a:path extrusionOk="0" h="4253" w="4770">
                  <a:moveTo>
                    <a:pt x="38" y="0"/>
                  </a:moveTo>
                  <a:cubicBezTo>
                    <a:pt x="1" y="37"/>
                    <a:pt x="1" y="111"/>
                    <a:pt x="1" y="148"/>
                  </a:cubicBezTo>
                  <a:lnTo>
                    <a:pt x="112" y="407"/>
                  </a:lnTo>
                  <a:cubicBezTo>
                    <a:pt x="148" y="444"/>
                    <a:pt x="185" y="481"/>
                    <a:pt x="185" y="518"/>
                  </a:cubicBezTo>
                  <a:cubicBezTo>
                    <a:pt x="259" y="666"/>
                    <a:pt x="333" y="851"/>
                    <a:pt x="481" y="1036"/>
                  </a:cubicBezTo>
                  <a:lnTo>
                    <a:pt x="592" y="1183"/>
                  </a:lnTo>
                  <a:cubicBezTo>
                    <a:pt x="703" y="1368"/>
                    <a:pt x="888" y="1627"/>
                    <a:pt x="1073" y="1849"/>
                  </a:cubicBezTo>
                  <a:cubicBezTo>
                    <a:pt x="1332" y="2108"/>
                    <a:pt x="1590" y="2403"/>
                    <a:pt x="1886" y="2662"/>
                  </a:cubicBezTo>
                  <a:cubicBezTo>
                    <a:pt x="2182" y="2921"/>
                    <a:pt x="2515" y="3143"/>
                    <a:pt x="2810" y="3365"/>
                  </a:cubicBezTo>
                  <a:cubicBezTo>
                    <a:pt x="3032" y="3550"/>
                    <a:pt x="3291" y="3660"/>
                    <a:pt x="3513" y="3771"/>
                  </a:cubicBezTo>
                  <a:lnTo>
                    <a:pt x="3661" y="3882"/>
                  </a:lnTo>
                  <a:cubicBezTo>
                    <a:pt x="3883" y="3993"/>
                    <a:pt x="4030" y="4067"/>
                    <a:pt x="4178" y="4104"/>
                  </a:cubicBezTo>
                  <a:cubicBezTo>
                    <a:pt x="4252" y="4104"/>
                    <a:pt x="4289" y="4141"/>
                    <a:pt x="4363" y="4178"/>
                  </a:cubicBezTo>
                  <a:lnTo>
                    <a:pt x="4622" y="4252"/>
                  </a:lnTo>
                  <a:lnTo>
                    <a:pt x="4659" y="4252"/>
                  </a:lnTo>
                  <a:cubicBezTo>
                    <a:pt x="4659" y="4252"/>
                    <a:pt x="4696" y="4215"/>
                    <a:pt x="4733" y="4215"/>
                  </a:cubicBezTo>
                  <a:cubicBezTo>
                    <a:pt x="4770" y="4141"/>
                    <a:pt x="4733" y="4104"/>
                    <a:pt x="4733" y="4067"/>
                  </a:cubicBezTo>
                  <a:lnTo>
                    <a:pt x="4511" y="3882"/>
                  </a:lnTo>
                  <a:cubicBezTo>
                    <a:pt x="4474" y="3808"/>
                    <a:pt x="4400" y="3771"/>
                    <a:pt x="4326" y="3697"/>
                  </a:cubicBezTo>
                  <a:cubicBezTo>
                    <a:pt x="4252" y="3587"/>
                    <a:pt x="4141" y="3476"/>
                    <a:pt x="3993" y="3365"/>
                  </a:cubicBezTo>
                  <a:cubicBezTo>
                    <a:pt x="3919" y="3291"/>
                    <a:pt x="3809" y="3180"/>
                    <a:pt x="3698" y="3106"/>
                  </a:cubicBezTo>
                  <a:cubicBezTo>
                    <a:pt x="3587" y="2958"/>
                    <a:pt x="3439" y="2847"/>
                    <a:pt x="3291" y="2736"/>
                  </a:cubicBezTo>
                  <a:cubicBezTo>
                    <a:pt x="3032" y="2477"/>
                    <a:pt x="2773" y="2256"/>
                    <a:pt x="2478" y="1960"/>
                  </a:cubicBezTo>
                  <a:cubicBezTo>
                    <a:pt x="2182" y="1738"/>
                    <a:pt x="1923" y="1479"/>
                    <a:pt x="1664" y="1257"/>
                  </a:cubicBezTo>
                  <a:cubicBezTo>
                    <a:pt x="1516" y="1110"/>
                    <a:pt x="1369" y="999"/>
                    <a:pt x="1258" y="888"/>
                  </a:cubicBezTo>
                  <a:cubicBezTo>
                    <a:pt x="1147" y="814"/>
                    <a:pt x="1036" y="703"/>
                    <a:pt x="925" y="629"/>
                  </a:cubicBezTo>
                  <a:cubicBezTo>
                    <a:pt x="814" y="518"/>
                    <a:pt x="666" y="407"/>
                    <a:pt x="555" y="333"/>
                  </a:cubicBezTo>
                  <a:cubicBezTo>
                    <a:pt x="481" y="259"/>
                    <a:pt x="444" y="222"/>
                    <a:pt x="370" y="185"/>
                  </a:cubicBezTo>
                  <a:lnTo>
                    <a:pt x="148"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6" name="Google Shape;1566;p64"/>
            <p:cNvSpPr/>
            <p:nvPr/>
          </p:nvSpPr>
          <p:spPr>
            <a:xfrm>
              <a:off x="2072375" y="4096925"/>
              <a:ext cx="21275" cy="22225"/>
            </a:xfrm>
            <a:custGeom>
              <a:rect b="b" l="l" r="r" t="t"/>
              <a:pathLst>
                <a:path extrusionOk="0" h="889" w="851">
                  <a:moveTo>
                    <a:pt x="481" y="1"/>
                  </a:moveTo>
                  <a:cubicBezTo>
                    <a:pt x="444" y="1"/>
                    <a:pt x="407" y="38"/>
                    <a:pt x="370" y="38"/>
                  </a:cubicBezTo>
                  <a:lnTo>
                    <a:pt x="333" y="38"/>
                  </a:lnTo>
                  <a:cubicBezTo>
                    <a:pt x="296" y="75"/>
                    <a:pt x="259" y="75"/>
                    <a:pt x="222" y="112"/>
                  </a:cubicBezTo>
                  <a:lnTo>
                    <a:pt x="185" y="112"/>
                  </a:lnTo>
                  <a:lnTo>
                    <a:pt x="111" y="149"/>
                  </a:lnTo>
                  <a:cubicBezTo>
                    <a:pt x="74" y="186"/>
                    <a:pt x="74" y="186"/>
                    <a:pt x="74" y="223"/>
                  </a:cubicBezTo>
                  <a:lnTo>
                    <a:pt x="37" y="296"/>
                  </a:lnTo>
                  <a:cubicBezTo>
                    <a:pt x="37" y="296"/>
                    <a:pt x="37" y="333"/>
                    <a:pt x="37" y="333"/>
                  </a:cubicBezTo>
                  <a:cubicBezTo>
                    <a:pt x="0" y="407"/>
                    <a:pt x="0" y="444"/>
                    <a:pt x="37" y="518"/>
                  </a:cubicBezTo>
                  <a:lnTo>
                    <a:pt x="37" y="555"/>
                  </a:lnTo>
                  <a:cubicBezTo>
                    <a:pt x="37" y="592"/>
                    <a:pt x="37" y="666"/>
                    <a:pt x="74" y="703"/>
                  </a:cubicBezTo>
                  <a:cubicBezTo>
                    <a:pt x="111" y="740"/>
                    <a:pt x="148" y="814"/>
                    <a:pt x="185" y="851"/>
                  </a:cubicBezTo>
                  <a:lnTo>
                    <a:pt x="259" y="851"/>
                  </a:lnTo>
                  <a:cubicBezTo>
                    <a:pt x="296" y="888"/>
                    <a:pt x="370" y="888"/>
                    <a:pt x="407" y="888"/>
                  </a:cubicBezTo>
                  <a:lnTo>
                    <a:pt x="444" y="888"/>
                  </a:lnTo>
                  <a:cubicBezTo>
                    <a:pt x="518" y="888"/>
                    <a:pt x="555" y="851"/>
                    <a:pt x="592" y="851"/>
                  </a:cubicBezTo>
                  <a:cubicBezTo>
                    <a:pt x="629" y="814"/>
                    <a:pt x="629" y="814"/>
                    <a:pt x="629" y="814"/>
                  </a:cubicBezTo>
                  <a:cubicBezTo>
                    <a:pt x="703" y="777"/>
                    <a:pt x="739" y="740"/>
                    <a:pt x="776" y="703"/>
                  </a:cubicBezTo>
                  <a:lnTo>
                    <a:pt x="776" y="666"/>
                  </a:lnTo>
                  <a:lnTo>
                    <a:pt x="850" y="629"/>
                  </a:lnTo>
                  <a:cubicBezTo>
                    <a:pt x="850" y="592"/>
                    <a:pt x="850" y="555"/>
                    <a:pt x="850" y="555"/>
                  </a:cubicBezTo>
                  <a:lnTo>
                    <a:pt x="850" y="444"/>
                  </a:lnTo>
                  <a:cubicBezTo>
                    <a:pt x="850" y="444"/>
                    <a:pt x="850" y="407"/>
                    <a:pt x="850" y="407"/>
                  </a:cubicBezTo>
                  <a:cubicBezTo>
                    <a:pt x="813" y="370"/>
                    <a:pt x="813" y="333"/>
                    <a:pt x="813" y="296"/>
                  </a:cubicBezTo>
                  <a:cubicBezTo>
                    <a:pt x="813" y="260"/>
                    <a:pt x="813" y="260"/>
                    <a:pt x="813" y="260"/>
                  </a:cubicBezTo>
                  <a:cubicBezTo>
                    <a:pt x="776" y="223"/>
                    <a:pt x="776" y="149"/>
                    <a:pt x="739" y="112"/>
                  </a:cubicBezTo>
                  <a:cubicBezTo>
                    <a:pt x="703" y="112"/>
                    <a:pt x="703" y="75"/>
                    <a:pt x="666" y="38"/>
                  </a:cubicBezTo>
                  <a:cubicBezTo>
                    <a:pt x="666" y="38"/>
                    <a:pt x="629" y="1"/>
                    <a:pt x="59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7" name="Google Shape;1567;p64"/>
            <p:cNvSpPr/>
            <p:nvPr/>
          </p:nvSpPr>
          <p:spPr>
            <a:xfrm>
              <a:off x="1524275" y="4151475"/>
              <a:ext cx="122025" cy="245875"/>
            </a:xfrm>
            <a:custGeom>
              <a:rect b="b" l="l" r="r" t="t"/>
              <a:pathLst>
                <a:path extrusionOk="0" h="9835" w="4881">
                  <a:moveTo>
                    <a:pt x="666" y="0"/>
                  </a:moveTo>
                  <a:cubicBezTo>
                    <a:pt x="629" y="0"/>
                    <a:pt x="555" y="37"/>
                    <a:pt x="555" y="74"/>
                  </a:cubicBezTo>
                  <a:lnTo>
                    <a:pt x="444" y="776"/>
                  </a:lnTo>
                  <a:lnTo>
                    <a:pt x="407" y="998"/>
                  </a:lnTo>
                  <a:cubicBezTo>
                    <a:pt x="333" y="1405"/>
                    <a:pt x="259" y="1959"/>
                    <a:pt x="185" y="2625"/>
                  </a:cubicBezTo>
                  <a:cubicBezTo>
                    <a:pt x="111" y="3364"/>
                    <a:pt x="0" y="4289"/>
                    <a:pt x="0" y="5250"/>
                  </a:cubicBezTo>
                  <a:cubicBezTo>
                    <a:pt x="0" y="5693"/>
                    <a:pt x="0" y="6211"/>
                    <a:pt x="74" y="6766"/>
                  </a:cubicBezTo>
                  <a:lnTo>
                    <a:pt x="74" y="6987"/>
                  </a:lnTo>
                  <a:cubicBezTo>
                    <a:pt x="74" y="6987"/>
                    <a:pt x="74" y="7024"/>
                    <a:pt x="111" y="7098"/>
                  </a:cubicBezTo>
                  <a:lnTo>
                    <a:pt x="111" y="7172"/>
                  </a:lnTo>
                  <a:cubicBezTo>
                    <a:pt x="148" y="7320"/>
                    <a:pt x="222" y="7431"/>
                    <a:pt x="259" y="7579"/>
                  </a:cubicBezTo>
                  <a:cubicBezTo>
                    <a:pt x="370" y="7801"/>
                    <a:pt x="481" y="8023"/>
                    <a:pt x="629" y="8281"/>
                  </a:cubicBezTo>
                  <a:cubicBezTo>
                    <a:pt x="814" y="8503"/>
                    <a:pt x="962" y="8762"/>
                    <a:pt x="1147" y="8947"/>
                  </a:cubicBezTo>
                  <a:cubicBezTo>
                    <a:pt x="1220" y="9058"/>
                    <a:pt x="1294" y="9132"/>
                    <a:pt x="1368" y="9206"/>
                  </a:cubicBezTo>
                  <a:lnTo>
                    <a:pt x="1405" y="9280"/>
                  </a:lnTo>
                  <a:lnTo>
                    <a:pt x="1886" y="9797"/>
                  </a:lnTo>
                  <a:cubicBezTo>
                    <a:pt x="1886" y="9834"/>
                    <a:pt x="1923" y="9834"/>
                    <a:pt x="1960" y="9834"/>
                  </a:cubicBezTo>
                  <a:cubicBezTo>
                    <a:pt x="1997" y="9834"/>
                    <a:pt x="2034" y="9797"/>
                    <a:pt x="2034" y="9760"/>
                  </a:cubicBezTo>
                  <a:lnTo>
                    <a:pt x="2256" y="9206"/>
                  </a:lnTo>
                  <a:lnTo>
                    <a:pt x="2367" y="8873"/>
                  </a:lnTo>
                  <a:lnTo>
                    <a:pt x="2625" y="8244"/>
                  </a:lnTo>
                  <a:cubicBezTo>
                    <a:pt x="3069" y="7209"/>
                    <a:pt x="3402" y="6470"/>
                    <a:pt x="3698" y="5878"/>
                  </a:cubicBezTo>
                  <a:cubicBezTo>
                    <a:pt x="3956" y="5287"/>
                    <a:pt x="4289" y="4658"/>
                    <a:pt x="4511" y="4215"/>
                  </a:cubicBezTo>
                  <a:lnTo>
                    <a:pt x="4844" y="3623"/>
                  </a:lnTo>
                  <a:cubicBezTo>
                    <a:pt x="4881" y="3549"/>
                    <a:pt x="4881" y="3512"/>
                    <a:pt x="4807" y="3475"/>
                  </a:cubicBezTo>
                  <a:lnTo>
                    <a:pt x="4770" y="3475"/>
                  </a:lnTo>
                  <a:cubicBezTo>
                    <a:pt x="4733" y="3475"/>
                    <a:pt x="4696" y="3475"/>
                    <a:pt x="4696" y="3512"/>
                  </a:cubicBezTo>
                  <a:lnTo>
                    <a:pt x="4289" y="4104"/>
                  </a:lnTo>
                  <a:cubicBezTo>
                    <a:pt x="4030" y="4473"/>
                    <a:pt x="3698" y="4991"/>
                    <a:pt x="3328" y="5693"/>
                  </a:cubicBezTo>
                  <a:cubicBezTo>
                    <a:pt x="2921" y="6396"/>
                    <a:pt x="2551" y="7172"/>
                    <a:pt x="2145" y="8060"/>
                  </a:cubicBezTo>
                  <a:lnTo>
                    <a:pt x="1886" y="8688"/>
                  </a:lnTo>
                  <a:lnTo>
                    <a:pt x="1812" y="8910"/>
                  </a:lnTo>
                  <a:lnTo>
                    <a:pt x="1775" y="8873"/>
                  </a:lnTo>
                  <a:cubicBezTo>
                    <a:pt x="1701" y="8799"/>
                    <a:pt x="1627" y="8725"/>
                    <a:pt x="1553" y="8651"/>
                  </a:cubicBezTo>
                  <a:cubicBezTo>
                    <a:pt x="1405" y="8429"/>
                    <a:pt x="1257" y="8208"/>
                    <a:pt x="1110" y="7986"/>
                  </a:cubicBezTo>
                  <a:cubicBezTo>
                    <a:pt x="999" y="7764"/>
                    <a:pt x="851" y="7542"/>
                    <a:pt x="777" y="7357"/>
                  </a:cubicBezTo>
                  <a:cubicBezTo>
                    <a:pt x="740" y="7246"/>
                    <a:pt x="666" y="7135"/>
                    <a:pt x="629" y="7024"/>
                  </a:cubicBezTo>
                  <a:lnTo>
                    <a:pt x="629" y="6914"/>
                  </a:lnTo>
                  <a:lnTo>
                    <a:pt x="592" y="6692"/>
                  </a:lnTo>
                  <a:cubicBezTo>
                    <a:pt x="555" y="6211"/>
                    <a:pt x="518" y="5693"/>
                    <a:pt x="518" y="5250"/>
                  </a:cubicBezTo>
                  <a:cubicBezTo>
                    <a:pt x="518" y="4289"/>
                    <a:pt x="555" y="3401"/>
                    <a:pt x="592" y="2662"/>
                  </a:cubicBezTo>
                  <a:lnTo>
                    <a:pt x="629" y="2255"/>
                  </a:lnTo>
                  <a:cubicBezTo>
                    <a:pt x="666" y="1664"/>
                    <a:pt x="666" y="1183"/>
                    <a:pt x="703" y="813"/>
                  </a:cubicBezTo>
                  <a:lnTo>
                    <a:pt x="777" y="111"/>
                  </a:lnTo>
                  <a:cubicBezTo>
                    <a:pt x="777" y="74"/>
                    <a:pt x="740" y="0"/>
                    <a:pt x="66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8" name="Google Shape;1568;p64"/>
            <p:cNvSpPr/>
            <p:nvPr/>
          </p:nvSpPr>
          <p:spPr>
            <a:xfrm>
              <a:off x="2329300" y="2565425"/>
              <a:ext cx="800450" cy="726500"/>
            </a:xfrm>
            <a:custGeom>
              <a:rect b="b" l="l" r="r" t="t"/>
              <a:pathLst>
                <a:path extrusionOk="0" h="29060" w="32018">
                  <a:moveTo>
                    <a:pt x="17192" y="814"/>
                  </a:moveTo>
                  <a:cubicBezTo>
                    <a:pt x="17303" y="814"/>
                    <a:pt x="17377" y="814"/>
                    <a:pt x="17488" y="851"/>
                  </a:cubicBezTo>
                  <a:cubicBezTo>
                    <a:pt x="18227" y="851"/>
                    <a:pt x="19004" y="961"/>
                    <a:pt x="19928" y="1183"/>
                  </a:cubicBezTo>
                  <a:cubicBezTo>
                    <a:pt x="20631" y="1368"/>
                    <a:pt x="21407" y="1627"/>
                    <a:pt x="22220" y="1997"/>
                  </a:cubicBezTo>
                  <a:lnTo>
                    <a:pt x="22405" y="2071"/>
                  </a:lnTo>
                  <a:lnTo>
                    <a:pt x="22368" y="2292"/>
                  </a:lnTo>
                  <a:cubicBezTo>
                    <a:pt x="22368" y="2440"/>
                    <a:pt x="22331" y="2588"/>
                    <a:pt x="22368" y="2736"/>
                  </a:cubicBezTo>
                  <a:cubicBezTo>
                    <a:pt x="22368" y="2847"/>
                    <a:pt x="22442" y="2958"/>
                    <a:pt x="22516" y="2995"/>
                  </a:cubicBezTo>
                  <a:cubicBezTo>
                    <a:pt x="22590" y="3069"/>
                    <a:pt x="22701" y="3106"/>
                    <a:pt x="22849" y="3106"/>
                  </a:cubicBezTo>
                  <a:cubicBezTo>
                    <a:pt x="22997" y="3106"/>
                    <a:pt x="23145" y="3069"/>
                    <a:pt x="23256" y="2995"/>
                  </a:cubicBezTo>
                  <a:lnTo>
                    <a:pt x="23403" y="2921"/>
                  </a:lnTo>
                  <a:lnTo>
                    <a:pt x="24291" y="3476"/>
                  </a:lnTo>
                  <a:lnTo>
                    <a:pt x="25067" y="3993"/>
                  </a:lnTo>
                  <a:cubicBezTo>
                    <a:pt x="25548" y="4363"/>
                    <a:pt x="26065" y="4769"/>
                    <a:pt x="26509" y="5176"/>
                  </a:cubicBezTo>
                  <a:cubicBezTo>
                    <a:pt x="27063" y="5657"/>
                    <a:pt x="27470" y="6063"/>
                    <a:pt x="27840" y="6507"/>
                  </a:cubicBezTo>
                  <a:cubicBezTo>
                    <a:pt x="27988" y="6692"/>
                    <a:pt x="28099" y="6840"/>
                    <a:pt x="28210" y="6988"/>
                  </a:cubicBezTo>
                  <a:cubicBezTo>
                    <a:pt x="28062" y="6840"/>
                    <a:pt x="27914" y="6692"/>
                    <a:pt x="27766" y="6544"/>
                  </a:cubicBezTo>
                  <a:cubicBezTo>
                    <a:pt x="27322" y="6137"/>
                    <a:pt x="26842" y="5731"/>
                    <a:pt x="26361" y="5398"/>
                  </a:cubicBezTo>
                  <a:cubicBezTo>
                    <a:pt x="25843" y="4991"/>
                    <a:pt x="25326" y="4659"/>
                    <a:pt x="24845" y="4363"/>
                  </a:cubicBezTo>
                  <a:lnTo>
                    <a:pt x="24069" y="3882"/>
                  </a:lnTo>
                  <a:lnTo>
                    <a:pt x="23403" y="3512"/>
                  </a:lnTo>
                  <a:cubicBezTo>
                    <a:pt x="23403" y="3476"/>
                    <a:pt x="23366" y="3476"/>
                    <a:pt x="23366" y="3476"/>
                  </a:cubicBezTo>
                  <a:lnTo>
                    <a:pt x="23329" y="3476"/>
                  </a:lnTo>
                  <a:cubicBezTo>
                    <a:pt x="23145" y="3549"/>
                    <a:pt x="23034" y="3586"/>
                    <a:pt x="22886" y="3586"/>
                  </a:cubicBezTo>
                  <a:lnTo>
                    <a:pt x="22849" y="3586"/>
                  </a:lnTo>
                  <a:cubicBezTo>
                    <a:pt x="22590" y="3586"/>
                    <a:pt x="22405" y="3512"/>
                    <a:pt x="22220" y="3402"/>
                  </a:cubicBezTo>
                  <a:cubicBezTo>
                    <a:pt x="21998" y="3254"/>
                    <a:pt x="21888" y="2995"/>
                    <a:pt x="21851" y="2810"/>
                  </a:cubicBezTo>
                  <a:cubicBezTo>
                    <a:pt x="21851" y="2699"/>
                    <a:pt x="21851" y="2588"/>
                    <a:pt x="21851" y="2477"/>
                  </a:cubicBezTo>
                  <a:cubicBezTo>
                    <a:pt x="21851" y="2440"/>
                    <a:pt x="21814" y="2366"/>
                    <a:pt x="21777" y="2366"/>
                  </a:cubicBezTo>
                  <a:cubicBezTo>
                    <a:pt x="20335" y="1701"/>
                    <a:pt x="18893" y="1331"/>
                    <a:pt x="17451" y="1183"/>
                  </a:cubicBezTo>
                  <a:cubicBezTo>
                    <a:pt x="17118" y="1146"/>
                    <a:pt x="16786" y="1146"/>
                    <a:pt x="16453" y="1146"/>
                  </a:cubicBezTo>
                  <a:cubicBezTo>
                    <a:pt x="15972" y="1146"/>
                    <a:pt x="15529" y="1183"/>
                    <a:pt x="15085" y="1257"/>
                  </a:cubicBezTo>
                  <a:cubicBezTo>
                    <a:pt x="14715" y="1294"/>
                    <a:pt x="14309" y="1368"/>
                    <a:pt x="13902" y="1479"/>
                  </a:cubicBezTo>
                  <a:cubicBezTo>
                    <a:pt x="14272" y="1331"/>
                    <a:pt x="14641" y="1220"/>
                    <a:pt x="15048" y="1109"/>
                  </a:cubicBezTo>
                  <a:cubicBezTo>
                    <a:pt x="15750" y="925"/>
                    <a:pt x="16453" y="814"/>
                    <a:pt x="17192" y="814"/>
                  </a:cubicBezTo>
                  <a:close/>
                  <a:moveTo>
                    <a:pt x="22109" y="10315"/>
                  </a:moveTo>
                  <a:cubicBezTo>
                    <a:pt x="22146" y="10315"/>
                    <a:pt x="22146" y="10315"/>
                    <a:pt x="22183" y="10352"/>
                  </a:cubicBezTo>
                  <a:lnTo>
                    <a:pt x="22257" y="10352"/>
                  </a:lnTo>
                  <a:lnTo>
                    <a:pt x="22294" y="10389"/>
                  </a:lnTo>
                  <a:lnTo>
                    <a:pt x="22331" y="10389"/>
                  </a:lnTo>
                  <a:lnTo>
                    <a:pt x="22368" y="10463"/>
                  </a:lnTo>
                  <a:cubicBezTo>
                    <a:pt x="22405" y="10500"/>
                    <a:pt x="22405" y="10537"/>
                    <a:pt x="22405" y="10574"/>
                  </a:cubicBezTo>
                  <a:cubicBezTo>
                    <a:pt x="22405" y="10611"/>
                    <a:pt x="22405" y="10648"/>
                    <a:pt x="22405" y="10648"/>
                  </a:cubicBezTo>
                  <a:cubicBezTo>
                    <a:pt x="22405" y="10648"/>
                    <a:pt x="22405" y="10685"/>
                    <a:pt x="22405" y="10685"/>
                  </a:cubicBezTo>
                  <a:lnTo>
                    <a:pt x="22368" y="10685"/>
                  </a:lnTo>
                  <a:cubicBezTo>
                    <a:pt x="22331" y="10685"/>
                    <a:pt x="22331" y="10722"/>
                    <a:pt x="22294" y="10722"/>
                  </a:cubicBezTo>
                  <a:cubicBezTo>
                    <a:pt x="22257" y="10722"/>
                    <a:pt x="22220" y="10685"/>
                    <a:pt x="22183" y="10685"/>
                  </a:cubicBezTo>
                  <a:lnTo>
                    <a:pt x="22146" y="10685"/>
                  </a:lnTo>
                  <a:lnTo>
                    <a:pt x="22109" y="10648"/>
                  </a:lnTo>
                  <a:lnTo>
                    <a:pt x="22072" y="10611"/>
                  </a:lnTo>
                  <a:lnTo>
                    <a:pt x="22035" y="10537"/>
                  </a:lnTo>
                  <a:cubicBezTo>
                    <a:pt x="22035" y="10500"/>
                    <a:pt x="22035" y="10463"/>
                    <a:pt x="22035" y="10426"/>
                  </a:cubicBezTo>
                  <a:cubicBezTo>
                    <a:pt x="22035" y="10389"/>
                    <a:pt x="22035" y="10389"/>
                    <a:pt x="22072" y="10315"/>
                  </a:cubicBezTo>
                  <a:close/>
                  <a:moveTo>
                    <a:pt x="20852" y="10463"/>
                  </a:moveTo>
                  <a:cubicBezTo>
                    <a:pt x="20889" y="10500"/>
                    <a:pt x="20926" y="10500"/>
                    <a:pt x="20963" y="10500"/>
                  </a:cubicBezTo>
                  <a:lnTo>
                    <a:pt x="21000" y="10537"/>
                  </a:lnTo>
                  <a:lnTo>
                    <a:pt x="21037" y="10574"/>
                  </a:lnTo>
                  <a:lnTo>
                    <a:pt x="21111" y="10611"/>
                  </a:lnTo>
                  <a:lnTo>
                    <a:pt x="21185" y="10574"/>
                  </a:lnTo>
                  <a:lnTo>
                    <a:pt x="21111" y="10648"/>
                  </a:lnTo>
                  <a:cubicBezTo>
                    <a:pt x="21148" y="10685"/>
                    <a:pt x="21148" y="10722"/>
                    <a:pt x="21148" y="10759"/>
                  </a:cubicBezTo>
                  <a:cubicBezTo>
                    <a:pt x="21148" y="10796"/>
                    <a:pt x="21148" y="10833"/>
                    <a:pt x="21185" y="10833"/>
                  </a:cubicBezTo>
                  <a:cubicBezTo>
                    <a:pt x="21185" y="10870"/>
                    <a:pt x="21185" y="10870"/>
                    <a:pt x="21185" y="10870"/>
                  </a:cubicBezTo>
                  <a:lnTo>
                    <a:pt x="21148" y="10870"/>
                  </a:lnTo>
                  <a:cubicBezTo>
                    <a:pt x="21148" y="10907"/>
                    <a:pt x="21111" y="10907"/>
                    <a:pt x="21074" y="10907"/>
                  </a:cubicBezTo>
                  <a:cubicBezTo>
                    <a:pt x="21037" y="10907"/>
                    <a:pt x="21000" y="10907"/>
                    <a:pt x="20963" y="10870"/>
                  </a:cubicBezTo>
                  <a:cubicBezTo>
                    <a:pt x="20963" y="10870"/>
                    <a:pt x="20889" y="10870"/>
                    <a:pt x="20889" y="10833"/>
                  </a:cubicBezTo>
                  <a:lnTo>
                    <a:pt x="20852" y="10796"/>
                  </a:lnTo>
                  <a:lnTo>
                    <a:pt x="20778" y="10759"/>
                  </a:lnTo>
                  <a:lnTo>
                    <a:pt x="20741" y="10685"/>
                  </a:lnTo>
                  <a:cubicBezTo>
                    <a:pt x="20741" y="10648"/>
                    <a:pt x="20741" y="10611"/>
                    <a:pt x="20741" y="10537"/>
                  </a:cubicBezTo>
                  <a:cubicBezTo>
                    <a:pt x="20741" y="10537"/>
                    <a:pt x="20741" y="10500"/>
                    <a:pt x="20741" y="10463"/>
                  </a:cubicBezTo>
                  <a:close/>
                  <a:moveTo>
                    <a:pt x="8948" y="7320"/>
                  </a:moveTo>
                  <a:lnTo>
                    <a:pt x="8948" y="7320"/>
                  </a:lnTo>
                  <a:cubicBezTo>
                    <a:pt x="8985" y="7431"/>
                    <a:pt x="9022" y="7505"/>
                    <a:pt x="9059" y="7653"/>
                  </a:cubicBezTo>
                  <a:cubicBezTo>
                    <a:pt x="9170" y="7838"/>
                    <a:pt x="9281" y="8097"/>
                    <a:pt x="9428" y="8393"/>
                  </a:cubicBezTo>
                  <a:cubicBezTo>
                    <a:pt x="9502" y="8540"/>
                    <a:pt x="9576" y="8688"/>
                    <a:pt x="9650" y="8836"/>
                  </a:cubicBezTo>
                  <a:cubicBezTo>
                    <a:pt x="9724" y="8984"/>
                    <a:pt x="9798" y="9132"/>
                    <a:pt x="9909" y="9280"/>
                  </a:cubicBezTo>
                  <a:cubicBezTo>
                    <a:pt x="9983" y="9428"/>
                    <a:pt x="10057" y="9576"/>
                    <a:pt x="10131" y="9724"/>
                  </a:cubicBezTo>
                  <a:lnTo>
                    <a:pt x="10759" y="10907"/>
                  </a:lnTo>
                  <a:lnTo>
                    <a:pt x="10944" y="11202"/>
                  </a:lnTo>
                  <a:cubicBezTo>
                    <a:pt x="10870" y="11128"/>
                    <a:pt x="10759" y="11055"/>
                    <a:pt x="10685" y="10981"/>
                  </a:cubicBezTo>
                  <a:cubicBezTo>
                    <a:pt x="10501" y="10759"/>
                    <a:pt x="10316" y="10537"/>
                    <a:pt x="10131" y="10278"/>
                  </a:cubicBezTo>
                  <a:lnTo>
                    <a:pt x="10057" y="10204"/>
                  </a:lnTo>
                  <a:cubicBezTo>
                    <a:pt x="9983" y="10093"/>
                    <a:pt x="9909" y="9982"/>
                    <a:pt x="9872" y="9871"/>
                  </a:cubicBezTo>
                  <a:cubicBezTo>
                    <a:pt x="9761" y="9724"/>
                    <a:pt x="9687" y="9576"/>
                    <a:pt x="9613" y="9428"/>
                  </a:cubicBezTo>
                  <a:cubicBezTo>
                    <a:pt x="9539" y="9280"/>
                    <a:pt x="9465" y="9132"/>
                    <a:pt x="9391" y="8984"/>
                  </a:cubicBezTo>
                  <a:cubicBezTo>
                    <a:pt x="9318" y="8836"/>
                    <a:pt x="9244" y="8688"/>
                    <a:pt x="9207" y="8504"/>
                  </a:cubicBezTo>
                  <a:cubicBezTo>
                    <a:pt x="9096" y="8208"/>
                    <a:pt x="9022" y="7912"/>
                    <a:pt x="8985" y="7653"/>
                  </a:cubicBezTo>
                  <a:cubicBezTo>
                    <a:pt x="8948" y="7542"/>
                    <a:pt x="8948" y="7431"/>
                    <a:pt x="8948" y="7320"/>
                  </a:cubicBezTo>
                  <a:close/>
                  <a:moveTo>
                    <a:pt x="19189" y="10611"/>
                  </a:moveTo>
                  <a:cubicBezTo>
                    <a:pt x="19226" y="10611"/>
                    <a:pt x="19300" y="10611"/>
                    <a:pt x="19337" y="10648"/>
                  </a:cubicBezTo>
                  <a:cubicBezTo>
                    <a:pt x="19411" y="10648"/>
                    <a:pt x="19521" y="10722"/>
                    <a:pt x="19595" y="10759"/>
                  </a:cubicBezTo>
                  <a:lnTo>
                    <a:pt x="19706" y="10870"/>
                  </a:lnTo>
                  <a:lnTo>
                    <a:pt x="19817" y="10981"/>
                  </a:lnTo>
                  <a:lnTo>
                    <a:pt x="19965" y="11128"/>
                  </a:lnTo>
                  <a:cubicBezTo>
                    <a:pt x="19965" y="11128"/>
                    <a:pt x="20002" y="11165"/>
                    <a:pt x="20002" y="11202"/>
                  </a:cubicBezTo>
                  <a:lnTo>
                    <a:pt x="20039" y="11239"/>
                  </a:lnTo>
                  <a:cubicBezTo>
                    <a:pt x="20076" y="11313"/>
                    <a:pt x="20113" y="11424"/>
                    <a:pt x="20150" y="11498"/>
                  </a:cubicBezTo>
                  <a:cubicBezTo>
                    <a:pt x="20187" y="11535"/>
                    <a:pt x="20187" y="11609"/>
                    <a:pt x="20187" y="11646"/>
                  </a:cubicBezTo>
                  <a:cubicBezTo>
                    <a:pt x="20150" y="11609"/>
                    <a:pt x="20113" y="11609"/>
                    <a:pt x="20076" y="11572"/>
                  </a:cubicBezTo>
                  <a:cubicBezTo>
                    <a:pt x="20002" y="11535"/>
                    <a:pt x="19928" y="11461"/>
                    <a:pt x="19854" y="11424"/>
                  </a:cubicBezTo>
                  <a:cubicBezTo>
                    <a:pt x="19817" y="11387"/>
                    <a:pt x="19817" y="11387"/>
                    <a:pt x="19780" y="11387"/>
                  </a:cubicBezTo>
                  <a:cubicBezTo>
                    <a:pt x="19780" y="11350"/>
                    <a:pt x="19743" y="11350"/>
                    <a:pt x="19706" y="11313"/>
                  </a:cubicBezTo>
                  <a:lnTo>
                    <a:pt x="19595" y="11202"/>
                  </a:lnTo>
                  <a:lnTo>
                    <a:pt x="19521" y="11091"/>
                  </a:lnTo>
                  <a:lnTo>
                    <a:pt x="19411" y="10981"/>
                  </a:lnTo>
                  <a:cubicBezTo>
                    <a:pt x="19337" y="10907"/>
                    <a:pt x="19300" y="10796"/>
                    <a:pt x="19263" y="10722"/>
                  </a:cubicBezTo>
                  <a:cubicBezTo>
                    <a:pt x="19226" y="10685"/>
                    <a:pt x="19226" y="10648"/>
                    <a:pt x="19189" y="10611"/>
                  </a:cubicBezTo>
                  <a:close/>
                  <a:moveTo>
                    <a:pt x="17599" y="10389"/>
                  </a:moveTo>
                  <a:cubicBezTo>
                    <a:pt x="17673" y="10426"/>
                    <a:pt x="17710" y="10463"/>
                    <a:pt x="17784" y="10537"/>
                  </a:cubicBezTo>
                  <a:cubicBezTo>
                    <a:pt x="17932" y="10611"/>
                    <a:pt x="18043" y="10722"/>
                    <a:pt x="18191" y="10833"/>
                  </a:cubicBezTo>
                  <a:lnTo>
                    <a:pt x="18412" y="11055"/>
                  </a:lnTo>
                  <a:lnTo>
                    <a:pt x="18634" y="11239"/>
                  </a:lnTo>
                  <a:lnTo>
                    <a:pt x="18819" y="11498"/>
                  </a:lnTo>
                  <a:cubicBezTo>
                    <a:pt x="18856" y="11535"/>
                    <a:pt x="18893" y="11572"/>
                    <a:pt x="18930" y="11609"/>
                  </a:cubicBezTo>
                  <a:lnTo>
                    <a:pt x="19004" y="11720"/>
                  </a:lnTo>
                  <a:cubicBezTo>
                    <a:pt x="19115" y="11868"/>
                    <a:pt x="19189" y="12016"/>
                    <a:pt x="19300" y="12127"/>
                  </a:cubicBezTo>
                  <a:cubicBezTo>
                    <a:pt x="19337" y="12201"/>
                    <a:pt x="19374" y="12275"/>
                    <a:pt x="19374" y="12348"/>
                  </a:cubicBezTo>
                  <a:cubicBezTo>
                    <a:pt x="19337" y="12312"/>
                    <a:pt x="19263" y="12275"/>
                    <a:pt x="19189" y="12201"/>
                  </a:cubicBezTo>
                  <a:cubicBezTo>
                    <a:pt x="19078" y="12127"/>
                    <a:pt x="18930" y="12016"/>
                    <a:pt x="18782" y="11905"/>
                  </a:cubicBezTo>
                  <a:lnTo>
                    <a:pt x="18708" y="11831"/>
                  </a:lnTo>
                  <a:cubicBezTo>
                    <a:pt x="18671" y="11794"/>
                    <a:pt x="18634" y="11757"/>
                    <a:pt x="18597" y="11683"/>
                  </a:cubicBezTo>
                  <a:lnTo>
                    <a:pt x="18375" y="11498"/>
                  </a:lnTo>
                  <a:lnTo>
                    <a:pt x="18191" y="11239"/>
                  </a:lnTo>
                  <a:lnTo>
                    <a:pt x="18006" y="11018"/>
                  </a:lnTo>
                  <a:cubicBezTo>
                    <a:pt x="17895" y="10870"/>
                    <a:pt x="17784" y="10722"/>
                    <a:pt x="17710" y="10574"/>
                  </a:cubicBezTo>
                  <a:cubicBezTo>
                    <a:pt x="17673" y="10537"/>
                    <a:pt x="17636" y="10463"/>
                    <a:pt x="17599" y="10389"/>
                  </a:cubicBezTo>
                  <a:close/>
                  <a:moveTo>
                    <a:pt x="15196" y="9576"/>
                  </a:moveTo>
                  <a:lnTo>
                    <a:pt x="15196" y="9576"/>
                  </a:lnTo>
                  <a:cubicBezTo>
                    <a:pt x="15307" y="9650"/>
                    <a:pt x="15418" y="9724"/>
                    <a:pt x="15492" y="9834"/>
                  </a:cubicBezTo>
                  <a:cubicBezTo>
                    <a:pt x="15713" y="10019"/>
                    <a:pt x="15972" y="10278"/>
                    <a:pt x="16231" y="10537"/>
                  </a:cubicBezTo>
                  <a:lnTo>
                    <a:pt x="16638" y="10944"/>
                  </a:lnTo>
                  <a:lnTo>
                    <a:pt x="17044" y="11350"/>
                  </a:lnTo>
                  <a:lnTo>
                    <a:pt x="17451" y="11757"/>
                  </a:lnTo>
                  <a:cubicBezTo>
                    <a:pt x="17525" y="11868"/>
                    <a:pt x="17599" y="11942"/>
                    <a:pt x="17673" y="12016"/>
                  </a:cubicBezTo>
                  <a:lnTo>
                    <a:pt x="17821" y="12164"/>
                  </a:lnTo>
                  <a:cubicBezTo>
                    <a:pt x="18080" y="12459"/>
                    <a:pt x="18301" y="12718"/>
                    <a:pt x="18486" y="12940"/>
                  </a:cubicBezTo>
                  <a:cubicBezTo>
                    <a:pt x="18597" y="13051"/>
                    <a:pt x="18671" y="13162"/>
                    <a:pt x="18745" y="13236"/>
                  </a:cubicBezTo>
                  <a:cubicBezTo>
                    <a:pt x="18634" y="13162"/>
                    <a:pt x="18523" y="13088"/>
                    <a:pt x="18412" y="13014"/>
                  </a:cubicBezTo>
                  <a:cubicBezTo>
                    <a:pt x="18191" y="12829"/>
                    <a:pt x="17895" y="12607"/>
                    <a:pt x="17636" y="12385"/>
                  </a:cubicBezTo>
                  <a:lnTo>
                    <a:pt x="17488" y="12238"/>
                  </a:lnTo>
                  <a:cubicBezTo>
                    <a:pt x="17414" y="12164"/>
                    <a:pt x="17303" y="12090"/>
                    <a:pt x="17229" y="11979"/>
                  </a:cubicBezTo>
                  <a:lnTo>
                    <a:pt x="16786" y="11572"/>
                  </a:lnTo>
                  <a:lnTo>
                    <a:pt x="16416" y="11128"/>
                  </a:lnTo>
                  <a:lnTo>
                    <a:pt x="16046" y="10722"/>
                  </a:lnTo>
                  <a:cubicBezTo>
                    <a:pt x="15787" y="10426"/>
                    <a:pt x="15603" y="10130"/>
                    <a:pt x="15418" y="9908"/>
                  </a:cubicBezTo>
                  <a:cubicBezTo>
                    <a:pt x="15344" y="9761"/>
                    <a:pt x="15270" y="9650"/>
                    <a:pt x="15196" y="9576"/>
                  </a:cubicBezTo>
                  <a:close/>
                  <a:moveTo>
                    <a:pt x="13199" y="8873"/>
                  </a:moveTo>
                  <a:lnTo>
                    <a:pt x="13199" y="8873"/>
                  </a:lnTo>
                  <a:cubicBezTo>
                    <a:pt x="13199" y="8873"/>
                    <a:pt x="13236" y="8873"/>
                    <a:pt x="13236" y="8910"/>
                  </a:cubicBezTo>
                  <a:cubicBezTo>
                    <a:pt x="13310" y="9021"/>
                    <a:pt x="13421" y="9132"/>
                    <a:pt x="13532" y="9280"/>
                  </a:cubicBezTo>
                  <a:lnTo>
                    <a:pt x="14420" y="10352"/>
                  </a:lnTo>
                  <a:lnTo>
                    <a:pt x="14530" y="10463"/>
                  </a:lnTo>
                  <a:cubicBezTo>
                    <a:pt x="14641" y="10611"/>
                    <a:pt x="14789" y="10796"/>
                    <a:pt x="14937" y="10944"/>
                  </a:cubicBezTo>
                  <a:cubicBezTo>
                    <a:pt x="15048" y="11091"/>
                    <a:pt x="15196" y="11239"/>
                    <a:pt x="15307" y="11387"/>
                  </a:cubicBezTo>
                  <a:lnTo>
                    <a:pt x="15603" y="11683"/>
                  </a:lnTo>
                  <a:cubicBezTo>
                    <a:pt x="15713" y="11831"/>
                    <a:pt x="15861" y="11979"/>
                    <a:pt x="15972" y="12127"/>
                  </a:cubicBezTo>
                  <a:lnTo>
                    <a:pt x="16527" y="12681"/>
                  </a:lnTo>
                  <a:lnTo>
                    <a:pt x="17451" y="13679"/>
                  </a:lnTo>
                  <a:cubicBezTo>
                    <a:pt x="17599" y="13827"/>
                    <a:pt x="17710" y="13938"/>
                    <a:pt x="17821" y="14049"/>
                  </a:cubicBezTo>
                  <a:lnTo>
                    <a:pt x="17858" y="14086"/>
                  </a:lnTo>
                  <a:cubicBezTo>
                    <a:pt x="17710" y="13975"/>
                    <a:pt x="17562" y="13901"/>
                    <a:pt x="17377" y="13753"/>
                  </a:cubicBezTo>
                  <a:cubicBezTo>
                    <a:pt x="17081" y="13532"/>
                    <a:pt x="16712" y="13236"/>
                    <a:pt x="16342" y="12903"/>
                  </a:cubicBezTo>
                  <a:lnTo>
                    <a:pt x="16157" y="12718"/>
                  </a:lnTo>
                  <a:cubicBezTo>
                    <a:pt x="16009" y="12607"/>
                    <a:pt x="15898" y="12459"/>
                    <a:pt x="15750" y="12348"/>
                  </a:cubicBezTo>
                  <a:cubicBezTo>
                    <a:pt x="15603" y="12201"/>
                    <a:pt x="15455" y="12053"/>
                    <a:pt x="15344" y="11905"/>
                  </a:cubicBezTo>
                  <a:lnTo>
                    <a:pt x="15196" y="11757"/>
                  </a:lnTo>
                  <a:lnTo>
                    <a:pt x="15085" y="11609"/>
                  </a:lnTo>
                  <a:cubicBezTo>
                    <a:pt x="14937" y="11424"/>
                    <a:pt x="14789" y="11276"/>
                    <a:pt x="14678" y="11128"/>
                  </a:cubicBezTo>
                  <a:cubicBezTo>
                    <a:pt x="14567" y="10981"/>
                    <a:pt x="14420" y="10796"/>
                    <a:pt x="14309" y="10648"/>
                  </a:cubicBezTo>
                  <a:lnTo>
                    <a:pt x="14198" y="10500"/>
                  </a:lnTo>
                  <a:cubicBezTo>
                    <a:pt x="13902" y="10056"/>
                    <a:pt x="13643" y="9687"/>
                    <a:pt x="13458" y="9354"/>
                  </a:cubicBezTo>
                  <a:cubicBezTo>
                    <a:pt x="13347" y="9169"/>
                    <a:pt x="13273" y="9021"/>
                    <a:pt x="13199" y="8873"/>
                  </a:cubicBezTo>
                  <a:close/>
                  <a:moveTo>
                    <a:pt x="11314" y="8356"/>
                  </a:moveTo>
                  <a:cubicBezTo>
                    <a:pt x="11351" y="8393"/>
                    <a:pt x="11573" y="8688"/>
                    <a:pt x="11684" y="8836"/>
                  </a:cubicBezTo>
                  <a:lnTo>
                    <a:pt x="12571" y="10019"/>
                  </a:lnTo>
                  <a:lnTo>
                    <a:pt x="12682" y="10204"/>
                  </a:lnTo>
                  <a:cubicBezTo>
                    <a:pt x="12830" y="10352"/>
                    <a:pt x="12941" y="10537"/>
                    <a:pt x="13089" y="10685"/>
                  </a:cubicBezTo>
                  <a:cubicBezTo>
                    <a:pt x="13236" y="10870"/>
                    <a:pt x="13347" y="11055"/>
                    <a:pt x="13495" y="11202"/>
                  </a:cubicBezTo>
                  <a:lnTo>
                    <a:pt x="13791" y="11572"/>
                  </a:lnTo>
                  <a:cubicBezTo>
                    <a:pt x="13939" y="11720"/>
                    <a:pt x="14050" y="11905"/>
                    <a:pt x="14198" y="12053"/>
                  </a:cubicBezTo>
                  <a:lnTo>
                    <a:pt x="14752" y="12718"/>
                  </a:lnTo>
                  <a:lnTo>
                    <a:pt x="15750" y="13827"/>
                  </a:lnTo>
                  <a:cubicBezTo>
                    <a:pt x="15861" y="13975"/>
                    <a:pt x="15972" y="14086"/>
                    <a:pt x="16083" y="14197"/>
                  </a:cubicBezTo>
                  <a:cubicBezTo>
                    <a:pt x="16120" y="14234"/>
                    <a:pt x="16157" y="14271"/>
                    <a:pt x="16157" y="14271"/>
                  </a:cubicBezTo>
                  <a:cubicBezTo>
                    <a:pt x="16009" y="14160"/>
                    <a:pt x="15861" y="14049"/>
                    <a:pt x="15677" y="13901"/>
                  </a:cubicBezTo>
                  <a:cubicBezTo>
                    <a:pt x="15344" y="13642"/>
                    <a:pt x="14974" y="13310"/>
                    <a:pt x="14567" y="12903"/>
                  </a:cubicBezTo>
                  <a:lnTo>
                    <a:pt x="14383" y="12718"/>
                  </a:lnTo>
                  <a:cubicBezTo>
                    <a:pt x="14235" y="12570"/>
                    <a:pt x="14087" y="12422"/>
                    <a:pt x="13976" y="12275"/>
                  </a:cubicBezTo>
                  <a:cubicBezTo>
                    <a:pt x="13828" y="12090"/>
                    <a:pt x="13680" y="11942"/>
                    <a:pt x="13532" y="11757"/>
                  </a:cubicBezTo>
                  <a:lnTo>
                    <a:pt x="13384" y="11609"/>
                  </a:lnTo>
                  <a:lnTo>
                    <a:pt x="13236" y="11424"/>
                  </a:lnTo>
                  <a:cubicBezTo>
                    <a:pt x="13126" y="11239"/>
                    <a:pt x="12978" y="11091"/>
                    <a:pt x="12830" y="10907"/>
                  </a:cubicBezTo>
                  <a:cubicBezTo>
                    <a:pt x="12719" y="10722"/>
                    <a:pt x="12571" y="10537"/>
                    <a:pt x="12460" y="10352"/>
                  </a:cubicBezTo>
                  <a:lnTo>
                    <a:pt x="12349" y="10204"/>
                  </a:lnTo>
                  <a:cubicBezTo>
                    <a:pt x="12053" y="9687"/>
                    <a:pt x="11795" y="9280"/>
                    <a:pt x="11573" y="8873"/>
                  </a:cubicBezTo>
                  <a:cubicBezTo>
                    <a:pt x="11499" y="8688"/>
                    <a:pt x="11388" y="8504"/>
                    <a:pt x="11314" y="8356"/>
                  </a:cubicBezTo>
                  <a:close/>
                  <a:moveTo>
                    <a:pt x="9798" y="7025"/>
                  </a:moveTo>
                  <a:cubicBezTo>
                    <a:pt x="9909" y="7210"/>
                    <a:pt x="10020" y="7431"/>
                    <a:pt x="10131" y="7653"/>
                  </a:cubicBezTo>
                  <a:cubicBezTo>
                    <a:pt x="10390" y="8134"/>
                    <a:pt x="10722" y="8725"/>
                    <a:pt x="10981" y="9206"/>
                  </a:cubicBezTo>
                  <a:lnTo>
                    <a:pt x="11092" y="9391"/>
                  </a:lnTo>
                  <a:cubicBezTo>
                    <a:pt x="11240" y="9613"/>
                    <a:pt x="11388" y="9834"/>
                    <a:pt x="11536" y="10056"/>
                  </a:cubicBezTo>
                  <a:cubicBezTo>
                    <a:pt x="11647" y="10241"/>
                    <a:pt x="11795" y="10463"/>
                    <a:pt x="11942" y="10685"/>
                  </a:cubicBezTo>
                  <a:lnTo>
                    <a:pt x="12090" y="10907"/>
                  </a:lnTo>
                  <a:lnTo>
                    <a:pt x="12275" y="11091"/>
                  </a:lnTo>
                  <a:cubicBezTo>
                    <a:pt x="12423" y="11313"/>
                    <a:pt x="12571" y="11535"/>
                    <a:pt x="12719" y="11720"/>
                  </a:cubicBezTo>
                  <a:cubicBezTo>
                    <a:pt x="12904" y="11979"/>
                    <a:pt x="13126" y="12238"/>
                    <a:pt x="13310" y="12496"/>
                  </a:cubicBezTo>
                  <a:cubicBezTo>
                    <a:pt x="13717" y="12977"/>
                    <a:pt x="14124" y="13458"/>
                    <a:pt x="14493" y="13864"/>
                  </a:cubicBezTo>
                  <a:cubicBezTo>
                    <a:pt x="14678" y="14049"/>
                    <a:pt x="14826" y="14234"/>
                    <a:pt x="14974" y="14382"/>
                  </a:cubicBezTo>
                  <a:cubicBezTo>
                    <a:pt x="14789" y="14234"/>
                    <a:pt x="14604" y="14086"/>
                    <a:pt x="14420" y="13938"/>
                  </a:cubicBezTo>
                  <a:cubicBezTo>
                    <a:pt x="14013" y="13605"/>
                    <a:pt x="13606" y="13199"/>
                    <a:pt x="13126" y="12681"/>
                  </a:cubicBezTo>
                  <a:lnTo>
                    <a:pt x="12941" y="12459"/>
                  </a:lnTo>
                  <a:cubicBezTo>
                    <a:pt x="12793" y="12312"/>
                    <a:pt x="12608" y="12127"/>
                    <a:pt x="12460" y="11905"/>
                  </a:cubicBezTo>
                  <a:cubicBezTo>
                    <a:pt x="12275" y="11720"/>
                    <a:pt x="12127" y="11498"/>
                    <a:pt x="11979" y="11276"/>
                  </a:cubicBezTo>
                  <a:lnTo>
                    <a:pt x="11832" y="11091"/>
                  </a:lnTo>
                  <a:lnTo>
                    <a:pt x="11684" y="10870"/>
                  </a:lnTo>
                  <a:cubicBezTo>
                    <a:pt x="11536" y="10648"/>
                    <a:pt x="11388" y="10426"/>
                    <a:pt x="11277" y="10204"/>
                  </a:cubicBezTo>
                  <a:cubicBezTo>
                    <a:pt x="11129" y="9982"/>
                    <a:pt x="10981" y="9761"/>
                    <a:pt x="10870" y="9539"/>
                  </a:cubicBezTo>
                  <a:lnTo>
                    <a:pt x="10759" y="9317"/>
                  </a:lnTo>
                  <a:cubicBezTo>
                    <a:pt x="10427" y="8725"/>
                    <a:pt x="10205" y="8171"/>
                    <a:pt x="10020" y="7690"/>
                  </a:cubicBezTo>
                  <a:cubicBezTo>
                    <a:pt x="9946" y="7468"/>
                    <a:pt x="9872" y="7247"/>
                    <a:pt x="9798" y="7025"/>
                  </a:cubicBezTo>
                  <a:close/>
                  <a:moveTo>
                    <a:pt x="10501" y="2884"/>
                  </a:moveTo>
                  <a:lnTo>
                    <a:pt x="10501" y="2884"/>
                  </a:lnTo>
                  <a:cubicBezTo>
                    <a:pt x="4326" y="7653"/>
                    <a:pt x="5399" y="10796"/>
                    <a:pt x="5473" y="10944"/>
                  </a:cubicBezTo>
                  <a:cubicBezTo>
                    <a:pt x="5473" y="10944"/>
                    <a:pt x="5510" y="10981"/>
                    <a:pt x="5547" y="10981"/>
                  </a:cubicBezTo>
                  <a:lnTo>
                    <a:pt x="5620" y="10981"/>
                  </a:lnTo>
                  <a:lnTo>
                    <a:pt x="6508" y="10130"/>
                  </a:lnTo>
                  <a:lnTo>
                    <a:pt x="12201" y="15602"/>
                  </a:lnTo>
                  <a:cubicBezTo>
                    <a:pt x="11610" y="15602"/>
                    <a:pt x="11129" y="15824"/>
                    <a:pt x="10796" y="16156"/>
                  </a:cubicBezTo>
                  <a:cubicBezTo>
                    <a:pt x="10020" y="14936"/>
                    <a:pt x="8948" y="13901"/>
                    <a:pt x="7728" y="13125"/>
                  </a:cubicBezTo>
                  <a:lnTo>
                    <a:pt x="7691" y="13125"/>
                  </a:lnTo>
                  <a:cubicBezTo>
                    <a:pt x="7654" y="13125"/>
                    <a:pt x="7617" y="13125"/>
                    <a:pt x="7580" y="13162"/>
                  </a:cubicBezTo>
                  <a:cubicBezTo>
                    <a:pt x="7580" y="13199"/>
                    <a:pt x="7580" y="13273"/>
                    <a:pt x="7617" y="13310"/>
                  </a:cubicBezTo>
                  <a:cubicBezTo>
                    <a:pt x="8800" y="14197"/>
                    <a:pt x="9798" y="15343"/>
                    <a:pt x="10464" y="16674"/>
                  </a:cubicBezTo>
                  <a:cubicBezTo>
                    <a:pt x="10427" y="16822"/>
                    <a:pt x="10390" y="16970"/>
                    <a:pt x="10353" y="17081"/>
                  </a:cubicBezTo>
                  <a:cubicBezTo>
                    <a:pt x="8874" y="14234"/>
                    <a:pt x="7099" y="13310"/>
                    <a:pt x="5805" y="13051"/>
                  </a:cubicBezTo>
                  <a:cubicBezTo>
                    <a:pt x="5731" y="12718"/>
                    <a:pt x="5657" y="12422"/>
                    <a:pt x="5620" y="12127"/>
                  </a:cubicBezTo>
                  <a:cubicBezTo>
                    <a:pt x="5620" y="12090"/>
                    <a:pt x="5583" y="12053"/>
                    <a:pt x="5510" y="12053"/>
                  </a:cubicBezTo>
                  <a:cubicBezTo>
                    <a:pt x="5473" y="12053"/>
                    <a:pt x="5436" y="12090"/>
                    <a:pt x="5436" y="12127"/>
                  </a:cubicBezTo>
                  <a:cubicBezTo>
                    <a:pt x="5399" y="12385"/>
                    <a:pt x="5362" y="12681"/>
                    <a:pt x="5362" y="12977"/>
                  </a:cubicBezTo>
                  <a:lnTo>
                    <a:pt x="5103" y="12977"/>
                  </a:lnTo>
                  <a:cubicBezTo>
                    <a:pt x="4992" y="12496"/>
                    <a:pt x="4955" y="12016"/>
                    <a:pt x="4918" y="11572"/>
                  </a:cubicBezTo>
                  <a:cubicBezTo>
                    <a:pt x="4918" y="11498"/>
                    <a:pt x="4881" y="11461"/>
                    <a:pt x="4844" y="11461"/>
                  </a:cubicBezTo>
                  <a:cubicBezTo>
                    <a:pt x="4770" y="11461"/>
                    <a:pt x="4733" y="11498"/>
                    <a:pt x="4733" y="11572"/>
                  </a:cubicBezTo>
                  <a:cubicBezTo>
                    <a:pt x="4659" y="12016"/>
                    <a:pt x="4622" y="12496"/>
                    <a:pt x="4622" y="12977"/>
                  </a:cubicBezTo>
                  <a:cubicBezTo>
                    <a:pt x="4548" y="12977"/>
                    <a:pt x="4437" y="12977"/>
                    <a:pt x="4363" y="13014"/>
                  </a:cubicBezTo>
                  <a:cubicBezTo>
                    <a:pt x="4253" y="12238"/>
                    <a:pt x="4216" y="11461"/>
                    <a:pt x="4253" y="10722"/>
                  </a:cubicBezTo>
                  <a:cubicBezTo>
                    <a:pt x="4253" y="10685"/>
                    <a:pt x="4216" y="10648"/>
                    <a:pt x="4142" y="10648"/>
                  </a:cubicBezTo>
                  <a:cubicBezTo>
                    <a:pt x="4105" y="10648"/>
                    <a:pt x="4068" y="10685"/>
                    <a:pt x="4031" y="10722"/>
                  </a:cubicBezTo>
                  <a:cubicBezTo>
                    <a:pt x="3920" y="11461"/>
                    <a:pt x="3846" y="12275"/>
                    <a:pt x="3883" y="13088"/>
                  </a:cubicBezTo>
                  <a:cubicBezTo>
                    <a:pt x="3809" y="13088"/>
                    <a:pt x="3735" y="13125"/>
                    <a:pt x="3661" y="13125"/>
                  </a:cubicBezTo>
                  <a:cubicBezTo>
                    <a:pt x="3550" y="11424"/>
                    <a:pt x="3624" y="10574"/>
                    <a:pt x="3624" y="10574"/>
                  </a:cubicBezTo>
                  <a:cubicBezTo>
                    <a:pt x="5214" y="5916"/>
                    <a:pt x="8874" y="3660"/>
                    <a:pt x="10501" y="2884"/>
                  </a:cubicBezTo>
                  <a:close/>
                  <a:moveTo>
                    <a:pt x="5214" y="14086"/>
                  </a:moveTo>
                  <a:cubicBezTo>
                    <a:pt x="6175" y="14086"/>
                    <a:pt x="6951" y="14862"/>
                    <a:pt x="6951" y="15824"/>
                  </a:cubicBezTo>
                  <a:cubicBezTo>
                    <a:pt x="6951" y="16785"/>
                    <a:pt x="6175" y="17598"/>
                    <a:pt x="5214" y="17598"/>
                  </a:cubicBezTo>
                  <a:cubicBezTo>
                    <a:pt x="4253" y="17598"/>
                    <a:pt x="3476" y="16785"/>
                    <a:pt x="3476" y="15824"/>
                  </a:cubicBezTo>
                  <a:cubicBezTo>
                    <a:pt x="3476" y="14899"/>
                    <a:pt x="4253" y="14086"/>
                    <a:pt x="5214" y="14086"/>
                  </a:cubicBezTo>
                  <a:close/>
                  <a:moveTo>
                    <a:pt x="2700" y="15639"/>
                  </a:moveTo>
                  <a:cubicBezTo>
                    <a:pt x="2737" y="15898"/>
                    <a:pt x="2774" y="16156"/>
                    <a:pt x="2885" y="16378"/>
                  </a:cubicBezTo>
                  <a:cubicBezTo>
                    <a:pt x="3106" y="16933"/>
                    <a:pt x="3513" y="17413"/>
                    <a:pt x="4031" y="17746"/>
                  </a:cubicBezTo>
                  <a:cubicBezTo>
                    <a:pt x="4437" y="17968"/>
                    <a:pt x="4918" y="18116"/>
                    <a:pt x="5362" y="18116"/>
                  </a:cubicBezTo>
                  <a:cubicBezTo>
                    <a:pt x="5510" y="18116"/>
                    <a:pt x="5657" y="18079"/>
                    <a:pt x="5805" y="18079"/>
                  </a:cubicBezTo>
                  <a:cubicBezTo>
                    <a:pt x="6027" y="18005"/>
                    <a:pt x="6286" y="17931"/>
                    <a:pt x="6508" y="17857"/>
                  </a:cubicBezTo>
                  <a:lnTo>
                    <a:pt x="6508" y="17857"/>
                  </a:lnTo>
                  <a:cubicBezTo>
                    <a:pt x="6323" y="17968"/>
                    <a:pt x="6064" y="18079"/>
                    <a:pt x="5842" y="18116"/>
                  </a:cubicBezTo>
                  <a:cubicBezTo>
                    <a:pt x="5657" y="18190"/>
                    <a:pt x="5436" y="18227"/>
                    <a:pt x="5214" y="18227"/>
                  </a:cubicBezTo>
                  <a:cubicBezTo>
                    <a:pt x="4807" y="18227"/>
                    <a:pt x="4363" y="18079"/>
                    <a:pt x="3957" y="17857"/>
                  </a:cubicBezTo>
                  <a:cubicBezTo>
                    <a:pt x="3402" y="17524"/>
                    <a:pt x="2959" y="17007"/>
                    <a:pt x="2774" y="16378"/>
                  </a:cubicBezTo>
                  <a:cubicBezTo>
                    <a:pt x="2700" y="16156"/>
                    <a:pt x="2663" y="15898"/>
                    <a:pt x="2700" y="15639"/>
                  </a:cubicBezTo>
                  <a:close/>
                  <a:moveTo>
                    <a:pt x="17081" y="0"/>
                  </a:moveTo>
                  <a:cubicBezTo>
                    <a:pt x="16786" y="0"/>
                    <a:pt x="16453" y="0"/>
                    <a:pt x="16157" y="37"/>
                  </a:cubicBezTo>
                  <a:cubicBezTo>
                    <a:pt x="14013" y="185"/>
                    <a:pt x="11795" y="925"/>
                    <a:pt x="9576" y="2219"/>
                  </a:cubicBezTo>
                  <a:cubicBezTo>
                    <a:pt x="9428" y="2329"/>
                    <a:pt x="9281" y="2403"/>
                    <a:pt x="9133" y="2514"/>
                  </a:cubicBezTo>
                  <a:lnTo>
                    <a:pt x="9059" y="2551"/>
                  </a:lnTo>
                  <a:cubicBezTo>
                    <a:pt x="8467" y="3032"/>
                    <a:pt x="7876" y="3476"/>
                    <a:pt x="7358" y="3956"/>
                  </a:cubicBezTo>
                  <a:cubicBezTo>
                    <a:pt x="7395" y="3845"/>
                    <a:pt x="7469" y="3771"/>
                    <a:pt x="7543" y="3660"/>
                  </a:cubicBezTo>
                  <a:cubicBezTo>
                    <a:pt x="7913" y="3106"/>
                    <a:pt x="8356" y="2588"/>
                    <a:pt x="8837" y="2145"/>
                  </a:cubicBezTo>
                  <a:cubicBezTo>
                    <a:pt x="8911" y="2108"/>
                    <a:pt x="8911" y="2034"/>
                    <a:pt x="8874" y="1997"/>
                  </a:cubicBezTo>
                  <a:cubicBezTo>
                    <a:pt x="8837" y="1997"/>
                    <a:pt x="8800" y="1960"/>
                    <a:pt x="8800" y="1960"/>
                  </a:cubicBezTo>
                  <a:cubicBezTo>
                    <a:pt x="8763" y="1960"/>
                    <a:pt x="8726" y="1997"/>
                    <a:pt x="8726" y="1997"/>
                  </a:cubicBezTo>
                  <a:cubicBezTo>
                    <a:pt x="8171" y="2403"/>
                    <a:pt x="7691" y="2921"/>
                    <a:pt x="7210" y="3439"/>
                  </a:cubicBezTo>
                  <a:cubicBezTo>
                    <a:pt x="6988" y="3697"/>
                    <a:pt x="6804" y="3993"/>
                    <a:pt x="6582" y="4289"/>
                  </a:cubicBezTo>
                  <a:cubicBezTo>
                    <a:pt x="6508" y="4400"/>
                    <a:pt x="6397" y="4548"/>
                    <a:pt x="6323" y="4733"/>
                  </a:cubicBezTo>
                  <a:lnTo>
                    <a:pt x="6286" y="4806"/>
                  </a:lnTo>
                  <a:cubicBezTo>
                    <a:pt x="6249" y="4843"/>
                    <a:pt x="6212" y="4880"/>
                    <a:pt x="6175" y="4954"/>
                  </a:cubicBezTo>
                  <a:cubicBezTo>
                    <a:pt x="6175" y="4991"/>
                    <a:pt x="6175" y="4991"/>
                    <a:pt x="6138" y="5028"/>
                  </a:cubicBezTo>
                  <a:cubicBezTo>
                    <a:pt x="5694" y="5472"/>
                    <a:pt x="5251" y="5916"/>
                    <a:pt x="4844" y="6359"/>
                  </a:cubicBezTo>
                  <a:cubicBezTo>
                    <a:pt x="5140" y="5620"/>
                    <a:pt x="5547" y="4917"/>
                    <a:pt x="6027" y="4326"/>
                  </a:cubicBezTo>
                  <a:cubicBezTo>
                    <a:pt x="6064" y="4252"/>
                    <a:pt x="6064" y="4215"/>
                    <a:pt x="5990" y="4178"/>
                  </a:cubicBezTo>
                  <a:cubicBezTo>
                    <a:pt x="5990" y="4141"/>
                    <a:pt x="5953" y="4141"/>
                    <a:pt x="5953" y="4141"/>
                  </a:cubicBezTo>
                  <a:cubicBezTo>
                    <a:pt x="5916" y="4141"/>
                    <a:pt x="5879" y="4141"/>
                    <a:pt x="5879" y="4178"/>
                  </a:cubicBezTo>
                  <a:cubicBezTo>
                    <a:pt x="4992" y="5102"/>
                    <a:pt x="4326" y="6248"/>
                    <a:pt x="3957" y="7468"/>
                  </a:cubicBezTo>
                  <a:cubicBezTo>
                    <a:pt x="3476" y="8060"/>
                    <a:pt x="3069" y="8614"/>
                    <a:pt x="2737" y="9206"/>
                  </a:cubicBezTo>
                  <a:cubicBezTo>
                    <a:pt x="2922" y="8430"/>
                    <a:pt x="3254" y="7727"/>
                    <a:pt x="3698" y="7099"/>
                  </a:cubicBezTo>
                  <a:cubicBezTo>
                    <a:pt x="3735" y="7062"/>
                    <a:pt x="3698" y="6988"/>
                    <a:pt x="3661" y="6951"/>
                  </a:cubicBezTo>
                  <a:lnTo>
                    <a:pt x="3587" y="6951"/>
                  </a:lnTo>
                  <a:cubicBezTo>
                    <a:pt x="3587" y="6951"/>
                    <a:pt x="3550" y="6951"/>
                    <a:pt x="3513" y="6988"/>
                  </a:cubicBezTo>
                  <a:cubicBezTo>
                    <a:pt x="2663" y="7986"/>
                    <a:pt x="2145" y="9280"/>
                    <a:pt x="2034" y="10574"/>
                  </a:cubicBezTo>
                  <a:cubicBezTo>
                    <a:pt x="1517" y="11831"/>
                    <a:pt x="1480" y="12644"/>
                    <a:pt x="1517" y="12829"/>
                  </a:cubicBezTo>
                  <a:cubicBezTo>
                    <a:pt x="1443" y="12903"/>
                    <a:pt x="1406" y="12940"/>
                    <a:pt x="1332" y="13014"/>
                  </a:cubicBezTo>
                  <a:cubicBezTo>
                    <a:pt x="1332" y="12090"/>
                    <a:pt x="1480" y="11202"/>
                    <a:pt x="1776" y="10315"/>
                  </a:cubicBezTo>
                  <a:cubicBezTo>
                    <a:pt x="1776" y="10278"/>
                    <a:pt x="1776" y="10241"/>
                    <a:pt x="1702" y="10204"/>
                  </a:cubicBezTo>
                  <a:lnTo>
                    <a:pt x="1665" y="10204"/>
                  </a:lnTo>
                  <a:cubicBezTo>
                    <a:pt x="1628" y="10204"/>
                    <a:pt x="1591" y="10204"/>
                    <a:pt x="1591" y="10241"/>
                  </a:cubicBezTo>
                  <a:cubicBezTo>
                    <a:pt x="1110" y="11276"/>
                    <a:pt x="851" y="12422"/>
                    <a:pt x="851" y="13569"/>
                  </a:cubicBezTo>
                  <a:cubicBezTo>
                    <a:pt x="260" y="14419"/>
                    <a:pt x="38" y="15380"/>
                    <a:pt x="149" y="16378"/>
                  </a:cubicBezTo>
                  <a:cubicBezTo>
                    <a:pt x="112" y="16637"/>
                    <a:pt x="75" y="16896"/>
                    <a:pt x="38" y="17155"/>
                  </a:cubicBezTo>
                  <a:cubicBezTo>
                    <a:pt x="1" y="17672"/>
                    <a:pt x="75" y="18153"/>
                    <a:pt x="260" y="18560"/>
                  </a:cubicBezTo>
                  <a:cubicBezTo>
                    <a:pt x="297" y="18597"/>
                    <a:pt x="334" y="18633"/>
                    <a:pt x="371" y="18633"/>
                  </a:cubicBezTo>
                  <a:cubicBezTo>
                    <a:pt x="371" y="18633"/>
                    <a:pt x="371" y="18633"/>
                    <a:pt x="408" y="18597"/>
                  </a:cubicBezTo>
                  <a:cubicBezTo>
                    <a:pt x="445" y="18597"/>
                    <a:pt x="482" y="18523"/>
                    <a:pt x="445" y="18486"/>
                  </a:cubicBezTo>
                  <a:cubicBezTo>
                    <a:pt x="371" y="18153"/>
                    <a:pt x="334" y="17783"/>
                    <a:pt x="371" y="17413"/>
                  </a:cubicBezTo>
                  <a:lnTo>
                    <a:pt x="371" y="17413"/>
                  </a:lnTo>
                  <a:cubicBezTo>
                    <a:pt x="445" y="17524"/>
                    <a:pt x="482" y="17672"/>
                    <a:pt x="555" y="17783"/>
                  </a:cubicBezTo>
                  <a:cubicBezTo>
                    <a:pt x="519" y="18264"/>
                    <a:pt x="555" y="18744"/>
                    <a:pt x="666" y="19188"/>
                  </a:cubicBezTo>
                  <a:cubicBezTo>
                    <a:pt x="740" y="19447"/>
                    <a:pt x="851" y="19706"/>
                    <a:pt x="999" y="19964"/>
                  </a:cubicBezTo>
                  <a:cubicBezTo>
                    <a:pt x="1147" y="20260"/>
                    <a:pt x="1332" y="20445"/>
                    <a:pt x="1591" y="20593"/>
                  </a:cubicBezTo>
                  <a:lnTo>
                    <a:pt x="1628" y="20593"/>
                  </a:lnTo>
                  <a:cubicBezTo>
                    <a:pt x="1665" y="20593"/>
                    <a:pt x="1702" y="20593"/>
                    <a:pt x="1702" y="20556"/>
                  </a:cubicBezTo>
                  <a:cubicBezTo>
                    <a:pt x="1739" y="20519"/>
                    <a:pt x="1739" y="20445"/>
                    <a:pt x="1702" y="20408"/>
                  </a:cubicBezTo>
                  <a:cubicBezTo>
                    <a:pt x="1295" y="20112"/>
                    <a:pt x="1147" y="19595"/>
                    <a:pt x="1036" y="19077"/>
                  </a:cubicBezTo>
                  <a:cubicBezTo>
                    <a:pt x="1036" y="18892"/>
                    <a:pt x="999" y="18707"/>
                    <a:pt x="999" y="18523"/>
                  </a:cubicBezTo>
                  <a:lnTo>
                    <a:pt x="999" y="18523"/>
                  </a:lnTo>
                  <a:cubicBezTo>
                    <a:pt x="1184" y="18781"/>
                    <a:pt x="1406" y="19003"/>
                    <a:pt x="1628" y="19188"/>
                  </a:cubicBezTo>
                  <a:cubicBezTo>
                    <a:pt x="1739" y="19669"/>
                    <a:pt x="1923" y="20075"/>
                    <a:pt x="2182" y="20408"/>
                  </a:cubicBezTo>
                  <a:cubicBezTo>
                    <a:pt x="2552" y="20889"/>
                    <a:pt x="3106" y="21148"/>
                    <a:pt x="3624" y="21148"/>
                  </a:cubicBezTo>
                  <a:lnTo>
                    <a:pt x="3735" y="21148"/>
                  </a:lnTo>
                  <a:cubicBezTo>
                    <a:pt x="3809" y="21148"/>
                    <a:pt x="3846" y="21111"/>
                    <a:pt x="3846" y="21037"/>
                  </a:cubicBezTo>
                  <a:cubicBezTo>
                    <a:pt x="3846" y="21000"/>
                    <a:pt x="3772" y="20963"/>
                    <a:pt x="3735" y="20963"/>
                  </a:cubicBezTo>
                  <a:cubicBezTo>
                    <a:pt x="3254" y="20926"/>
                    <a:pt x="2811" y="20630"/>
                    <a:pt x="2515" y="20186"/>
                  </a:cubicBezTo>
                  <a:cubicBezTo>
                    <a:pt x="2404" y="20038"/>
                    <a:pt x="2330" y="19854"/>
                    <a:pt x="2256" y="19632"/>
                  </a:cubicBezTo>
                  <a:lnTo>
                    <a:pt x="2256" y="19632"/>
                  </a:lnTo>
                  <a:cubicBezTo>
                    <a:pt x="2626" y="19854"/>
                    <a:pt x="3033" y="20001"/>
                    <a:pt x="3476" y="20075"/>
                  </a:cubicBezTo>
                  <a:cubicBezTo>
                    <a:pt x="3735" y="20445"/>
                    <a:pt x="4142" y="20741"/>
                    <a:pt x="4585" y="20852"/>
                  </a:cubicBezTo>
                  <a:cubicBezTo>
                    <a:pt x="4733" y="20889"/>
                    <a:pt x="4881" y="20889"/>
                    <a:pt x="5029" y="20889"/>
                  </a:cubicBezTo>
                  <a:cubicBezTo>
                    <a:pt x="5399" y="20889"/>
                    <a:pt x="5731" y="20815"/>
                    <a:pt x="6027" y="20630"/>
                  </a:cubicBezTo>
                  <a:cubicBezTo>
                    <a:pt x="6064" y="20593"/>
                    <a:pt x="6101" y="20519"/>
                    <a:pt x="6064" y="20482"/>
                  </a:cubicBezTo>
                  <a:cubicBezTo>
                    <a:pt x="6027" y="20445"/>
                    <a:pt x="5990" y="20445"/>
                    <a:pt x="5953" y="20445"/>
                  </a:cubicBezTo>
                  <a:lnTo>
                    <a:pt x="5916" y="20445"/>
                  </a:lnTo>
                  <a:cubicBezTo>
                    <a:pt x="5731" y="20519"/>
                    <a:pt x="5510" y="20593"/>
                    <a:pt x="5251" y="20593"/>
                  </a:cubicBezTo>
                  <a:cubicBezTo>
                    <a:pt x="5066" y="20593"/>
                    <a:pt x="4844" y="20556"/>
                    <a:pt x="4696" y="20482"/>
                  </a:cubicBezTo>
                  <a:cubicBezTo>
                    <a:pt x="4511" y="20408"/>
                    <a:pt x="4326" y="20297"/>
                    <a:pt x="4179" y="20149"/>
                  </a:cubicBezTo>
                  <a:cubicBezTo>
                    <a:pt x="5140" y="20149"/>
                    <a:pt x="6138" y="19817"/>
                    <a:pt x="7136" y="19114"/>
                  </a:cubicBezTo>
                  <a:cubicBezTo>
                    <a:pt x="7802" y="19632"/>
                    <a:pt x="8837" y="19817"/>
                    <a:pt x="9613" y="19891"/>
                  </a:cubicBezTo>
                  <a:cubicBezTo>
                    <a:pt x="9539" y="20186"/>
                    <a:pt x="9355" y="20445"/>
                    <a:pt x="9096" y="20556"/>
                  </a:cubicBezTo>
                  <a:cubicBezTo>
                    <a:pt x="9059" y="20593"/>
                    <a:pt x="9022" y="20667"/>
                    <a:pt x="9059" y="20704"/>
                  </a:cubicBezTo>
                  <a:cubicBezTo>
                    <a:pt x="9059" y="20741"/>
                    <a:pt x="9096" y="20778"/>
                    <a:pt x="9133" y="20778"/>
                  </a:cubicBezTo>
                  <a:lnTo>
                    <a:pt x="9170" y="20778"/>
                  </a:lnTo>
                  <a:cubicBezTo>
                    <a:pt x="9576" y="20630"/>
                    <a:pt x="9909" y="20334"/>
                    <a:pt x="10094" y="19927"/>
                  </a:cubicBezTo>
                  <a:lnTo>
                    <a:pt x="10131" y="19927"/>
                  </a:lnTo>
                  <a:cubicBezTo>
                    <a:pt x="10057" y="20186"/>
                    <a:pt x="10020" y="20371"/>
                    <a:pt x="9872" y="20482"/>
                  </a:cubicBezTo>
                  <a:cubicBezTo>
                    <a:pt x="9761" y="20630"/>
                    <a:pt x="9613" y="20741"/>
                    <a:pt x="9428" y="20889"/>
                  </a:cubicBezTo>
                  <a:lnTo>
                    <a:pt x="9355" y="20926"/>
                  </a:lnTo>
                  <a:cubicBezTo>
                    <a:pt x="8615" y="21517"/>
                    <a:pt x="7765" y="21961"/>
                    <a:pt x="6877" y="22257"/>
                  </a:cubicBezTo>
                  <a:cubicBezTo>
                    <a:pt x="6841" y="22257"/>
                    <a:pt x="6804" y="22331"/>
                    <a:pt x="6804" y="22368"/>
                  </a:cubicBezTo>
                  <a:cubicBezTo>
                    <a:pt x="6841" y="22441"/>
                    <a:pt x="6877" y="22441"/>
                    <a:pt x="6914" y="22441"/>
                  </a:cubicBezTo>
                  <a:lnTo>
                    <a:pt x="6951" y="22441"/>
                  </a:lnTo>
                  <a:cubicBezTo>
                    <a:pt x="7876" y="22220"/>
                    <a:pt x="8763" y="21813"/>
                    <a:pt x="9613" y="21258"/>
                  </a:cubicBezTo>
                  <a:lnTo>
                    <a:pt x="9687" y="21184"/>
                  </a:lnTo>
                  <a:cubicBezTo>
                    <a:pt x="9872" y="21074"/>
                    <a:pt x="10020" y="20963"/>
                    <a:pt x="10205" y="20778"/>
                  </a:cubicBezTo>
                  <a:cubicBezTo>
                    <a:pt x="10427" y="20593"/>
                    <a:pt x="10538" y="20297"/>
                    <a:pt x="10612" y="20075"/>
                  </a:cubicBezTo>
                  <a:cubicBezTo>
                    <a:pt x="10648" y="20001"/>
                    <a:pt x="10685" y="19891"/>
                    <a:pt x="10685" y="19817"/>
                  </a:cubicBezTo>
                  <a:lnTo>
                    <a:pt x="10722" y="19743"/>
                  </a:lnTo>
                  <a:cubicBezTo>
                    <a:pt x="10981" y="19336"/>
                    <a:pt x="11129" y="18744"/>
                    <a:pt x="11314" y="18190"/>
                  </a:cubicBezTo>
                  <a:cubicBezTo>
                    <a:pt x="11499" y="17487"/>
                    <a:pt x="11684" y="16748"/>
                    <a:pt x="12053" y="16748"/>
                  </a:cubicBezTo>
                  <a:cubicBezTo>
                    <a:pt x="12312" y="16748"/>
                    <a:pt x="12682" y="17118"/>
                    <a:pt x="13199" y="17820"/>
                  </a:cubicBezTo>
                  <a:lnTo>
                    <a:pt x="13421" y="18005"/>
                  </a:lnTo>
                  <a:cubicBezTo>
                    <a:pt x="13458" y="18042"/>
                    <a:pt x="13717" y="18264"/>
                    <a:pt x="13717" y="18264"/>
                  </a:cubicBezTo>
                  <a:cubicBezTo>
                    <a:pt x="16490" y="20297"/>
                    <a:pt x="29282" y="28948"/>
                    <a:pt x="29393" y="29022"/>
                  </a:cubicBezTo>
                  <a:cubicBezTo>
                    <a:pt x="29430" y="29059"/>
                    <a:pt x="29430" y="29059"/>
                    <a:pt x="29467" y="29059"/>
                  </a:cubicBezTo>
                  <a:cubicBezTo>
                    <a:pt x="29504" y="29059"/>
                    <a:pt x="29504" y="29059"/>
                    <a:pt x="29541" y="29022"/>
                  </a:cubicBezTo>
                  <a:cubicBezTo>
                    <a:pt x="29577" y="29022"/>
                    <a:pt x="29577" y="28948"/>
                    <a:pt x="29577" y="28911"/>
                  </a:cubicBezTo>
                  <a:lnTo>
                    <a:pt x="29430" y="28505"/>
                  </a:lnTo>
                  <a:cubicBezTo>
                    <a:pt x="29430" y="28505"/>
                    <a:pt x="29393" y="28468"/>
                    <a:pt x="29393" y="28468"/>
                  </a:cubicBezTo>
                  <a:lnTo>
                    <a:pt x="26398" y="26139"/>
                  </a:lnTo>
                  <a:lnTo>
                    <a:pt x="26398" y="26139"/>
                  </a:lnTo>
                  <a:lnTo>
                    <a:pt x="28986" y="27691"/>
                  </a:lnTo>
                  <a:cubicBezTo>
                    <a:pt x="28986" y="27728"/>
                    <a:pt x="29023" y="27728"/>
                    <a:pt x="29023" y="27728"/>
                  </a:cubicBezTo>
                  <a:cubicBezTo>
                    <a:pt x="29060" y="27728"/>
                    <a:pt x="29060" y="27691"/>
                    <a:pt x="29097" y="27691"/>
                  </a:cubicBezTo>
                  <a:cubicBezTo>
                    <a:pt x="29134" y="27654"/>
                    <a:pt x="29134" y="27617"/>
                    <a:pt x="29134" y="27580"/>
                  </a:cubicBezTo>
                  <a:lnTo>
                    <a:pt x="28764" y="26434"/>
                  </a:lnTo>
                  <a:cubicBezTo>
                    <a:pt x="28764" y="26397"/>
                    <a:pt x="28727" y="26397"/>
                    <a:pt x="28727" y="26360"/>
                  </a:cubicBezTo>
                  <a:lnTo>
                    <a:pt x="18523" y="19077"/>
                  </a:lnTo>
                  <a:lnTo>
                    <a:pt x="18523" y="19077"/>
                  </a:lnTo>
                  <a:lnTo>
                    <a:pt x="28247" y="25510"/>
                  </a:lnTo>
                  <a:lnTo>
                    <a:pt x="28394" y="25510"/>
                  </a:lnTo>
                  <a:cubicBezTo>
                    <a:pt x="28394" y="25473"/>
                    <a:pt x="28431" y="25436"/>
                    <a:pt x="28431" y="25399"/>
                  </a:cubicBezTo>
                  <a:lnTo>
                    <a:pt x="28210" y="24808"/>
                  </a:lnTo>
                  <a:cubicBezTo>
                    <a:pt x="28210" y="24808"/>
                    <a:pt x="28210" y="24771"/>
                    <a:pt x="28210" y="24771"/>
                  </a:cubicBezTo>
                  <a:cubicBezTo>
                    <a:pt x="27322" y="24031"/>
                    <a:pt x="26361" y="23292"/>
                    <a:pt x="25252" y="22478"/>
                  </a:cubicBezTo>
                  <a:cubicBezTo>
                    <a:pt x="23921" y="21554"/>
                    <a:pt x="22516" y="20630"/>
                    <a:pt x="21370" y="19891"/>
                  </a:cubicBezTo>
                  <a:cubicBezTo>
                    <a:pt x="20224" y="19151"/>
                    <a:pt x="18930" y="18375"/>
                    <a:pt x="17377" y="17487"/>
                  </a:cubicBezTo>
                  <a:cubicBezTo>
                    <a:pt x="15898" y="16600"/>
                    <a:pt x="14567" y="15861"/>
                    <a:pt x="13310" y="15158"/>
                  </a:cubicBezTo>
                  <a:lnTo>
                    <a:pt x="12201" y="14123"/>
                  </a:lnTo>
                  <a:lnTo>
                    <a:pt x="13347" y="15121"/>
                  </a:lnTo>
                  <a:cubicBezTo>
                    <a:pt x="14604" y="15750"/>
                    <a:pt x="15972" y="16415"/>
                    <a:pt x="17488" y="17229"/>
                  </a:cubicBezTo>
                  <a:cubicBezTo>
                    <a:pt x="17636" y="17303"/>
                    <a:pt x="17784" y="17413"/>
                    <a:pt x="17932" y="17487"/>
                  </a:cubicBezTo>
                  <a:lnTo>
                    <a:pt x="18227" y="17635"/>
                  </a:lnTo>
                  <a:cubicBezTo>
                    <a:pt x="18338" y="17709"/>
                    <a:pt x="18449" y="17783"/>
                    <a:pt x="18634" y="17894"/>
                  </a:cubicBezTo>
                  <a:cubicBezTo>
                    <a:pt x="18856" y="18005"/>
                    <a:pt x="19078" y="18153"/>
                    <a:pt x="19300" y="18264"/>
                  </a:cubicBezTo>
                  <a:lnTo>
                    <a:pt x="25733" y="21739"/>
                  </a:lnTo>
                  <a:cubicBezTo>
                    <a:pt x="25770" y="21776"/>
                    <a:pt x="25770" y="21776"/>
                    <a:pt x="25806" y="21776"/>
                  </a:cubicBezTo>
                  <a:cubicBezTo>
                    <a:pt x="25843" y="21776"/>
                    <a:pt x="25880" y="21739"/>
                    <a:pt x="25880" y="21702"/>
                  </a:cubicBezTo>
                  <a:cubicBezTo>
                    <a:pt x="25917" y="21665"/>
                    <a:pt x="25880" y="21591"/>
                    <a:pt x="25843" y="21591"/>
                  </a:cubicBezTo>
                  <a:lnTo>
                    <a:pt x="19595" y="17857"/>
                  </a:lnTo>
                  <a:cubicBezTo>
                    <a:pt x="19595" y="17783"/>
                    <a:pt x="19632" y="17709"/>
                    <a:pt x="19632" y="17598"/>
                  </a:cubicBezTo>
                  <a:cubicBezTo>
                    <a:pt x="19817" y="17709"/>
                    <a:pt x="22627" y="19188"/>
                    <a:pt x="22627" y="19188"/>
                  </a:cubicBezTo>
                  <a:lnTo>
                    <a:pt x="22664" y="19188"/>
                  </a:lnTo>
                  <a:cubicBezTo>
                    <a:pt x="22738" y="19188"/>
                    <a:pt x="22738" y="19188"/>
                    <a:pt x="22775" y="19151"/>
                  </a:cubicBezTo>
                  <a:cubicBezTo>
                    <a:pt x="22812" y="19114"/>
                    <a:pt x="22775" y="19040"/>
                    <a:pt x="22738" y="19003"/>
                  </a:cubicBezTo>
                  <a:lnTo>
                    <a:pt x="20483" y="17561"/>
                  </a:lnTo>
                  <a:cubicBezTo>
                    <a:pt x="20224" y="17413"/>
                    <a:pt x="20002" y="17266"/>
                    <a:pt x="19780" y="17118"/>
                  </a:cubicBezTo>
                  <a:cubicBezTo>
                    <a:pt x="19817" y="16970"/>
                    <a:pt x="19891" y="16859"/>
                    <a:pt x="19928" y="16711"/>
                  </a:cubicBezTo>
                  <a:cubicBezTo>
                    <a:pt x="20409" y="16933"/>
                    <a:pt x="20815" y="17118"/>
                    <a:pt x="21185" y="17340"/>
                  </a:cubicBezTo>
                  <a:lnTo>
                    <a:pt x="21222" y="17340"/>
                  </a:lnTo>
                  <a:cubicBezTo>
                    <a:pt x="21259" y="17340"/>
                    <a:pt x="21296" y="17340"/>
                    <a:pt x="21296" y="17303"/>
                  </a:cubicBezTo>
                  <a:cubicBezTo>
                    <a:pt x="21333" y="17266"/>
                    <a:pt x="21333" y="17192"/>
                    <a:pt x="21296" y="17155"/>
                  </a:cubicBezTo>
                  <a:cubicBezTo>
                    <a:pt x="20963" y="16896"/>
                    <a:pt x="20557" y="16600"/>
                    <a:pt x="20113" y="16304"/>
                  </a:cubicBezTo>
                  <a:cubicBezTo>
                    <a:pt x="20187" y="16156"/>
                    <a:pt x="20261" y="16046"/>
                    <a:pt x="20335" y="15898"/>
                  </a:cubicBezTo>
                  <a:lnTo>
                    <a:pt x="21111" y="16193"/>
                  </a:lnTo>
                  <a:lnTo>
                    <a:pt x="21148" y="16193"/>
                  </a:lnTo>
                  <a:cubicBezTo>
                    <a:pt x="21185" y="16193"/>
                    <a:pt x="21222" y="16193"/>
                    <a:pt x="21222" y="16156"/>
                  </a:cubicBezTo>
                  <a:cubicBezTo>
                    <a:pt x="21259" y="16119"/>
                    <a:pt x="21222" y="16046"/>
                    <a:pt x="21185" y="16009"/>
                  </a:cubicBezTo>
                  <a:lnTo>
                    <a:pt x="20520" y="15565"/>
                  </a:lnTo>
                  <a:cubicBezTo>
                    <a:pt x="20557" y="15491"/>
                    <a:pt x="20631" y="15417"/>
                    <a:pt x="20668" y="15380"/>
                  </a:cubicBezTo>
                  <a:lnTo>
                    <a:pt x="21777" y="15898"/>
                  </a:lnTo>
                  <a:lnTo>
                    <a:pt x="21814" y="15898"/>
                  </a:lnTo>
                  <a:cubicBezTo>
                    <a:pt x="21851" y="15898"/>
                    <a:pt x="21888" y="15898"/>
                    <a:pt x="21888" y="15861"/>
                  </a:cubicBezTo>
                  <a:cubicBezTo>
                    <a:pt x="21925" y="15787"/>
                    <a:pt x="21925" y="15750"/>
                    <a:pt x="21888" y="15713"/>
                  </a:cubicBezTo>
                  <a:lnTo>
                    <a:pt x="20963" y="15010"/>
                  </a:lnTo>
                  <a:cubicBezTo>
                    <a:pt x="22479" y="13347"/>
                    <a:pt x="24623" y="13199"/>
                    <a:pt x="25252" y="13199"/>
                  </a:cubicBezTo>
                  <a:cubicBezTo>
                    <a:pt x="24956" y="13716"/>
                    <a:pt x="25030" y="14086"/>
                    <a:pt x="25178" y="14345"/>
                  </a:cubicBezTo>
                  <a:cubicBezTo>
                    <a:pt x="25474" y="14973"/>
                    <a:pt x="26398" y="15380"/>
                    <a:pt x="27433" y="15380"/>
                  </a:cubicBezTo>
                  <a:cubicBezTo>
                    <a:pt x="28616" y="15380"/>
                    <a:pt x="29651" y="14862"/>
                    <a:pt x="30243" y="14012"/>
                  </a:cubicBezTo>
                  <a:lnTo>
                    <a:pt x="30243" y="14012"/>
                  </a:lnTo>
                  <a:cubicBezTo>
                    <a:pt x="30317" y="14567"/>
                    <a:pt x="30317" y="15084"/>
                    <a:pt x="30206" y="15602"/>
                  </a:cubicBezTo>
                  <a:cubicBezTo>
                    <a:pt x="30206" y="15639"/>
                    <a:pt x="30243" y="15713"/>
                    <a:pt x="30280" y="15713"/>
                  </a:cubicBezTo>
                  <a:lnTo>
                    <a:pt x="30317" y="15713"/>
                  </a:lnTo>
                  <a:cubicBezTo>
                    <a:pt x="30354" y="15713"/>
                    <a:pt x="30391" y="15676"/>
                    <a:pt x="30428" y="15639"/>
                  </a:cubicBezTo>
                  <a:cubicBezTo>
                    <a:pt x="30613" y="14899"/>
                    <a:pt x="30687" y="14123"/>
                    <a:pt x="30613" y="13347"/>
                  </a:cubicBezTo>
                  <a:cubicBezTo>
                    <a:pt x="30613" y="13310"/>
                    <a:pt x="30650" y="13273"/>
                    <a:pt x="30650" y="13199"/>
                  </a:cubicBezTo>
                  <a:cubicBezTo>
                    <a:pt x="30798" y="14086"/>
                    <a:pt x="30834" y="14973"/>
                    <a:pt x="30761" y="15824"/>
                  </a:cubicBezTo>
                  <a:cubicBezTo>
                    <a:pt x="30761" y="15898"/>
                    <a:pt x="30798" y="15935"/>
                    <a:pt x="30834" y="15935"/>
                  </a:cubicBezTo>
                  <a:lnTo>
                    <a:pt x="30871" y="15935"/>
                  </a:lnTo>
                  <a:cubicBezTo>
                    <a:pt x="30908" y="15935"/>
                    <a:pt x="30945" y="15898"/>
                    <a:pt x="30945" y="15861"/>
                  </a:cubicBezTo>
                  <a:cubicBezTo>
                    <a:pt x="31167" y="14604"/>
                    <a:pt x="31130" y="13310"/>
                    <a:pt x="30834" y="12053"/>
                  </a:cubicBezTo>
                  <a:cubicBezTo>
                    <a:pt x="30834" y="11905"/>
                    <a:pt x="30834" y="11720"/>
                    <a:pt x="30834" y="11535"/>
                  </a:cubicBezTo>
                  <a:cubicBezTo>
                    <a:pt x="31426" y="13199"/>
                    <a:pt x="31537" y="15010"/>
                    <a:pt x="31130" y="16711"/>
                  </a:cubicBezTo>
                  <a:cubicBezTo>
                    <a:pt x="31130" y="16785"/>
                    <a:pt x="31167" y="16822"/>
                    <a:pt x="31204" y="16859"/>
                  </a:cubicBezTo>
                  <a:lnTo>
                    <a:pt x="31241" y="16859"/>
                  </a:lnTo>
                  <a:cubicBezTo>
                    <a:pt x="31278" y="16859"/>
                    <a:pt x="31315" y="16822"/>
                    <a:pt x="31315" y="16785"/>
                  </a:cubicBezTo>
                  <a:cubicBezTo>
                    <a:pt x="32018" y="14382"/>
                    <a:pt x="31648" y="11609"/>
                    <a:pt x="30354" y="9428"/>
                  </a:cubicBezTo>
                  <a:cubicBezTo>
                    <a:pt x="30169" y="8836"/>
                    <a:pt x="29873" y="8208"/>
                    <a:pt x="29541" y="7542"/>
                  </a:cubicBezTo>
                  <a:cubicBezTo>
                    <a:pt x="29134" y="6988"/>
                    <a:pt x="28727" y="6433"/>
                    <a:pt x="28284" y="5953"/>
                  </a:cubicBezTo>
                  <a:cubicBezTo>
                    <a:pt x="26731" y="4178"/>
                    <a:pt x="24882" y="2699"/>
                    <a:pt x="22812" y="1553"/>
                  </a:cubicBezTo>
                  <a:cubicBezTo>
                    <a:pt x="21777" y="925"/>
                    <a:pt x="20705" y="518"/>
                    <a:pt x="19595" y="259"/>
                  </a:cubicBezTo>
                  <a:cubicBezTo>
                    <a:pt x="18782" y="74"/>
                    <a:pt x="17932" y="0"/>
                    <a:pt x="1708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9" name="Google Shape;1569;p64"/>
            <p:cNvSpPr/>
            <p:nvPr/>
          </p:nvSpPr>
          <p:spPr>
            <a:xfrm>
              <a:off x="2150925" y="4789200"/>
              <a:ext cx="37000" cy="33300"/>
            </a:xfrm>
            <a:custGeom>
              <a:rect b="b" l="l" r="r" t="t"/>
              <a:pathLst>
                <a:path extrusionOk="0" h="1332" w="1480">
                  <a:moveTo>
                    <a:pt x="111" y="1"/>
                  </a:moveTo>
                  <a:cubicBezTo>
                    <a:pt x="75" y="1"/>
                    <a:pt x="38" y="1"/>
                    <a:pt x="38" y="38"/>
                  </a:cubicBezTo>
                  <a:cubicBezTo>
                    <a:pt x="1" y="75"/>
                    <a:pt x="1" y="112"/>
                    <a:pt x="38" y="149"/>
                  </a:cubicBezTo>
                  <a:cubicBezTo>
                    <a:pt x="296" y="481"/>
                    <a:pt x="555" y="814"/>
                    <a:pt x="814" y="1147"/>
                  </a:cubicBezTo>
                  <a:cubicBezTo>
                    <a:pt x="851" y="1147"/>
                    <a:pt x="851" y="1184"/>
                    <a:pt x="851" y="1184"/>
                  </a:cubicBezTo>
                  <a:lnTo>
                    <a:pt x="1332" y="1332"/>
                  </a:lnTo>
                  <a:lnTo>
                    <a:pt x="1368" y="1332"/>
                  </a:lnTo>
                  <a:cubicBezTo>
                    <a:pt x="1405" y="1332"/>
                    <a:pt x="1405" y="1332"/>
                    <a:pt x="1442" y="1295"/>
                  </a:cubicBezTo>
                  <a:cubicBezTo>
                    <a:pt x="1479" y="1258"/>
                    <a:pt x="1479" y="1221"/>
                    <a:pt x="1442" y="1184"/>
                  </a:cubicBezTo>
                  <a:cubicBezTo>
                    <a:pt x="1184" y="851"/>
                    <a:pt x="962" y="518"/>
                    <a:pt x="740" y="223"/>
                  </a:cubicBezTo>
                  <a:cubicBezTo>
                    <a:pt x="740" y="186"/>
                    <a:pt x="703" y="186"/>
                    <a:pt x="703" y="186"/>
                  </a:cubicBezTo>
                  <a:lnTo>
                    <a:pt x="148"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0" name="Google Shape;1570;p64"/>
            <p:cNvSpPr/>
            <p:nvPr/>
          </p:nvSpPr>
          <p:spPr>
            <a:xfrm>
              <a:off x="2123200" y="3100575"/>
              <a:ext cx="660875" cy="345700"/>
            </a:xfrm>
            <a:custGeom>
              <a:rect b="b" l="l" r="r" t="t"/>
              <a:pathLst>
                <a:path extrusionOk="0" h="13828" w="26435">
                  <a:moveTo>
                    <a:pt x="20667" y="0"/>
                  </a:moveTo>
                  <a:cubicBezTo>
                    <a:pt x="20519" y="0"/>
                    <a:pt x="20297" y="74"/>
                    <a:pt x="20113" y="370"/>
                  </a:cubicBezTo>
                  <a:cubicBezTo>
                    <a:pt x="19891" y="555"/>
                    <a:pt x="19669" y="703"/>
                    <a:pt x="19410" y="888"/>
                  </a:cubicBezTo>
                  <a:cubicBezTo>
                    <a:pt x="19373" y="925"/>
                    <a:pt x="19336" y="962"/>
                    <a:pt x="19373" y="999"/>
                  </a:cubicBezTo>
                  <a:cubicBezTo>
                    <a:pt x="19410" y="1109"/>
                    <a:pt x="19447" y="1183"/>
                    <a:pt x="19484" y="1257"/>
                  </a:cubicBezTo>
                  <a:cubicBezTo>
                    <a:pt x="19410" y="1220"/>
                    <a:pt x="19299" y="1146"/>
                    <a:pt x="19188" y="1109"/>
                  </a:cubicBezTo>
                  <a:cubicBezTo>
                    <a:pt x="19151" y="1109"/>
                    <a:pt x="19151" y="1072"/>
                    <a:pt x="19114" y="1072"/>
                  </a:cubicBezTo>
                  <a:cubicBezTo>
                    <a:pt x="19114" y="1072"/>
                    <a:pt x="19114" y="1109"/>
                    <a:pt x="19077" y="1109"/>
                  </a:cubicBezTo>
                  <a:cubicBezTo>
                    <a:pt x="18856" y="1257"/>
                    <a:pt x="18634" y="1405"/>
                    <a:pt x="18412" y="1516"/>
                  </a:cubicBezTo>
                  <a:cubicBezTo>
                    <a:pt x="18375" y="1516"/>
                    <a:pt x="18375" y="1553"/>
                    <a:pt x="18338" y="1590"/>
                  </a:cubicBezTo>
                  <a:cubicBezTo>
                    <a:pt x="18338" y="1590"/>
                    <a:pt x="18338" y="1627"/>
                    <a:pt x="18375" y="1664"/>
                  </a:cubicBezTo>
                  <a:lnTo>
                    <a:pt x="19077" y="2625"/>
                  </a:lnTo>
                  <a:lnTo>
                    <a:pt x="17968" y="1812"/>
                  </a:lnTo>
                  <a:cubicBezTo>
                    <a:pt x="17931" y="1775"/>
                    <a:pt x="17931" y="1775"/>
                    <a:pt x="17894" y="1775"/>
                  </a:cubicBezTo>
                  <a:cubicBezTo>
                    <a:pt x="17894" y="1775"/>
                    <a:pt x="17857" y="1775"/>
                    <a:pt x="17857" y="1812"/>
                  </a:cubicBezTo>
                  <a:cubicBezTo>
                    <a:pt x="17599" y="1923"/>
                    <a:pt x="17303" y="2034"/>
                    <a:pt x="17044" y="2145"/>
                  </a:cubicBezTo>
                  <a:cubicBezTo>
                    <a:pt x="17007" y="2145"/>
                    <a:pt x="17007" y="2182"/>
                    <a:pt x="16970" y="2219"/>
                  </a:cubicBezTo>
                  <a:cubicBezTo>
                    <a:pt x="16970" y="2256"/>
                    <a:pt x="16970" y="2292"/>
                    <a:pt x="17007" y="2292"/>
                  </a:cubicBezTo>
                  <a:cubicBezTo>
                    <a:pt x="17266" y="2625"/>
                    <a:pt x="17488" y="2921"/>
                    <a:pt x="17672" y="3217"/>
                  </a:cubicBezTo>
                  <a:cubicBezTo>
                    <a:pt x="17303" y="2958"/>
                    <a:pt x="16933" y="2662"/>
                    <a:pt x="16489" y="2366"/>
                  </a:cubicBezTo>
                  <a:lnTo>
                    <a:pt x="16415" y="2366"/>
                  </a:lnTo>
                  <a:cubicBezTo>
                    <a:pt x="16157" y="2440"/>
                    <a:pt x="15861" y="2514"/>
                    <a:pt x="15602" y="2551"/>
                  </a:cubicBezTo>
                  <a:cubicBezTo>
                    <a:pt x="15565" y="2588"/>
                    <a:pt x="15565" y="2588"/>
                    <a:pt x="15528" y="2625"/>
                  </a:cubicBezTo>
                  <a:cubicBezTo>
                    <a:pt x="15528" y="2662"/>
                    <a:pt x="15528" y="2699"/>
                    <a:pt x="15565" y="2736"/>
                  </a:cubicBezTo>
                  <a:lnTo>
                    <a:pt x="16859" y="4141"/>
                  </a:lnTo>
                  <a:lnTo>
                    <a:pt x="14900" y="2699"/>
                  </a:lnTo>
                  <a:lnTo>
                    <a:pt x="14826" y="2699"/>
                  </a:lnTo>
                  <a:cubicBezTo>
                    <a:pt x="14641" y="2699"/>
                    <a:pt x="14456" y="2736"/>
                    <a:pt x="14308" y="2736"/>
                  </a:cubicBezTo>
                  <a:lnTo>
                    <a:pt x="14086" y="2736"/>
                  </a:lnTo>
                  <a:lnTo>
                    <a:pt x="13975" y="2773"/>
                  </a:lnTo>
                  <a:cubicBezTo>
                    <a:pt x="13938" y="2773"/>
                    <a:pt x="13901" y="2773"/>
                    <a:pt x="13901" y="2810"/>
                  </a:cubicBezTo>
                  <a:cubicBezTo>
                    <a:pt x="13901" y="2847"/>
                    <a:pt x="13901" y="2921"/>
                    <a:pt x="13901" y="2921"/>
                  </a:cubicBezTo>
                  <a:cubicBezTo>
                    <a:pt x="14567" y="3623"/>
                    <a:pt x="15195" y="4289"/>
                    <a:pt x="15861" y="4917"/>
                  </a:cubicBezTo>
                  <a:cubicBezTo>
                    <a:pt x="14937" y="4252"/>
                    <a:pt x="14012" y="3549"/>
                    <a:pt x="13125" y="2810"/>
                  </a:cubicBezTo>
                  <a:cubicBezTo>
                    <a:pt x="13125" y="2773"/>
                    <a:pt x="13088" y="2773"/>
                    <a:pt x="13088" y="2773"/>
                  </a:cubicBezTo>
                  <a:cubicBezTo>
                    <a:pt x="12903" y="2773"/>
                    <a:pt x="12681" y="2736"/>
                    <a:pt x="12497" y="2736"/>
                  </a:cubicBezTo>
                  <a:lnTo>
                    <a:pt x="12460" y="2736"/>
                  </a:lnTo>
                  <a:cubicBezTo>
                    <a:pt x="12423" y="2736"/>
                    <a:pt x="12386" y="2736"/>
                    <a:pt x="12386" y="2773"/>
                  </a:cubicBezTo>
                  <a:cubicBezTo>
                    <a:pt x="12349" y="2810"/>
                    <a:pt x="12349" y="2847"/>
                    <a:pt x="12386" y="2884"/>
                  </a:cubicBezTo>
                  <a:cubicBezTo>
                    <a:pt x="13199" y="3771"/>
                    <a:pt x="14012" y="4659"/>
                    <a:pt x="14863" y="5509"/>
                  </a:cubicBezTo>
                  <a:cubicBezTo>
                    <a:pt x="13643" y="4511"/>
                    <a:pt x="12497" y="3513"/>
                    <a:pt x="11350" y="2477"/>
                  </a:cubicBezTo>
                  <a:lnTo>
                    <a:pt x="11313" y="2477"/>
                  </a:lnTo>
                  <a:cubicBezTo>
                    <a:pt x="10426" y="2182"/>
                    <a:pt x="9613" y="1664"/>
                    <a:pt x="8947" y="962"/>
                  </a:cubicBezTo>
                  <a:cubicBezTo>
                    <a:pt x="8763" y="814"/>
                    <a:pt x="8578" y="592"/>
                    <a:pt x="8430" y="407"/>
                  </a:cubicBezTo>
                  <a:cubicBezTo>
                    <a:pt x="8393" y="370"/>
                    <a:pt x="8356" y="370"/>
                    <a:pt x="8356" y="370"/>
                  </a:cubicBezTo>
                  <a:lnTo>
                    <a:pt x="8319" y="370"/>
                  </a:lnTo>
                  <a:cubicBezTo>
                    <a:pt x="8319" y="370"/>
                    <a:pt x="8282" y="370"/>
                    <a:pt x="8245" y="407"/>
                  </a:cubicBezTo>
                  <a:cubicBezTo>
                    <a:pt x="7432" y="1849"/>
                    <a:pt x="4955" y="5324"/>
                    <a:pt x="111" y="6766"/>
                  </a:cubicBezTo>
                  <a:cubicBezTo>
                    <a:pt x="37" y="6766"/>
                    <a:pt x="37" y="6803"/>
                    <a:pt x="37" y="6840"/>
                  </a:cubicBezTo>
                  <a:cubicBezTo>
                    <a:pt x="0" y="6877"/>
                    <a:pt x="37" y="6914"/>
                    <a:pt x="74" y="6951"/>
                  </a:cubicBezTo>
                  <a:cubicBezTo>
                    <a:pt x="777" y="7321"/>
                    <a:pt x="1442" y="7727"/>
                    <a:pt x="2108" y="8097"/>
                  </a:cubicBezTo>
                  <a:lnTo>
                    <a:pt x="2219" y="8097"/>
                  </a:lnTo>
                  <a:cubicBezTo>
                    <a:pt x="3365" y="7579"/>
                    <a:pt x="4400" y="6766"/>
                    <a:pt x="5398" y="5990"/>
                  </a:cubicBezTo>
                  <a:cubicBezTo>
                    <a:pt x="5879" y="5620"/>
                    <a:pt x="6359" y="5287"/>
                    <a:pt x="6877" y="4917"/>
                  </a:cubicBezTo>
                  <a:lnTo>
                    <a:pt x="6877" y="4917"/>
                  </a:lnTo>
                  <a:cubicBezTo>
                    <a:pt x="6396" y="5287"/>
                    <a:pt x="5990" y="5694"/>
                    <a:pt x="5546" y="6100"/>
                  </a:cubicBezTo>
                  <a:cubicBezTo>
                    <a:pt x="4696" y="6877"/>
                    <a:pt x="3808" y="7653"/>
                    <a:pt x="2773" y="8319"/>
                  </a:cubicBezTo>
                  <a:cubicBezTo>
                    <a:pt x="2773" y="8319"/>
                    <a:pt x="2736" y="8356"/>
                    <a:pt x="2736" y="8393"/>
                  </a:cubicBezTo>
                  <a:cubicBezTo>
                    <a:pt x="2736" y="8430"/>
                    <a:pt x="2773" y="8467"/>
                    <a:pt x="2810" y="8467"/>
                  </a:cubicBezTo>
                  <a:lnTo>
                    <a:pt x="3143" y="8688"/>
                  </a:lnTo>
                  <a:lnTo>
                    <a:pt x="3254" y="8688"/>
                  </a:lnTo>
                  <a:lnTo>
                    <a:pt x="4881" y="7653"/>
                  </a:lnTo>
                  <a:lnTo>
                    <a:pt x="3698" y="8836"/>
                  </a:lnTo>
                  <a:cubicBezTo>
                    <a:pt x="3661" y="8836"/>
                    <a:pt x="3661" y="8873"/>
                    <a:pt x="3661" y="8910"/>
                  </a:cubicBezTo>
                  <a:cubicBezTo>
                    <a:pt x="3661" y="8947"/>
                    <a:pt x="3698" y="8984"/>
                    <a:pt x="3698" y="8984"/>
                  </a:cubicBezTo>
                  <a:lnTo>
                    <a:pt x="3993" y="9169"/>
                  </a:lnTo>
                  <a:lnTo>
                    <a:pt x="4067" y="9169"/>
                  </a:lnTo>
                  <a:cubicBezTo>
                    <a:pt x="4067" y="9169"/>
                    <a:pt x="4104" y="9169"/>
                    <a:pt x="4104" y="9132"/>
                  </a:cubicBezTo>
                  <a:lnTo>
                    <a:pt x="5213" y="8393"/>
                  </a:lnTo>
                  <a:lnTo>
                    <a:pt x="4511" y="9280"/>
                  </a:lnTo>
                  <a:cubicBezTo>
                    <a:pt x="4474" y="9317"/>
                    <a:pt x="4474" y="9354"/>
                    <a:pt x="4474" y="9354"/>
                  </a:cubicBezTo>
                  <a:cubicBezTo>
                    <a:pt x="4474" y="9391"/>
                    <a:pt x="4511" y="9428"/>
                    <a:pt x="4548" y="9428"/>
                  </a:cubicBezTo>
                  <a:lnTo>
                    <a:pt x="4844" y="9613"/>
                  </a:lnTo>
                  <a:lnTo>
                    <a:pt x="4955" y="9613"/>
                  </a:lnTo>
                  <a:cubicBezTo>
                    <a:pt x="5250" y="9391"/>
                    <a:pt x="5546" y="9206"/>
                    <a:pt x="5842" y="9058"/>
                  </a:cubicBezTo>
                  <a:lnTo>
                    <a:pt x="5842" y="9058"/>
                  </a:lnTo>
                  <a:cubicBezTo>
                    <a:pt x="5694" y="9280"/>
                    <a:pt x="5509" y="9502"/>
                    <a:pt x="5361" y="9761"/>
                  </a:cubicBezTo>
                  <a:cubicBezTo>
                    <a:pt x="5361" y="9798"/>
                    <a:pt x="5361" y="9835"/>
                    <a:pt x="5361" y="9835"/>
                  </a:cubicBezTo>
                  <a:cubicBezTo>
                    <a:pt x="5361" y="9871"/>
                    <a:pt x="5361" y="9908"/>
                    <a:pt x="5398" y="9908"/>
                  </a:cubicBezTo>
                  <a:lnTo>
                    <a:pt x="5694" y="10056"/>
                  </a:lnTo>
                  <a:lnTo>
                    <a:pt x="5768" y="10056"/>
                  </a:lnTo>
                  <a:lnTo>
                    <a:pt x="5953" y="9945"/>
                  </a:lnTo>
                  <a:lnTo>
                    <a:pt x="5916" y="10093"/>
                  </a:lnTo>
                  <a:cubicBezTo>
                    <a:pt x="5879" y="10130"/>
                    <a:pt x="5916" y="10167"/>
                    <a:pt x="5953" y="10204"/>
                  </a:cubicBezTo>
                  <a:lnTo>
                    <a:pt x="6581" y="10574"/>
                  </a:lnTo>
                  <a:lnTo>
                    <a:pt x="6655" y="10574"/>
                  </a:lnTo>
                  <a:lnTo>
                    <a:pt x="7284" y="10907"/>
                  </a:lnTo>
                  <a:cubicBezTo>
                    <a:pt x="7986" y="11535"/>
                    <a:pt x="8615" y="12238"/>
                    <a:pt x="9169" y="13014"/>
                  </a:cubicBezTo>
                  <a:cubicBezTo>
                    <a:pt x="9169" y="13051"/>
                    <a:pt x="9206" y="13051"/>
                    <a:pt x="9243" y="13051"/>
                  </a:cubicBezTo>
                  <a:lnTo>
                    <a:pt x="9280" y="13051"/>
                  </a:lnTo>
                  <a:cubicBezTo>
                    <a:pt x="9354" y="13014"/>
                    <a:pt x="9354" y="12940"/>
                    <a:pt x="9317" y="12903"/>
                  </a:cubicBezTo>
                  <a:cubicBezTo>
                    <a:pt x="8984" y="12238"/>
                    <a:pt x="8541" y="11609"/>
                    <a:pt x="8023" y="11018"/>
                  </a:cubicBezTo>
                  <a:cubicBezTo>
                    <a:pt x="8060" y="10907"/>
                    <a:pt x="8134" y="10833"/>
                    <a:pt x="8171" y="10759"/>
                  </a:cubicBezTo>
                  <a:cubicBezTo>
                    <a:pt x="8504" y="11092"/>
                    <a:pt x="8873" y="11424"/>
                    <a:pt x="9169" y="11794"/>
                  </a:cubicBezTo>
                  <a:cubicBezTo>
                    <a:pt x="9169" y="11831"/>
                    <a:pt x="9206" y="11831"/>
                    <a:pt x="9243" y="11831"/>
                  </a:cubicBezTo>
                  <a:lnTo>
                    <a:pt x="9317" y="11831"/>
                  </a:lnTo>
                  <a:cubicBezTo>
                    <a:pt x="9354" y="11794"/>
                    <a:pt x="9354" y="11720"/>
                    <a:pt x="9317" y="11683"/>
                  </a:cubicBezTo>
                  <a:cubicBezTo>
                    <a:pt x="9058" y="11239"/>
                    <a:pt x="8763" y="10759"/>
                    <a:pt x="8393" y="10315"/>
                  </a:cubicBezTo>
                  <a:cubicBezTo>
                    <a:pt x="8430" y="10241"/>
                    <a:pt x="8467" y="10204"/>
                    <a:pt x="8467" y="10130"/>
                  </a:cubicBezTo>
                  <a:cubicBezTo>
                    <a:pt x="8763" y="10352"/>
                    <a:pt x="8984" y="10574"/>
                    <a:pt x="9206" y="10870"/>
                  </a:cubicBezTo>
                  <a:cubicBezTo>
                    <a:pt x="9206" y="10870"/>
                    <a:pt x="9243" y="10907"/>
                    <a:pt x="9280" y="10907"/>
                  </a:cubicBezTo>
                  <a:cubicBezTo>
                    <a:pt x="9317" y="10907"/>
                    <a:pt x="9317" y="10907"/>
                    <a:pt x="9354" y="10870"/>
                  </a:cubicBezTo>
                  <a:cubicBezTo>
                    <a:pt x="9391" y="10870"/>
                    <a:pt x="9391" y="10796"/>
                    <a:pt x="9391" y="10759"/>
                  </a:cubicBezTo>
                  <a:cubicBezTo>
                    <a:pt x="9169" y="10352"/>
                    <a:pt x="8947" y="10019"/>
                    <a:pt x="8652" y="9687"/>
                  </a:cubicBezTo>
                  <a:lnTo>
                    <a:pt x="8763" y="9391"/>
                  </a:lnTo>
                  <a:lnTo>
                    <a:pt x="9206" y="9798"/>
                  </a:lnTo>
                  <a:cubicBezTo>
                    <a:pt x="9243" y="9798"/>
                    <a:pt x="9280" y="9835"/>
                    <a:pt x="9280" y="9835"/>
                  </a:cubicBezTo>
                  <a:cubicBezTo>
                    <a:pt x="9317" y="9835"/>
                    <a:pt x="9354" y="9798"/>
                    <a:pt x="9354" y="9798"/>
                  </a:cubicBezTo>
                  <a:cubicBezTo>
                    <a:pt x="9391" y="9761"/>
                    <a:pt x="9391" y="9724"/>
                    <a:pt x="9391" y="9650"/>
                  </a:cubicBezTo>
                  <a:lnTo>
                    <a:pt x="8873" y="8910"/>
                  </a:lnTo>
                  <a:cubicBezTo>
                    <a:pt x="9058" y="8245"/>
                    <a:pt x="9132" y="7653"/>
                    <a:pt x="9206" y="7284"/>
                  </a:cubicBezTo>
                  <a:cubicBezTo>
                    <a:pt x="9872" y="8504"/>
                    <a:pt x="10611" y="9539"/>
                    <a:pt x="11387" y="10352"/>
                  </a:cubicBezTo>
                  <a:cubicBezTo>
                    <a:pt x="11166" y="10241"/>
                    <a:pt x="10944" y="10093"/>
                    <a:pt x="10759" y="9908"/>
                  </a:cubicBezTo>
                  <a:lnTo>
                    <a:pt x="10611" y="9908"/>
                  </a:lnTo>
                  <a:cubicBezTo>
                    <a:pt x="10574" y="9982"/>
                    <a:pt x="10574" y="10019"/>
                    <a:pt x="10611" y="10056"/>
                  </a:cubicBezTo>
                  <a:cubicBezTo>
                    <a:pt x="11092" y="10574"/>
                    <a:pt x="11720" y="10981"/>
                    <a:pt x="12349" y="11276"/>
                  </a:cubicBezTo>
                  <a:cubicBezTo>
                    <a:pt x="12718" y="11572"/>
                    <a:pt x="13088" y="11831"/>
                    <a:pt x="13458" y="12053"/>
                  </a:cubicBezTo>
                  <a:cubicBezTo>
                    <a:pt x="13051" y="12053"/>
                    <a:pt x="12644" y="11979"/>
                    <a:pt x="12238" y="11831"/>
                  </a:cubicBezTo>
                  <a:lnTo>
                    <a:pt x="12201" y="11831"/>
                  </a:lnTo>
                  <a:cubicBezTo>
                    <a:pt x="12164" y="11831"/>
                    <a:pt x="12127" y="11868"/>
                    <a:pt x="12127" y="11905"/>
                  </a:cubicBezTo>
                  <a:cubicBezTo>
                    <a:pt x="12090" y="11942"/>
                    <a:pt x="12127" y="12016"/>
                    <a:pt x="12164" y="12016"/>
                  </a:cubicBezTo>
                  <a:cubicBezTo>
                    <a:pt x="12829" y="12349"/>
                    <a:pt x="13606" y="12496"/>
                    <a:pt x="14345" y="12533"/>
                  </a:cubicBezTo>
                  <a:cubicBezTo>
                    <a:pt x="14752" y="12681"/>
                    <a:pt x="15158" y="12829"/>
                    <a:pt x="15565" y="12903"/>
                  </a:cubicBezTo>
                  <a:cubicBezTo>
                    <a:pt x="15269" y="12977"/>
                    <a:pt x="14974" y="13014"/>
                    <a:pt x="14715" y="13014"/>
                  </a:cubicBezTo>
                  <a:cubicBezTo>
                    <a:pt x="14493" y="13014"/>
                    <a:pt x="14308" y="13014"/>
                    <a:pt x="14086" y="12977"/>
                  </a:cubicBezTo>
                  <a:cubicBezTo>
                    <a:pt x="14049" y="12977"/>
                    <a:pt x="14012" y="12977"/>
                    <a:pt x="13975" y="13051"/>
                  </a:cubicBezTo>
                  <a:cubicBezTo>
                    <a:pt x="13975" y="13088"/>
                    <a:pt x="14012" y="13125"/>
                    <a:pt x="14049" y="13162"/>
                  </a:cubicBezTo>
                  <a:cubicBezTo>
                    <a:pt x="14382" y="13273"/>
                    <a:pt x="14715" y="13347"/>
                    <a:pt x="15085" y="13347"/>
                  </a:cubicBezTo>
                  <a:cubicBezTo>
                    <a:pt x="15565" y="13347"/>
                    <a:pt x="16046" y="13236"/>
                    <a:pt x="16489" y="13014"/>
                  </a:cubicBezTo>
                  <a:lnTo>
                    <a:pt x="16748" y="13014"/>
                  </a:lnTo>
                  <a:cubicBezTo>
                    <a:pt x="17007" y="13014"/>
                    <a:pt x="17229" y="13014"/>
                    <a:pt x="17488" y="12977"/>
                  </a:cubicBezTo>
                  <a:lnTo>
                    <a:pt x="17488" y="12977"/>
                  </a:lnTo>
                  <a:cubicBezTo>
                    <a:pt x="17118" y="13236"/>
                    <a:pt x="16711" y="13384"/>
                    <a:pt x="16305" y="13495"/>
                  </a:cubicBezTo>
                  <a:cubicBezTo>
                    <a:pt x="16231" y="13495"/>
                    <a:pt x="16194" y="13532"/>
                    <a:pt x="16231" y="13606"/>
                  </a:cubicBezTo>
                  <a:cubicBezTo>
                    <a:pt x="16231" y="13642"/>
                    <a:pt x="16268" y="13679"/>
                    <a:pt x="16305" y="13679"/>
                  </a:cubicBezTo>
                  <a:lnTo>
                    <a:pt x="16342" y="13679"/>
                  </a:lnTo>
                  <a:cubicBezTo>
                    <a:pt x="17081" y="13642"/>
                    <a:pt x="17820" y="13310"/>
                    <a:pt x="18412" y="12792"/>
                  </a:cubicBezTo>
                  <a:cubicBezTo>
                    <a:pt x="18745" y="12718"/>
                    <a:pt x="19077" y="12607"/>
                    <a:pt x="19373" y="12459"/>
                  </a:cubicBezTo>
                  <a:lnTo>
                    <a:pt x="19373" y="12459"/>
                  </a:lnTo>
                  <a:cubicBezTo>
                    <a:pt x="19003" y="12977"/>
                    <a:pt x="18523" y="13384"/>
                    <a:pt x="17968" y="13606"/>
                  </a:cubicBezTo>
                  <a:cubicBezTo>
                    <a:pt x="17931" y="13642"/>
                    <a:pt x="17894" y="13679"/>
                    <a:pt x="17931" y="13753"/>
                  </a:cubicBezTo>
                  <a:cubicBezTo>
                    <a:pt x="17931" y="13790"/>
                    <a:pt x="17968" y="13827"/>
                    <a:pt x="18005" y="13827"/>
                  </a:cubicBezTo>
                  <a:cubicBezTo>
                    <a:pt x="18042" y="13827"/>
                    <a:pt x="18042" y="13827"/>
                    <a:pt x="18042" y="13790"/>
                  </a:cubicBezTo>
                  <a:cubicBezTo>
                    <a:pt x="18929" y="13532"/>
                    <a:pt x="19706" y="12866"/>
                    <a:pt x="20186" y="12053"/>
                  </a:cubicBezTo>
                  <a:cubicBezTo>
                    <a:pt x="20593" y="11794"/>
                    <a:pt x="20852" y="11609"/>
                    <a:pt x="20926" y="11535"/>
                  </a:cubicBezTo>
                  <a:cubicBezTo>
                    <a:pt x="22774" y="11461"/>
                    <a:pt x="24031" y="10685"/>
                    <a:pt x="24068" y="10685"/>
                  </a:cubicBezTo>
                  <a:cubicBezTo>
                    <a:pt x="24105" y="10648"/>
                    <a:pt x="24142" y="10611"/>
                    <a:pt x="24105" y="10574"/>
                  </a:cubicBezTo>
                  <a:cubicBezTo>
                    <a:pt x="24105" y="10537"/>
                    <a:pt x="24105" y="10500"/>
                    <a:pt x="24068" y="10500"/>
                  </a:cubicBezTo>
                  <a:cubicBezTo>
                    <a:pt x="23477" y="10315"/>
                    <a:pt x="22848" y="10056"/>
                    <a:pt x="22479" y="9871"/>
                  </a:cubicBezTo>
                  <a:cubicBezTo>
                    <a:pt x="25104" y="9650"/>
                    <a:pt x="26176" y="8430"/>
                    <a:pt x="26361" y="7801"/>
                  </a:cubicBezTo>
                  <a:cubicBezTo>
                    <a:pt x="26435" y="7616"/>
                    <a:pt x="26398" y="7468"/>
                    <a:pt x="26287" y="7394"/>
                  </a:cubicBezTo>
                  <a:cubicBezTo>
                    <a:pt x="25806" y="6988"/>
                    <a:pt x="25325" y="6581"/>
                    <a:pt x="24845" y="6174"/>
                  </a:cubicBezTo>
                  <a:lnTo>
                    <a:pt x="24845" y="6174"/>
                  </a:lnTo>
                  <a:cubicBezTo>
                    <a:pt x="25214" y="6285"/>
                    <a:pt x="25584" y="6396"/>
                    <a:pt x="25917" y="6507"/>
                  </a:cubicBezTo>
                  <a:lnTo>
                    <a:pt x="25954" y="6507"/>
                  </a:lnTo>
                  <a:cubicBezTo>
                    <a:pt x="25991" y="6507"/>
                    <a:pt x="26028" y="6470"/>
                    <a:pt x="26065" y="6433"/>
                  </a:cubicBezTo>
                  <a:cubicBezTo>
                    <a:pt x="26065" y="6396"/>
                    <a:pt x="26065" y="6322"/>
                    <a:pt x="25991" y="6322"/>
                  </a:cubicBezTo>
                  <a:cubicBezTo>
                    <a:pt x="25325" y="6063"/>
                    <a:pt x="24660" y="5731"/>
                    <a:pt x="24031" y="5361"/>
                  </a:cubicBezTo>
                  <a:cubicBezTo>
                    <a:pt x="23847" y="5176"/>
                    <a:pt x="23699" y="4954"/>
                    <a:pt x="23514" y="4770"/>
                  </a:cubicBezTo>
                  <a:lnTo>
                    <a:pt x="23514" y="4770"/>
                  </a:lnTo>
                  <a:cubicBezTo>
                    <a:pt x="23884" y="4917"/>
                    <a:pt x="24253" y="5065"/>
                    <a:pt x="24623" y="5176"/>
                  </a:cubicBezTo>
                  <a:cubicBezTo>
                    <a:pt x="24623" y="5213"/>
                    <a:pt x="24660" y="5213"/>
                    <a:pt x="24660" y="5213"/>
                  </a:cubicBezTo>
                  <a:cubicBezTo>
                    <a:pt x="24697" y="5213"/>
                    <a:pt x="24734" y="5176"/>
                    <a:pt x="24734" y="5139"/>
                  </a:cubicBezTo>
                  <a:cubicBezTo>
                    <a:pt x="24771" y="5065"/>
                    <a:pt x="24734" y="5028"/>
                    <a:pt x="24697" y="4991"/>
                  </a:cubicBezTo>
                  <a:cubicBezTo>
                    <a:pt x="24031" y="4696"/>
                    <a:pt x="23403" y="4326"/>
                    <a:pt x="22811" y="3919"/>
                  </a:cubicBezTo>
                  <a:cubicBezTo>
                    <a:pt x="22590" y="3660"/>
                    <a:pt x="22405" y="3402"/>
                    <a:pt x="22220" y="3143"/>
                  </a:cubicBezTo>
                  <a:lnTo>
                    <a:pt x="22220" y="3143"/>
                  </a:lnTo>
                  <a:lnTo>
                    <a:pt x="23736" y="3882"/>
                  </a:lnTo>
                  <a:cubicBezTo>
                    <a:pt x="23773" y="3919"/>
                    <a:pt x="23773" y="3919"/>
                    <a:pt x="23773" y="3919"/>
                  </a:cubicBezTo>
                  <a:cubicBezTo>
                    <a:pt x="23847" y="3919"/>
                    <a:pt x="23847" y="3882"/>
                    <a:pt x="23884" y="3845"/>
                  </a:cubicBezTo>
                  <a:cubicBezTo>
                    <a:pt x="23921" y="3808"/>
                    <a:pt x="23884" y="3734"/>
                    <a:pt x="23847" y="3734"/>
                  </a:cubicBezTo>
                  <a:lnTo>
                    <a:pt x="21702" y="2329"/>
                  </a:lnTo>
                  <a:cubicBezTo>
                    <a:pt x="21517" y="2071"/>
                    <a:pt x="21370" y="1849"/>
                    <a:pt x="21296" y="1701"/>
                  </a:cubicBezTo>
                  <a:cubicBezTo>
                    <a:pt x="21628" y="1701"/>
                    <a:pt x="21850" y="1516"/>
                    <a:pt x="21850" y="1220"/>
                  </a:cubicBezTo>
                  <a:cubicBezTo>
                    <a:pt x="21850" y="740"/>
                    <a:pt x="21222" y="0"/>
                    <a:pt x="2066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1" name="Google Shape;1571;p64"/>
            <p:cNvSpPr/>
            <p:nvPr/>
          </p:nvSpPr>
          <p:spPr>
            <a:xfrm>
              <a:off x="2298800" y="2916650"/>
              <a:ext cx="316125" cy="235700"/>
            </a:xfrm>
            <a:custGeom>
              <a:rect b="b" l="l" r="r" t="t"/>
              <a:pathLst>
                <a:path extrusionOk="0" h="9428" w="12645">
                  <a:moveTo>
                    <a:pt x="149" y="0"/>
                  </a:moveTo>
                  <a:cubicBezTo>
                    <a:pt x="75" y="0"/>
                    <a:pt x="38" y="74"/>
                    <a:pt x="38" y="111"/>
                  </a:cubicBezTo>
                  <a:cubicBezTo>
                    <a:pt x="1" y="887"/>
                    <a:pt x="38" y="1701"/>
                    <a:pt x="112" y="2514"/>
                  </a:cubicBezTo>
                  <a:cubicBezTo>
                    <a:pt x="223" y="3364"/>
                    <a:pt x="371" y="4141"/>
                    <a:pt x="629" y="4917"/>
                  </a:cubicBezTo>
                  <a:cubicBezTo>
                    <a:pt x="888" y="5731"/>
                    <a:pt x="1258" y="6470"/>
                    <a:pt x="1739" y="7099"/>
                  </a:cubicBezTo>
                  <a:cubicBezTo>
                    <a:pt x="2256" y="7801"/>
                    <a:pt x="2885" y="8392"/>
                    <a:pt x="3587" y="8799"/>
                  </a:cubicBezTo>
                  <a:cubicBezTo>
                    <a:pt x="4289" y="9169"/>
                    <a:pt x="5103" y="9391"/>
                    <a:pt x="5990" y="9428"/>
                  </a:cubicBezTo>
                  <a:lnTo>
                    <a:pt x="6249" y="9428"/>
                  </a:lnTo>
                  <a:cubicBezTo>
                    <a:pt x="6951" y="9428"/>
                    <a:pt x="7691" y="9317"/>
                    <a:pt x="8430" y="9058"/>
                  </a:cubicBezTo>
                  <a:cubicBezTo>
                    <a:pt x="9207" y="8799"/>
                    <a:pt x="9946" y="8466"/>
                    <a:pt x="10648" y="8023"/>
                  </a:cubicBezTo>
                  <a:cubicBezTo>
                    <a:pt x="11351" y="7579"/>
                    <a:pt x="11979" y="7099"/>
                    <a:pt x="12571" y="6581"/>
                  </a:cubicBezTo>
                  <a:cubicBezTo>
                    <a:pt x="12645" y="6544"/>
                    <a:pt x="12645" y="6507"/>
                    <a:pt x="12608" y="6470"/>
                  </a:cubicBezTo>
                  <a:cubicBezTo>
                    <a:pt x="12571" y="6433"/>
                    <a:pt x="12534" y="6396"/>
                    <a:pt x="12534" y="6396"/>
                  </a:cubicBezTo>
                  <a:cubicBezTo>
                    <a:pt x="12497" y="6396"/>
                    <a:pt x="12460" y="6433"/>
                    <a:pt x="12460" y="6433"/>
                  </a:cubicBezTo>
                  <a:cubicBezTo>
                    <a:pt x="11388" y="7209"/>
                    <a:pt x="9909" y="8134"/>
                    <a:pt x="8282" y="8614"/>
                  </a:cubicBezTo>
                  <a:cubicBezTo>
                    <a:pt x="7543" y="8799"/>
                    <a:pt x="6914" y="8910"/>
                    <a:pt x="6323" y="8910"/>
                  </a:cubicBezTo>
                  <a:lnTo>
                    <a:pt x="6027" y="8910"/>
                  </a:lnTo>
                  <a:cubicBezTo>
                    <a:pt x="5214" y="8873"/>
                    <a:pt x="4474" y="8651"/>
                    <a:pt x="3846" y="8282"/>
                  </a:cubicBezTo>
                  <a:cubicBezTo>
                    <a:pt x="3217" y="7949"/>
                    <a:pt x="2626" y="7431"/>
                    <a:pt x="2145" y="6803"/>
                  </a:cubicBezTo>
                  <a:cubicBezTo>
                    <a:pt x="1739" y="6248"/>
                    <a:pt x="1406" y="5583"/>
                    <a:pt x="1073" y="4732"/>
                  </a:cubicBezTo>
                  <a:cubicBezTo>
                    <a:pt x="629" y="3475"/>
                    <a:pt x="334" y="2070"/>
                    <a:pt x="223" y="111"/>
                  </a:cubicBezTo>
                  <a:cubicBezTo>
                    <a:pt x="223" y="74"/>
                    <a:pt x="186" y="0"/>
                    <a:pt x="14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2" name="Google Shape;1572;p64"/>
            <p:cNvSpPr/>
            <p:nvPr/>
          </p:nvSpPr>
          <p:spPr>
            <a:xfrm>
              <a:off x="1884750" y="3175425"/>
              <a:ext cx="501900" cy="655350"/>
            </a:xfrm>
            <a:custGeom>
              <a:rect b="b" l="l" r="r" t="t"/>
              <a:pathLst>
                <a:path extrusionOk="0" h="26214" w="20076">
                  <a:moveTo>
                    <a:pt x="4991" y="4511"/>
                  </a:moveTo>
                  <a:lnTo>
                    <a:pt x="4991" y="4511"/>
                  </a:lnTo>
                  <a:cubicBezTo>
                    <a:pt x="5065" y="4585"/>
                    <a:pt x="5139" y="4622"/>
                    <a:pt x="5250" y="4696"/>
                  </a:cubicBezTo>
                  <a:cubicBezTo>
                    <a:pt x="5509" y="4918"/>
                    <a:pt x="5693" y="5066"/>
                    <a:pt x="5915" y="5288"/>
                  </a:cubicBezTo>
                  <a:cubicBezTo>
                    <a:pt x="6359" y="5657"/>
                    <a:pt x="6840" y="6175"/>
                    <a:pt x="7394" y="6804"/>
                  </a:cubicBezTo>
                  <a:lnTo>
                    <a:pt x="7542" y="6951"/>
                  </a:lnTo>
                  <a:cubicBezTo>
                    <a:pt x="7727" y="7210"/>
                    <a:pt x="7949" y="7506"/>
                    <a:pt x="8171" y="7765"/>
                  </a:cubicBezTo>
                  <a:cubicBezTo>
                    <a:pt x="8355" y="8024"/>
                    <a:pt x="8540" y="8282"/>
                    <a:pt x="8725" y="8541"/>
                  </a:cubicBezTo>
                  <a:lnTo>
                    <a:pt x="8910" y="8763"/>
                  </a:lnTo>
                  <a:lnTo>
                    <a:pt x="9058" y="8985"/>
                  </a:lnTo>
                  <a:cubicBezTo>
                    <a:pt x="9243" y="9281"/>
                    <a:pt x="9428" y="9576"/>
                    <a:pt x="9575" y="9835"/>
                  </a:cubicBezTo>
                  <a:cubicBezTo>
                    <a:pt x="9723" y="10057"/>
                    <a:pt x="9871" y="10316"/>
                    <a:pt x="10019" y="10538"/>
                  </a:cubicBezTo>
                  <a:cubicBezTo>
                    <a:pt x="10093" y="10648"/>
                    <a:pt x="10130" y="10759"/>
                    <a:pt x="10204" y="10870"/>
                  </a:cubicBezTo>
                  <a:cubicBezTo>
                    <a:pt x="10574" y="11536"/>
                    <a:pt x="10906" y="12201"/>
                    <a:pt x="11202" y="12793"/>
                  </a:cubicBezTo>
                  <a:cubicBezTo>
                    <a:pt x="11387" y="13163"/>
                    <a:pt x="11535" y="13532"/>
                    <a:pt x="11683" y="13791"/>
                  </a:cubicBezTo>
                  <a:cubicBezTo>
                    <a:pt x="11683" y="13828"/>
                    <a:pt x="11683" y="13828"/>
                    <a:pt x="11683" y="13865"/>
                  </a:cubicBezTo>
                  <a:cubicBezTo>
                    <a:pt x="11683" y="13828"/>
                    <a:pt x="11646" y="13791"/>
                    <a:pt x="11609" y="13754"/>
                  </a:cubicBezTo>
                  <a:cubicBezTo>
                    <a:pt x="11461" y="13495"/>
                    <a:pt x="11239" y="13199"/>
                    <a:pt x="11017" y="12867"/>
                  </a:cubicBezTo>
                  <a:lnTo>
                    <a:pt x="9169" y="10094"/>
                  </a:lnTo>
                  <a:cubicBezTo>
                    <a:pt x="9021" y="9835"/>
                    <a:pt x="8836" y="9576"/>
                    <a:pt x="8651" y="9281"/>
                  </a:cubicBezTo>
                  <a:lnTo>
                    <a:pt x="8318" y="8800"/>
                  </a:lnTo>
                  <a:cubicBezTo>
                    <a:pt x="8134" y="8541"/>
                    <a:pt x="7949" y="8282"/>
                    <a:pt x="7764" y="8061"/>
                  </a:cubicBezTo>
                  <a:cubicBezTo>
                    <a:pt x="7579" y="7765"/>
                    <a:pt x="7394" y="7506"/>
                    <a:pt x="7209" y="7247"/>
                  </a:cubicBezTo>
                  <a:lnTo>
                    <a:pt x="7061" y="7099"/>
                  </a:lnTo>
                  <a:cubicBezTo>
                    <a:pt x="6655" y="6508"/>
                    <a:pt x="6174" y="5916"/>
                    <a:pt x="5767" y="5399"/>
                  </a:cubicBezTo>
                  <a:cubicBezTo>
                    <a:pt x="5546" y="5177"/>
                    <a:pt x="5361" y="4955"/>
                    <a:pt x="5213" y="4770"/>
                  </a:cubicBezTo>
                  <a:cubicBezTo>
                    <a:pt x="5139" y="4659"/>
                    <a:pt x="5065" y="4585"/>
                    <a:pt x="4991" y="4511"/>
                  </a:cubicBezTo>
                  <a:close/>
                  <a:moveTo>
                    <a:pt x="10980" y="10833"/>
                  </a:moveTo>
                  <a:lnTo>
                    <a:pt x="10980" y="10833"/>
                  </a:lnTo>
                  <a:cubicBezTo>
                    <a:pt x="11202" y="11055"/>
                    <a:pt x="11498" y="11351"/>
                    <a:pt x="11794" y="11684"/>
                  </a:cubicBezTo>
                  <a:cubicBezTo>
                    <a:pt x="12163" y="12127"/>
                    <a:pt x="12607" y="12645"/>
                    <a:pt x="13088" y="13273"/>
                  </a:cubicBezTo>
                  <a:lnTo>
                    <a:pt x="13790" y="14235"/>
                  </a:lnTo>
                  <a:lnTo>
                    <a:pt x="14456" y="15233"/>
                  </a:lnTo>
                  <a:lnTo>
                    <a:pt x="15084" y="16268"/>
                  </a:lnTo>
                  <a:cubicBezTo>
                    <a:pt x="15232" y="16527"/>
                    <a:pt x="15343" y="16749"/>
                    <a:pt x="15491" y="16970"/>
                  </a:cubicBezTo>
                  <a:cubicBezTo>
                    <a:pt x="15528" y="17081"/>
                    <a:pt x="15602" y="17192"/>
                    <a:pt x="15676" y="17303"/>
                  </a:cubicBezTo>
                  <a:cubicBezTo>
                    <a:pt x="16045" y="18006"/>
                    <a:pt x="16341" y="18634"/>
                    <a:pt x="16600" y="19152"/>
                  </a:cubicBezTo>
                  <a:cubicBezTo>
                    <a:pt x="16785" y="19558"/>
                    <a:pt x="16896" y="19928"/>
                    <a:pt x="17044" y="20224"/>
                  </a:cubicBezTo>
                  <a:lnTo>
                    <a:pt x="16415" y="19263"/>
                  </a:lnTo>
                  <a:lnTo>
                    <a:pt x="14677" y="16527"/>
                  </a:lnTo>
                  <a:lnTo>
                    <a:pt x="13383" y="14530"/>
                  </a:lnTo>
                  <a:lnTo>
                    <a:pt x="11609" y="11795"/>
                  </a:lnTo>
                  <a:lnTo>
                    <a:pt x="10980" y="10833"/>
                  </a:lnTo>
                  <a:close/>
                  <a:moveTo>
                    <a:pt x="1442" y="1"/>
                  </a:moveTo>
                  <a:cubicBezTo>
                    <a:pt x="1294" y="38"/>
                    <a:pt x="850" y="75"/>
                    <a:pt x="111" y="223"/>
                  </a:cubicBezTo>
                  <a:cubicBezTo>
                    <a:pt x="74" y="223"/>
                    <a:pt x="37" y="260"/>
                    <a:pt x="37" y="297"/>
                  </a:cubicBezTo>
                  <a:cubicBezTo>
                    <a:pt x="0" y="371"/>
                    <a:pt x="37" y="408"/>
                    <a:pt x="74" y="445"/>
                  </a:cubicBezTo>
                  <a:cubicBezTo>
                    <a:pt x="1109" y="962"/>
                    <a:pt x="2033" y="1628"/>
                    <a:pt x="2847" y="2404"/>
                  </a:cubicBezTo>
                  <a:cubicBezTo>
                    <a:pt x="2181" y="1923"/>
                    <a:pt x="1479" y="1480"/>
                    <a:pt x="702" y="1147"/>
                  </a:cubicBezTo>
                  <a:cubicBezTo>
                    <a:pt x="702" y="1147"/>
                    <a:pt x="665" y="1110"/>
                    <a:pt x="665" y="1110"/>
                  </a:cubicBezTo>
                  <a:cubicBezTo>
                    <a:pt x="629" y="1110"/>
                    <a:pt x="592" y="1147"/>
                    <a:pt x="592" y="1184"/>
                  </a:cubicBezTo>
                  <a:cubicBezTo>
                    <a:pt x="555" y="1221"/>
                    <a:pt x="555" y="1295"/>
                    <a:pt x="592" y="1295"/>
                  </a:cubicBezTo>
                  <a:cubicBezTo>
                    <a:pt x="1996" y="2404"/>
                    <a:pt x="3290" y="3883"/>
                    <a:pt x="4547" y="5694"/>
                  </a:cubicBezTo>
                  <a:cubicBezTo>
                    <a:pt x="4843" y="6027"/>
                    <a:pt x="5102" y="6323"/>
                    <a:pt x="5361" y="6656"/>
                  </a:cubicBezTo>
                  <a:lnTo>
                    <a:pt x="5398" y="6693"/>
                  </a:lnTo>
                  <a:cubicBezTo>
                    <a:pt x="7209" y="9391"/>
                    <a:pt x="8614" y="12312"/>
                    <a:pt x="9538" y="15455"/>
                  </a:cubicBezTo>
                  <a:cubicBezTo>
                    <a:pt x="9538" y="15492"/>
                    <a:pt x="9575" y="15529"/>
                    <a:pt x="9612" y="15529"/>
                  </a:cubicBezTo>
                  <a:lnTo>
                    <a:pt x="9649" y="15529"/>
                  </a:lnTo>
                  <a:cubicBezTo>
                    <a:pt x="9686" y="15492"/>
                    <a:pt x="9723" y="15455"/>
                    <a:pt x="9723" y="15381"/>
                  </a:cubicBezTo>
                  <a:cubicBezTo>
                    <a:pt x="9354" y="13754"/>
                    <a:pt x="8873" y="12127"/>
                    <a:pt x="8244" y="10538"/>
                  </a:cubicBezTo>
                  <a:lnTo>
                    <a:pt x="8244" y="10538"/>
                  </a:lnTo>
                  <a:cubicBezTo>
                    <a:pt x="10389" y="13791"/>
                    <a:pt x="11350" y="16268"/>
                    <a:pt x="11350" y="16305"/>
                  </a:cubicBezTo>
                  <a:lnTo>
                    <a:pt x="13346" y="19669"/>
                  </a:lnTo>
                  <a:cubicBezTo>
                    <a:pt x="13346" y="19706"/>
                    <a:pt x="13383" y="19743"/>
                    <a:pt x="13420" y="19743"/>
                  </a:cubicBezTo>
                  <a:lnTo>
                    <a:pt x="13457" y="19743"/>
                  </a:lnTo>
                  <a:cubicBezTo>
                    <a:pt x="13531" y="19706"/>
                    <a:pt x="13531" y="19632"/>
                    <a:pt x="13531" y="19595"/>
                  </a:cubicBezTo>
                  <a:lnTo>
                    <a:pt x="12126" y="15492"/>
                  </a:lnTo>
                  <a:lnTo>
                    <a:pt x="12126" y="15492"/>
                  </a:lnTo>
                  <a:cubicBezTo>
                    <a:pt x="12755" y="16379"/>
                    <a:pt x="13383" y="17303"/>
                    <a:pt x="14049" y="18264"/>
                  </a:cubicBezTo>
                  <a:lnTo>
                    <a:pt x="16970" y="24882"/>
                  </a:lnTo>
                  <a:cubicBezTo>
                    <a:pt x="16970" y="24919"/>
                    <a:pt x="17007" y="24956"/>
                    <a:pt x="17044" y="24956"/>
                  </a:cubicBezTo>
                  <a:cubicBezTo>
                    <a:pt x="17080" y="24956"/>
                    <a:pt x="17080" y="24956"/>
                    <a:pt x="17080" y="24919"/>
                  </a:cubicBezTo>
                  <a:cubicBezTo>
                    <a:pt x="17154" y="24919"/>
                    <a:pt x="17191" y="24845"/>
                    <a:pt x="17154" y="24808"/>
                  </a:cubicBezTo>
                  <a:lnTo>
                    <a:pt x="15713" y="20742"/>
                  </a:lnTo>
                  <a:lnTo>
                    <a:pt x="15713" y="20742"/>
                  </a:lnTo>
                  <a:cubicBezTo>
                    <a:pt x="17746" y="23773"/>
                    <a:pt x="19225" y="26139"/>
                    <a:pt x="19225" y="26176"/>
                  </a:cubicBezTo>
                  <a:cubicBezTo>
                    <a:pt x="19262" y="26213"/>
                    <a:pt x="19262" y="26213"/>
                    <a:pt x="19299" y="26213"/>
                  </a:cubicBezTo>
                  <a:lnTo>
                    <a:pt x="19373" y="26213"/>
                  </a:lnTo>
                  <a:cubicBezTo>
                    <a:pt x="19410" y="26176"/>
                    <a:pt x="19410" y="26139"/>
                    <a:pt x="19410" y="26065"/>
                  </a:cubicBezTo>
                  <a:lnTo>
                    <a:pt x="18337" y="22738"/>
                  </a:lnTo>
                  <a:lnTo>
                    <a:pt x="19890" y="24919"/>
                  </a:lnTo>
                  <a:cubicBezTo>
                    <a:pt x="19927" y="24919"/>
                    <a:pt x="19927" y="24956"/>
                    <a:pt x="19964" y="24956"/>
                  </a:cubicBezTo>
                  <a:lnTo>
                    <a:pt x="20001" y="24956"/>
                  </a:lnTo>
                  <a:cubicBezTo>
                    <a:pt x="20038" y="24919"/>
                    <a:pt x="20075" y="24882"/>
                    <a:pt x="20075" y="24845"/>
                  </a:cubicBezTo>
                  <a:cubicBezTo>
                    <a:pt x="19816" y="19152"/>
                    <a:pt x="18929" y="14456"/>
                    <a:pt x="18448" y="12127"/>
                  </a:cubicBezTo>
                  <a:cubicBezTo>
                    <a:pt x="18116" y="11129"/>
                    <a:pt x="17820" y="10205"/>
                    <a:pt x="17487" y="9281"/>
                  </a:cubicBezTo>
                  <a:cubicBezTo>
                    <a:pt x="17450" y="9244"/>
                    <a:pt x="17450" y="9244"/>
                    <a:pt x="17413" y="9207"/>
                  </a:cubicBezTo>
                  <a:lnTo>
                    <a:pt x="16859" y="8911"/>
                  </a:lnTo>
                  <a:lnTo>
                    <a:pt x="16822" y="8911"/>
                  </a:lnTo>
                  <a:cubicBezTo>
                    <a:pt x="16785" y="8911"/>
                    <a:pt x="16785" y="8911"/>
                    <a:pt x="16748" y="8948"/>
                  </a:cubicBezTo>
                  <a:cubicBezTo>
                    <a:pt x="16711" y="8948"/>
                    <a:pt x="16711" y="9022"/>
                    <a:pt x="16711" y="9059"/>
                  </a:cubicBezTo>
                  <a:cubicBezTo>
                    <a:pt x="17339" y="10944"/>
                    <a:pt x="17709" y="12867"/>
                    <a:pt x="17968" y="14678"/>
                  </a:cubicBezTo>
                  <a:cubicBezTo>
                    <a:pt x="18042" y="15159"/>
                    <a:pt x="18116" y="15677"/>
                    <a:pt x="18190" y="16157"/>
                  </a:cubicBezTo>
                  <a:cubicBezTo>
                    <a:pt x="18301" y="16712"/>
                    <a:pt x="18374" y="17303"/>
                    <a:pt x="18448" y="17858"/>
                  </a:cubicBezTo>
                  <a:cubicBezTo>
                    <a:pt x="18337" y="17303"/>
                    <a:pt x="18227" y="16712"/>
                    <a:pt x="18116" y="16157"/>
                  </a:cubicBezTo>
                  <a:lnTo>
                    <a:pt x="17820" y="14715"/>
                  </a:lnTo>
                  <a:cubicBezTo>
                    <a:pt x="17413" y="12682"/>
                    <a:pt x="16896" y="10501"/>
                    <a:pt x="16008" y="8504"/>
                  </a:cubicBezTo>
                  <a:cubicBezTo>
                    <a:pt x="16008" y="8504"/>
                    <a:pt x="16008" y="8467"/>
                    <a:pt x="15971" y="8467"/>
                  </a:cubicBezTo>
                  <a:lnTo>
                    <a:pt x="15269" y="8061"/>
                  </a:lnTo>
                  <a:lnTo>
                    <a:pt x="15121" y="8061"/>
                  </a:lnTo>
                  <a:cubicBezTo>
                    <a:pt x="15121" y="8098"/>
                    <a:pt x="15084" y="8134"/>
                    <a:pt x="15121" y="8171"/>
                  </a:cubicBezTo>
                  <a:cubicBezTo>
                    <a:pt x="15528" y="9539"/>
                    <a:pt x="15860" y="10944"/>
                    <a:pt x="16119" y="12349"/>
                  </a:cubicBezTo>
                  <a:cubicBezTo>
                    <a:pt x="15676" y="10759"/>
                    <a:pt x="15121" y="9170"/>
                    <a:pt x="14419" y="7654"/>
                  </a:cubicBezTo>
                  <a:cubicBezTo>
                    <a:pt x="14419" y="7617"/>
                    <a:pt x="14419" y="7617"/>
                    <a:pt x="14382" y="7580"/>
                  </a:cubicBezTo>
                  <a:lnTo>
                    <a:pt x="13642" y="7173"/>
                  </a:lnTo>
                  <a:lnTo>
                    <a:pt x="13605" y="7173"/>
                  </a:lnTo>
                  <a:cubicBezTo>
                    <a:pt x="13568" y="7173"/>
                    <a:pt x="13531" y="7173"/>
                    <a:pt x="13531" y="7210"/>
                  </a:cubicBezTo>
                  <a:cubicBezTo>
                    <a:pt x="13494" y="7210"/>
                    <a:pt x="13494" y="7284"/>
                    <a:pt x="13494" y="7321"/>
                  </a:cubicBezTo>
                  <a:cubicBezTo>
                    <a:pt x="13790" y="8208"/>
                    <a:pt x="14012" y="9133"/>
                    <a:pt x="14123" y="10057"/>
                  </a:cubicBezTo>
                  <a:cubicBezTo>
                    <a:pt x="13827" y="8911"/>
                    <a:pt x="13383" y="7802"/>
                    <a:pt x="12792" y="6730"/>
                  </a:cubicBezTo>
                  <a:cubicBezTo>
                    <a:pt x="12792" y="6730"/>
                    <a:pt x="12792" y="6693"/>
                    <a:pt x="12755" y="6693"/>
                  </a:cubicBezTo>
                  <a:cubicBezTo>
                    <a:pt x="10019" y="5177"/>
                    <a:pt x="5804" y="2774"/>
                    <a:pt x="1516" y="38"/>
                  </a:cubicBezTo>
                  <a:cubicBezTo>
                    <a:pt x="1516" y="1"/>
                    <a:pt x="1479" y="1"/>
                    <a:pt x="147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3" name="Google Shape;1573;p64"/>
            <p:cNvSpPr/>
            <p:nvPr/>
          </p:nvSpPr>
          <p:spPr>
            <a:xfrm>
              <a:off x="3049325" y="4465725"/>
              <a:ext cx="1924350" cy="665475"/>
            </a:xfrm>
            <a:custGeom>
              <a:rect b="b" l="l" r="r" t="t"/>
              <a:pathLst>
                <a:path extrusionOk="0" h="26619" w="76974">
                  <a:moveTo>
                    <a:pt x="111" y="0"/>
                  </a:moveTo>
                  <a:cubicBezTo>
                    <a:pt x="74" y="0"/>
                    <a:pt x="37" y="0"/>
                    <a:pt x="37" y="74"/>
                  </a:cubicBezTo>
                  <a:cubicBezTo>
                    <a:pt x="0" y="111"/>
                    <a:pt x="37" y="185"/>
                    <a:pt x="74" y="185"/>
                  </a:cubicBezTo>
                  <a:lnTo>
                    <a:pt x="3364" y="1368"/>
                  </a:lnTo>
                  <a:cubicBezTo>
                    <a:pt x="4067" y="1590"/>
                    <a:pt x="4880" y="1886"/>
                    <a:pt x="5768" y="2181"/>
                  </a:cubicBezTo>
                  <a:cubicBezTo>
                    <a:pt x="7542" y="2810"/>
                    <a:pt x="9649" y="3586"/>
                    <a:pt x="12053" y="4400"/>
                  </a:cubicBezTo>
                  <a:cubicBezTo>
                    <a:pt x="13310" y="4843"/>
                    <a:pt x="14604" y="5287"/>
                    <a:pt x="15971" y="5767"/>
                  </a:cubicBezTo>
                  <a:cubicBezTo>
                    <a:pt x="18559" y="6692"/>
                    <a:pt x="21369" y="7690"/>
                    <a:pt x="24327" y="8688"/>
                  </a:cubicBezTo>
                  <a:lnTo>
                    <a:pt x="38154" y="13494"/>
                  </a:lnTo>
                  <a:lnTo>
                    <a:pt x="52499" y="18411"/>
                  </a:lnTo>
                  <a:cubicBezTo>
                    <a:pt x="55419" y="19410"/>
                    <a:pt x="58229" y="20371"/>
                    <a:pt x="60817" y="21221"/>
                  </a:cubicBezTo>
                  <a:cubicBezTo>
                    <a:pt x="62222" y="21702"/>
                    <a:pt x="63553" y="22146"/>
                    <a:pt x="64810" y="22589"/>
                  </a:cubicBezTo>
                  <a:cubicBezTo>
                    <a:pt x="67176" y="23403"/>
                    <a:pt x="69283" y="24105"/>
                    <a:pt x="71058" y="24696"/>
                  </a:cubicBezTo>
                  <a:cubicBezTo>
                    <a:pt x="71982" y="24992"/>
                    <a:pt x="72795" y="25251"/>
                    <a:pt x="73535" y="25510"/>
                  </a:cubicBezTo>
                  <a:lnTo>
                    <a:pt x="76825" y="26619"/>
                  </a:lnTo>
                  <a:lnTo>
                    <a:pt x="76862" y="26619"/>
                  </a:lnTo>
                  <a:cubicBezTo>
                    <a:pt x="76899" y="26619"/>
                    <a:pt x="76936" y="26582"/>
                    <a:pt x="76973" y="26545"/>
                  </a:cubicBezTo>
                  <a:cubicBezTo>
                    <a:pt x="76973" y="26508"/>
                    <a:pt x="76936" y="26434"/>
                    <a:pt x="76899" y="26434"/>
                  </a:cubicBezTo>
                  <a:lnTo>
                    <a:pt x="73609" y="25251"/>
                  </a:lnTo>
                  <a:cubicBezTo>
                    <a:pt x="72869" y="24992"/>
                    <a:pt x="72056" y="24696"/>
                    <a:pt x="71132" y="24364"/>
                  </a:cubicBezTo>
                  <a:cubicBezTo>
                    <a:pt x="69357" y="23772"/>
                    <a:pt x="67287" y="23033"/>
                    <a:pt x="64921" y="22182"/>
                  </a:cubicBezTo>
                  <a:cubicBezTo>
                    <a:pt x="63664" y="21739"/>
                    <a:pt x="62296" y="21295"/>
                    <a:pt x="60891" y="20778"/>
                  </a:cubicBezTo>
                  <a:cubicBezTo>
                    <a:pt x="58340" y="19890"/>
                    <a:pt x="55567" y="18929"/>
                    <a:pt x="52646" y="17931"/>
                  </a:cubicBezTo>
                  <a:lnTo>
                    <a:pt x="38598" y="13051"/>
                  </a:lnTo>
                  <a:lnTo>
                    <a:pt x="24475" y="8208"/>
                  </a:lnTo>
                  <a:cubicBezTo>
                    <a:pt x="21554" y="7209"/>
                    <a:pt x="18744" y="6248"/>
                    <a:pt x="16156" y="5361"/>
                  </a:cubicBezTo>
                  <a:cubicBezTo>
                    <a:pt x="14751" y="4917"/>
                    <a:pt x="13420" y="4474"/>
                    <a:pt x="12163" y="4030"/>
                  </a:cubicBezTo>
                  <a:cubicBezTo>
                    <a:pt x="9797" y="3217"/>
                    <a:pt x="7653" y="2514"/>
                    <a:pt x="5878" y="1923"/>
                  </a:cubicBezTo>
                  <a:cubicBezTo>
                    <a:pt x="4991" y="1590"/>
                    <a:pt x="4178" y="1331"/>
                    <a:pt x="3475" y="1109"/>
                  </a:cubicBezTo>
                  <a:lnTo>
                    <a:pt x="148"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4" name="Google Shape;1574;p64"/>
            <p:cNvSpPr/>
            <p:nvPr/>
          </p:nvSpPr>
          <p:spPr>
            <a:xfrm>
              <a:off x="3022500" y="4377900"/>
              <a:ext cx="2048225" cy="728350"/>
            </a:xfrm>
            <a:custGeom>
              <a:rect b="b" l="l" r="r" t="t"/>
              <a:pathLst>
                <a:path extrusionOk="0" h="29134" w="81929">
                  <a:moveTo>
                    <a:pt x="7950" y="2885"/>
                  </a:moveTo>
                  <a:cubicBezTo>
                    <a:pt x="8319" y="2995"/>
                    <a:pt x="8689" y="3069"/>
                    <a:pt x="9059" y="3180"/>
                  </a:cubicBezTo>
                  <a:cubicBezTo>
                    <a:pt x="10205" y="3513"/>
                    <a:pt x="11314" y="3809"/>
                    <a:pt x="12423" y="4142"/>
                  </a:cubicBezTo>
                  <a:lnTo>
                    <a:pt x="22109" y="6914"/>
                  </a:lnTo>
                  <a:cubicBezTo>
                    <a:pt x="26250" y="8134"/>
                    <a:pt x="30502" y="9391"/>
                    <a:pt x="34606" y="10574"/>
                  </a:cubicBezTo>
                  <a:cubicBezTo>
                    <a:pt x="36861" y="11277"/>
                    <a:pt x="39153" y="11942"/>
                    <a:pt x="41445" y="12608"/>
                  </a:cubicBezTo>
                  <a:cubicBezTo>
                    <a:pt x="43626" y="13273"/>
                    <a:pt x="45808" y="13939"/>
                    <a:pt x="47989" y="14604"/>
                  </a:cubicBezTo>
                  <a:cubicBezTo>
                    <a:pt x="52167" y="15861"/>
                    <a:pt x="56492" y="17155"/>
                    <a:pt x="60707" y="18449"/>
                  </a:cubicBezTo>
                  <a:lnTo>
                    <a:pt x="70319" y="21444"/>
                  </a:lnTo>
                  <a:cubicBezTo>
                    <a:pt x="71428" y="21777"/>
                    <a:pt x="72537" y="22109"/>
                    <a:pt x="73647" y="22479"/>
                  </a:cubicBezTo>
                  <a:cubicBezTo>
                    <a:pt x="74016" y="22590"/>
                    <a:pt x="74423" y="22701"/>
                    <a:pt x="74793" y="22849"/>
                  </a:cubicBezTo>
                  <a:cubicBezTo>
                    <a:pt x="74423" y="22738"/>
                    <a:pt x="74053" y="22627"/>
                    <a:pt x="73684" y="22516"/>
                  </a:cubicBezTo>
                  <a:lnTo>
                    <a:pt x="70282" y="21555"/>
                  </a:lnTo>
                  <a:lnTo>
                    <a:pt x="60596" y="18782"/>
                  </a:lnTo>
                  <a:cubicBezTo>
                    <a:pt x="56381" y="17562"/>
                    <a:pt x="52056" y="16268"/>
                    <a:pt x="47878" y="15048"/>
                  </a:cubicBezTo>
                  <a:cubicBezTo>
                    <a:pt x="45660" y="14382"/>
                    <a:pt x="43479" y="13754"/>
                    <a:pt x="41260" y="13088"/>
                  </a:cubicBezTo>
                  <a:cubicBezTo>
                    <a:pt x="38968" y="12386"/>
                    <a:pt x="36676" y="11721"/>
                    <a:pt x="34384" y="11018"/>
                  </a:cubicBezTo>
                  <a:cubicBezTo>
                    <a:pt x="30317" y="9798"/>
                    <a:pt x="26139" y="8504"/>
                    <a:pt x="21999" y="7247"/>
                  </a:cubicBezTo>
                  <a:lnTo>
                    <a:pt x="12386" y="4289"/>
                  </a:lnTo>
                  <a:cubicBezTo>
                    <a:pt x="11277" y="3920"/>
                    <a:pt x="10131" y="3550"/>
                    <a:pt x="9022" y="3217"/>
                  </a:cubicBezTo>
                  <a:cubicBezTo>
                    <a:pt x="8652" y="3106"/>
                    <a:pt x="8319" y="2995"/>
                    <a:pt x="7950" y="2885"/>
                  </a:cubicBezTo>
                  <a:close/>
                  <a:moveTo>
                    <a:pt x="445" y="1"/>
                  </a:moveTo>
                  <a:cubicBezTo>
                    <a:pt x="408" y="38"/>
                    <a:pt x="408" y="75"/>
                    <a:pt x="408" y="112"/>
                  </a:cubicBezTo>
                  <a:cubicBezTo>
                    <a:pt x="408" y="334"/>
                    <a:pt x="371" y="555"/>
                    <a:pt x="334" y="777"/>
                  </a:cubicBezTo>
                  <a:lnTo>
                    <a:pt x="297" y="851"/>
                  </a:lnTo>
                  <a:cubicBezTo>
                    <a:pt x="260" y="925"/>
                    <a:pt x="223" y="999"/>
                    <a:pt x="186" y="1073"/>
                  </a:cubicBezTo>
                  <a:cubicBezTo>
                    <a:pt x="112" y="1147"/>
                    <a:pt x="75" y="1221"/>
                    <a:pt x="1" y="1295"/>
                  </a:cubicBezTo>
                  <a:cubicBezTo>
                    <a:pt x="1" y="1332"/>
                    <a:pt x="1" y="1369"/>
                    <a:pt x="1" y="1406"/>
                  </a:cubicBezTo>
                  <a:cubicBezTo>
                    <a:pt x="1" y="1443"/>
                    <a:pt x="38" y="1443"/>
                    <a:pt x="75" y="1480"/>
                  </a:cubicBezTo>
                  <a:lnTo>
                    <a:pt x="1073" y="1812"/>
                  </a:lnTo>
                  <a:lnTo>
                    <a:pt x="851" y="2848"/>
                  </a:lnTo>
                  <a:cubicBezTo>
                    <a:pt x="851" y="2922"/>
                    <a:pt x="888" y="2958"/>
                    <a:pt x="925" y="2958"/>
                  </a:cubicBezTo>
                  <a:cubicBezTo>
                    <a:pt x="925" y="2995"/>
                    <a:pt x="925" y="2995"/>
                    <a:pt x="962" y="2995"/>
                  </a:cubicBezTo>
                  <a:cubicBezTo>
                    <a:pt x="999" y="2995"/>
                    <a:pt x="1036" y="2958"/>
                    <a:pt x="1036" y="2922"/>
                  </a:cubicBezTo>
                  <a:lnTo>
                    <a:pt x="1628" y="1997"/>
                  </a:lnTo>
                  <a:lnTo>
                    <a:pt x="2108" y="2145"/>
                  </a:lnTo>
                  <a:lnTo>
                    <a:pt x="1923" y="3217"/>
                  </a:lnTo>
                  <a:cubicBezTo>
                    <a:pt x="1886" y="3254"/>
                    <a:pt x="1923" y="3291"/>
                    <a:pt x="1960" y="3328"/>
                  </a:cubicBezTo>
                  <a:lnTo>
                    <a:pt x="1997" y="3328"/>
                  </a:lnTo>
                  <a:cubicBezTo>
                    <a:pt x="2034" y="3328"/>
                    <a:pt x="2071" y="3291"/>
                    <a:pt x="2108" y="3291"/>
                  </a:cubicBezTo>
                  <a:lnTo>
                    <a:pt x="2700" y="2330"/>
                  </a:lnTo>
                  <a:lnTo>
                    <a:pt x="3180" y="2478"/>
                  </a:lnTo>
                  <a:lnTo>
                    <a:pt x="2959" y="3550"/>
                  </a:lnTo>
                  <a:cubicBezTo>
                    <a:pt x="2959" y="3587"/>
                    <a:pt x="2959" y="3661"/>
                    <a:pt x="2996" y="3661"/>
                  </a:cubicBezTo>
                  <a:lnTo>
                    <a:pt x="3033" y="3661"/>
                  </a:lnTo>
                  <a:cubicBezTo>
                    <a:pt x="3070" y="3661"/>
                    <a:pt x="3106" y="3661"/>
                    <a:pt x="3143" y="3624"/>
                  </a:cubicBezTo>
                  <a:lnTo>
                    <a:pt x="3735" y="2663"/>
                  </a:lnTo>
                  <a:lnTo>
                    <a:pt x="4216" y="2811"/>
                  </a:lnTo>
                  <a:lnTo>
                    <a:pt x="3994" y="3883"/>
                  </a:lnTo>
                  <a:cubicBezTo>
                    <a:pt x="3994" y="3957"/>
                    <a:pt x="4031" y="3994"/>
                    <a:pt x="4068" y="3994"/>
                  </a:cubicBezTo>
                  <a:cubicBezTo>
                    <a:pt x="4068" y="4031"/>
                    <a:pt x="4068" y="4031"/>
                    <a:pt x="4105" y="4031"/>
                  </a:cubicBezTo>
                  <a:cubicBezTo>
                    <a:pt x="4142" y="4031"/>
                    <a:pt x="4179" y="3994"/>
                    <a:pt x="4179" y="3957"/>
                  </a:cubicBezTo>
                  <a:lnTo>
                    <a:pt x="4807" y="3032"/>
                  </a:lnTo>
                  <a:lnTo>
                    <a:pt x="5251" y="3180"/>
                  </a:lnTo>
                  <a:lnTo>
                    <a:pt x="5066" y="4252"/>
                  </a:lnTo>
                  <a:cubicBezTo>
                    <a:pt x="5029" y="4289"/>
                    <a:pt x="5066" y="4326"/>
                    <a:pt x="5103" y="4363"/>
                  </a:cubicBezTo>
                  <a:lnTo>
                    <a:pt x="5140" y="4363"/>
                  </a:lnTo>
                  <a:cubicBezTo>
                    <a:pt x="5177" y="4363"/>
                    <a:pt x="5214" y="4363"/>
                    <a:pt x="5251" y="4326"/>
                  </a:cubicBezTo>
                  <a:lnTo>
                    <a:pt x="5842" y="3365"/>
                  </a:lnTo>
                  <a:lnTo>
                    <a:pt x="6323" y="3513"/>
                  </a:lnTo>
                  <a:lnTo>
                    <a:pt x="6101" y="4585"/>
                  </a:lnTo>
                  <a:cubicBezTo>
                    <a:pt x="6101" y="4622"/>
                    <a:pt x="6101" y="4696"/>
                    <a:pt x="6175" y="4696"/>
                  </a:cubicBezTo>
                  <a:cubicBezTo>
                    <a:pt x="6175" y="4696"/>
                    <a:pt x="6175" y="4733"/>
                    <a:pt x="6212" y="4733"/>
                  </a:cubicBezTo>
                  <a:cubicBezTo>
                    <a:pt x="6212" y="4733"/>
                    <a:pt x="6249" y="4696"/>
                    <a:pt x="6286" y="4659"/>
                  </a:cubicBezTo>
                  <a:lnTo>
                    <a:pt x="6878" y="3698"/>
                  </a:lnTo>
                  <a:lnTo>
                    <a:pt x="7358" y="3846"/>
                  </a:lnTo>
                  <a:lnTo>
                    <a:pt x="7136" y="4955"/>
                  </a:lnTo>
                  <a:cubicBezTo>
                    <a:pt x="7136" y="4992"/>
                    <a:pt x="7173" y="5029"/>
                    <a:pt x="7210" y="5066"/>
                  </a:cubicBezTo>
                  <a:lnTo>
                    <a:pt x="7247" y="5066"/>
                  </a:lnTo>
                  <a:cubicBezTo>
                    <a:pt x="7284" y="5066"/>
                    <a:pt x="7321" y="5029"/>
                    <a:pt x="7321" y="5029"/>
                  </a:cubicBezTo>
                  <a:lnTo>
                    <a:pt x="7950" y="4068"/>
                  </a:lnTo>
                  <a:lnTo>
                    <a:pt x="8393" y="4215"/>
                  </a:lnTo>
                  <a:lnTo>
                    <a:pt x="8171" y="5288"/>
                  </a:lnTo>
                  <a:cubicBezTo>
                    <a:pt x="8171" y="5325"/>
                    <a:pt x="8208" y="5399"/>
                    <a:pt x="8245" y="5399"/>
                  </a:cubicBezTo>
                  <a:lnTo>
                    <a:pt x="8282" y="5399"/>
                  </a:lnTo>
                  <a:cubicBezTo>
                    <a:pt x="8319" y="5399"/>
                    <a:pt x="8356" y="5399"/>
                    <a:pt x="8356" y="5362"/>
                  </a:cubicBezTo>
                  <a:lnTo>
                    <a:pt x="8985" y="4400"/>
                  </a:lnTo>
                  <a:lnTo>
                    <a:pt x="9465" y="4548"/>
                  </a:lnTo>
                  <a:lnTo>
                    <a:pt x="9244" y="5620"/>
                  </a:lnTo>
                  <a:cubicBezTo>
                    <a:pt x="9207" y="5694"/>
                    <a:pt x="9244" y="5731"/>
                    <a:pt x="9281" y="5768"/>
                  </a:cubicBezTo>
                  <a:lnTo>
                    <a:pt x="9318" y="5768"/>
                  </a:lnTo>
                  <a:cubicBezTo>
                    <a:pt x="9355" y="5768"/>
                    <a:pt x="9392" y="5731"/>
                    <a:pt x="9428" y="5731"/>
                  </a:cubicBezTo>
                  <a:lnTo>
                    <a:pt x="10020" y="4733"/>
                  </a:lnTo>
                  <a:lnTo>
                    <a:pt x="10501" y="4918"/>
                  </a:lnTo>
                  <a:lnTo>
                    <a:pt x="10279" y="5990"/>
                  </a:lnTo>
                  <a:cubicBezTo>
                    <a:pt x="10279" y="6027"/>
                    <a:pt x="10279" y="6101"/>
                    <a:pt x="10353" y="6101"/>
                  </a:cubicBezTo>
                  <a:lnTo>
                    <a:pt x="10390" y="6101"/>
                  </a:lnTo>
                  <a:cubicBezTo>
                    <a:pt x="10390" y="6101"/>
                    <a:pt x="10427" y="6101"/>
                    <a:pt x="10464" y="6064"/>
                  </a:cubicBezTo>
                  <a:lnTo>
                    <a:pt x="11092" y="5103"/>
                  </a:lnTo>
                  <a:lnTo>
                    <a:pt x="11536" y="5251"/>
                  </a:lnTo>
                  <a:lnTo>
                    <a:pt x="11314" y="6323"/>
                  </a:lnTo>
                  <a:cubicBezTo>
                    <a:pt x="11314" y="6397"/>
                    <a:pt x="11351" y="6434"/>
                    <a:pt x="11388" y="6434"/>
                  </a:cubicBezTo>
                  <a:cubicBezTo>
                    <a:pt x="11388" y="6471"/>
                    <a:pt x="11425" y="6471"/>
                    <a:pt x="11425" y="6471"/>
                  </a:cubicBezTo>
                  <a:cubicBezTo>
                    <a:pt x="11462" y="6471"/>
                    <a:pt x="11499" y="6434"/>
                    <a:pt x="11499" y="6397"/>
                  </a:cubicBezTo>
                  <a:lnTo>
                    <a:pt x="12127" y="5436"/>
                  </a:lnTo>
                  <a:lnTo>
                    <a:pt x="12571" y="5583"/>
                  </a:lnTo>
                  <a:lnTo>
                    <a:pt x="12386" y="6693"/>
                  </a:lnTo>
                  <a:cubicBezTo>
                    <a:pt x="12349" y="6730"/>
                    <a:pt x="12386" y="6766"/>
                    <a:pt x="12423" y="6803"/>
                  </a:cubicBezTo>
                  <a:lnTo>
                    <a:pt x="12460" y="6803"/>
                  </a:lnTo>
                  <a:cubicBezTo>
                    <a:pt x="12497" y="6803"/>
                    <a:pt x="12534" y="6803"/>
                    <a:pt x="12571" y="6766"/>
                  </a:cubicBezTo>
                  <a:lnTo>
                    <a:pt x="13163" y="5805"/>
                  </a:lnTo>
                  <a:lnTo>
                    <a:pt x="13643" y="5953"/>
                  </a:lnTo>
                  <a:lnTo>
                    <a:pt x="13421" y="7025"/>
                  </a:lnTo>
                  <a:cubicBezTo>
                    <a:pt x="13421" y="7099"/>
                    <a:pt x="13421" y="7136"/>
                    <a:pt x="13458" y="7136"/>
                  </a:cubicBezTo>
                  <a:cubicBezTo>
                    <a:pt x="13495" y="7173"/>
                    <a:pt x="13495" y="7173"/>
                    <a:pt x="13495" y="7173"/>
                  </a:cubicBezTo>
                  <a:cubicBezTo>
                    <a:pt x="13532" y="7173"/>
                    <a:pt x="13569" y="7136"/>
                    <a:pt x="13606" y="7099"/>
                  </a:cubicBezTo>
                  <a:lnTo>
                    <a:pt x="14235" y="6138"/>
                  </a:lnTo>
                  <a:lnTo>
                    <a:pt x="14678" y="6286"/>
                  </a:lnTo>
                  <a:lnTo>
                    <a:pt x="14457" y="7395"/>
                  </a:lnTo>
                  <a:cubicBezTo>
                    <a:pt x="14457" y="7432"/>
                    <a:pt x="14493" y="7469"/>
                    <a:pt x="14530" y="7506"/>
                  </a:cubicBezTo>
                  <a:lnTo>
                    <a:pt x="14567" y="7506"/>
                  </a:lnTo>
                  <a:cubicBezTo>
                    <a:pt x="14604" y="7506"/>
                    <a:pt x="14641" y="7506"/>
                    <a:pt x="14641" y="7469"/>
                  </a:cubicBezTo>
                  <a:lnTo>
                    <a:pt x="15270" y="6471"/>
                  </a:lnTo>
                  <a:lnTo>
                    <a:pt x="15714" y="6656"/>
                  </a:lnTo>
                  <a:lnTo>
                    <a:pt x="15529" y="7728"/>
                  </a:lnTo>
                  <a:cubicBezTo>
                    <a:pt x="15492" y="7802"/>
                    <a:pt x="15529" y="7839"/>
                    <a:pt x="15566" y="7839"/>
                  </a:cubicBezTo>
                  <a:cubicBezTo>
                    <a:pt x="15603" y="7876"/>
                    <a:pt x="15603" y="7876"/>
                    <a:pt x="15603" y="7876"/>
                  </a:cubicBezTo>
                  <a:cubicBezTo>
                    <a:pt x="15640" y="7876"/>
                    <a:pt x="15677" y="7839"/>
                    <a:pt x="15714" y="7802"/>
                  </a:cubicBezTo>
                  <a:lnTo>
                    <a:pt x="16305" y="6840"/>
                  </a:lnTo>
                  <a:lnTo>
                    <a:pt x="16786" y="6988"/>
                  </a:lnTo>
                  <a:lnTo>
                    <a:pt x="16564" y="8097"/>
                  </a:lnTo>
                  <a:cubicBezTo>
                    <a:pt x="16564" y="8134"/>
                    <a:pt x="16564" y="8171"/>
                    <a:pt x="16601" y="8208"/>
                  </a:cubicBezTo>
                  <a:lnTo>
                    <a:pt x="16638" y="8208"/>
                  </a:lnTo>
                  <a:cubicBezTo>
                    <a:pt x="16675" y="8208"/>
                    <a:pt x="16712" y="8208"/>
                    <a:pt x="16749" y="8171"/>
                  </a:cubicBezTo>
                  <a:lnTo>
                    <a:pt x="17377" y="7173"/>
                  </a:lnTo>
                  <a:lnTo>
                    <a:pt x="17821" y="7321"/>
                  </a:lnTo>
                  <a:lnTo>
                    <a:pt x="17599" y="8430"/>
                  </a:lnTo>
                  <a:cubicBezTo>
                    <a:pt x="17599" y="8467"/>
                    <a:pt x="17636" y="8541"/>
                    <a:pt x="17673" y="8541"/>
                  </a:cubicBezTo>
                  <a:cubicBezTo>
                    <a:pt x="17673" y="8541"/>
                    <a:pt x="17673" y="8578"/>
                    <a:pt x="17710" y="8578"/>
                  </a:cubicBezTo>
                  <a:cubicBezTo>
                    <a:pt x="17747" y="8578"/>
                    <a:pt x="17784" y="8541"/>
                    <a:pt x="17784" y="8504"/>
                  </a:cubicBezTo>
                  <a:lnTo>
                    <a:pt x="18412" y="7543"/>
                  </a:lnTo>
                  <a:lnTo>
                    <a:pt x="18856" y="7691"/>
                  </a:lnTo>
                  <a:lnTo>
                    <a:pt x="18634" y="8800"/>
                  </a:lnTo>
                  <a:cubicBezTo>
                    <a:pt x="18634" y="8837"/>
                    <a:pt x="18671" y="8874"/>
                    <a:pt x="18708" y="8911"/>
                  </a:cubicBezTo>
                  <a:lnTo>
                    <a:pt x="18745" y="8911"/>
                  </a:lnTo>
                  <a:cubicBezTo>
                    <a:pt x="18782" y="8911"/>
                    <a:pt x="18819" y="8911"/>
                    <a:pt x="18819" y="8874"/>
                  </a:cubicBezTo>
                  <a:lnTo>
                    <a:pt x="19448" y="7876"/>
                  </a:lnTo>
                  <a:lnTo>
                    <a:pt x="19928" y="8023"/>
                  </a:lnTo>
                  <a:lnTo>
                    <a:pt x="19706" y="9133"/>
                  </a:lnTo>
                  <a:cubicBezTo>
                    <a:pt x="19669" y="9170"/>
                    <a:pt x="19706" y="9244"/>
                    <a:pt x="19743" y="9244"/>
                  </a:cubicBezTo>
                  <a:lnTo>
                    <a:pt x="19780" y="9244"/>
                  </a:lnTo>
                  <a:cubicBezTo>
                    <a:pt x="19817" y="9244"/>
                    <a:pt x="19854" y="9244"/>
                    <a:pt x="19891" y="9207"/>
                  </a:cubicBezTo>
                  <a:lnTo>
                    <a:pt x="20520" y="8208"/>
                  </a:lnTo>
                  <a:lnTo>
                    <a:pt x="20963" y="8356"/>
                  </a:lnTo>
                  <a:lnTo>
                    <a:pt x="20742" y="9502"/>
                  </a:lnTo>
                  <a:cubicBezTo>
                    <a:pt x="20742" y="9539"/>
                    <a:pt x="20742" y="9576"/>
                    <a:pt x="20815" y="9613"/>
                  </a:cubicBezTo>
                  <a:lnTo>
                    <a:pt x="20852" y="9613"/>
                  </a:lnTo>
                  <a:cubicBezTo>
                    <a:pt x="20852" y="9613"/>
                    <a:pt x="20889" y="9576"/>
                    <a:pt x="20926" y="9576"/>
                  </a:cubicBezTo>
                  <a:lnTo>
                    <a:pt x="21555" y="8578"/>
                  </a:lnTo>
                  <a:lnTo>
                    <a:pt x="21999" y="8726"/>
                  </a:lnTo>
                  <a:lnTo>
                    <a:pt x="21777" y="9835"/>
                  </a:lnTo>
                  <a:cubicBezTo>
                    <a:pt x="21777" y="9872"/>
                    <a:pt x="21814" y="9946"/>
                    <a:pt x="21851" y="9946"/>
                  </a:cubicBezTo>
                  <a:lnTo>
                    <a:pt x="21888" y="9946"/>
                  </a:lnTo>
                  <a:cubicBezTo>
                    <a:pt x="21925" y="9946"/>
                    <a:pt x="21962" y="9946"/>
                    <a:pt x="21962" y="9909"/>
                  </a:cubicBezTo>
                  <a:lnTo>
                    <a:pt x="22590" y="8911"/>
                  </a:lnTo>
                  <a:lnTo>
                    <a:pt x="23071" y="9059"/>
                  </a:lnTo>
                  <a:lnTo>
                    <a:pt x="22849" y="10168"/>
                  </a:lnTo>
                  <a:cubicBezTo>
                    <a:pt x="22812" y="10242"/>
                    <a:pt x="22849" y="10279"/>
                    <a:pt x="22886" y="10316"/>
                  </a:cubicBezTo>
                  <a:lnTo>
                    <a:pt x="22923" y="10316"/>
                  </a:lnTo>
                  <a:cubicBezTo>
                    <a:pt x="22960" y="10316"/>
                    <a:pt x="22997" y="10279"/>
                    <a:pt x="23034" y="10279"/>
                  </a:cubicBezTo>
                  <a:lnTo>
                    <a:pt x="23662" y="9280"/>
                  </a:lnTo>
                  <a:lnTo>
                    <a:pt x="24106" y="9428"/>
                  </a:lnTo>
                  <a:lnTo>
                    <a:pt x="23884" y="10537"/>
                  </a:lnTo>
                  <a:cubicBezTo>
                    <a:pt x="23884" y="10574"/>
                    <a:pt x="23884" y="10611"/>
                    <a:pt x="23958" y="10648"/>
                  </a:cubicBezTo>
                  <a:lnTo>
                    <a:pt x="23995" y="10648"/>
                  </a:lnTo>
                  <a:cubicBezTo>
                    <a:pt x="23995" y="10648"/>
                    <a:pt x="24032" y="10648"/>
                    <a:pt x="24069" y="10611"/>
                  </a:cubicBezTo>
                  <a:lnTo>
                    <a:pt x="24697" y="9613"/>
                  </a:lnTo>
                  <a:lnTo>
                    <a:pt x="25141" y="9761"/>
                  </a:lnTo>
                  <a:lnTo>
                    <a:pt x="24919" y="10870"/>
                  </a:lnTo>
                  <a:cubicBezTo>
                    <a:pt x="24919" y="10907"/>
                    <a:pt x="24956" y="10981"/>
                    <a:pt x="24993" y="10981"/>
                  </a:cubicBezTo>
                  <a:cubicBezTo>
                    <a:pt x="24993" y="10981"/>
                    <a:pt x="24993" y="11018"/>
                    <a:pt x="25030" y="11018"/>
                  </a:cubicBezTo>
                  <a:cubicBezTo>
                    <a:pt x="25067" y="11018"/>
                    <a:pt x="25104" y="10981"/>
                    <a:pt x="25104" y="10944"/>
                  </a:cubicBezTo>
                  <a:lnTo>
                    <a:pt x="25733" y="9946"/>
                  </a:lnTo>
                  <a:lnTo>
                    <a:pt x="26213" y="10094"/>
                  </a:lnTo>
                  <a:lnTo>
                    <a:pt x="25954" y="11240"/>
                  </a:lnTo>
                  <a:cubicBezTo>
                    <a:pt x="25954" y="11277"/>
                    <a:pt x="25991" y="11314"/>
                    <a:pt x="26028" y="11351"/>
                  </a:cubicBezTo>
                  <a:lnTo>
                    <a:pt x="26065" y="11351"/>
                  </a:lnTo>
                  <a:cubicBezTo>
                    <a:pt x="26102" y="11351"/>
                    <a:pt x="26139" y="11351"/>
                    <a:pt x="26139" y="11314"/>
                  </a:cubicBezTo>
                  <a:lnTo>
                    <a:pt x="26805" y="10316"/>
                  </a:lnTo>
                  <a:lnTo>
                    <a:pt x="27248" y="10464"/>
                  </a:lnTo>
                  <a:lnTo>
                    <a:pt x="27027" y="11573"/>
                  </a:lnTo>
                  <a:cubicBezTo>
                    <a:pt x="27027" y="11610"/>
                    <a:pt x="27027" y="11684"/>
                    <a:pt x="27064" y="11684"/>
                  </a:cubicBezTo>
                  <a:lnTo>
                    <a:pt x="27100" y="11684"/>
                  </a:lnTo>
                  <a:cubicBezTo>
                    <a:pt x="27137" y="11684"/>
                    <a:pt x="27174" y="11684"/>
                    <a:pt x="27211" y="11647"/>
                  </a:cubicBezTo>
                  <a:lnTo>
                    <a:pt x="27840" y="10648"/>
                  </a:lnTo>
                  <a:lnTo>
                    <a:pt x="28284" y="10796"/>
                  </a:lnTo>
                  <a:lnTo>
                    <a:pt x="28062" y="11942"/>
                  </a:lnTo>
                  <a:cubicBezTo>
                    <a:pt x="28062" y="11979"/>
                    <a:pt x="28099" y="12016"/>
                    <a:pt x="28136" y="12053"/>
                  </a:cubicBezTo>
                  <a:lnTo>
                    <a:pt x="28173" y="12053"/>
                  </a:lnTo>
                  <a:cubicBezTo>
                    <a:pt x="28210" y="12053"/>
                    <a:pt x="28247" y="12016"/>
                    <a:pt x="28247" y="12016"/>
                  </a:cubicBezTo>
                  <a:lnTo>
                    <a:pt x="28875" y="10981"/>
                  </a:lnTo>
                  <a:lnTo>
                    <a:pt x="29319" y="11129"/>
                  </a:lnTo>
                  <a:lnTo>
                    <a:pt x="29097" y="12275"/>
                  </a:lnTo>
                  <a:cubicBezTo>
                    <a:pt x="29097" y="12312"/>
                    <a:pt x="29134" y="12386"/>
                    <a:pt x="29171" y="12386"/>
                  </a:cubicBezTo>
                  <a:lnTo>
                    <a:pt x="29208" y="12386"/>
                  </a:lnTo>
                  <a:cubicBezTo>
                    <a:pt x="29245" y="12386"/>
                    <a:pt x="29282" y="12386"/>
                    <a:pt x="29282" y="12349"/>
                  </a:cubicBezTo>
                  <a:lnTo>
                    <a:pt x="29947" y="11351"/>
                  </a:lnTo>
                  <a:lnTo>
                    <a:pt x="30391" y="11499"/>
                  </a:lnTo>
                  <a:lnTo>
                    <a:pt x="30169" y="12608"/>
                  </a:lnTo>
                  <a:cubicBezTo>
                    <a:pt x="30132" y="12682"/>
                    <a:pt x="30169" y="12719"/>
                    <a:pt x="30206" y="12756"/>
                  </a:cubicBezTo>
                  <a:lnTo>
                    <a:pt x="30243" y="12756"/>
                  </a:lnTo>
                  <a:cubicBezTo>
                    <a:pt x="30280" y="12756"/>
                    <a:pt x="30317" y="12719"/>
                    <a:pt x="30354" y="12719"/>
                  </a:cubicBezTo>
                  <a:lnTo>
                    <a:pt x="30982" y="11684"/>
                  </a:lnTo>
                  <a:lnTo>
                    <a:pt x="31426" y="11831"/>
                  </a:lnTo>
                  <a:lnTo>
                    <a:pt x="31204" y="12978"/>
                  </a:lnTo>
                  <a:cubicBezTo>
                    <a:pt x="31204" y="13015"/>
                    <a:pt x="31241" y="13088"/>
                    <a:pt x="31278" y="13088"/>
                  </a:cubicBezTo>
                  <a:lnTo>
                    <a:pt x="31315" y="13088"/>
                  </a:lnTo>
                  <a:cubicBezTo>
                    <a:pt x="31352" y="13088"/>
                    <a:pt x="31389" y="13088"/>
                    <a:pt x="31389" y="13051"/>
                  </a:cubicBezTo>
                  <a:lnTo>
                    <a:pt x="32018" y="12053"/>
                  </a:lnTo>
                  <a:lnTo>
                    <a:pt x="32498" y="12164"/>
                  </a:lnTo>
                  <a:lnTo>
                    <a:pt x="32239" y="13310"/>
                  </a:lnTo>
                  <a:cubicBezTo>
                    <a:pt x="32239" y="13384"/>
                    <a:pt x="32276" y="13421"/>
                    <a:pt x="32313" y="13421"/>
                  </a:cubicBezTo>
                  <a:cubicBezTo>
                    <a:pt x="32313" y="13458"/>
                    <a:pt x="32350" y="13458"/>
                    <a:pt x="32350" y="13458"/>
                  </a:cubicBezTo>
                  <a:cubicBezTo>
                    <a:pt x="32387" y="13458"/>
                    <a:pt x="32424" y="13421"/>
                    <a:pt x="32424" y="13384"/>
                  </a:cubicBezTo>
                  <a:lnTo>
                    <a:pt x="33090" y="12386"/>
                  </a:lnTo>
                  <a:lnTo>
                    <a:pt x="33533" y="12534"/>
                  </a:lnTo>
                  <a:lnTo>
                    <a:pt x="33312" y="13680"/>
                  </a:lnTo>
                  <a:cubicBezTo>
                    <a:pt x="33312" y="13717"/>
                    <a:pt x="33312" y="13754"/>
                    <a:pt x="33349" y="13791"/>
                  </a:cubicBezTo>
                  <a:lnTo>
                    <a:pt x="33386" y="13791"/>
                  </a:lnTo>
                  <a:cubicBezTo>
                    <a:pt x="33422" y="13791"/>
                    <a:pt x="33459" y="13791"/>
                    <a:pt x="33496" y="13754"/>
                  </a:cubicBezTo>
                  <a:lnTo>
                    <a:pt x="34125" y="12719"/>
                  </a:lnTo>
                  <a:lnTo>
                    <a:pt x="34569" y="12867"/>
                  </a:lnTo>
                  <a:lnTo>
                    <a:pt x="34347" y="14013"/>
                  </a:lnTo>
                  <a:cubicBezTo>
                    <a:pt x="34347" y="14050"/>
                    <a:pt x="34384" y="14124"/>
                    <a:pt x="34421" y="14124"/>
                  </a:cubicBezTo>
                  <a:lnTo>
                    <a:pt x="34458" y="14124"/>
                  </a:lnTo>
                  <a:cubicBezTo>
                    <a:pt x="34495" y="14124"/>
                    <a:pt x="34532" y="14124"/>
                    <a:pt x="34532" y="14087"/>
                  </a:cubicBezTo>
                  <a:lnTo>
                    <a:pt x="35197" y="13051"/>
                  </a:lnTo>
                  <a:lnTo>
                    <a:pt x="35641" y="13199"/>
                  </a:lnTo>
                  <a:lnTo>
                    <a:pt x="35382" y="14345"/>
                  </a:lnTo>
                  <a:cubicBezTo>
                    <a:pt x="35382" y="14419"/>
                    <a:pt x="35419" y="14456"/>
                    <a:pt x="35456" y="14493"/>
                  </a:cubicBezTo>
                  <a:lnTo>
                    <a:pt x="35493" y="14493"/>
                  </a:lnTo>
                  <a:cubicBezTo>
                    <a:pt x="35530" y="14493"/>
                    <a:pt x="35567" y="14456"/>
                    <a:pt x="35567" y="14456"/>
                  </a:cubicBezTo>
                  <a:lnTo>
                    <a:pt x="36232" y="13421"/>
                  </a:lnTo>
                  <a:lnTo>
                    <a:pt x="36676" y="13569"/>
                  </a:lnTo>
                  <a:lnTo>
                    <a:pt x="36454" y="14715"/>
                  </a:lnTo>
                  <a:cubicBezTo>
                    <a:pt x="36417" y="14752"/>
                    <a:pt x="36454" y="14789"/>
                    <a:pt x="36491" y="14826"/>
                  </a:cubicBezTo>
                  <a:lnTo>
                    <a:pt x="36528" y="14826"/>
                  </a:lnTo>
                  <a:cubicBezTo>
                    <a:pt x="36565" y="14826"/>
                    <a:pt x="36602" y="14826"/>
                    <a:pt x="36639" y="14789"/>
                  </a:cubicBezTo>
                  <a:lnTo>
                    <a:pt x="37267" y="13754"/>
                  </a:lnTo>
                  <a:lnTo>
                    <a:pt x="37711" y="13902"/>
                  </a:lnTo>
                  <a:lnTo>
                    <a:pt x="37489" y="15048"/>
                  </a:lnTo>
                  <a:cubicBezTo>
                    <a:pt x="37489" y="15085"/>
                    <a:pt x="37489" y="15159"/>
                    <a:pt x="37563" y="15159"/>
                  </a:cubicBezTo>
                  <a:cubicBezTo>
                    <a:pt x="37563" y="15159"/>
                    <a:pt x="37563" y="15196"/>
                    <a:pt x="37600" y="15196"/>
                  </a:cubicBezTo>
                  <a:cubicBezTo>
                    <a:pt x="37600" y="15196"/>
                    <a:pt x="37637" y="15159"/>
                    <a:pt x="37674" y="15122"/>
                  </a:cubicBezTo>
                  <a:lnTo>
                    <a:pt x="38340" y="14087"/>
                  </a:lnTo>
                  <a:lnTo>
                    <a:pt x="38746" y="14235"/>
                  </a:lnTo>
                  <a:lnTo>
                    <a:pt x="38524" y="15418"/>
                  </a:lnTo>
                  <a:cubicBezTo>
                    <a:pt x="38524" y="15455"/>
                    <a:pt x="38561" y="15492"/>
                    <a:pt x="38598" y="15529"/>
                  </a:cubicBezTo>
                  <a:lnTo>
                    <a:pt x="38635" y="15529"/>
                  </a:lnTo>
                  <a:cubicBezTo>
                    <a:pt x="38672" y="15529"/>
                    <a:pt x="38709" y="15529"/>
                    <a:pt x="38709" y="15492"/>
                  </a:cubicBezTo>
                  <a:lnTo>
                    <a:pt x="39375" y="14456"/>
                  </a:lnTo>
                  <a:lnTo>
                    <a:pt x="39818" y="14604"/>
                  </a:lnTo>
                  <a:lnTo>
                    <a:pt x="39597" y="15750"/>
                  </a:lnTo>
                  <a:cubicBezTo>
                    <a:pt x="39560" y="15787"/>
                    <a:pt x="39597" y="15861"/>
                    <a:pt x="39634" y="15861"/>
                  </a:cubicBezTo>
                  <a:lnTo>
                    <a:pt x="39671" y="15861"/>
                  </a:lnTo>
                  <a:cubicBezTo>
                    <a:pt x="39708" y="15861"/>
                    <a:pt x="39744" y="15861"/>
                    <a:pt x="39781" y="15824"/>
                  </a:cubicBezTo>
                  <a:lnTo>
                    <a:pt x="40410" y="14789"/>
                  </a:lnTo>
                  <a:lnTo>
                    <a:pt x="40854" y="14937"/>
                  </a:lnTo>
                  <a:lnTo>
                    <a:pt x="40632" y="16120"/>
                  </a:lnTo>
                  <a:cubicBezTo>
                    <a:pt x="40632" y="16157"/>
                    <a:pt x="40632" y="16194"/>
                    <a:pt x="40706" y="16231"/>
                  </a:cubicBezTo>
                  <a:lnTo>
                    <a:pt x="40743" y="16231"/>
                  </a:lnTo>
                  <a:cubicBezTo>
                    <a:pt x="40743" y="16231"/>
                    <a:pt x="40780" y="16194"/>
                    <a:pt x="40817" y="16194"/>
                  </a:cubicBezTo>
                  <a:lnTo>
                    <a:pt x="41482" y="15159"/>
                  </a:lnTo>
                  <a:lnTo>
                    <a:pt x="41926" y="15270"/>
                  </a:lnTo>
                  <a:lnTo>
                    <a:pt x="41667" y="16453"/>
                  </a:lnTo>
                  <a:cubicBezTo>
                    <a:pt x="41667" y="16490"/>
                    <a:pt x="41704" y="16564"/>
                    <a:pt x="41741" y="16564"/>
                  </a:cubicBezTo>
                  <a:lnTo>
                    <a:pt x="41778" y="16564"/>
                  </a:lnTo>
                  <a:cubicBezTo>
                    <a:pt x="41815" y="16564"/>
                    <a:pt x="41852" y="16564"/>
                    <a:pt x="41852" y="16527"/>
                  </a:cubicBezTo>
                  <a:lnTo>
                    <a:pt x="42517" y="15492"/>
                  </a:lnTo>
                  <a:lnTo>
                    <a:pt x="42961" y="15639"/>
                  </a:lnTo>
                  <a:lnTo>
                    <a:pt x="42739" y="16786"/>
                  </a:lnTo>
                  <a:cubicBezTo>
                    <a:pt x="42702" y="16859"/>
                    <a:pt x="42739" y="16896"/>
                    <a:pt x="42776" y="16933"/>
                  </a:cubicBezTo>
                  <a:lnTo>
                    <a:pt x="42813" y="16933"/>
                  </a:lnTo>
                  <a:cubicBezTo>
                    <a:pt x="42850" y="16933"/>
                    <a:pt x="42887" y="16896"/>
                    <a:pt x="42924" y="16896"/>
                  </a:cubicBezTo>
                  <a:lnTo>
                    <a:pt x="43552" y="15824"/>
                  </a:lnTo>
                  <a:lnTo>
                    <a:pt x="43996" y="15972"/>
                  </a:lnTo>
                  <a:lnTo>
                    <a:pt x="43774" y="17155"/>
                  </a:lnTo>
                  <a:cubicBezTo>
                    <a:pt x="43774" y="17192"/>
                    <a:pt x="43774" y="17266"/>
                    <a:pt x="43811" y="17266"/>
                  </a:cubicBezTo>
                  <a:lnTo>
                    <a:pt x="43848" y="17266"/>
                  </a:lnTo>
                  <a:cubicBezTo>
                    <a:pt x="43885" y="17266"/>
                    <a:pt x="43922" y="17266"/>
                    <a:pt x="43959" y="17229"/>
                  </a:cubicBezTo>
                  <a:lnTo>
                    <a:pt x="44625" y="16194"/>
                  </a:lnTo>
                  <a:lnTo>
                    <a:pt x="45031" y="16342"/>
                  </a:lnTo>
                  <a:lnTo>
                    <a:pt x="44809" y="17488"/>
                  </a:lnTo>
                  <a:cubicBezTo>
                    <a:pt x="44809" y="17562"/>
                    <a:pt x="44846" y="17599"/>
                    <a:pt x="44883" y="17636"/>
                  </a:cubicBezTo>
                  <a:lnTo>
                    <a:pt x="44920" y="17636"/>
                  </a:lnTo>
                  <a:cubicBezTo>
                    <a:pt x="44957" y="17636"/>
                    <a:pt x="44994" y="17599"/>
                    <a:pt x="44994" y="17599"/>
                  </a:cubicBezTo>
                  <a:lnTo>
                    <a:pt x="45660" y="16527"/>
                  </a:lnTo>
                  <a:lnTo>
                    <a:pt x="46103" y="16675"/>
                  </a:lnTo>
                  <a:lnTo>
                    <a:pt x="45845" y="17858"/>
                  </a:lnTo>
                  <a:cubicBezTo>
                    <a:pt x="45845" y="17895"/>
                    <a:pt x="45882" y="17969"/>
                    <a:pt x="45919" y="17969"/>
                  </a:cubicBezTo>
                  <a:lnTo>
                    <a:pt x="45956" y="17969"/>
                  </a:lnTo>
                  <a:cubicBezTo>
                    <a:pt x="45993" y="17969"/>
                    <a:pt x="46029" y="17969"/>
                    <a:pt x="46029" y="17932"/>
                  </a:cubicBezTo>
                  <a:lnTo>
                    <a:pt x="46695" y="16896"/>
                  </a:lnTo>
                  <a:lnTo>
                    <a:pt x="47139" y="17044"/>
                  </a:lnTo>
                  <a:lnTo>
                    <a:pt x="46917" y="18190"/>
                  </a:lnTo>
                  <a:cubicBezTo>
                    <a:pt x="46917" y="18264"/>
                    <a:pt x="46917" y="18301"/>
                    <a:pt x="46954" y="18338"/>
                  </a:cubicBezTo>
                  <a:lnTo>
                    <a:pt x="46991" y="18338"/>
                  </a:lnTo>
                  <a:cubicBezTo>
                    <a:pt x="47028" y="18338"/>
                    <a:pt x="47065" y="18301"/>
                    <a:pt x="47102" y="18301"/>
                  </a:cubicBezTo>
                  <a:lnTo>
                    <a:pt x="47767" y="17229"/>
                  </a:lnTo>
                  <a:lnTo>
                    <a:pt x="48174" y="17377"/>
                  </a:lnTo>
                  <a:lnTo>
                    <a:pt x="47952" y="18560"/>
                  </a:lnTo>
                  <a:cubicBezTo>
                    <a:pt x="47952" y="18597"/>
                    <a:pt x="47989" y="18634"/>
                    <a:pt x="48026" y="18671"/>
                  </a:cubicBezTo>
                  <a:lnTo>
                    <a:pt x="48063" y="18671"/>
                  </a:lnTo>
                  <a:cubicBezTo>
                    <a:pt x="48100" y="18671"/>
                    <a:pt x="48137" y="18671"/>
                    <a:pt x="48137" y="18634"/>
                  </a:cubicBezTo>
                  <a:lnTo>
                    <a:pt x="48802" y="17562"/>
                  </a:lnTo>
                  <a:lnTo>
                    <a:pt x="49246" y="17710"/>
                  </a:lnTo>
                  <a:lnTo>
                    <a:pt x="48987" y="18893"/>
                  </a:lnTo>
                  <a:cubicBezTo>
                    <a:pt x="48987" y="18930"/>
                    <a:pt x="49024" y="19004"/>
                    <a:pt x="49061" y="19004"/>
                  </a:cubicBezTo>
                  <a:cubicBezTo>
                    <a:pt x="49061" y="19004"/>
                    <a:pt x="49098" y="19041"/>
                    <a:pt x="49098" y="19041"/>
                  </a:cubicBezTo>
                  <a:cubicBezTo>
                    <a:pt x="49135" y="19041"/>
                    <a:pt x="49172" y="19004"/>
                    <a:pt x="49172" y="18967"/>
                  </a:cubicBezTo>
                  <a:lnTo>
                    <a:pt x="49874" y="17932"/>
                  </a:lnTo>
                  <a:lnTo>
                    <a:pt x="50281" y="18043"/>
                  </a:lnTo>
                  <a:lnTo>
                    <a:pt x="50059" y="19263"/>
                  </a:lnTo>
                  <a:cubicBezTo>
                    <a:pt x="50059" y="19300"/>
                    <a:pt x="50059" y="19337"/>
                    <a:pt x="50096" y="19373"/>
                  </a:cubicBezTo>
                  <a:lnTo>
                    <a:pt x="50133" y="19373"/>
                  </a:lnTo>
                  <a:cubicBezTo>
                    <a:pt x="50170" y="19373"/>
                    <a:pt x="50207" y="19337"/>
                    <a:pt x="50244" y="19337"/>
                  </a:cubicBezTo>
                  <a:lnTo>
                    <a:pt x="50910" y="18264"/>
                  </a:lnTo>
                  <a:lnTo>
                    <a:pt x="51353" y="18412"/>
                  </a:lnTo>
                  <a:lnTo>
                    <a:pt x="51094" y="19595"/>
                  </a:lnTo>
                  <a:cubicBezTo>
                    <a:pt x="51094" y="19632"/>
                    <a:pt x="51131" y="19706"/>
                    <a:pt x="51168" y="19706"/>
                  </a:cubicBezTo>
                  <a:lnTo>
                    <a:pt x="51205" y="19706"/>
                  </a:lnTo>
                  <a:cubicBezTo>
                    <a:pt x="51242" y="19706"/>
                    <a:pt x="51279" y="19706"/>
                    <a:pt x="51279" y="19669"/>
                  </a:cubicBezTo>
                  <a:lnTo>
                    <a:pt x="51945" y="18597"/>
                  </a:lnTo>
                  <a:lnTo>
                    <a:pt x="52388" y="18745"/>
                  </a:lnTo>
                  <a:lnTo>
                    <a:pt x="52130" y="19928"/>
                  </a:lnTo>
                  <a:cubicBezTo>
                    <a:pt x="52130" y="20002"/>
                    <a:pt x="52167" y="20039"/>
                    <a:pt x="52204" y="20076"/>
                  </a:cubicBezTo>
                  <a:lnTo>
                    <a:pt x="52241" y="20076"/>
                  </a:lnTo>
                  <a:cubicBezTo>
                    <a:pt x="52278" y="20076"/>
                    <a:pt x="52315" y="20039"/>
                    <a:pt x="52315" y="20039"/>
                  </a:cubicBezTo>
                  <a:lnTo>
                    <a:pt x="53017" y="18967"/>
                  </a:lnTo>
                  <a:lnTo>
                    <a:pt x="53424" y="19115"/>
                  </a:lnTo>
                  <a:lnTo>
                    <a:pt x="53202" y="20298"/>
                  </a:lnTo>
                  <a:cubicBezTo>
                    <a:pt x="53165" y="20335"/>
                    <a:pt x="53202" y="20409"/>
                    <a:pt x="53239" y="20409"/>
                  </a:cubicBezTo>
                  <a:lnTo>
                    <a:pt x="53276" y="20409"/>
                  </a:lnTo>
                  <a:cubicBezTo>
                    <a:pt x="53313" y="20409"/>
                    <a:pt x="53350" y="20409"/>
                    <a:pt x="53387" y="20372"/>
                  </a:cubicBezTo>
                  <a:lnTo>
                    <a:pt x="54052" y="19300"/>
                  </a:lnTo>
                  <a:lnTo>
                    <a:pt x="54459" y="19447"/>
                  </a:lnTo>
                  <a:lnTo>
                    <a:pt x="54237" y="20630"/>
                  </a:lnTo>
                  <a:cubicBezTo>
                    <a:pt x="54237" y="20704"/>
                    <a:pt x="54237" y="20741"/>
                    <a:pt x="54311" y="20741"/>
                  </a:cubicBezTo>
                  <a:cubicBezTo>
                    <a:pt x="54311" y="20778"/>
                    <a:pt x="54311" y="20778"/>
                    <a:pt x="54348" y="20778"/>
                  </a:cubicBezTo>
                  <a:cubicBezTo>
                    <a:pt x="54348" y="20778"/>
                    <a:pt x="54385" y="20741"/>
                    <a:pt x="54422" y="20704"/>
                  </a:cubicBezTo>
                  <a:lnTo>
                    <a:pt x="55087" y="19669"/>
                  </a:lnTo>
                  <a:lnTo>
                    <a:pt x="55531" y="19780"/>
                  </a:lnTo>
                  <a:lnTo>
                    <a:pt x="55272" y="21000"/>
                  </a:lnTo>
                  <a:cubicBezTo>
                    <a:pt x="55272" y="21037"/>
                    <a:pt x="55309" y="21074"/>
                    <a:pt x="55346" y="21111"/>
                  </a:cubicBezTo>
                  <a:lnTo>
                    <a:pt x="55383" y="21111"/>
                  </a:lnTo>
                  <a:cubicBezTo>
                    <a:pt x="55420" y="21111"/>
                    <a:pt x="55457" y="21111"/>
                    <a:pt x="55457" y="21074"/>
                  </a:cubicBezTo>
                  <a:lnTo>
                    <a:pt x="56159" y="20002"/>
                  </a:lnTo>
                  <a:lnTo>
                    <a:pt x="56566" y="20150"/>
                  </a:lnTo>
                  <a:lnTo>
                    <a:pt x="56344" y="21333"/>
                  </a:lnTo>
                  <a:cubicBezTo>
                    <a:pt x="56307" y="21370"/>
                    <a:pt x="56344" y="21444"/>
                    <a:pt x="56381" y="21444"/>
                  </a:cubicBezTo>
                  <a:cubicBezTo>
                    <a:pt x="56418" y="21444"/>
                    <a:pt x="56418" y="21481"/>
                    <a:pt x="56418" y="21481"/>
                  </a:cubicBezTo>
                  <a:cubicBezTo>
                    <a:pt x="56455" y="21481"/>
                    <a:pt x="56492" y="21444"/>
                    <a:pt x="56529" y="21407"/>
                  </a:cubicBezTo>
                  <a:lnTo>
                    <a:pt x="57195" y="20335"/>
                  </a:lnTo>
                  <a:lnTo>
                    <a:pt x="57601" y="20483"/>
                  </a:lnTo>
                  <a:lnTo>
                    <a:pt x="57380" y="21703"/>
                  </a:lnTo>
                  <a:cubicBezTo>
                    <a:pt x="57380" y="21740"/>
                    <a:pt x="57380" y="21777"/>
                    <a:pt x="57453" y="21814"/>
                  </a:cubicBezTo>
                  <a:lnTo>
                    <a:pt x="57490" y="21814"/>
                  </a:lnTo>
                  <a:cubicBezTo>
                    <a:pt x="57490" y="21814"/>
                    <a:pt x="57527" y="21814"/>
                    <a:pt x="57564" y="21777"/>
                  </a:cubicBezTo>
                  <a:lnTo>
                    <a:pt x="58230" y="20704"/>
                  </a:lnTo>
                  <a:lnTo>
                    <a:pt x="58673" y="20815"/>
                  </a:lnTo>
                  <a:lnTo>
                    <a:pt x="58415" y="22035"/>
                  </a:lnTo>
                  <a:cubicBezTo>
                    <a:pt x="58415" y="22072"/>
                    <a:pt x="58452" y="22146"/>
                    <a:pt x="58489" y="22146"/>
                  </a:cubicBezTo>
                  <a:cubicBezTo>
                    <a:pt x="58489" y="22146"/>
                    <a:pt x="58489" y="22183"/>
                    <a:pt x="58526" y="22183"/>
                  </a:cubicBezTo>
                  <a:cubicBezTo>
                    <a:pt x="58563" y="22183"/>
                    <a:pt x="58600" y="22146"/>
                    <a:pt x="58600" y="22109"/>
                  </a:cubicBezTo>
                  <a:lnTo>
                    <a:pt x="59302" y="21037"/>
                  </a:lnTo>
                  <a:lnTo>
                    <a:pt x="59709" y="21185"/>
                  </a:lnTo>
                  <a:lnTo>
                    <a:pt x="59487" y="22405"/>
                  </a:lnTo>
                  <a:cubicBezTo>
                    <a:pt x="59450" y="22442"/>
                    <a:pt x="59487" y="22479"/>
                    <a:pt x="59524" y="22516"/>
                  </a:cubicBezTo>
                  <a:lnTo>
                    <a:pt x="59561" y="22516"/>
                  </a:lnTo>
                  <a:cubicBezTo>
                    <a:pt x="59598" y="22516"/>
                    <a:pt x="59635" y="22516"/>
                    <a:pt x="59672" y="22479"/>
                  </a:cubicBezTo>
                  <a:lnTo>
                    <a:pt x="60337" y="21407"/>
                  </a:lnTo>
                  <a:lnTo>
                    <a:pt x="60744" y="21518"/>
                  </a:lnTo>
                  <a:lnTo>
                    <a:pt x="60522" y="22738"/>
                  </a:lnTo>
                  <a:cubicBezTo>
                    <a:pt x="60522" y="22775"/>
                    <a:pt x="60522" y="22849"/>
                    <a:pt x="60596" y="22849"/>
                  </a:cubicBezTo>
                  <a:cubicBezTo>
                    <a:pt x="60596" y="22849"/>
                    <a:pt x="60596" y="22886"/>
                    <a:pt x="60633" y="22886"/>
                  </a:cubicBezTo>
                  <a:cubicBezTo>
                    <a:pt x="60633" y="22886"/>
                    <a:pt x="60670" y="22849"/>
                    <a:pt x="60707" y="22812"/>
                  </a:cubicBezTo>
                  <a:lnTo>
                    <a:pt x="61372" y="21740"/>
                  </a:lnTo>
                  <a:lnTo>
                    <a:pt x="61816" y="21887"/>
                  </a:lnTo>
                  <a:lnTo>
                    <a:pt x="61557" y="23108"/>
                  </a:lnTo>
                  <a:cubicBezTo>
                    <a:pt x="61557" y="23144"/>
                    <a:pt x="61594" y="23181"/>
                    <a:pt x="61631" y="23218"/>
                  </a:cubicBezTo>
                  <a:lnTo>
                    <a:pt x="61668" y="23218"/>
                  </a:lnTo>
                  <a:cubicBezTo>
                    <a:pt x="61705" y="23218"/>
                    <a:pt x="61742" y="23181"/>
                    <a:pt x="61742" y="23181"/>
                  </a:cubicBezTo>
                  <a:lnTo>
                    <a:pt x="62444" y="22072"/>
                  </a:lnTo>
                  <a:lnTo>
                    <a:pt x="62851" y="22220"/>
                  </a:lnTo>
                  <a:lnTo>
                    <a:pt x="62592" y="23440"/>
                  </a:lnTo>
                  <a:cubicBezTo>
                    <a:pt x="62592" y="23477"/>
                    <a:pt x="62629" y="23551"/>
                    <a:pt x="62666" y="23551"/>
                  </a:cubicBezTo>
                  <a:lnTo>
                    <a:pt x="62703" y="23551"/>
                  </a:lnTo>
                  <a:cubicBezTo>
                    <a:pt x="62740" y="23551"/>
                    <a:pt x="62777" y="23551"/>
                    <a:pt x="62777" y="23514"/>
                  </a:cubicBezTo>
                  <a:lnTo>
                    <a:pt x="63480" y="22442"/>
                  </a:lnTo>
                  <a:lnTo>
                    <a:pt x="63886" y="22553"/>
                  </a:lnTo>
                  <a:lnTo>
                    <a:pt x="63665" y="23773"/>
                  </a:lnTo>
                  <a:cubicBezTo>
                    <a:pt x="63628" y="23847"/>
                    <a:pt x="63665" y="23884"/>
                    <a:pt x="63701" y="23921"/>
                  </a:cubicBezTo>
                  <a:lnTo>
                    <a:pt x="63738" y="23921"/>
                  </a:lnTo>
                  <a:cubicBezTo>
                    <a:pt x="63775" y="23921"/>
                    <a:pt x="63812" y="23884"/>
                    <a:pt x="63849" y="23884"/>
                  </a:cubicBezTo>
                  <a:lnTo>
                    <a:pt x="64515" y="22775"/>
                  </a:lnTo>
                  <a:lnTo>
                    <a:pt x="64959" y="22923"/>
                  </a:lnTo>
                  <a:lnTo>
                    <a:pt x="64700" y="24143"/>
                  </a:lnTo>
                  <a:cubicBezTo>
                    <a:pt x="64700" y="24180"/>
                    <a:pt x="64700" y="24217"/>
                    <a:pt x="64774" y="24254"/>
                  </a:cubicBezTo>
                  <a:lnTo>
                    <a:pt x="64811" y="24254"/>
                  </a:lnTo>
                  <a:cubicBezTo>
                    <a:pt x="64811" y="24254"/>
                    <a:pt x="64848" y="24254"/>
                    <a:pt x="64885" y="24217"/>
                  </a:cubicBezTo>
                  <a:lnTo>
                    <a:pt x="65587" y="23108"/>
                  </a:lnTo>
                  <a:lnTo>
                    <a:pt x="65994" y="23255"/>
                  </a:lnTo>
                  <a:lnTo>
                    <a:pt x="65735" y="24475"/>
                  </a:lnTo>
                  <a:cubicBezTo>
                    <a:pt x="65735" y="24512"/>
                    <a:pt x="65772" y="24586"/>
                    <a:pt x="65809" y="24586"/>
                  </a:cubicBezTo>
                  <a:cubicBezTo>
                    <a:pt x="65809" y="24586"/>
                    <a:pt x="65846" y="24623"/>
                    <a:pt x="65846" y="24623"/>
                  </a:cubicBezTo>
                  <a:cubicBezTo>
                    <a:pt x="65883" y="24623"/>
                    <a:pt x="65920" y="24586"/>
                    <a:pt x="65920" y="24549"/>
                  </a:cubicBezTo>
                  <a:lnTo>
                    <a:pt x="66622" y="23477"/>
                  </a:lnTo>
                  <a:lnTo>
                    <a:pt x="67029" y="23588"/>
                  </a:lnTo>
                  <a:lnTo>
                    <a:pt x="66807" y="24845"/>
                  </a:lnTo>
                  <a:cubicBezTo>
                    <a:pt x="66770" y="24882"/>
                    <a:pt x="66807" y="24919"/>
                    <a:pt x="66844" y="24956"/>
                  </a:cubicBezTo>
                  <a:lnTo>
                    <a:pt x="66881" y="24956"/>
                  </a:lnTo>
                  <a:cubicBezTo>
                    <a:pt x="66918" y="24956"/>
                    <a:pt x="66955" y="24919"/>
                    <a:pt x="66992" y="24919"/>
                  </a:cubicBezTo>
                  <a:lnTo>
                    <a:pt x="67657" y="23810"/>
                  </a:lnTo>
                  <a:lnTo>
                    <a:pt x="68101" y="23958"/>
                  </a:lnTo>
                  <a:lnTo>
                    <a:pt x="67842" y="25178"/>
                  </a:lnTo>
                  <a:cubicBezTo>
                    <a:pt x="67842" y="25215"/>
                    <a:pt x="67842" y="25289"/>
                    <a:pt x="67916" y="25289"/>
                  </a:cubicBezTo>
                  <a:lnTo>
                    <a:pt x="67953" y="25289"/>
                  </a:lnTo>
                  <a:cubicBezTo>
                    <a:pt x="67953" y="25289"/>
                    <a:pt x="67990" y="25289"/>
                    <a:pt x="68027" y="25252"/>
                  </a:cubicBezTo>
                  <a:lnTo>
                    <a:pt x="68730" y="24143"/>
                  </a:lnTo>
                  <a:lnTo>
                    <a:pt x="69136" y="24291"/>
                  </a:lnTo>
                  <a:lnTo>
                    <a:pt x="68877" y="25511"/>
                  </a:lnTo>
                  <a:cubicBezTo>
                    <a:pt x="68877" y="25585"/>
                    <a:pt x="68914" y="25622"/>
                    <a:pt x="68951" y="25659"/>
                  </a:cubicBezTo>
                  <a:lnTo>
                    <a:pt x="68988" y="25659"/>
                  </a:lnTo>
                  <a:cubicBezTo>
                    <a:pt x="69025" y="25659"/>
                    <a:pt x="69062" y="25622"/>
                    <a:pt x="69062" y="25622"/>
                  </a:cubicBezTo>
                  <a:lnTo>
                    <a:pt x="69765" y="24512"/>
                  </a:lnTo>
                  <a:lnTo>
                    <a:pt x="70171" y="24623"/>
                  </a:lnTo>
                  <a:lnTo>
                    <a:pt x="69950" y="25880"/>
                  </a:lnTo>
                  <a:cubicBezTo>
                    <a:pt x="69913" y="25917"/>
                    <a:pt x="69950" y="25954"/>
                    <a:pt x="69987" y="25991"/>
                  </a:cubicBezTo>
                  <a:lnTo>
                    <a:pt x="70023" y="25991"/>
                  </a:lnTo>
                  <a:cubicBezTo>
                    <a:pt x="70060" y="25991"/>
                    <a:pt x="70097" y="25991"/>
                    <a:pt x="70134" y="25954"/>
                  </a:cubicBezTo>
                  <a:lnTo>
                    <a:pt x="70800" y="24845"/>
                  </a:lnTo>
                  <a:lnTo>
                    <a:pt x="71244" y="24993"/>
                  </a:lnTo>
                  <a:lnTo>
                    <a:pt x="70985" y="26213"/>
                  </a:lnTo>
                  <a:cubicBezTo>
                    <a:pt x="70985" y="26287"/>
                    <a:pt x="70985" y="26324"/>
                    <a:pt x="71022" y="26324"/>
                  </a:cubicBezTo>
                  <a:cubicBezTo>
                    <a:pt x="71059" y="26361"/>
                    <a:pt x="71059" y="26361"/>
                    <a:pt x="71059" y="26361"/>
                  </a:cubicBezTo>
                  <a:cubicBezTo>
                    <a:pt x="71096" y="26361"/>
                    <a:pt x="71133" y="26324"/>
                    <a:pt x="71170" y="26287"/>
                  </a:cubicBezTo>
                  <a:lnTo>
                    <a:pt x="71872" y="25178"/>
                  </a:lnTo>
                  <a:lnTo>
                    <a:pt x="72279" y="25326"/>
                  </a:lnTo>
                  <a:lnTo>
                    <a:pt x="72020" y="26583"/>
                  </a:lnTo>
                  <a:cubicBezTo>
                    <a:pt x="72020" y="26620"/>
                    <a:pt x="72057" y="26657"/>
                    <a:pt x="72094" y="26694"/>
                  </a:cubicBezTo>
                  <a:lnTo>
                    <a:pt x="72131" y="26694"/>
                  </a:lnTo>
                  <a:cubicBezTo>
                    <a:pt x="72168" y="26694"/>
                    <a:pt x="72205" y="26694"/>
                    <a:pt x="72205" y="26657"/>
                  </a:cubicBezTo>
                  <a:lnTo>
                    <a:pt x="72907" y="25548"/>
                  </a:lnTo>
                  <a:lnTo>
                    <a:pt x="73314" y="25659"/>
                  </a:lnTo>
                  <a:lnTo>
                    <a:pt x="73055" y="26916"/>
                  </a:lnTo>
                  <a:cubicBezTo>
                    <a:pt x="73055" y="26952"/>
                    <a:pt x="73092" y="27026"/>
                    <a:pt x="73129" y="27026"/>
                  </a:cubicBezTo>
                  <a:cubicBezTo>
                    <a:pt x="73129" y="27026"/>
                    <a:pt x="73166" y="27063"/>
                    <a:pt x="73166" y="27063"/>
                  </a:cubicBezTo>
                  <a:cubicBezTo>
                    <a:pt x="73203" y="27063"/>
                    <a:pt x="73240" y="27026"/>
                    <a:pt x="73240" y="26989"/>
                  </a:cubicBezTo>
                  <a:lnTo>
                    <a:pt x="73942" y="25880"/>
                  </a:lnTo>
                  <a:lnTo>
                    <a:pt x="74349" y="26028"/>
                  </a:lnTo>
                  <a:lnTo>
                    <a:pt x="74127" y="27285"/>
                  </a:lnTo>
                  <a:cubicBezTo>
                    <a:pt x="74090" y="27322"/>
                    <a:pt x="74127" y="27359"/>
                    <a:pt x="74164" y="27396"/>
                  </a:cubicBezTo>
                  <a:lnTo>
                    <a:pt x="74201" y="27396"/>
                  </a:lnTo>
                  <a:cubicBezTo>
                    <a:pt x="74238" y="27396"/>
                    <a:pt x="74275" y="27359"/>
                    <a:pt x="74312" y="27359"/>
                  </a:cubicBezTo>
                  <a:lnTo>
                    <a:pt x="75015" y="26250"/>
                  </a:lnTo>
                  <a:lnTo>
                    <a:pt x="75421" y="26361"/>
                  </a:lnTo>
                  <a:lnTo>
                    <a:pt x="75162" y="27618"/>
                  </a:lnTo>
                  <a:cubicBezTo>
                    <a:pt x="75162" y="27655"/>
                    <a:pt x="75162" y="27729"/>
                    <a:pt x="75236" y="27729"/>
                  </a:cubicBezTo>
                  <a:lnTo>
                    <a:pt x="75273" y="27729"/>
                  </a:lnTo>
                  <a:cubicBezTo>
                    <a:pt x="75273" y="27729"/>
                    <a:pt x="75310" y="27729"/>
                    <a:pt x="75347" y="27692"/>
                  </a:cubicBezTo>
                  <a:lnTo>
                    <a:pt x="76050" y="26583"/>
                  </a:lnTo>
                  <a:lnTo>
                    <a:pt x="76456" y="26731"/>
                  </a:lnTo>
                  <a:lnTo>
                    <a:pt x="76198" y="27988"/>
                  </a:lnTo>
                  <a:cubicBezTo>
                    <a:pt x="76198" y="28025"/>
                    <a:pt x="76235" y="28062"/>
                    <a:pt x="76272" y="28099"/>
                  </a:cubicBezTo>
                  <a:lnTo>
                    <a:pt x="76309" y="28099"/>
                  </a:lnTo>
                  <a:cubicBezTo>
                    <a:pt x="76345" y="28099"/>
                    <a:pt x="76382" y="28062"/>
                    <a:pt x="76382" y="28062"/>
                  </a:cubicBezTo>
                  <a:lnTo>
                    <a:pt x="77085" y="26916"/>
                  </a:lnTo>
                  <a:lnTo>
                    <a:pt x="77492" y="27063"/>
                  </a:lnTo>
                  <a:lnTo>
                    <a:pt x="77270" y="28320"/>
                  </a:lnTo>
                  <a:cubicBezTo>
                    <a:pt x="77233" y="28357"/>
                    <a:pt x="77270" y="28431"/>
                    <a:pt x="77307" y="28431"/>
                  </a:cubicBezTo>
                  <a:lnTo>
                    <a:pt x="77344" y="28431"/>
                  </a:lnTo>
                  <a:cubicBezTo>
                    <a:pt x="77381" y="28431"/>
                    <a:pt x="77418" y="28431"/>
                    <a:pt x="77455" y="28394"/>
                  </a:cubicBezTo>
                  <a:lnTo>
                    <a:pt x="78157" y="27285"/>
                  </a:lnTo>
                  <a:lnTo>
                    <a:pt x="78564" y="27396"/>
                  </a:lnTo>
                  <a:lnTo>
                    <a:pt x="78305" y="28653"/>
                  </a:lnTo>
                  <a:cubicBezTo>
                    <a:pt x="78305" y="28727"/>
                    <a:pt x="78342" y="28764"/>
                    <a:pt x="78379" y="28801"/>
                  </a:cubicBezTo>
                  <a:lnTo>
                    <a:pt x="78416" y="28801"/>
                  </a:lnTo>
                  <a:cubicBezTo>
                    <a:pt x="78453" y="28801"/>
                    <a:pt x="78490" y="28764"/>
                    <a:pt x="78490" y="28764"/>
                  </a:cubicBezTo>
                  <a:lnTo>
                    <a:pt x="79192" y="27618"/>
                  </a:lnTo>
                  <a:lnTo>
                    <a:pt x="79599" y="27766"/>
                  </a:lnTo>
                  <a:lnTo>
                    <a:pt x="79340" y="29023"/>
                  </a:lnTo>
                  <a:cubicBezTo>
                    <a:pt x="79340" y="29060"/>
                    <a:pt x="79377" y="29097"/>
                    <a:pt x="79414" y="29134"/>
                  </a:cubicBezTo>
                  <a:lnTo>
                    <a:pt x="79451" y="29134"/>
                  </a:lnTo>
                  <a:cubicBezTo>
                    <a:pt x="79488" y="29134"/>
                    <a:pt x="79525" y="29134"/>
                    <a:pt x="79525" y="29097"/>
                  </a:cubicBezTo>
                  <a:lnTo>
                    <a:pt x="80264" y="27951"/>
                  </a:lnTo>
                  <a:lnTo>
                    <a:pt x="81263" y="28283"/>
                  </a:lnTo>
                  <a:cubicBezTo>
                    <a:pt x="81263" y="28320"/>
                    <a:pt x="81300" y="28320"/>
                    <a:pt x="81300" y="28320"/>
                  </a:cubicBezTo>
                  <a:cubicBezTo>
                    <a:pt x="81300" y="28320"/>
                    <a:pt x="81337" y="28283"/>
                    <a:pt x="81337" y="28283"/>
                  </a:cubicBezTo>
                  <a:cubicBezTo>
                    <a:pt x="81373" y="28283"/>
                    <a:pt x="81373" y="28246"/>
                    <a:pt x="81410" y="28246"/>
                  </a:cubicBezTo>
                  <a:cubicBezTo>
                    <a:pt x="81854" y="26805"/>
                    <a:pt x="81928" y="25732"/>
                    <a:pt x="81928" y="24993"/>
                  </a:cubicBezTo>
                  <a:cubicBezTo>
                    <a:pt x="81891" y="24402"/>
                    <a:pt x="81521" y="23884"/>
                    <a:pt x="80930" y="23736"/>
                  </a:cubicBezTo>
                  <a:lnTo>
                    <a:pt x="519"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5" name="Google Shape;1575;p64"/>
            <p:cNvSpPr/>
            <p:nvPr/>
          </p:nvSpPr>
          <p:spPr>
            <a:xfrm>
              <a:off x="2656500" y="4198600"/>
              <a:ext cx="379900" cy="315200"/>
            </a:xfrm>
            <a:custGeom>
              <a:rect b="b" l="l" r="r" t="t"/>
              <a:pathLst>
                <a:path extrusionOk="0" h="12608" w="15196">
                  <a:moveTo>
                    <a:pt x="6692" y="1"/>
                  </a:moveTo>
                  <a:cubicBezTo>
                    <a:pt x="4807" y="1"/>
                    <a:pt x="3328" y="555"/>
                    <a:pt x="2293" y="1590"/>
                  </a:cubicBezTo>
                  <a:cubicBezTo>
                    <a:pt x="2256" y="1627"/>
                    <a:pt x="2256" y="1664"/>
                    <a:pt x="2256" y="1664"/>
                  </a:cubicBezTo>
                  <a:lnTo>
                    <a:pt x="2293" y="3772"/>
                  </a:lnTo>
                  <a:lnTo>
                    <a:pt x="2293" y="3808"/>
                  </a:lnTo>
                  <a:lnTo>
                    <a:pt x="2293" y="3882"/>
                  </a:lnTo>
                  <a:cubicBezTo>
                    <a:pt x="2071" y="4918"/>
                    <a:pt x="1479" y="5879"/>
                    <a:pt x="444" y="6655"/>
                  </a:cubicBezTo>
                  <a:cubicBezTo>
                    <a:pt x="407" y="6692"/>
                    <a:pt x="407" y="6692"/>
                    <a:pt x="407" y="6729"/>
                  </a:cubicBezTo>
                  <a:cubicBezTo>
                    <a:pt x="407" y="6766"/>
                    <a:pt x="407" y="6803"/>
                    <a:pt x="444" y="6803"/>
                  </a:cubicBezTo>
                  <a:cubicBezTo>
                    <a:pt x="666" y="7062"/>
                    <a:pt x="962" y="7284"/>
                    <a:pt x="1221" y="7469"/>
                  </a:cubicBezTo>
                  <a:cubicBezTo>
                    <a:pt x="888" y="7395"/>
                    <a:pt x="518" y="7284"/>
                    <a:pt x="148" y="7136"/>
                  </a:cubicBezTo>
                  <a:lnTo>
                    <a:pt x="74" y="7136"/>
                  </a:lnTo>
                  <a:cubicBezTo>
                    <a:pt x="38" y="7173"/>
                    <a:pt x="38" y="7210"/>
                    <a:pt x="38" y="7210"/>
                  </a:cubicBezTo>
                  <a:lnTo>
                    <a:pt x="1" y="7432"/>
                  </a:lnTo>
                  <a:lnTo>
                    <a:pt x="1" y="7506"/>
                  </a:lnTo>
                  <a:cubicBezTo>
                    <a:pt x="1" y="7506"/>
                    <a:pt x="1" y="7543"/>
                    <a:pt x="38" y="7580"/>
                  </a:cubicBezTo>
                  <a:cubicBezTo>
                    <a:pt x="259" y="7838"/>
                    <a:pt x="518" y="8060"/>
                    <a:pt x="777" y="8245"/>
                  </a:cubicBezTo>
                  <a:cubicBezTo>
                    <a:pt x="555" y="8208"/>
                    <a:pt x="333" y="8134"/>
                    <a:pt x="111" y="8060"/>
                  </a:cubicBezTo>
                  <a:lnTo>
                    <a:pt x="38" y="8060"/>
                  </a:lnTo>
                  <a:cubicBezTo>
                    <a:pt x="1" y="8097"/>
                    <a:pt x="1" y="8097"/>
                    <a:pt x="1" y="8134"/>
                  </a:cubicBezTo>
                  <a:cubicBezTo>
                    <a:pt x="1" y="8208"/>
                    <a:pt x="1" y="8282"/>
                    <a:pt x="1" y="8356"/>
                  </a:cubicBezTo>
                  <a:lnTo>
                    <a:pt x="1" y="8430"/>
                  </a:lnTo>
                  <a:cubicBezTo>
                    <a:pt x="1" y="8467"/>
                    <a:pt x="1" y="8504"/>
                    <a:pt x="38" y="8504"/>
                  </a:cubicBezTo>
                  <a:cubicBezTo>
                    <a:pt x="370" y="8800"/>
                    <a:pt x="703" y="9095"/>
                    <a:pt x="1073" y="9317"/>
                  </a:cubicBezTo>
                  <a:cubicBezTo>
                    <a:pt x="777" y="9243"/>
                    <a:pt x="481" y="9169"/>
                    <a:pt x="185" y="9058"/>
                  </a:cubicBezTo>
                  <a:cubicBezTo>
                    <a:pt x="185" y="9021"/>
                    <a:pt x="185" y="9021"/>
                    <a:pt x="148" y="9021"/>
                  </a:cubicBezTo>
                  <a:cubicBezTo>
                    <a:pt x="148" y="9021"/>
                    <a:pt x="111" y="9058"/>
                    <a:pt x="111" y="9058"/>
                  </a:cubicBezTo>
                  <a:cubicBezTo>
                    <a:pt x="74" y="9095"/>
                    <a:pt x="38" y="9132"/>
                    <a:pt x="74" y="9169"/>
                  </a:cubicBezTo>
                  <a:lnTo>
                    <a:pt x="74" y="9243"/>
                  </a:lnTo>
                  <a:cubicBezTo>
                    <a:pt x="74" y="9317"/>
                    <a:pt x="111" y="9428"/>
                    <a:pt x="111" y="9502"/>
                  </a:cubicBezTo>
                  <a:cubicBezTo>
                    <a:pt x="111" y="9539"/>
                    <a:pt x="148" y="9576"/>
                    <a:pt x="185" y="9576"/>
                  </a:cubicBezTo>
                  <a:cubicBezTo>
                    <a:pt x="444" y="9872"/>
                    <a:pt x="777" y="10130"/>
                    <a:pt x="1147" y="10352"/>
                  </a:cubicBezTo>
                  <a:cubicBezTo>
                    <a:pt x="925" y="10315"/>
                    <a:pt x="703" y="10241"/>
                    <a:pt x="444" y="10204"/>
                  </a:cubicBezTo>
                  <a:cubicBezTo>
                    <a:pt x="444" y="10167"/>
                    <a:pt x="444" y="10167"/>
                    <a:pt x="407" y="10167"/>
                  </a:cubicBezTo>
                  <a:cubicBezTo>
                    <a:pt x="407" y="10167"/>
                    <a:pt x="370" y="10204"/>
                    <a:pt x="333" y="10204"/>
                  </a:cubicBezTo>
                  <a:cubicBezTo>
                    <a:pt x="333" y="10241"/>
                    <a:pt x="296" y="10278"/>
                    <a:pt x="333" y="10315"/>
                  </a:cubicBezTo>
                  <a:lnTo>
                    <a:pt x="333" y="10389"/>
                  </a:lnTo>
                  <a:cubicBezTo>
                    <a:pt x="333" y="10389"/>
                    <a:pt x="370" y="10389"/>
                    <a:pt x="370" y="10426"/>
                  </a:cubicBezTo>
                  <a:cubicBezTo>
                    <a:pt x="703" y="10796"/>
                    <a:pt x="1110" y="11092"/>
                    <a:pt x="1553" y="11351"/>
                  </a:cubicBezTo>
                  <a:cubicBezTo>
                    <a:pt x="1332" y="11277"/>
                    <a:pt x="1110" y="11240"/>
                    <a:pt x="888" y="11166"/>
                  </a:cubicBezTo>
                  <a:lnTo>
                    <a:pt x="851" y="11166"/>
                  </a:lnTo>
                  <a:cubicBezTo>
                    <a:pt x="814" y="11166"/>
                    <a:pt x="814" y="11166"/>
                    <a:pt x="777" y="11203"/>
                  </a:cubicBezTo>
                  <a:cubicBezTo>
                    <a:pt x="740" y="11203"/>
                    <a:pt x="740" y="11277"/>
                    <a:pt x="777" y="11314"/>
                  </a:cubicBezTo>
                  <a:cubicBezTo>
                    <a:pt x="888" y="11461"/>
                    <a:pt x="999" y="11609"/>
                    <a:pt x="1110" y="11720"/>
                  </a:cubicBezTo>
                  <a:cubicBezTo>
                    <a:pt x="1516" y="12201"/>
                    <a:pt x="2034" y="12497"/>
                    <a:pt x="2625" y="12608"/>
                  </a:cubicBezTo>
                  <a:cubicBezTo>
                    <a:pt x="2662" y="12608"/>
                    <a:pt x="2662" y="12608"/>
                    <a:pt x="2699" y="12571"/>
                  </a:cubicBezTo>
                  <a:cubicBezTo>
                    <a:pt x="2699" y="12534"/>
                    <a:pt x="2736" y="12534"/>
                    <a:pt x="2736" y="12497"/>
                  </a:cubicBezTo>
                  <a:cubicBezTo>
                    <a:pt x="2699" y="11794"/>
                    <a:pt x="2552" y="9539"/>
                    <a:pt x="2367" y="8947"/>
                  </a:cubicBezTo>
                  <a:cubicBezTo>
                    <a:pt x="2108" y="8060"/>
                    <a:pt x="2108" y="3476"/>
                    <a:pt x="3365" y="1923"/>
                  </a:cubicBezTo>
                  <a:cubicBezTo>
                    <a:pt x="3882" y="1258"/>
                    <a:pt x="4511" y="1110"/>
                    <a:pt x="4992" y="1110"/>
                  </a:cubicBezTo>
                  <a:cubicBezTo>
                    <a:pt x="5361" y="1110"/>
                    <a:pt x="5768" y="1221"/>
                    <a:pt x="6138" y="1442"/>
                  </a:cubicBezTo>
                  <a:cubicBezTo>
                    <a:pt x="6507" y="1664"/>
                    <a:pt x="6803" y="1960"/>
                    <a:pt x="6951" y="2330"/>
                  </a:cubicBezTo>
                  <a:cubicBezTo>
                    <a:pt x="6988" y="2367"/>
                    <a:pt x="7025" y="2404"/>
                    <a:pt x="7062" y="2404"/>
                  </a:cubicBezTo>
                  <a:lnTo>
                    <a:pt x="7099" y="2404"/>
                  </a:lnTo>
                  <a:cubicBezTo>
                    <a:pt x="7284" y="2330"/>
                    <a:pt x="7543" y="2256"/>
                    <a:pt x="7838" y="2256"/>
                  </a:cubicBezTo>
                  <a:cubicBezTo>
                    <a:pt x="8060" y="2256"/>
                    <a:pt x="8245" y="2293"/>
                    <a:pt x="8430" y="2330"/>
                  </a:cubicBezTo>
                  <a:lnTo>
                    <a:pt x="8615" y="2330"/>
                  </a:lnTo>
                  <a:cubicBezTo>
                    <a:pt x="9095" y="2367"/>
                    <a:pt x="9539" y="2625"/>
                    <a:pt x="9798" y="3032"/>
                  </a:cubicBezTo>
                  <a:cubicBezTo>
                    <a:pt x="10020" y="3291"/>
                    <a:pt x="10278" y="3808"/>
                    <a:pt x="10278" y="4622"/>
                  </a:cubicBezTo>
                  <a:cubicBezTo>
                    <a:pt x="10278" y="4659"/>
                    <a:pt x="10278" y="4696"/>
                    <a:pt x="10315" y="4696"/>
                  </a:cubicBezTo>
                  <a:cubicBezTo>
                    <a:pt x="10315" y="4733"/>
                    <a:pt x="10352" y="4733"/>
                    <a:pt x="10389" y="4733"/>
                  </a:cubicBezTo>
                  <a:cubicBezTo>
                    <a:pt x="10426" y="4733"/>
                    <a:pt x="10463" y="4696"/>
                    <a:pt x="10463" y="4622"/>
                  </a:cubicBezTo>
                  <a:cubicBezTo>
                    <a:pt x="10463" y="4252"/>
                    <a:pt x="10500" y="3919"/>
                    <a:pt x="10611" y="3587"/>
                  </a:cubicBezTo>
                  <a:cubicBezTo>
                    <a:pt x="10722" y="3217"/>
                    <a:pt x="10944" y="2847"/>
                    <a:pt x="11203" y="2588"/>
                  </a:cubicBezTo>
                  <a:cubicBezTo>
                    <a:pt x="11425" y="2404"/>
                    <a:pt x="11720" y="2256"/>
                    <a:pt x="11979" y="2219"/>
                  </a:cubicBezTo>
                  <a:lnTo>
                    <a:pt x="11979" y="2219"/>
                  </a:lnTo>
                  <a:cubicBezTo>
                    <a:pt x="11535" y="2736"/>
                    <a:pt x="11425" y="3254"/>
                    <a:pt x="11351" y="3772"/>
                  </a:cubicBezTo>
                  <a:cubicBezTo>
                    <a:pt x="11277" y="4363"/>
                    <a:pt x="11351" y="4992"/>
                    <a:pt x="11498" y="5620"/>
                  </a:cubicBezTo>
                  <a:cubicBezTo>
                    <a:pt x="11646" y="6286"/>
                    <a:pt x="11979" y="6877"/>
                    <a:pt x="12349" y="7284"/>
                  </a:cubicBezTo>
                  <a:cubicBezTo>
                    <a:pt x="12571" y="7506"/>
                    <a:pt x="12829" y="7690"/>
                    <a:pt x="13051" y="7764"/>
                  </a:cubicBezTo>
                  <a:cubicBezTo>
                    <a:pt x="13199" y="7838"/>
                    <a:pt x="13384" y="7838"/>
                    <a:pt x="13532" y="7838"/>
                  </a:cubicBezTo>
                  <a:lnTo>
                    <a:pt x="13717" y="7838"/>
                  </a:lnTo>
                  <a:cubicBezTo>
                    <a:pt x="13754" y="7838"/>
                    <a:pt x="13754" y="7838"/>
                    <a:pt x="13791" y="7801"/>
                  </a:cubicBezTo>
                  <a:lnTo>
                    <a:pt x="13828" y="7801"/>
                  </a:lnTo>
                  <a:cubicBezTo>
                    <a:pt x="13865" y="7764"/>
                    <a:pt x="13865" y="7764"/>
                    <a:pt x="13865" y="7727"/>
                  </a:cubicBezTo>
                  <a:cubicBezTo>
                    <a:pt x="13902" y="7727"/>
                    <a:pt x="13902" y="7690"/>
                    <a:pt x="13902" y="7653"/>
                  </a:cubicBezTo>
                  <a:cubicBezTo>
                    <a:pt x="13975" y="7469"/>
                    <a:pt x="13975" y="7210"/>
                    <a:pt x="13975" y="7025"/>
                  </a:cubicBezTo>
                  <a:cubicBezTo>
                    <a:pt x="13975" y="6877"/>
                    <a:pt x="13975" y="6729"/>
                    <a:pt x="13975" y="6581"/>
                  </a:cubicBezTo>
                  <a:cubicBezTo>
                    <a:pt x="13939" y="6507"/>
                    <a:pt x="13939" y="6396"/>
                    <a:pt x="13939" y="6286"/>
                  </a:cubicBezTo>
                  <a:cubicBezTo>
                    <a:pt x="13939" y="6101"/>
                    <a:pt x="13975" y="5842"/>
                    <a:pt x="14197" y="5509"/>
                  </a:cubicBezTo>
                  <a:cubicBezTo>
                    <a:pt x="14345" y="5583"/>
                    <a:pt x="14456" y="5657"/>
                    <a:pt x="14567" y="5768"/>
                  </a:cubicBezTo>
                  <a:cubicBezTo>
                    <a:pt x="14604" y="5805"/>
                    <a:pt x="14641" y="5805"/>
                    <a:pt x="14641" y="5805"/>
                  </a:cubicBezTo>
                  <a:cubicBezTo>
                    <a:pt x="14678" y="5768"/>
                    <a:pt x="14678" y="5768"/>
                    <a:pt x="14678" y="5768"/>
                  </a:cubicBezTo>
                  <a:cubicBezTo>
                    <a:pt x="14715" y="5768"/>
                    <a:pt x="14752" y="5768"/>
                    <a:pt x="14752" y="5731"/>
                  </a:cubicBezTo>
                  <a:cubicBezTo>
                    <a:pt x="14937" y="5472"/>
                    <a:pt x="15048" y="5139"/>
                    <a:pt x="15196" y="4807"/>
                  </a:cubicBezTo>
                  <a:cubicBezTo>
                    <a:pt x="15196" y="4770"/>
                    <a:pt x="15196" y="4770"/>
                    <a:pt x="15196" y="4733"/>
                  </a:cubicBezTo>
                  <a:cubicBezTo>
                    <a:pt x="14715" y="2478"/>
                    <a:pt x="13088" y="1294"/>
                    <a:pt x="11720" y="1147"/>
                  </a:cubicBezTo>
                  <a:cubicBezTo>
                    <a:pt x="11720" y="1073"/>
                    <a:pt x="11720" y="1036"/>
                    <a:pt x="11683" y="1036"/>
                  </a:cubicBezTo>
                  <a:cubicBezTo>
                    <a:pt x="11572" y="999"/>
                    <a:pt x="9206" y="1"/>
                    <a:pt x="669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6" name="Google Shape;1576;p64"/>
            <p:cNvSpPr/>
            <p:nvPr/>
          </p:nvSpPr>
          <p:spPr>
            <a:xfrm>
              <a:off x="1528900" y="3171750"/>
              <a:ext cx="1237625" cy="1734875"/>
            </a:xfrm>
            <a:custGeom>
              <a:rect b="b" l="l" r="r" t="t"/>
              <a:pathLst>
                <a:path extrusionOk="0" h="69395" w="49505">
                  <a:moveTo>
                    <a:pt x="8171" y="3216"/>
                  </a:moveTo>
                  <a:lnTo>
                    <a:pt x="8171" y="3216"/>
                  </a:lnTo>
                  <a:cubicBezTo>
                    <a:pt x="9354" y="3401"/>
                    <a:pt x="11498" y="3845"/>
                    <a:pt x="13716" y="4621"/>
                  </a:cubicBezTo>
                  <a:cubicBezTo>
                    <a:pt x="14271" y="5102"/>
                    <a:pt x="14789" y="5657"/>
                    <a:pt x="15306" y="6285"/>
                  </a:cubicBezTo>
                  <a:cubicBezTo>
                    <a:pt x="15343" y="6322"/>
                    <a:pt x="15343" y="6322"/>
                    <a:pt x="15380" y="6322"/>
                  </a:cubicBezTo>
                  <a:lnTo>
                    <a:pt x="15454" y="6322"/>
                  </a:lnTo>
                  <a:cubicBezTo>
                    <a:pt x="15491" y="6285"/>
                    <a:pt x="15491" y="6211"/>
                    <a:pt x="15454" y="6174"/>
                  </a:cubicBezTo>
                  <a:cubicBezTo>
                    <a:pt x="15195" y="5767"/>
                    <a:pt x="14936" y="5361"/>
                    <a:pt x="14604" y="4991"/>
                  </a:cubicBezTo>
                  <a:lnTo>
                    <a:pt x="14604" y="4991"/>
                  </a:lnTo>
                  <a:cubicBezTo>
                    <a:pt x="14752" y="5065"/>
                    <a:pt x="14936" y="5102"/>
                    <a:pt x="15084" y="5176"/>
                  </a:cubicBezTo>
                  <a:cubicBezTo>
                    <a:pt x="15824" y="5878"/>
                    <a:pt x="16489" y="6655"/>
                    <a:pt x="17081" y="7505"/>
                  </a:cubicBezTo>
                  <a:cubicBezTo>
                    <a:pt x="17118" y="7542"/>
                    <a:pt x="17155" y="7542"/>
                    <a:pt x="17155" y="7542"/>
                  </a:cubicBezTo>
                  <a:lnTo>
                    <a:pt x="17229" y="7542"/>
                  </a:lnTo>
                  <a:cubicBezTo>
                    <a:pt x="17266" y="7505"/>
                    <a:pt x="17303" y="7468"/>
                    <a:pt x="17266" y="7394"/>
                  </a:cubicBezTo>
                  <a:cubicBezTo>
                    <a:pt x="16896" y="6803"/>
                    <a:pt x="16489" y="6211"/>
                    <a:pt x="16009" y="5620"/>
                  </a:cubicBezTo>
                  <a:lnTo>
                    <a:pt x="16009" y="5620"/>
                  </a:lnTo>
                  <a:cubicBezTo>
                    <a:pt x="16156" y="5694"/>
                    <a:pt x="16267" y="5731"/>
                    <a:pt x="16415" y="5804"/>
                  </a:cubicBezTo>
                  <a:cubicBezTo>
                    <a:pt x="16600" y="6026"/>
                    <a:pt x="18670" y="8540"/>
                    <a:pt x="20038" y="12089"/>
                  </a:cubicBezTo>
                  <a:cubicBezTo>
                    <a:pt x="18744" y="10574"/>
                    <a:pt x="14049" y="5657"/>
                    <a:pt x="8171" y="3216"/>
                  </a:cubicBezTo>
                  <a:close/>
                  <a:moveTo>
                    <a:pt x="7062" y="5176"/>
                  </a:moveTo>
                  <a:lnTo>
                    <a:pt x="7062" y="5176"/>
                  </a:lnTo>
                  <a:cubicBezTo>
                    <a:pt x="9650" y="6433"/>
                    <a:pt x="16933" y="10130"/>
                    <a:pt x="20889" y="14530"/>
                  </a:cubicBezTo>
                  <a:lnTo>
                    <a:pt x="22183" y="16637"/>
                  </a:lnTo>
                  <a:cubicBezTo>
                    <a:pt x="21037" y="16082"/>
                    <a:pt x="16859" y="14234"/>
                    <a:pt x="10870" y="14234"/>
                  </a:cubicBezTo>
                  <a:cubicBezTo>
                    <a:pt x="10241" y="14234"/>
                    <a:pt x="9576" y="14271"/>
                    <a:pt x="8910" y="14308"/>
                  </a:cubicBezTo>
                  <a:cubicBezTo>
                    <a:pt x="9908" y="14086"/>
                    <a:pt x="11831" y="13827"/>
                    <a:pt x="15047" y="13827"/>
                  </a:cubicBezTo>
                  <a:cubicBezTo>
                    <a:pt x="15084" y="13827"/>
                    <a:pt x="15121" y="13827"/>
                    <a:pt x="15121" y="13790"/>
                  </a:cubicBezTo>
                  <a:cubicBezTo>
                    <a:pt x="15158" y="13753"/>
                    <a:pt x="15121" y="13679"/>
                    <a:pt x="15121" y="13679"/>
                  </a:cubicBezTo>
                  <a:cubicBezTo>
                    <a:pt x="15084" y="13642"/>
                    <a:pt x="14604" y="13199"/>
                    <a:pt x="12385" y="12311"/>
                  </a:cubicBezTo>
                  <a:cubicBezTo>
                    <a:pt x="12496" y="12089"/>
                    <a:pt x="12681" y="11609"/>
                    <a:pt x="12385" y="10795"/>
                  </a:cubicBezTo>
                  <a:lnTo>
                    <a:pt x="12385" y="10795"/>
                  </a:lnTo>
                  <a:cubicBezTo>
                    <a:pt x="12607" y="10832"/>
                    <a:pt x="12829" y="10906"/>
                    <a:pt x="13051" y="10980"/>
                  </a:cubicBezTo>
                  <a:cubicBezTo>
                    <a:pt x="13088" y="11017"/>
                    <a:pt x="13088" y="11017"/>
                    <a:pt x="13088" y="11017"/>
                  </a:cubicBezTo>
                  <a:cubicBezTo>
                    <a:pt x="13125" y="11017"/>
                    <a:pt x="13162" y="10980"/>
                    <a:pt x="13199" y="10943"/>
                  </a:cubicBezTo>
                  <a:cubicBezTo>
                    <a:pt x="13199" y="10906"/>
                    <a:pt x="13199" y="10832"/>
                    <a:pt x="13162" y="10832"/>
                  </a:cubicBezTo>
                  <a:cubicBezTo>
                    <a:pt x="12829" y="10648"/>
                    <a:pt x="12496" y="10463"/>
                    <a:pt x="12164" y="10315"/>
                  </a:cubicBezTo>
                  <a:cubicBezTo>
                    <a:pt x="12016" y="10056"/>
                    <a:pt x="11868" y="9797"/>
                    <a:pt x="11683" y="9538"/>
                  </a:cubicBezTo>
                  <a:lnTo>
                    <a:pt x="11683" y="9538"/>
                  </a:lnTo>
                  <a:cubicBezTo>
                    <a:pt x="12533" y="9908"/>
                    <a:pt x="13347" y="10352"/>
                    <a:pt x="14086" y="10832"/>
                  </a:cubicBezTo>
                  <a:lnTo>
                    <a:pt x="14123" y="10832"/>
                  </a:lnTo>
                  <a:cubicBezTo>
                    <a:pt x="14160" y="10832"/>
                    <a:pt x="14197" y="10832"/>
                    <a:pt x="14197" y="10795"/>
                  </a:cubicBezTo>
                  <a:cubicBezTo>
                    <a:pt x="14234" y="10722"/>
                    <a:pt x="14234" y="10685"/>
                    <a:pt x="14197" y="10648"/>
                  </a:cubicBezTo>
                  <a:cubicBezTo>
                    <a:pt x="13199" y="9908"/>
                    <a:pt x="12164" y="9280"/>
                    <a:pt x="11055" y="8725"/>
                  </a:cubicBezTo>
                  <a:cubicBezTo>
                    <a:pt x="10907" y="8577"/>
                    <a:pt x="10759" y="8392"/>
                    <a:pt x="10611" y="8245"/>
                  </a:cubicBezTo>
                  <a:lnTo>
                    <a:pt x="10611" y="8245"/>
                  </a:lnTo>
                  <a:cubicBezTo>
                    <a:pt x="12238" y="8910"/>
                    <a:pt x="13790" y="9760"/>
                    <a:pt x="15232" y="10722"/>
                  </a:cubicBezTo>
                  <a:cubicBezTo>
                    <a:pt x="15269" y="10759"/>
                    <a:pt x="15269" y="10759"/>
                    <a:pt x="15306" y="10759"/>
                  </a:cubicBezTo>
                  <a:cubicBezTo>
                    <a:pt x="15343" y="10759"/>
                    <a:pt x="15343" y="10722"/>
                    <a:pt x="15380" y="10722"/>
                  </a:cubicBezTo>
                  <a:cubicBezTo>
                    <a:pt x="15417" y="10648"/>
                    <a:pt x="15380" y="10611"/>
                    <a:pt x="15343" y="10574"/>
                  </a:cubicBezTo>
                  <a:cubicBezTo>
                    <a:pt x="13606" y="9280"/>
                    <a:pt x="11683" y="8208"/>
                    <a:pt x="9687" y="7320"/>
                  </a:cubicBezTo>
                  <a:cubicBezTo>
                    <a:pt x="8947" y="6655"/>
                    <a:pt x="8060" y="5915"/>
                    <a:pt x="7062" y="5176"/>
                  </a:cubicBezTo>
                  <a:close/>
                  <a:moveTo>
                    <a:pt x="11609" y="41888"/>
                  </a:moveTo>
                  <a:cubicBezTo>
                    <a:pt x="11535" y="42184"/>
                    <a:pt x="11424" y="42553"/>
                    <a:pt x="11350" y="42960"/>
                  </a:cubicBezTo>
                  <a:cubicBezTo>
                    <a:pt x="11165" y="43662"/>
                    <a:pt x="10981" y="44513"/>
                    <a:pt x="10759" y="45733"/>
                  </a:cubicBezTo>
                  <a:lnTo>
                    <a:pt x="10722" y="46066"/>
                  </a:lnTo>
                  <a:cubicBezTo>
                    <a:pt x="10648" y="46472"/>
                    <a:pt x="10574" y="46879"/>
                    <a:pt x="10537" y="47286"/>
                  </a:cubicBezTo>
                  <a:cubicBezTo>
                    <a:pt x="10463" y="47692"/>
                    <a:pt x="10426" y="48099"/>
                    <a:pt x="10389" y="48506"/>
                  </a:cubicBezTo>
                  <a:lnTo>
                    <a:pt x="10315" y="48912"/>
                  </a:lnTo>
                  <a:lnTo>
                    <a:pt x="10315" y="49356"/>
                  </a:lnTo>
                  <a:cubicBezTo>
                    <a:pt x="10278" y="49763"/>
                    <a:pt x="10241" y="50169"/>
                    <a:pt x="10204" y="50576"/>
                  </a:cubicBezTo>
                  <a:cubicBezTo>
                    <a:pt x="10204" y="51057"/>
                    <a:pt x="10167" y="51574"/>
                    <a:pt x="10167" y="52055"/>
                  </a:cubicBezTo>
                  <a:lnTo>
                    <a:pt x="10167" y="52166"/>
                  </a:lnTo>
                  <a:cubicBezTo>
                    <a:pt x="10167" y="53386"/>
                    <a:pt x="10167" y="54273"/>
                    <a:pt x="10241" y="54976"/>
                  </a:cubicBezTo>
                  <a:cubicBezTo>
                    <a:pt x="10241" y="55382"/>
                    <a:pt x="10278" y="55752"/>
                    <a:pt x="10278" y="56085"/>
                  </a:cubicBezTo>
                  <a:cubicBezTo>
                    <a:pt x="10204" y="55678"/>
                    <a:pt x="10167" y="55345"/>
                    <a:pt x="10130" y="54976"/>
                  </a:cubicBezTo>
                  <a:cubicBezTo>
                    <a:pt x="10019" y="54236"/>
                    <a:pt x="9945" y="53275"/>
                    <a:pt x="9908" y="52166"/>
                  </a:cubicBezTo>
                  <a:cubicBezTo>
                    <a:pt x="9908" y="52018"/>
                    <a:pt x="9908" y="51870"/>
                    <a:pt x="9871" y="51722"/>
                  </a:cubicBezTo>
                  <a:cubicBezTo>
                    <a:pt x="9871" y="51352"/>
                    <a:pt x="9871" y="50946"/>
                    <a:pt x="9908" y="50539"/>
                  </a:cubicBezTo>
                  <a:cubicBezTo>
                    <a:pt x="9908" y="50132"/>
                    <a:pt x="9945" y="49726"/>
                    <a:pt x="9982" y="49319"/>
                  </a:cubicBezTo>
                  <a:lnTo>
                    <a:pt x="9982" y="48912"/>
                  </a:lnTo>
                  <a:lnTo>
                    <a:pt x="10056" y="48506"/>
                  </a:lnTo>
                  <a:cubicBezTo>
                    <a:pt x="10093" y="48099"/>
                    <a:pt x="10130" y="47655"/>
                    <a:pt x="10204" y="47249"/>
                  </a:cubicBezTo>
                  <a:cubicBezTo>
                    <a:pt x="10278" y="46805"/>
                    <a:pt x="10352" y="46398"/>
                    <a:pt x="10426" y="45992"/>
                  </a:cubicBezTo>
                  <a:lnTo>
                    <a:pt x="10500" y="45659"/>
                  </a:lnTo>
                  <a:cubicBezTo>
                    <a:pt x="10759" y="44587"/>
                    <a:pt x="10981" y="43662"/>
                    <a:pt x="11239" y="42923"/>
                  </a:cubicBezTo>
                  <a:cubicBezTo>
                    <a:pt x="11350" y="42590"/>
                    <a:pt x="11461" y="42258"/>
                    <a:pt x="11609" y="41888"/>
                  </a:cubicBezTo>
                  <a:close/>
                  <a:moveTo>
                    <a:pt x="12127" y="51796"/>
                  </a:moveTo>
                  <a:cubicBezTo>
                    <a:pt x="12127" y="51833"/>
                    <a:pt x="12127" y="51833"/>
                    <a:pt x="12127" y="51870"/>
                  </a:cubicBezTo>
                  <a:cubicBezTo>
                    <a:pt x="12164" y="51981"/>
                    <a:pt x="12164" y="52092"/>
                    <a:pt x="12201" y="52203"/>
                  </a:cubicBezTo>
                  <a:lnTo>
                    <a:pt x="12385" y="53127"/>
                  </a:lnTo>
                  <a:lnTo>
                    <a:pt x="12459" y="53423"/>
                  </a:lnTo>
                  <a:cubicBezTo>
                    <a:pt x="12496" y="53571"/>
                    <a:pt x="12533" y="53718"/>
                    <a:pt x="12570" y="53903"/>
                  </a:cubicBezTo>
                  <a:cubicBezTo>
                    <a:pt x="12607" y="54051"/>
                    <a:pt x="12644" y="54199"/>
                    <a:pt x="12681" y="54347"/>
                  </a:cubicBezTo>
                  <a:lnTo>
                    <a:pt x="12755" y="54680"/>
                  </a:lnTo>
                  <a:cubicBezTo>
                    <a:pt x="12792" y="54828"/>
                    <a:pt x="12829" y="54976"/>
                    <a:pt x="12903" y="55123"/>
                  </a:cubicBezTo>
                  <a:lnTo>
                    <a:pt x="13051" y="55715"/>
                  </a:lnTo>
                  <a:lnTo>
                    <a:pt x="13384" y="56750"/>
                  </a:lnTo>
                  <a:cubicBezTo>
                    <a:pt x="13416" y="56881"/>
                    <a:pt x="13449" y="56983"/>
                    <a:pt x="13482" y="57082"/>
                  </a:cubicBezTo>
                  <a:lnTo>
                    <a:pt x="13482" y="57082"/>
                  </a:lnTo>
                  <a:cubicBezTo>
                    <a:pt x="13425" y="56994"/>
                    <a:pt x="13367" y="56902"/>
                    <a:pt x="13310" y="56787"/>
                  </a:cubicBezTo>
                  <a:cubicBezTo>
                    <a:pt x="13125" y="56528"/>
                    <a:pt x="12977" y="56196"/>
                    <a:pt x="12792" y="55789"/>
                  </a:cubicBezTo>
                  <a:lnTo>
                    <a:pt x="12755" y="55604"/>
                  </a:lnTo>
                  <a:cubicBezTo>
                    <a:pt x="12681" y="55493"/>
                    <a:pt x="12644" y="55345"/>
                    <a:pt x="12570" y="55197"/>
                  </a:cubicBezTo>
                  <a:cubicBezTo>
                    <a:pt x="12533" y="55049"/>
                    <a:pt x="12496" y="54902"/>
                    <a:pt x="12459" y="54754"/>
                  </a:cubicBezTo>
                  <a:lnTo>
                    <a:pt x="12385" y="54569"/>
                  </a:lnTo>
                  <a:lnTo>
                    <a:pt x="12349" y="54421"/>
                  </a:lnTo>
                  <a:cubicBezTo>
                    <a:pt x="12312" y="54273"/>
                    <a:pt x="12275" y="54125"/>
                    <a:pt x="12275" y="53940"/>
                  </a:cubicBezTo>
                  <a:cubicBezTo>
                    <a:pt x="12238" y="53792"/>
                    <a:pt x="12201" y="53608"/>
                    <a:pt x="12164" y="53460"/>
                  </a:cubicBezTo>
                  <a:lnTo>
                    <a:pt x="12164" y="53349"/>
                  </a:lnTo>
                  <a:cubicBezTo>
                    <a:pt x="12127" y="52905"/>
                    <a:pt x="12090" y="52535"/>
                    <a:pt x="12090" y="52240"/>
                  </a:cubicBezTo>
                  <a:cubicBezTo>
                    <a:pt x="12090" y="52055"/>
                    <a:pt x="12127" y="51907"/>
                    <a:pt x="12127" y="51796"/>
                  </a:cubicBezTo>
                  <a:close/>
                  <a:moveTo>
                    <a:pt x="11313" y="47581"/>
                  </a:moveTo>
                  <a:cubicBezTo>
                    <a:pt x="11313" y="47803"/>
                    <a:pt x="11313" y="48358"/>
                    <a:pt x="11313" y="48358"/>
                  </a:cubicBezTo>
                  <a:cubicBezTo>
                    <a:pt x="11276" y="48986"/>
                    <a:pt x="11276" y="49689"/>
                    <a:pt x="11276" y="50354"/>
                  </a:cubicBezTo>
                  <a:lnTo>
                    <a:pt x="11276" y="50576"/>
                  </a:lnTo>
                  <a:cubicBezTo>
                    <a:pt x="11276" y="50872"/>
                    <a:pt x="11276" y="51168"/>
                    <a:pt x="11276" y="51426"/>
                  </a:cubicBezTo>
                  <a:cubicBezTo>
                    <a:pt x="11276" y="51722"/>
                    <a:pt x="11313" y="52018"/>
                    <a:pt x="11313" y="52277"/>
                  </a:cubicBezTo>
                  <a:lnTo>
                    <a:pt x="11350" y="52572"/>
                  </a:lnTo>
                  <a:lnTo>
                    <a:pt x="11350" y="52868"/>
                  </a:lnTo>
                  <a:cubicBezTo>
                    <a:pt x="11387" y="53164"/>
                    <a:pt x="11387" y="53423"/>
                    <a:pt x="11424" y="53718"/>
                  </a:cubicBezTo>
                  <a:lnTo>
                    <a:pt x="11535" y="54828"/>
                  </a:lnTo>
                  <a:cubicBezTo>
                    <a:pt x="11609" y="55493"/>
                    <a:pt x="11720" y="56159"/>
                    <a:pt x="11794" y="56750"/>
                  </a:cubicBezTo>
                  <a:cubicBezTo>
                    <a:pt x="11794" y="56750"/>
                    <a:pt x="11905" y="57342"/>
                    <a:pt x="11942" y="57526"/>
                  </a:cubicBezTo>
                  <a:cubicBezTo>
                    <a:pt x="11868" y="57305"/>
                    <a:pt x="11794" y="57046"/>
                    <a:pt x="11720" y="56787"/>
                  </a:cubicBezTo>
                  <a:cubicBezTo>
                    <a:pt x="11535" y="56269"/>
                    <a:pt x="11387" y="55604"/>
                    <a:pt x="11276" y="54865"/>
                  </a:cubicBezTo>
                  <a:lnTo>
                    <a:pt x="11202" y="54569"/>
                  </a:lnTo>
                  <a:cubicBezTo>
                    <a:pt x="11165" y="54310"/>
                    <a:pt x="11128" y="54014"/>
                    <a:pt x="11091" y="53755"/>
                  </a:cubicBezTo>
                  <a:cubicBezTo>
                    <a:pt x="11055" y="53460"/>
                    <a:pt x="11055" y="53164"/>
                    <a:pt x="11018" y="52905"/>
                  </a:cubicBezTo>
                  <a:lnTo>
                    <a:pt x="10981" y="52609"/>
                  </a:lnTo>
                  <a:lnTo>
                    <a:pt x="10981" y="52314"/>
                  </a:lnTo>
                  <a:cubicBezTo>
                    <a:pt x="10981" y="52018"/>
                    <a:pt x="10981" y="51722"/>
                    <a:pt x="10981" y="51426"/>
                  </a:cubicBezTo>
                  <a:cubicBezTo>
                    <a:pt x="10944" y="51168"/>
                    <a:pt x="10981" y="50872"/>
                    <a:pt x="10981" y="50576"/>
                  </a:cubicBezTo>
                  <a:lnTo>
                    <a:pt x="10981" y="50317"/>
                  </a:lnTo>
                  <a:cubicBezTo>
                    <a:pt x="11018" y="49578"/>
                    <a:pt x="11091" y="48912"/>
                    <a:pt x="11202" y="48358"/>
                  </a:cubicBezTo>
                  <a:cubicBezTo>
                    <a:pt x="11239" y="48099"/>
                    <a:pt x="11276" y="47840"/>
                    <a:pt x="11313" y="47581"/>
                  </a:cubicBezTo>
                  <a:close/>
                  <a:moveTo>
                    <a:pt x="13827" y="55604"/>
                  </a:moveTo>
                  <a:lnTo>
                    <a:pt x="13827" y="55604"/>
                  </a:lnTo>
                  <a:cubicBezTo>
                    <a:pt x="13901" y="55678"/>
                    <a:pt x="13938" y="55752"/>
                    <a:pt x="14012" y="55826"/>
                  </a:cubicBezTo>
                  <a:cubicBezTo>
                    <a:pt x="14160" y="56011"/>
                    <a:pt x="14308" y="56196"/>
                    <a:pt x="14456" y="56417"/>
                  </a:cubicBezTo>
                  <a:lnTo>
                    <a:pt x="14678" y="56750"/>
                  </a:lnTo>
                  <a:lnTo>
                    <a:pt x="14899" y="57083"/>
                  </a:lnTo>
                  <a:lnTo>
                    <a:pt x="15158" y="57453"/>
                  </a:lnTo>
                  <a:cubicBezTo>
                    <a:pt x="15195" y="57490"/>
                    <a:pt x="15232" y="57563"/>
                    <a:pt x="15269" y="57637"/>
                  </a:cubicBezTo>
                  <a:lnTo>
                    <a:pt x="15343" y="57785"/>
                  </a:lnTo>
                  <a:cubicBezTo>
                    <a:pt x="15491" y="58007"/>
                    <a:pt x="15602" y="58192"/>
                    <a:pt x="15713" y="58377"/>
                  </a:cubicBezTo>
                  <a:cubicBezTo>
                    <a:pt x="15787" y="58488"/>
                    <a:pt x="15824" y="58562"/>
                    <a:pt x="15861" y="58636"/>
                  </a:cubicBezTo>
                  <a:cubicBezTo>
                    <a:pt x="15787" y="58599"/>
                    <a:pt x="15713" y="58525"/>
                    <a:pt x="15639" y="58451"/>
                  </a:cubicBezTo>
                  <a:cubicBezTo>
                    <a:pt x="15491" y="58303"/>
                    <a:pt x="15306" y="58155"/>
                    <a:pt x="15158" y="57933"/>
                  </a:cubicBezTo>
                  <a:lnTo>
                    <a:pt x="15047" y="57822"/>
                  </a:lnTo>
                  <a:cubicBezTo>
                    <a:pt x="15010" y="57748"/>
                    <a:pt x="14936" y="57711"/>
                    <a:pt x="14899" y="57637"/>
                  </a:cubicBezTo>
                  <a:lnTo>
                    <a:pt x="14641" y="57268"/>
                  </a:lnTo>
                  <a:lnTo>
                    <a:pt x="14419" y="56935"/>
                  </a:lnTo>
                  <a:lnTo>
                    <a:pt x="14234" y="56565"/>
                  </a:lnTo>
                  <a:cubicBezTo>
                    <a:pt x="14086" y="56306"/>
                    <a:pt x="14012" y="56085"/>
                    <a:pt x="13938" y="55900"/>
                  </a:cubicBezTo>
                  <a:cubicBezTo>
                    <a:pt x="13901" y="55789"/>
                    <a:pt x="13864" y="55715"/>
                    <a:pt x="13827" y="55604"/>
                  </a:cubicBezTo>
                  <a:close/>
                  <a:moveTo>
                    <a:pt x="30464" y="57305"/>
                  </a:moveTo>
                  <a:lnTo>
                    <a:pt x="30464" y="57305"/>
                  </a:lnTo>
                  <a:cubicBezTo>
                    <a:pt x="30834" y="57453"/>
                    <a:pt x="31204" y="57600"/>
                    <a:pt x="31536" y="57711"/>
                  </a:cubicBezTo>
                  <a:cubicBezTo>
                    <a:pt x="31610" y="58081"/>
                    <a:pt x="31647" y="58488"/>
                    <a:pt x="31647" y="58857"/>
                  </a:cubicBezTo>
                  <a:cubicBezTo>
                    <a:pt x="31278" y="58636"/>
                    <a:pt x="30908" y="58414"/>
                    <a:pt x="30575" y="58155"/>
                  </a:cubicBezTo>
                  <a:cubicBezTo>
                    <a:pt x="30538" y="57859"/>
                    <a:pt x="30501" y="57563"/>
                    <a:pt x="30464" y="57305"/>
                  </a:cubicBezTo>
                  <a:close/>
                  <a:moveTo>
                    <a:pt x="30686" y="59042"/>
                  </a:moveTo>
                  <a:cubicBezTo>
                    <a:pt x="31019" y="59153"/>
                    <a:pt x="31351" y="59301"/>
                    <a:pt x="31684" y="59412"/>
                  </a:cubicBezTo>
                  <a:cubicBezTo>
                    <a:pt x="31684" y="59782"/>
                    <a:pt x="31684" y="60151"/>
                    <a:pt x="31684" y="60558"/>
                  </a:cubicBezTo>
                  <a:cubicBezTo>
                    <a:pt x="31351" y="60373"/>
                    <a:pt x="31056" y="60188"/>
                    <a:pt x="30760" y="60040"/>
                  </a:cubicBezTo>
                  <a:cubicBezTo>
                    <a:pt x="30723" y="59708"/>
                    <a:pt x="30723" y="59375"/>
                    <a:pt x="30686" y="59042"/>
                  </a:cubicBezTo>
                  <a:close/>
                  <a:moveTo>
                    <a:pt x="30760" y="60891"/>
                  </a:moveTo>
                  <a:cubicBezTo>
                    <a:pt x="31056" y="61002"/>
                    <a:pt x="31351" y="61113"/>
                    <a:pt x="31647" y="61224"/>
                  </a:cubicBezTo>
                  <a:cubicBezTo>
                    <a:pt x="31610" y="61630"/>
                    <a:pt x="31536" y="62000"/>
                    <a:pt x="31499" y="62407"/>
                  </a:cubicBezTo>
                  <a:cubicBezTo>
                    <a:pt x="31241" y="62259"/>
                    <a:pt x="30982" y="62111"/>
                    <a:pt x="30723" y="61963"/>
                  </a:cubicBezTo>
                  <a:cubicBezTo>
                    <a:pt x="30760" y="61593"/>
                    <a:pt x="30760" y="61261"/>
                    <a:pt x="30760" y="60891"/>
                  </a:cubicBezTo>
                  <a:close/>
                  <a:moveTo>
                    <a:pt x="30649" y="62739"/>
                  </a:moveTo>
                  <a:cubicBezTo>
                    <a:pt x="30871" y="62850"/>
                    <a:pt x="31130" y="62961"/>
                    <a:pt x="31388" y="63072"/>
                  </a:cubicBezTo>
                  <a:cubicBezTo>
                    <a:pt x="31314" y="63331"/>
                    <a:pt x="31241" y="63627"/>
                    <a:pt x="31167" y="63922"/>
                  </a:cubicBezTo>
                  <a:cubicBezTo>
                    <a:pt x="30945" y="63812"/>
                    <a:pt x="30723" y="63701"/>
                    <a:pt x="30538" y="63590"/>
                  </a:cubicBezTo>
                  <a:cubicBezTo>
                    <a:pt x="30575" y="63331"/>
                    <a:pt x="30612" y="63035"/>
                    <a:pt x="30649" y="62739"/>
                  </a:cubicBezTo>
                  <a:close/>
                  <a:moveTo>
                    <a:pt x="32054" y="63331"/>
                  </a:moveTo>
                  <a:cubicBezTo>
                    <a:pt x="32387" y="63442"/>
                    <a:pt x="32682" y="63553"/>
                    <a:pt x="32941" y="63664"/>
                  </a:cubicBezTo>
                  <a:cubicBezTo>
                    <a:pt x="32941" y="64033"/>
                    <a:pt x="32867" y="64366"/>
                    <a:pt x="32830" y="64736"/>
                  </a:cubicBezTo>
                  <a:cubicBezTo>
                    <a:pt x="32498" y="64588"/>
                    <a:pt x="32165" y="64440"/>
                    <a:pt x="31869" y="64292"/>
                  </a:cubicBezTo>
                  <a:cubicBezTo>
                    <a:pt x="31943" y="63959"/>
                    <a:pt x="31980" y="63627"/>
                    <a:pt x="32054" y="63331"/>
                  </a:cubicBezTo>
                  <a:close/>
                  <a:moveTo>
                    <a:pt x="30316" y="64440"/>
                  </a:moveTo>
                  <a:cubicBezTo>
                    <a:pt x="30501" y="64551"/>
                    <a:pt x="30723" y="64625"/>
                    <a:pt x="30945" y="64736"/>
                  </a:cubicBezTo>
                  <a:cubicBezTo>
                    <a:pt x="30871" y="64958"/>
                    <a:pt x="30797" y="65179"/>
                    <a:pt x="30686" y="65401"/>
                  </a:cubicBezTo>
                  <a:cubicBezTo>
                    <a:pt x="30464" y="65327"/>
                    <a:pt x="30242" y="65216"/>
                    <a:pt x="29984" y="65142"/>
                  </a:cubicBezTo>
                  <a:cubicBezTo>
                    <a:pt x="30094" y="64958"/>
                    <a:pt x="30205" y="64736"/>
                    <a:pt x="30316" y="64440"/>
                  </a:cubicBezTo>
                  <a:close/>
                  <a:moveTo>
                    <a:pt x="31684" y="65069"/>
                  </a:moveTo>
                  <a:cubicBezTo>
                    <a:pt x="32017" y="65179"/>
                    <a:pt x="32350" y="65327"/>
                    <a:pt x="32682" y="65438"/>
                  </a:cubicBezTo>
                  <a:cubicBezTo>
                    <a:pt x="32608" y="65660"/>
                    <a:pt x="32571" y="65882"/>
                    <a:pt x="32498" y="66067"/>
                  </a:cubicBezTo>
                  <a:cubicBezTo>
                    <a:pt x="32165" y="65956"/>
                    <a:pt x="31832" y="65845"/>
                    <a:pt x="31499" y="65734"/>
                  </a:cubicBezTo>
                  <a:cubicBezTo>
                    <a:pt x="31573" y="65512"/>
                    <a:pt x="31647" y="65290"/>
                    <a:pt x="31684" y="65069"/>
                  </a:cubicBezTo>
                  <a:close/>
                  <a:moveTo>
                    <a:pt x="8504" y="0"/>
                  </a:moveTo>
                  <a:cubicBezTo>
                    <a:pt x="8393" y="37"/>
                    <a:pt x="8245" y="148"/>
                    <a:pt x="8023" y="259"/>
                  </a:cubicBezTo>
                  <a:cubicBezTo>
                    <a:pt x="7986" y="259"/>
                    <a:pt x="7949" y="333"/>
                    <a:pt x="7986" y="370"/>
                  </a:cubicBezTo>
                  <a:cubicBezTo>
                    <a:pt x="7986" y="407"/>
                    <a:pt x="8023" y="444"/>
                    <a:pt x="8060" y="444"/>
                  </a:cubicBezTo>
                  <a:cubicBezTo>
                    <a:pt x="8947" y="518"/>
                    <a:pt x="9834" y="666"/>
                    <a:pt x="10685" y="961"/>
                  </a:cubicBezTo>
                  <a:cubicBezTo>
                    <a:pt x="10056" y="850"/>
                    <a:pt x="9428" y="776"/>
                    <a:pt x="8799" y="776"/>
                  </a:cubicBezTo>
                  <a:cubicBezTo>
                    <a:pt x="8171" y="776"/>
                    <a:pt x="7579" y="813"/>
                    <a:pt x="7025" y="924"/>
                  </a:cubicBezTo>
                  <a:lnTo>
                    <a:pt x="6914" y="924"/>
                  </a:lnTo>
                  <a:cubicBezTo>
                    <a:pt x="5398" y="1996"/>
                    <a:pt x="3291" y="3919"/>
                    <a:pt x="1923" y="7024"/>
                  </a:cubicBezTo>
                  <a:cubicBezTo>
                    <a:pt x="222" y="10722"/>
                    <a:pt x="0" y="15158"/>
                    <a:pt x="1257" y="20186"/>
                  </a:cubicBezTo>
                  <a:cubicBezTo>
                    <a:pt x="2071" y="23218"/>
                    <a:pt x="1590" y="26471"/>
                    <a:pt x="1183" y="29355"/>
                  </a:cubicBezTo>
                  <a:cubicBezTo>
                    <a:pt x="888" y="31499"/>
                    <a:pt x="592" y="33532"/>
                    <a:pt x="888" y="35233"/>
                  </a:cubicBezTo>
                  <a:cubicBezTo>
                    <a:pt x="888" y="35307"/>
                    <a:pt x="925" y="35344"/>
                    <a:pt x="962" y="35344"/>
                  </a:cubicBezTo>
                  <a:cubicBezTo>
                    <a:pt x="1035" y="35344"/>
                    <a:pt x="1072" y="35307"/>
                    <a:pt x="1072" y="35270"/>
                  </a:cubicBezTo>
                  <a:cubicBezTo>
                    <a:pt x="1183" y="34937"/>
                    <a:pt x="1294" y="34605"/>
                    <a:pt x="1405" y="34272"/>
                  </a:cubicBezTo>
                  <a:lnTo>
                    <a:pt x="1590" y="33791"/>
                  </a:lnTo>
                  <a:lnTo>
                    <a:pt x="1627" y="33643"/>
                  </a:lnTo>
                  <a:cubicBezTo>
                    <a:pt x="1627" y="33606"/>
                    <a:pt x="1627" y="33606"/>
                    <a:pt x="1627" y="33569"/>
                  </a:cubicBezTo>
                  <a:cubicBezTo>
                    <a:pt x="1479" y="33015"/>
                    <a:pt x="1442" y="32460"/>
                    <a:pt x="1553" y="31795"/>
                  </a:cubicBezTo>
                  <a:cubicBezTo>
                    <a:pt x="1627" y="31499"/>
                    <a:pt x="1664" y="31240"/>
                    <a:pt x="1738" y="30982"/>
                  </a:cubicBezTo>
                  <a:lnTo>
                    <a:pt x="1738" y="30982"/>
                  </a:lnTo>
                  <a:cubicBezTo>
                    <a:pt x="1738" y="31240"/>
                    <a:pt x="1701" y="31536"/>
                    <a:pt x="1738" y="31795"/>
                  </a:cubicBezTo>
                  <a:cubicBezTo>
                    <a:pt x="1738" y="32091"/>
                    <a:pt x="1775" y="32349"/>
                    <a:pt x="1812" y="32608"/>
                  </a:cubicBezTo>
                  <a:cubicBezTo>
                    <a:pt x="1849" y="32645"/>
                    <a:pt x="1886" y="32682"/>
                    <a:pt x="1923" y="32682"/>
                  </a:cubicBezTo>
                  <a:cubicBezTo>
                    <a:pt x="1960" y="32682"/>
                    <a:pt x="1997" y="32682"/>
                    <a:pt x="2034" y="32645"/>
                  </a:cubicBezTo>
                  <a:cubicBezTo>
                    <a:pt x="2182" y="32239"/>
                    <a:pt x="2329" y="31832"/>
                    <a:pt x="2477" y="31462"/>
                  </a:cubicBezTo>
                  <a:cubicBezTo>
                    <a:pt x="2514" y="31425"/>
                    <a:pt x="2514" y="31425"/>
                    <a:pt x="2514" y="31388"/>
                  </a:cubicBezTo>
                  <a:cubicBezTo>
                    <a:pt x="2292" y="30612"/>
                    <a:pt x="2292" y="29761"/>
                    <a:pt x="2440" y="28985"/>
                  </a:cubicBezTo>
                  <a:lnTo>
                    <a:pt x="2440" y="28985"/>
                  </a:lnTo>
                  <a:cubicBezTo>
                    <a:pt x="2440" y="29503"/>
                    <a:pt x="2551" y="30020"/>
                    <a:pt x="2699" y="30538"/>
                  </a:cubicBezTo>
                  <a:cubicBezTo>
                    <a:pt x="2736" y="30575"/>
                    <a:pt x="2773" y="30575"/>
                    <a:pt x="2810" y="30575"/>
                  </a:cubicBezTo>
                  <a:cubicBezTo>
                    <a:pt x="2847" y="30575"/>
                    <a:pt x="2884" y="30575"/>
                    <a:pt x="2884" y="30538"/>
                  </a:cubicBezTo>
                  <a:cubicBezTo>
                    <a:pt x="3328" y="29577"/>
                    <a:pt x="3734" y="28689"/>
                    <a:pt x="4178" y="27839"/>
                  </a:cubicBezTo>
                  <a:lnTo>
                    <a:pt x="4178" y="27839"/>
                  </a:lnTo>
                  <a:cubicBezTo>
                    <a:pt x="3771" y="29096"/>
                    <a:pt x="3365" y="30353"/>
                    <a:pt x="2995" y="31573"/>
                  </a:cubicBezTo>
                  <a:cubicBezTo>
                    <a:pt x="2551" y="32978"/>
                    <a:pt x="2182" y="34235"/>
                    <a:pt x="1886" y="35418"/>
                  </a:cubicBezTo>
                  <a:cubicBezTo>
                    <a:pt x="1664" y="37599"/>
                    <a:pt x="1886" y="38856"/>
                    <a:pt x="2514" y="39189"/>
                  </a:cubicBezTo>
                  <a:cubicBezTo>
                    <a:pt x="2514" y="39189"/>
                    <a:pt x="2514" y="39189"/>
                    <a:pt x="2514" y="39226"/>
                  </a:cubicBezTo>
                  <a:cubicBezTo>
                    <a:pt x="2514" y="39263"/>
                    <a:pt x="2551" y="39300"/>
                    <a:pt x="2588" y="39337"/>
                  </a:cubicBezTo>
                  <a:lnTo>
                    <a:pt x="2625" y="39337"/>
                  </a:lnTo>
                  <a:cubicBezTo>
                    <a:pt x="2662" y="39337"/>
                    <a:pt x="2699" y="39300"/>
                    <a:pt x="2699" y="39263"/>
                  </a:cubicBezTo>
                  <a:cubicBezTo>
                    <a:pt x="3697" y="37747"/>
                    <a:pt x="4696" y="36231"/>
                    <a:pt x="5731" y="34753"/>
                  </a:cubicBezTo>
                  <a:lnTo>
                    <a:pt x="5731" y="34753"/>
                  </a:lnTo>
                  <a:cubicBezTo>
                    <a:pt x="4622" y="36601"/>
                    <a:pt x="3549" y="38487"/>
                    <a:pt x="2551" y="40446"/>
                  </a:cubicBezTo>
                  <a:cubicBezTo>
                    <a:pt x="2514" y="40446"/>
                    <a:pt x="2514" y="40483"/>
                    <a:pt x="2514" y="40483"/>
                  </a:cubicBezTo>
                  <a:cubicBezTo>
                    <a:pt x="2551" y="40742"/>
                    <a:pt x="2625" y="40964"/>
                    <a:pt x="2699" y="41148"/>
                  </a:cubicBezTo>
                  <a:cubicBezTo>
                    <a:pt x="2699" y="41185"/>
                    <a:pt x="2736" y="41222"/>
                    <a:pt x="2773" y="41222"/>
                  </a:cubicBezTo>
                  <a:cubicBezTo>
                    <a:pt x="2810" y="41222"/>
                    <a:pt x="2847" y="41185"/>
                    <a:pt x="2847" y="41185"/>
                  </a:cubicBezTo>
                  <a:lnTo>
                    <a:pt x="3956" y="39485"/>
                  </a:lnTo>
                  <a:lnTo>
                    <a:pt x="3956" y="39485"/>
                  </a:lnTo>
                  <a:lnTo>
                    <a:pt x="2995" y="41481"/>
                  </a:lnTo>
                  <a:cubicBezTo>
                    <a:pt x="2958" y="41518"/>
                    <a:pt x="2995" y="41592"/>
                    <a:pt x="3032" y="41592"/>
                  </a:cubicBezTo>
                  <a:cubicBezTo>
                    <a:pt x="3143" y="41666"/>
                    <a:pt x="3254" y="41703"/>
                    <a:pt x="3402" y="41703"/>
                  </a:cubicBezTo>
                  <a:cubicBezTo>
                    <a:pt x="3919" y="41703"/>
                    <a:pt x="4585" y="41259"/>
                    <a:pt x="5472" y="40261"/>
                  </a:cubicBezTo>
                  <a:lnTo>
                    <a:pt x="5657" y="39928"/>
                  </a:lnTo>
                  <a:cubicBezTo>
                    <a:pt x="5768" y="39707"/>
                    <a:pt x="5916" y="39485"/>
                    <a:pt x="6027" y="39263"/>
                  </a:cubicBezTo>
                  <a:cubicBezTo>
                    <a:pt x="6396" y="38708"/>
                    <a:pt x="6729" y="38117"/>
                    <a:pt x="7099" y="37562"/>
                  </a:cubicBezTo>
                  <a:cubicBezTo>
                    <a:pt x="7468" y="37008"/>
                    <a:pt x="7838" y="36453"/>
                    <a:pt x="8208" y="35899"/>
                  </a:cubicBezTo>
                  <a:cubicBezTo>
                    <a:pt x="8725" y="35122"/>
                    <a:pt x="9243" y="34383"/>
                    <a:pt x="9798" y="33643"/>
                  </a:cubicBezTo>
                  <a:lnTo>
                    <a:pt x="9798" y="33643"/>
                  </a:lnTo>
                  <a:lnTo>
                    <a:pt x="8504" y="36083"/>
                  </a:lnTo>
                  <a:cubicBezTo>
                    <a:pt x="8171" y="36675"/>
                    <a:pt x="7875" y="37267"/>
                    <a:pt x="7579" y="37858"/>
                  </a:cubicBezTo>
                  <a:cubicBezTo>
                    <a:pt x="7284" y="38450"/>
                    <a:pt x="6951" y="39004"/>
                    <a:pt x="6655" y="39633"/>
                  </a:cubicBezTo>
                  <a:cubicBezTo>
                    <a:pt x="6100" y="40742"/>
                    <a:pt x="5546" y="41925"/>
                    <a:pt x="4991" y="43034"/>
                  </a:cubicBezTo>
                  <a:lnTo>
                    <a:pt x="4917" y="43182"/>
                  </a:lnTo>
                  <a:cubicBezTo>
                    <a:pt x="4289" y="44513"/>
                    <a:pt x="3734" y="45622"/>
                    <a:pt x="3217" y="46768"/>
                  </a:cubicBezTo>
                  <a:cubicBezTo>
                    <a:pt x="2034" y="49467"/>
                    <a:pt x="1183" y="51907"/>
                    <a:pt x="629" y="54236"/>
                  </a:cubicBezTo>
                  <a:cubicBezTo>
                    <a:pt x="259" y="55715"/>
                    <a:pt x="111" y="56935"/>
                    <a:pt x="74" y="58081"/>
                  </a:cubicBezTo>
                  <a:cubicBezTo>
                    <a:pt x="37" y="59301"/>
                    <a:pt x="148" y="60410"/>
                    <a:pt x="444" y="61334"/>
                  </a:cubicBezTo>
                  <a:cubicBezTo>
                    <a:pt x="444" y="61371"/>
                    <a:pt x="444" y="61408"/>
                    <a:pt x="481" y="61408"/>
                  </a:cubicBezTo>
                  <a:lnTo>
                    <a:pt x="555" y="61408"/>
                  </a:lnTo>
                  <a:cubicBezTo>
                    <a:pt x="1886" y="61002"/>
                    <a:pt x="3365" y="60780"/>
                    <a:pt x="5028" y="60780"/>
                  </a:cubicBezTo>
                  <a:cubicBezTo>
                    <a:pt x="5509" y="60780"/>
                    <a:pt x="6027" y="60780"/>
                    <a:pt x="6581" y="60817"/>
                  </a:cubicBezTo>
                  <a:cubicBezTo>
                    <a:pt x="8467" y="60965"/>
                    <a:pt x="10463" y="61334"/>
                    <a:pt x="13014" y="61963"/>
                  </a:cubicBezTo>
                  <a:cubicBezTo>
                    <a:pt x="16341" y="62813"/>
                    <a:pt x="19632" y="63885"/>
                    <a:pt x="22848" y="64921"/>
                  </a:cubicBezTo>
                  <a:cubicBezTo>
                    <a:pt x="23440" y="65105"/>
                    <a:pt x="24031" y="65327"/>
                    <a:pt x="24660" y="65512"/>
                  </a:cubicBezTo>
                  <a:lnTo>
                    <a:pt x="24697" y="65512"/>
                  </a:lnTo>
                  <a:cubicBezTo>
                    <a:pt x="24734" y="65512"/>
                    <a:pt x="24734" y="65512"/>
                    <a:pt x="24771" y="65475"/>
                  </a:cubicBezTo>
                  <a:cubicBezTo>
                    <a:pt x="24808" y="65438"/>
                    <a:pt x="24808" y="65401"/>
                    <a:pt x="24771" y="65364"/>
                  </a:cubicBezTo>
                  <a:cubicBezTo>
                    <a:pt x="24549" y="65032"/>
                    <a:pt x="24364" y="64699"/>
                    <a:pt x="24142" y="64403"/>
                  </a:cubicBezTo>
                  <a:cubicBezTo>
                    <a:pt x="24142" y="64366"/>
                    <a:pt x="24142" y="64366"/>
                    <a:pt x="24105" y="64329"/>
                  </a:cubicBezTo>
                  <a:lnTo>
                    <a:pt x="22700" y="63848"/>
                  </a:lnTo>
                  <a:cubicBezTo>
                    <a:pt x="21185" y="63331"/>
                    <a:pt x="19669" y="62776"/>
                    <a:pt x="18116" y="62296"/>
                  </a:cubicBezTo>
                  <a:cubicBezTo>
                    <a:pt x="15676" y="61482"/>
                    <a:pt x="12792" y="60595"/>
                    <a:pt x="9761" y="60114"/>
                  </a:cubicBezTo>
                  <a:cubicBezTo>
                    <a:pt x="8393" y="59893"/>
                    <a:pt x="7136" y="59819"/>
                    <a:pt x="5953" y="59819"/>
                  </a:cubicBezTo>
                  <a:cubicBezTo>
                    <a:pt x="4252" y="59819"/>
                    <a:pt x="2662" y="60004"/>
                    <a:pt x="1220" y="60447"/>
                  </a:cubicBezTo>
                  <a:lnTo>
                    <a:pt x="1035" y="60484"/>
                  </a:lnTo>
                  <a:lnTo>
                    <a:pt x="998" y="60299"/>
                  </a:lnTo>
                  <a:cubicBezTo>
                    <a:pt x="962" y="59523"/>
                    <a:pt x="962" y="58710"/>
                    <a:pt x="998" y="57785"/>
                  </a:cubicBezTo>
                  <a:cubicBezTo>
                    <a:pt x="1072" y="56898"/>
                    <a:pt x="1146" y="56048"/>
                    <a:pt x="1294" y="55271"/>
                  </a:cubicBezTo>
                  <a:cubicBezTo>
                    <a:pt x="1405" y="54643"/>
                    <a:pt x="1553" y="53977"/>
                    <a:pt x="1701" y="53349"/>
                  </a:cubicBezTo>
                  <a:lnTo>
                    <a:pt x="1701" y="53349"/>
                  </a:lnTo>
                  <a:cubicBezTo>
                    <a:pt x="1590" y="54014"/>
                    <a:pt x="1479" y="54643"/>
                    <a:pt x="1405" y="55271"/>
                  </a:cubicBezTo>
                  <a:cubicBezTo>
                    <a:pt x="1294" y="56233"/>
                    <a:pt x="1257" y="57046"/>
                    <a:pt x="1220" y="57785"/>
                  </a:cubicBezTo>
                  <a:cubicBezTo>
                    <a:pt x="1220" y="58488"/>
                    <a:pt x="1257" y="59227"/>
                    <a:pt x="1294" y="59930"/>
                  </a:cubicBezTo>
                  <a:cubicBezTo>
                    <a:pt x="1331" y="59967"/>
                    <a:pt x="1331" y="60004"/>
                    <a:pt x="1368" y="60040"/>
                  </a:cubicBezTo>
                  <a:lnTo>
                    <a:pt x="1442" y="60040"/>
                  </a:lnTo>
                  <a:cubicBezTo>
                    <a:pt x="2182" y="59819"/>
                    <a:pt x="2958" y="59634"/>
                    <a:pt x="3734" y="59523"/>
                  </a:cubicBezTo>
                  <a:cubicBezTo>
                    <a:pt x="3771" y="59523"/>
                    <a:pt x="3808" y="59486"/>
                    <a:pt x="3808" y="59412"/>
                  </a:cubicBezTo>
                  <a:cubicBezTo>
                    <a:pt x="3439" y="55900"/>
                    <a:pt x="3882" y="52203"/>
                    <a:pt x="5139" y="48395"/>
                  </a:cubicBezTo>
                  <a:cubicBezTo>
                    <a:pt x="5657" y="46879"/>
                    <a:pt x="6285" y="45326"/>
                    <a:pt x="7062" y="43773"/>
                  </a:cubicBezTo>
                  <a:lnTo>
                    <a:pt x="7062" y="43773"/>
                  </a:lnTo>
                  <a:cubicBezTo>
                    <a:pt x="6322" y="45363"/>
                    <a:pt x="5731" y="46916"/>
                    <a:pt x="5287" y="48432"/>
                  </a:cubicBezTo>
                  <a:cubicBezTo>
                    <a:pt x="4141" y="52240"/>
                    <a:pt x="3808" y="55900"/>
                    <a:pt x="4326" y="59375"/>
                  </a:cubicBezTo>
                  <a:cubicBezTo>
                    <a:pt x="4326" y="59412"/>
                    <a:pt x="4363" y="59449"/>
                    <a:pt x="4437" y="59449"/>
                  </a:cubicBezTo>
                  <a:cubicBezTo>
                    <a:pt x="4548" y="59449"/>
                    <a:pt x="4659" y="59449"/>
                    <a:pt x="4770" y="59412"/>
                  </a:cubicBezTo>
                  <a:cubicBezTo>
                    <a:pt x="4770" y="59412"/>
                    <a:pt x="4806" y="59412"/>
                    <a:pt x="4843" y="59375"/>
                  </a:cubicBezTo>
                  <a:cubicBezTo>
                    <a:pt x="4843" y="59375"/>
                    <a:pt x="4843" y="59338"/>
                    <a:pt x="4843" y="59301"/>
                  </a:cubicBezTo>
                  <a:cubicBezTo>
                    <a:pt x="4511" y="56898"/>
                    <a:pt x="4548" y="54458"/>
                    <a:pt x="4991" y="52092"/>
                  </a:cubicBezTo>
                  <a:lnTo>
                    <a:pt x="4991" y="52092"/>
                  </a:lnTo>
                  <a:cubicBezTo>
                    <a:pt x="4696" y="54495"/>
                    <a:pt x="4806" y="56935"/>
                    <a:pt x="5324" y="59301"/>
                  </a:cubicBezTo>
                  <a:cubicBezTo>
                    <a:pt x="5361" y="59338"/>
                    <a:pt x="5398" y="59375"/>
                    <a:pt x="5435" y="59375"/>
                  </a:cubicBezTo>
                  <a:lnTo>
                    <a:pt x="5916" y="59375"/>
                  </a:lnTo>
                  <a:cubicBezTo>
                    <a:pt x="5916" y="59375"/>
                    <a:pt x="5953" y="59338"/>
                    <a:pt x="5990" y="59338"/>
                  </a:cubicBezTo>
                  <a:cubicBezTo>
                    <a:pt x="5990" y="59301"/>
                    <a:pt x="5990" y="59264"/>
                    <a:pt x="5990" y="59264"/>
                  </a:cubicBezTo>
                  <a:cubicBezTo>
                    <a:pt x="5916" y="58599"/>
                    <a:pt x="5879" y="57933"/>
                    <a:pt x="5842" y="57305"/>
                  </a:cubicBezTo>
                  <a:lnTo>
                    <a:pt x="5842" y="57305"/>
                  </a:lnTo>
                  <a:cubicBezTo>
                    <a:pt x="6027" y="57970"/>
                    <a:pt x="6211" y="58636"/>
                    <a:pt x="6433" y="59301"/>
                  </a:cubicBezTo>
                  <a:cubicBezTo>
                    <a:pt x="6433" y="59338"/>
                    <a:pt x="6470" y="59375"/>
                    <a:pt x="6507" y="59375"/>
                  </a:cubicBezTo>
                  <a:cubicBezTo>
                    <a:pt x="7579" y="59375"/>
                    <a:pt x="8688" y="59449"/>
                    <a:pt x="9834" y="59634"/>
                  </a:cubicBezTo>
                  <a:cubicBezTo>
                    <a:pt x="12903" y="60077"/>
                    <a:pt x="15824" y="61002"/>
                    <a:pt x="18301" y="61815"/>
                  </a:cubicBezTo>
                  <a:cubicBezTo>
                    <a:pt x="20112" y="62444"/>
                    <a:pt x="21924" y="63146"/>
                    <a:pt x="23588" y="63775"/>
                  </a:cubicBezTo>
                  <a:lnTo>
                    <a:pt x="23625" y="63775"/>
                  </a:lnTo>
                  <a:cubicBezTo>
                    <a:pt x="23662" y="63775"/>
                    <a:pt x="23699" y="63775"/>
                    <a:pt x="23699" y="63738"/>
                  </a:cubicBezTo>
                  <a:cubicBezTo>
                    <a:pt x="23735" y="63701"/>
                    <a:pt x="23735" y="63664"/>
                    <a:pt x="23735" y="63627"/>
                  </a:cubicBezTo>
                  <a:cubicBezTo>
                    <a:pt x="23033" y="62407"/>
                    <a:pt x="22442" y="61113"/>
                    <a:pt x="21961" y="59819"/>
                  </a:cubicBezTo>
                  <a:lnTo>
                    <a:pt x="21961" y="59819"/>
                  </a:lnTo>
                  <a:cubicBezTo>
                    <a:pt x="22626" y="61297"/>
                    <a:pt x="23403" y="62702"/>
                    <a:pt x="24327" y="64033"/>
                  </a:cubicBezTo>
                  <a:cubicBezTo>
                    <a:pt x="24364" y="64070"/>
                    <a:pt x="24364" y="64070"/>
                    <a:pt x="24364" y="64070"/>
                  </a:cubicBezTo>
                  <a:lnTo>
                    <a:pt x="25029" y="64329"/>
                  </a:lnTo>
                  <a:lnTo>
                    <a:pt x="25066" y="64329"/>
                  </a:lnTo>
                  <a:cubicBezTo>
                    <a:pt x="25066" y="64329"/>
                    <a:pt x="25103" y="64292"/>
                    <a:pt x="25140" y="64292"/>
                  </a:cubicBezTo>
                  <a:cubicBezTo>
                    <a:pt x="25177" y="64255"/>
                    <a:pt x="25177" y="64181"/>
                    <a:pt x="25140" y="64144"/>
                  </a:cubicBezTo>
                  <a:cubicBezTo>
                    <a:pt x="24734" y="63516"/>
                    <a:pt x="24327" y="62813"/>
                    <a:pt x="23994" y="62148"/>
                  </a:cubicBezTo>
                  <a:lnTo>
                    <a:pt x="23994" y="62148"/>
                  </a:lnTo>
                  <a:cubicBezTo>
                    <a:pt x="24512" y="62961"/>
                    <a:pt x="25066" y="63775"/>
                    <a:pt x="25695" y="64551"/>
                  </a:cubicBezTo>
                  <a:cubicBezTo>
                    <a:pt x="25695" y="64551"/>
                    <a:pt x="25695" y="64588"/>
                    <a:pt x="25732" y="64588"/>
                  </a:cubicBezTo>
                  <a:lnTo>
                    <a:pt x="26471" y="64847"/>
                  </a:lnTo>
                  <a:cubicBezTo>
                    <a:pt x="27765" y="65364"/>
                    <a:pt x="29355" y="65956"/>
                    <a:pt x="30945" y="66473"/>
                  </a:cubicBezTo>
                  <a:lnTo>
                    <a:pt x="31130" y="66547"/>
                  </a:lnTo>
                  <a:lnTo>
                    <a:pt x="31167" y="66547"/>
                  </a:lnTo>
                  <a:cubicBezTo>
                    <a:pt x="31388" y="66621"/>
                    <a:pt x="31647" y="66695"/>
                    <a:pt x="31869" y="66769"/>
                  </a:cubicBezTo>
                  <a:cubicBezTo>
                    <a:pt x="29984" y="66289"/>
                    <a:pt x="28172" y="65734"/>
                    <a:pt x="26434" y="65142"/>
                  </a:cubicBezTo>
                  <a:lnTo>
                    <a:pt x="26397" y="65142"/>
                  </a:lnTo>
                  <a:cubicBezTo>
                    <a:pt x="26360" y="65142"/>
                    <a:pt x="26323" y="65179"/>
                    <a:pt x="26323" y="65179"/>
                  </a:cubicBezTo>
                  <a:cubicBezTo>
                    <a:pt x="26286" y="65216"/>
                    <a:pt x="26286" y="65290"/>
                    <a:pt x="26323" y="65327"/>
                  </a:cubicBezTo>
                  <a:cubicBezTo>
                    <a:pt x="26619" y="65660"/>
                    <a:pt x="26915" y="65993"/>
                    <a:pt x="27285" y="66326"/>
                  </a:cubicBezTo>
                  <a:cubicBezTo>
                    <a:pt x="27322" y="66362"/>
                    <a:pt x="27322" y="66362"/>
                    <a:pt x="27322" y="66362"/>
                  </a:cubicBezTo>
                  <a:cubicBezTo>
                    <a:pt x="30575" y="67398"/>
                    <a:pt x="34124" y="68396"/>
                    <a:pt x="37747" y="68987"/>
                  </a:cubicBezTo>
                  <a:cubicBezTo>
                    <a:pt x="39448" y="69283"/>
                    <a:pt x="40964" y="69394"/>
                    <a:pt x="42369" y="69394"/>
                  </a:cubicBezTo>
                  <a:cubicBezTo>
                    <a:pt x="42923" y="69394"/>
                    <a:pt x="43515" y="69394"/>
                    <a:pt x="44069" y="69357"/>
                  </a:cubicBezTo>
                  <a:cubicBezTo>
                    <a:pt x="46103" y="69172"/>
                    <a:pt x="47914" y="68655"/>
                    <a:pt x="49430" y="67804"/>
                  </a:cubicBezTo>
                  <a:cubicBezTo>
                    <a:pt x="49467" y="67804"/>
                    <a:pt x="49467" y="67767"/>
                    <a:pt x="49504" y="67730"/>
                  </a:cubicBezTo>
                  <a:cubicBezTo>
                    <a:pt x="49504" y="67693"/>
                    <a:pt x="49504" y="67656"/>
                    <a:pt x="49467" y="67656"/>
                  </a:cubicBezTo>
                  <a:cubicBezTo>
                    <a:pt x="48950" y="66991"/>
                    <a:pt x="48469" y="66215"/>
                    <a:pt x="48062" y="65327"/>
                  </a:cubicBezTo>
                  <a:cubicBezTo>
                    <a:pt x="47656" y="64477"/>
                    <a:pt x="47249" y="63479"/>
                    <a:pt x="46842" y="62259"/>
                  </a:cubicBezTo>
                  <a:cubicBezTo>
                    <a:pt x="46546" y="61261"/>
                    <a:pt x="46251" y="60188"/>
                    <a:pt x="45992" y="59116"/>
                  </a:cubicBezTo>
                  <a:cubicBezTo>
                    <a:pt x="45844" y="58377"/>
                    <a:pt x="45696" y="57674"/>
                    <a:pt x="45585" y="56972"/>
                  </a:cubicBezTo>
                  <a:lnTo>
                    <a:pt x="45585" y="56972"/>
                  </a:lnTo>
                  <a:cubicBezTo>
                    <a:pt x="45844" y="57674"/>
                    <a:pt x="46103" y="58377"/>
                    <a:pt x="46325" y="59005"/>
                  </a:cubicBezTo>
                  <a:cubicBezTo>
                    <a:pt x="46694" y="60004"/>
                    <a:pt x="47101" y="61002"/>
                    <a:pt x="47545" y="62000"/>
                  </a:cubicBezTo>
                  <a:cubicBezTo>
                    <a:pt x="47619" y="62148"/>
                    <a:pt x="47693" y="62296"/>
                    <a:pt x="47766" y="62481"/>
                  </a:cubicBezTo>
                  <a:lnTo>
                    <a:pt x="47877" y="62702"/>
                  </a:lnTo>
                  <a:cubicBezTo>
                    <a:pt x="47877" y="62739"/>
                    <a:pt x="47914" y="62739"/>
                    <a:pt x="47951" y="62776"/>
                  </a:cubicBezTo>
                  <a:cubicBezTo>
                    <a:pt x="47988" y="62776"/>
                    <a:pt x="48025" y="62739"/>
                    <a:pt x="48062" y="62702"/>
                  </a:cubicBezTo>
                  <a:cubicBezTo>
                    <a:pt x="48506" y="62000"/>
                    <a:pt x="49023" y="61445"/>
                    <a:pt x="49319" y="61150"/>
                  </a:cubicBezTo>
                  <a:cubicBezTo>
                    <a:pt x="49319" y="61150"/>
                    <a:pt x="49319" y="61113"/>
                    <a:pt x="49319" y="61076"/>
                  </a:cubicBezTo>
                  <a:cubicBezTo>
                    <a:pt x="49245" y="60743"/>
                    <a:pt x="49208" y="60410"/>
                    <a:pt x="49171" y="60077"/>
                  </a:cubicBezTo>
                  <a:cubicBezTo>
                    <a:pt x="49134" y="60040"/>
                    <a:pt x="49134" y="60004"/>
                    <a:pt x="49097" y="60004"/>
                  </a:cubicBezTo>
                  <a:lnTo>
                    <a:pt x="48986" y="60004"/>
                  </a:lnTo>
                  <a:cubicBezTo>
                    <a:pt x="48728" y="60299"/>
                    <a:pt x="48321" y="60817"/>
                    <a:pt x="48025" y="61297"/>
                  </a:cubicBezTo>
                  <a:cubicBezTo>
                    <a:pt x="47693" y="60706"/>
                    <a:pt x="46620" y="58451"/>
                    <a:pt x="45363" y="54643"/>
                  </a:cubicBezTo>
                  <a:cubicBezTo>
                    <a:pt x="45326" y="54606"/>
                    <a:pt x="45289" y="54569"/>
                    <a:pt x="45252" y="54569"/>
                  </a:cubicBezTo>
                  <a:cubicBezTo>
                    <a:pt x="45178" y="54569"/>
                    <a:pt x="45142" y="54643"/>
                    <a:pt x="45142" y="54680"/>
                  </a:cubicBezTo>
                  <a:cubicBezTo>
                    <a:pt x="45142" y="54754"/>
                    <a:pt x="45363" y="61667"/>
                    <a:pt x="48025" y="67102"/>
                  </a:cubicBezTo>
                  <a:cubicBezTo>
                    <a:pt x="46325" y="67656"/>
                    <a:pt x="44439" y="67915"/>
                    <a:pt x="42406" y="67915"/>
                  </a:cubicBezTo>
                  <a:cubicBezTo>
                    <a:pt x="39633" y="67915"/>
                    <a:pt x="36527" y="67398"/>
                    <a:pt x="33274" y="66326"/>
                  </a:cubicBezTo>
                  <a:cubicBezTo>
                    <a:pt x="33274" y="66141"/>
                    <a:pt x="33311" y="65919"/>
                    <a:pt x="33348" y="65697"/>
                  </a:cubicBezTo>
                  <a:cubicBezTo>
                    <a:pt x="36416" y="66769"/>
                    <a:pt x="39596" y="67361"/>
                    <a:pt x="42812" y="67435"/>
                  </a:cubicBezTo>
                  <a:cubicBezTo>
                    <a:pt x="42886" y="67435"/>
                    <a:pt x="42923" y="67361"/>
                    <a:pt x="42923" y="67324"/>
                  </a:cubicBezTo>
                  <a:cubicBezTo>
                    <a:pt x="42923" y="67250"/>
                    <a:pt x="42886" y="67213"/>
                    <a:pt x="42812" y="67213"/>
                  </a:cubicBezTo>
                  <a:cubicBezTo>
                    <a:pt x="39559" y="66991"/>
                    <a:pt x="36379" y="66215"/>
                    <a:pt x="33348" y="64958"/>
                  </a:cubicBezTo>
                  <a:cubicBezTo>
                    <a:pt x="33385" y="64551"/>
                    <a:pt x="33348" y="64181"/>
                    <a:pt x="33311" y="63775"/>
                  </a:cubicBezTo>
                  <a:lnTo>
                    <a:pt x="33311" y="63775"/>
                  </a:lnTo>
                  <a:cubicBezTo>
                    <a:pt x="34124" y="64033"/>
                    <a:pt x="34901" y="64255"/>
                    <a:pt x="35677" y="64440"/>
                  </a:cubicBezTo>
                  <a:lnTo>
                    <a:pt x="35714" y="64440"/>
                  </a:lnTo>
                  <a:cubicBezTo>
                    <a:pt x="35751" y="64440"/>
                    <a:pt x="35788" y="64403"/>
                    <a:pt x="35788" y="64366"/>
                  </a:cubicBezTo>
                  <a:cubicBezTo>
                    <a:pt x="35825" y="64329"/>
                    <a:pt x="35788" y="64255"/>
                    <a:pt x="35714" y="64255"/>
                  </a:cubicBezTo>
                  <a:cubicBezTo>
                    <a:pt x="34901" y="63959"/>
                    <a:pt x="34087" y="63627"/>
                    <a:pt x="33274" y="63257"/>
                  </a:cubicBezTo>
                  <a:cubicBezTo>
                    <a:pt x="33237" y="63035"/>
                    <a:pt x="33200" y="62813"/>
                    <a:pt x="33163" y="62628"/>
                  </a:cubicBezTo>
                  <a:cubicBezTo>
                    <a:pt x="33163" y="62591"/>
                    <a:pt x="33126" y="62554"/>
                    <a:pt x="33052" y="62554"/>
                  </a:cubicBezTo>
                  <a:cubicBezTo>
                    <a:pt x="32978" y="62554"/>
                    <a:pt x="32941" y="62591"/>
                    <a:pt x="32941" y="62665"/>
                  </a:cubicBezTo>
                  <a:cubicBezTo>
                    <a:pt x="32978" y="62813"/>
                    <a:pt x="32978" y="62961"/>
                    <a:pt x="32978" y="63146"/>
                  </a:cubicBezTo>
                  <a:cubicBezTo>
                    <a:pt x="32682" y="62998"/>
                    <a:pt x="32424" y="62850"/>
                    <a:pt x="32091" y="62702"/>
                  </a:cubicBezTo>
                  <a:cubicBezTo>
                    <a:pt x="32165" y="62259"/>
                    <a:pt x="32165" y="61852"/>
                    <a:pt x="32202" y="61408"/>
                  </a:cubicBezTo>
                  <a:cubicBezTo>
                    <a:pt x="33052" y="61704"/>
                    <a:pt x="33902" y="61963"/>
                    <a:pt x="34790" y="62185"/>
                  </a:cubicBezTo>
                  <a:cubicBezTo>
                    <a:pt x="34864" y="62185"/>
                    <a:pt x="34901" y="62148"/>
                    <a:pt x="34901" y="62111"/>
                  </a:cubicBezTo>
                  <a:cubicBezTo>
                    <a:pt x="34938" y="62074"/>
                    <a:pt x="34901" y="62000"/>
                    <a:pt x="34827" y="62000"/>
                  </a:cubicBezTo>
                  <a:cubicBezTo>
                    <a:pt x="33976" y="61667"/>
                    <a:pt x="33089" y="61261"/>
                    <a:pt x="32202" y="60817"/>
                  </a:cubicBezTo>
                  <a:cubicBezTo>
                    <a:pt x="32202" y="60410"/>
                    <a:pt x="32165" y="59967"/>
                    <a:pt x="32128" y="59560"/>
                  </a:cubicBezTo>
                  <a:lnTo>
                    <a:pt x="32128" y="59560"/>
                  </a:lnTo>
                  <a:cubicBezTo>
                    <a:pt x="32424" y="59671"/>
                    <a:pt x="32756" y="59745"/>
                    <a:pt x="33052" y="59856"/>
                  </a:cubicBezTo>
                  <a:lnTo>
                    <a:pt x="33089" y="59856"/>
                  </a:lnTo>
                  <a:cubicBezTo>
                    <a:pt x="33126" y="59856"/>
                    <a:pt x="33163" y="59856"/>
                    <a:pt x="33163" y="59782"/>
                  </a:cubicBezTo>
                  <a:cubicBezTo>
                    <a:pt x="33200" y="59745"/>
                    <a:pt x="33163" y="59708"/>
                    <a:pt x="33126" y="59671"/>
                  </a:cubicBezTo>
                  <a:cubicBezTo>
                    <a:pt x="32793" y="59486"/>
                    <a:pt x="32461" y="59301"/>
                    <a:pt x="32091" y="59079"/>
                  </a:cubicBezTo>
                  <a:cubicBezTo>
                    <a:pt x="32054" y="58673"/>
                    <a:pt x="31980" y="58266"/>
                    <a:pt x="31906" y="57822"/>
                  </a:cubicBezTo>
                  <a:lnTo>
                    <a:pt x="31906" y="57822"/>
                  </a:lnTo>
                  <a:cubicBezTo>
                    <a:pt x="32054" y="57859"/>
                    <a:pt x="32202" y="57933"/>
                    <a:pt x="32350" y="57970"/>
                  </a:cubicBezTo>
                  <a:cubicBezTo>
                    <a:pt x="32424" y="57970"/>
                    <a:pt x="32461" y="57933"/>
                    <a:pt x="32461" y="57896"/>
                  </a:cubicBezTo>
                  <a:cubicBezTo>
                    <a:pt x="32461" y="57859"/>
                    <a:pt x="32461" y="57822"/>
                    <a:pt x="32424" y="57785"/>
                  </a:cubicBezTo>
                  <a:cubicBezTo>
                    <a:pt x="32202" y="57674"/>
                    <a:pt x="32017" y="57526"/>
                    <a:pt x="31795" y="57416"/>
                  </a:cubicBezTo>
                  <a:cubicBezTo>
                    <a:pt x="31684" y="56935"/>
                    <a:pt x="31573" y="56454"/>
                    <a:pt x="31425" y="56011"/>
                  </a:cubicBezTo>
                  <a:cubicBezTo>
                    <a:pt x="31425" y="55974"/>
                    <a:pt x="31388" y="55937"/>
                    <a:pt x="31351" y="55937"/>
                  </a:cubicBezTo>
                  <a:lnTo>
                    <a:pt x="31314" y="55937"/>
                  </a:lnTo>
                  <a:cubicBezTo>
                    <a:pt x="31241" y="55937"/>
                    <a:pt x="31241" y="56011"/>
                    <a:pt x="31241" y="56048"/>
                  </a:cubicBezTo>
                  <a:cubicBezTo>
                    <a:pt x="31314" y="56417"/>
                    <a:pt x="31388" y="56824"/>
                    <a:pt x="31462" y="57194"/>
                  </a:cubicBezTo>
                  <a:cubicBezTo>
                    <a:pt x="31056" y="56935"/>
                    <a:pt x="30686" y="56676"/>
                    <a:pt x="30279" y="56380"/>
                  </a:cubicBezTo>
                  <a:cubicBezTo>
                    <a:pt x="30205" y="56011"/>
                    <a:pt x="30131" y="55641"/>
                    <a:pt x="30021" y="55308"/>
                  </a:cubicBezTo>
                  <a:lnTo>
                    <a:pt x="30021" y="55308"/>
                  </a:lnTo>
                  <a:cubicBezTo>
                    <a:pt x="30538" y="55493"/>
                    <a:pt x="31056" y="55678"/>
                    <a:pt x="31499" y="55900"/>
                  </a:cubicBezTo>
                  <a:lnTo>
                    <a:pt x="31536" y="55900"/>
                  </a:lnTo>
                  <a:cubicBezTo>
                    <a:pt x="31573" y="55900"/>
                    <a:pt x="31610" y="55900"/>
                    <a:pt x="31647" y="55863"/>
                  </a:cubicBezTo>
                  <a:cubicBezTo>
                    <a:pt x="31684" y="55826"/>
                    <a:pt x="31647" y="55752"/>
                    <a:pt x="31610" y="55715"/>
                  </a:cubicBezTo>
                  <a:cubicBezTo>
                    <a:pt x="31056" y="55271"/>
                    <a:pt x="30427" y="54865"/>
                    <a:pt x="29799" y="54495"/>
                  </a:cubicBezTo>
                  <a:cubicBezTo>
                    <a:pt x="29725" y="54199"/>
                    <a:pt x="29614" y="53903"/>
                    <a:pt x="29540" y="53645"/>
                  </a:cubicBezTo>
                  <a:lnTo>
                    <a:pt x="29540" y="53645"/>
                  </a:lnTo>
                  <a:cubicBezTo>
                    <a:pt x="29947" y="53755"/>
                    <a:pt x="30316" y="53903"/>
                    <a:pt x="30723" y="54088"/>
                  </a:cubicBezTo>
                  <a:lnTo>
                    <a:pt x="30760" y="54088"/>
                  </a:lnTo>
                  <a:cubicBezTo>
                    <a:pt x="30797" y="54088"/>
                    <a:pt x="30834" y="54088"/>
                    <a:pt x="30834" y="54051"/>
                  </a:cubicBezTo>
                  <a:cubicBezTo>
                    <a:pt x="30871" y="53977"/>
                    <a:pt x="30871" y="53940"/>
                    <a:pt x="30834" y="53903"/>
                  </a:cubicBezTo>
                  <a:cubicBezTo>
                    <a:pt x="30353" y="53534"/>
                    <a:pt x="29799" y="53201"/>
                    <a:pt x="29244" y="52868"/>
                  </a:cubicBezTo>
                  <a:cubicBezTo>
                    <a:pt x="29096" y="52498"/>
                    <a:pt x="28948" y="52129"/>
                    <a:pt x="28800" y="51796"/>
                  </a:cubicBezTo>
                  <a:lnTo>
                    <a:pt x="28800" y="51796"/>
                  </a:lnTo>
                  <a:cubicBezTo>
                    <a:pt x="29207" y="51907"/>
                    <a:pt x="29577" y="52018"/>
                    <a:pt x="29910" y="52129"/>
                  </a:cubicBezTo>
                  <a:lnTo>
                    <a:pt x="29947" y="52129"/>
                  </a:lnTo>
                  <a:cubicBezTo>
                    <a:pt x="29984" y="52129"/>
                    <a:pt x="30021" y="52092"/>
                    <a:pt x="30021" y="52055"/>
                  </a:cubicBezTo>
                  <a:cubicBezTo>
                    <a:pt x="30057" y="52018"/>
                    <a:pt x="30021" y="51944"/>
                    <a:pt x="29984" y="51944"/>
                  </a:cubicBezTo>
                  <a:cubicBezTo>
                    <a:pt x="29540" y="51648"/>
                    <a:pt x="29022" y="51352"/>
                    <a:pt x="28468" y="51094"/>
                  </a:cubicBezTo>
                  <a:cubicBezTo>
                    <a:pt x="28320" y="50761"/>
                    <a:pt x="28135" y="50428"/>
                    <a:pt x="27950" y="50095"/>
                  </a:cubicBezTo>
                  <a:lnTo>
                    <a:pt x="27950" y="50095"/>
                  </a:lnTo>
                  <a:cubicBezTo>
                    <a:pt x="28283" y="50169"/>
                    <a:pt x="28616" y="50280"/>
                    <a:pt x="28911" y="50391"/>
                  </a:cubicBezTo>
                  <a:lnTo>
                    <a:pt x="28948" y="50391"/>
                  </a:lnTo>
                  <a:cubicBezTo>
                    <a:pt x="28985" y="50391"/>
                    <a:pt x="29022" y="50391"/>
                    <a:pt x="29022" y="50354"/>
                  </a:cubicBezTo>
                  <a:cubicBezTo>
                    <a:pt x="29059" y="50317"/>
                    <a:pt x="29059" y="50243"/>
                    <a:pt x="29022" y="50206"/>
                  </a:cubicBezTo>
                  <a:cubicBezTo>
                    <a:pt x="28542" y="49874"/>
                    <a:pt x="28024" y="49541"/>
                    <a:pt x="27470" y="49282"/>
                  </a:cubicBezTo>
                  <a:cubicBezTo>
                    <a:pt x="27248" y="48949"/>
                    <a:pt x="27026" y="48580"/>
                    <a:pt x="26767" y="48247"/>
                  </a:cubicBezTo>
                  <a:lnTo>
                    <a:pt x="26767" y="48247"/>
                  </a:lnTo>
                  <a:cubicBezTo>
                    <a:pt x="27211" y="48358"/>
                    <a:pt x="27617" y="48506"/>
                    <a:pt x="27987" y="48690"/>
                  </a:cubicBezTo>
                  <a:lnTo>
                    <a:pt x="28061" y="48690"/>
                  </a:lnTo>
                  <a:cubicBezTo>
                    <a:pt x="28061" y="48690"/>
                    <a:pt x="28098" y="48654"/>
                    <a:pt x="28135" y="48654"/>
                  </a:cubicBezTo>
                  <a:cubicBezTo>
                    <a:pt x="28172" y="48617"/>
                    <a:pt x="28135" y="48543"/>
                    <a:pt x="28098" y="48506"/>
                  </a:cubicBezTo>
                  <a:cubicBezTo>
                    <a:pt x="27506" y="47988"/>
                    <a:pt x="26804" y="47581"/>
                    <a:pt x="26028" y="47286"/>
                  </a:cubicBezTo>
                  <a:lnTo>
                    <a:pt x="25954" y="47212"/>
                  </a:lnTo>
                  <a:cubicBezTo>
                    <a:pt x="25880" y="47101"/>
                    <a:pt x="25769" y="46990"/>
                    <a:pt x="25695" y="46879"/>
                  </a:cubicBezTo>
                  <a:cubicBezTo>
                    <a:pt x="24660" y="45696"/>
                    <a:pt x="23735" y="45104"/>
                    <a:pt x="22959" y="45104"/>
                  </a:cubicBezTo>
                  <a:cubicBezTo>
                    <a:pt x="21665" y="45104"/>
                    <a:pt x="20815" y="46731"/>
                    <a:pt x="20519" y="50021"/>
                  </a:cubicBezTo>
                  <a:cubicBezTo>
                    <a:pt x="20112" y="48543"/>
                    <a:pt x="19706" y="47064"/>
                    <a:pt x="19373" y="45696"/>
                  </a:cubicBezTo>
                  <a:cubicBezTo>
                    <a:pt x="19373" y="45622"/>
                    <a:pt x="19336" y="45622"/>
                    <a:pt x="19299" y="45622"/>
                  </a:cubicBezTo>
                  <a:lnTo>
                    <a:pt x="19262" y="45622"/>
                  </a:lnTo>
                  <a:cubicBezTo>
                    <a:pt x="19225" y="45622"/>
                    <a:pt x="19188" y="45659"/>
                    <a:pt x="19188" y="45733"/>
                  </a:cubicBezTo>
                  <a:cubicBezTo>
                    <a:pt x="19521" y="47877"/>
                    <a:pt x="19927" y="50058"/>
                    <a:pt x="20371" y="52203"/>
                  </a:cubicBezTo>
                  <a:cubicBezTo>
                    <a:pt x="20334" y="53016"/>
                    <a:pt x="20371" y="53718"/>
                    <a:pt x="20371" y="54162"/>
                  </a:cubicBezTo>
                  <a:lnTo>
                    <a:pt x="20260" y="53940"/>
                  </a:lnTo>
                  <a:cubicBezTo>
                    <a:pt x="18818" y="49652"/>
                    <a:pt x="17931" y="45178"/>
                    <a:pt x="17635" y="40668"/>
                  </a:cubicBezTo>
                  <a:cubicBezTo>
                    <a:pt x="17635" y="40594"/>
                    <a:pt x="17598" y="40557"/>
                    <a:pt x="17524" y="40557"/>
                  </a:cubicBezTo>
                  <a:cubicBezTo>
                    <a:pt x="17487" y="40557"/>
                    <a:pt x="17450" y="40594"/>
                    <a:pt x="17450" y="40668"/>
                  </a:cubicBezTo>
                  <a:cubicBezTo>
                    <a:pt x="17487" y="43884"/>
                    <a:pt x="17857" y="47101"/>
                    <a:pt x="18486" y="50317"/>
                  </a:cubicBezTo>
                  <a:cubicBezTo>
                    <a:pt x="18190" y="49652"/>
                    <a:pt x="17857" y="48949"/>
                    <a:pt x="17524" y="48247"/>
                  </a:cubicBezTo>
                  <a:cubicBezTo>
                    <a:pt x="16489" y="43921"/>
                    <a:pt x="15898" y="39485"/>
                    <a:pt x="15750" y="35085"/>
                  </a:cubicBezTo>
                  <a:cubicBezTo>
                    <a:pt x="15750" y="35011"/>
                    <a:pt x="15713" y="34974"/>
                    <a:pt x="15639" y="34974"/>
                  </a:cubicBezTo>
                  <a:cubicBezTo>
                    <a:pt x="15602" y="34974"/>
                    <a:pt x="15565" y="35011"/>
                    <a:pt x="15565" y="35085"/>
                  </a:cubicBezTo>
                  <a:cubicBezTo>
                    <a:pt x="15491" y="38487"/>
                    <a:pt x="15713" y="41999"/>
                    <a:pt x="16230" y="45437"/>
                  </a:cubicBezTo>
                  <a:cubicBezTo>
                    <a:pt x="15565" y="44032"/>
                    <a:pt x="15047" y="42775"/>
                    <a:pt x="14604" y="41703"/>
                  </a:cubicBezTo>
                  <a:cubicBezTo>
                    <a:pt x="14308" y="39152"/>
                    <a:pt x="14197" y="36527"/>
                    <a:pt x="14271" y="33939"/>
                  </a:cubicBezTo>
                  <a:cubicBezTo>
                    <a:pt x="14271" y="33902"/>
                    <a:pt x="14234" y="33828"/>
                    <a:pt x="14160" y="33828"/>
                  </a:cubicBezTo>
                  <a:cubicBezTo>
                    <a:pt x="14123" y="33828"/>
                    <a:pt x="14049" y="33865"/>
                    <a:pt x="14049" y="33939"/>
                  </a:cubicBezTo>
                  <a:cubicBezTo>
                    <a:pt x="13864" y="35788"/>
                    <a:pt x="13790" y="37673"/>
                    <a:pt x="13790" y="39596"/>
                  </a:cubicBezTo>
                  <a:cubicBezTo>
                    <a:pt x="13642" y="39189"/>
                    <a:pt x="13532" y="38819"/>
                    <a:pt x="13458" y="38524"/>
                  </a:cubicBezTo>
                  <a:cubicBezTo>
                    <a:pt x="13458" y="38524"/>
                    <a:pt x="13273" y="38006"/>
                    <a:pt x="13125" y="37230"/>
                  </a:cubicBezTo>
                  <a:cubicBezTo>
                    <a:pt x="13125" y="37193"/>
                    <a:pt x="13088" y="37156"/>
                    <a:pt x="13051" y="37156"/>
                  </a:cubicBezTo>
                  <a:lnTo>
                    <a:pt x="13014" y="37156"/>
                  </a:lnTo>
                  <a:cubicBezTo>
                    <a:pt x="13014" y="37156"/>
                    <a:pt x="12977" y="37156"/>
                    <a:pt x="12940" y="37193"/>
                  </a:cubicBezTo>
                  <a:cubicBezTo>
                    <a:pt x="12164" y="38117"/>
                    <a:pt x="11461" y="39078"/>
                    <a:pt x="10833" y="40076"/>
                  </a:cubicBezTo>
                  <a:cubicBezTo>
                    <a:pt x="11461" y="38819"/>
                    <a:pt x="12164" y="37562"/>
                    <a:pt x="13014" y="36416"/>
                  </a:cubicBezTo>
                  <a:cubicBezTo>
                    <a:pt x="13014" y="36379"/>
                    <a:pt x="13014" y="36379"/>
                    <a:pt x="13014" y="36342"/>
                  </a:cubicBezTo>
                  <a:cubicBezTo>
                    <a:pt x="13014" y="36231"/>
                    <a:pt x="13014" y="36083"/>
                    <a:pt x="12977" y="35936"/>
                  </a:cubicBezTo>
                  <a:cubicBezTo>
                    <a:pt x="12977" y="35899"/>
                    <a:pt x="12977" y="35862"/>
                    <a:pt x="12940" y="35825"/>
                  </a:cubicBezTo>
                  <a:lnTo>
                    <a:pt x="12903" y="35825"/>
                  </a:lnTo>
                  <a:cubicBezTo>
                    <a:pt x="12866" y="35825"/>
                    <a:pt x="12829" y="35862"/>
                    <a:pt x="12792" y="35862"/>
                  </a:cubicBezTo>
                  <a:cubicBezTo>
                    <a:pt x="10093" y="39448"/>
                    <a:pt x="8134" y="43589"/>
                    <a:pt x="6988" y="47951"/>
                  </a:cubicBezTo>
                  <a:cubicBezTo>
                    <a:pt x="8023" y="43330"/>
                    <a:pt x="10019" y="38893"/>
                    <a:pt x="12829" y="35085"/>
                  </a:cubicBezTo>
                  <a:cubicBezTo>
                    <a:pt x="12866" y="35011"/>
                    <a:pt x="12829" y="34974"/>
                    <a:pt x="12792" y="34937"/>
                  </a:cubicBezTo>
                  <a:cubicBezTo>
                    <a:pt x="12792" y="34900"/>
                    <a:pt x="12755" y="34900"/>
                    <a:pt x="12755" y="34900"/>
                  </a:cubicBezTo>
                  <a:cubicBezTo>
                    <a:pt x="12718" y="34900"/>
                    <a:pt x="12681" y="34900"/>
                    <a:pt x="12681" y="34937"/>
                  </a:cubicBezTo>
                  <a:cubicBezTo>
                    <a:pt x="11720" y="35751"/>
                    <a:pt x="8614" y="38819"/>
                    <a:pt x="5250" y="45363"/>
                  </a:cubicBezTo>
                  <a:cubicBezTo>
                    <a:pt x="6544" y="42110"/>
                    <a:pt x="9502" y="35529"/>
                    <a:pt x="13975" y="30020"/>
                  </a:cubicBezTo>
                  <a:cubicBezTo>
                    <a:pt x="14012" y="29983"/>
                    <a:pt x="14012" y="29946"/>
                    <a:pt x="14012" y="29909"/>
                  </a:cubicBezTo>
                  <a:lnTo>
                    <a:pt x="13901" y="29725"/>
                  </a:lnTo>
                  <a:cubicBezTo>
                    <a:pt x="13864" y="29688"/>
                    <a:pt x="13864" y="29688"/>
                    <a:pt x="13864" y="29688"/>
                  </a:cubicBezTo>
                  <a:cubicBezTo>
                    <a:pt x="13864" y="29651"/>
                    <a:pt x="13864" y="29651"/>
                    <a:pt x="13864" y="29651"/>
                  </a:cubicBezTo>
                  <a:lnTo>
                    <a:pt x="13827" y="29577"/>
                  </a:lnTo>
                  <a:cubicBezTo>
                    <a:pt x="13790" y="29540"/>
                    <a:pt x="13790" y="29540"/>
                    <a:pt x="13753" y="29540"/>
                  </a:cubicBezTo>
                  <a:lnTo>
                    <a:pt x="13679" y="29540"/>
                  </a:lnTo>
                  <a:cubicBezTo>
                    <a:pt x="13495" y="29429"/>
                    <a:pt x="13273" y="29281"/>
                    <a:pt x="13051" y="29096"/>
                  </a:cubicBezTo>
                  <a:cubicBezTo>
                    <a:pt x="13014" y="29059"/>
                    <a:pt x="12940" y="28985"/>
                    <a:pt x="12866" y="28948"/>
                  </a:cubicBezTo>
                  <a:lnTo>
                    <a:pt x="12718" y="28800"/>
                  </a:lnTo>
                  <a:cubicBezTo>
                    <a:pt x="12607" y="28763"/>
                    <a:pt x="12312" y="28652"/>
                    <a:pt x="12312" y="28652"/>
                  </a:cubicBezTo>
                  <a:lnTo>
                    <a:pt x="12275" y="28652"/>
                  </a:lnTo>
                  <a:cubicBezTo>
                    <a:pt x="12238" y="28652"/>
                    <a:pt x="12201" y="28652"/>
                    <a:pt x="12201" y="28689"/>
                  </a:cubicBezTo>
                  <a:cubicBezTo>
                    <a:pt x="10204" y="31351"/>
                    <a:pt x="8245" y="34050"/>
                    <a:pt x="6396" y="36712"/>
                  </a:cubicBezTo>
                  <a:cubicBezTo>
                    <a:pt x="7875" y="33939"/>
                    <a:pt x="9465" y="31092"/>
                    <a:pt x="11091" y="28283"/>
                  </a:cubicBezTo>
                  <a:cubicBezTo>
                    <a:pt x="11091" y="28246"/>
                    <a:pt x="11128" y="28209"/>
                    <a:pt x="11091" y="28209"/>
                  </a:cubicBezTo>
                  <a:cubicBezTo>
                    <a:pt x="11091" y="28172"/>
                    <a:pt x="11055" y="28135"/>
                    <a:pt x="11055" y="28135"/>
                  </a:cubicBezTo>
                  <a:cubicBezTo>
                    <a:pt x="11055" y="28135"/>
                    <a:pt x="10759" y="28024"/>
                    <a:pt x="10722" y="27987"/>
                  </a:cubicBezTo>
                  <a:lnTo>
                    <a:pt x="10056" y="27691"/>
                  </a:lnTo>
                  <a:cubicBezTo>
                    <a:pt x="10056" y="27654"/>
                    <a:pt x="10056" y="27654"/>
                    <a:pt x="10019" y="27654"/>
                  </a:cubicBezTo>
                  <a:cubicBezTo>
                    <a:pt x="9982" y="27654"/>
                    <a:pt x="9945" y="27691"/>
                    <a:pt x="9945" y="27691"/>
                  </a:cubicBezTo>
                  <a:cubicBezTo>
                    <a:pt x="7912" y="30168"/>
                    <a:pt x="5990" y="32756"/>
                    <a:pt x="4215" y="35381"/>
                  </a:cubicBezTo>
                  <a:cubicBezTo>
                    <a:pt x="5620" y="32571"/>
                    <a:pt x="7210" y="29835"/>
                    <a:pt x="8910" y="27174"/>
                  </a:cubicBezTo>
                  <a:cubicBezTo>
                    <a:pt x="8910" y="27174"/>
                    <a:pt x="8910" y="27137"/>
                    <a:pt x="8910" y="27100"/>
                  </a:cubicBezTo>
                  <a:cubicBezTo>
                    <a:pt x="8910" y="27100"/>
                    <a:pt x="8873" y="27063"/>
                    <a:pt x="8873" y="27063"/>
                  </a:cubicBezTo>
                  <a:lnTo>
                    <a:pt x="8504" y="26841"/>
                  </a:lnTo>
                  <a:cubicBezTo>
                    <a:pt x="8504" y="26841"/>
                    <a:pt x="8467" y="26804"/>
                    <a:pt x="8467" y="26804"/>
                  </a:cubicBezTo>
                  <a:cubicBezTo>
                    <a:pt x="8430" y="26804"/>
                    <a:pt x="8393" y="26841"/>
                    <a:pt x="8393" y="26841"/>
                  </a:cubicBezTo>
                  <a:cubicBezTo>
                    <a:pt x="7764" y="27506"/>
                    <a:pt x="7210" y="28172"/>
                    <a:pt x="6655" y="28837"/>
                  </a:cubicBezTo>
                  <a:cubicBezTo>
                    <a:pt x="7062" y="28098"/>
                    <a:pt x="7505" y="27358"/>
                    <a:pt x="7986" y="26619"/>
                  </a:cubicBezTo>
                  <a:cubicBezTo>
                    <a:pt x="7986" y="26619"/>
                    <a:pt x="7986" y="26582"/>
                    <a:pt x="7986" y="26545"/>
                  </a:cubicBezTo>
                  <a:cubicBezTo>
                    <a:pt x="7986" y="26545"/>
                    <a:pt x="7949" y="26508"/>
                    <a:pt x="7949" y="26508"/>
                  </a:cubicBezTo>
                  <a:lnTo>
                    <a:pt x="7801" y="26397"/>
                  </a:lnTo>
                  <a:cubicBezTo>
                    <a:pt x="7727" y="26360"/>
                    <a:pt x="7690" y="26323"/>
                    <a:pt x="7616" y="26286"/>
                  </a:cubicBezTo>
                  <a:lnTo>
                    <a:pt x="7542" y="26249"/>
                  </a:lnTo>
                  <a:cubicBezTo>
                    <a:pt x="7542" y="26212"/>
                    <a:pt x="7505" y="26212"/>
                    <a:pt x="7505" y="26212"/>
                  </a:cubicBezTo>
                  <a:cubicBezTo>
                    <a:pt x="7468" y="26212"/>
                    <a:pt x="7431" y="26212"/>
                    <a:pt x="7394" y="26249"/>
                  </a:cubicBezTo>
                  <a:cubicBezTo>
                    <a:pt x="7062" y="26730"/>
                    <a:pt x="6729" y="27174"/>
                    <a:pt x="6433" y="27617"/>
                  </a:cubicBezTo>
                  <a:cubicBezTo>
                    <a:pt x="6618" y="27063"/>
                    <a:pt x="6840" y="26545"/>
                    <a:pt x="7062" y="25953"/>
                  </a:cubicBezTo>
                  <a:cubicBezTo>
                    <a:pt x="7062" y="25917"/>
                    <a:pt x="7062" y="25880"/>
                    <a:pt x="7025" y="25843"/>
                  </a:cubicBezTo>
                  <a:lnTo>
                    <a:pt x="6914" y="25769"/>
                  </a:lnTo>
                  <a:cubicBezTo>
                    <a:pt x="6803" y="25695"/>
                    <a:pt x="6655" y="25584"/>
                    <a:pt x="6544" y="25510"/>
                  </a:cubicBezTo>
                  <a:cubicBezTo>
                    <a:pt x="6544" y="25510"/>
                    <a:pt x="6507" y="25473"/>
                    <a:pt x="6507" y="25473"/>
                  </a:cubicBezTo>
                  <a:cubicBezTo>
                    <a:pt x="6470" y="25473"/>
                    <a:pt x="6433" y="25510"/>
                    <a:pt x="6433" y="25510"/>
                  </a:cubicBezTo>
                  <a:lnTo>
                    <a:pt x="5879" y="26212"/>
                  </a:lnTo>
                  <a:lnTo>
                    <a:pt x="6137" y="25214"/>
                  </a:lnTo>
                  <a:cubicBezTo>
                    <a:pt x="6137" y="25177"/>
                    <a:pt x="6100" y="25140"/>
                    <a:pt x="6100" y="25103"/>
                  </a:cubicBezTo>
                  <a:cubicBezTo>
                    <a:pt x="5990" y="25029"/>
                    <a:pt x="5916" y="24955"/>
                    <a:pt x="5805" y="24881"/>
                  </a:cubicBezTo>
                  <a:cubicBezTo>
                    <a:pt x="5805" y="24844"/>
                    <a:pt x="5768" y="24844"/>
                    <a:pt x="5731" y="24844"/>
                  </a:cubicBezTo>
                  <a:cubicBezTo>
                    <a:pt x="5694" y="24844"/>
                    <a:pt x="5694" y="24881"/>
                    <a:pt x="5657" y="24881"/>
                  </a:cubicBezTo>
                  <a:lnTo>
                    <a:pt x="5176" y="25584"/>
                  </a:lnTo>
                  <a:lnTo>
                    <a:pt x="5398" y="24586"/>
                  </a:lnTo>
                  <a:cubicBezTo>
                    <a:pt x="5398" y="24549"/>
                    <a:pt x="5398" y="24512"/>
                    <a:pt x="5361" y="24475"/>
                  </a:cubicBezTo>
                  <a:lnTo>
                    <a:pt x="5213" y="24364"/>
                  </a:lnTo>
                  <a:cubicBezTo>
                    <a:pt x="5176" y="24290"/>
                    <a:pt x="5139" y="24253"/>
                    <a:pt x="5065" y="24216"/>
                  </a:cubicBezTo>
                  <a:lnTo>
                    <a:pt x="4954" y="24105"/>
                  </a:lnTo>
                  <a:cubicBezTo>
                    <a:pt x="4954" y="24068"/>
                    <a:pt x="4917" y="24068"/>
                    <a:pt x="4880" y="24068"/>
                  </a:cubicBezTo>
                  <a:cubicBezTo>
                    <a:pt x="4843" y="24068"/>
                    <a:pt x="4843" y="24068"/>
                    <a:pt x="4806" y="24105"/>
                  </a:cubicBezTo>
                  <a:cubicBezTo>
                    <a:pt x="4622" y="24290"/>
                    <a:pt x="4474" y="24512"/>
                    <a:pt x="4289" y="24696"/>
                  </a:cubicBezTo>
                  <a:cubicBezTo>
                    <a:pt x="4363" y="24364"/>
                    <a:pt x="4437" y="24068"/>
                    <a:pt x="4548" y="23735"/>
                  </a:cubicBezTo>
                  <a:cubicBezTo>
                    <a:pt x="4548" y="23698"/>
                    <a:pt x="4548" y="23661"/>
                    <a:pt x="4511" y="23624"/>
                  </a:cubicBezTo>
                  <a:cubicBezTo>
                    <a:pt x="4400" y="23513"/>
                    <a:pt x="4289" y="23366"/>
                    <a:pt x="4215" y="23255"/>
                  </a:cubicBezTo>
                  <a:lnTo>
                    <a:pt x="4104" y="23144"/>
                  </a:lnTo>
                  <a:cubicBezTo>
                    <a:pt x="4104" y="23144"/>
                    <a:pt x="4067" y="23107"/>
                    <a:pt x="4030" y="23107"/>
                  </a:cubicBezTo>
                  <a:cubicBezTo>
                    <a:pt x="3993" y="23107"/>
                    <a:pt x="3993" y="23144"/>
                    <a:pt x="3956" y="23144"/>
                  </a:cubicBezTo>
                  <a:lnTo>
                    <a:pt x="3513" y="23698"/>
                  </a:lnTo>
                  <a:lnTo>
                    <a:pt x="3734" y="22774"/>
                  </a:lnTo>
                  <a:cubicBezTo>
                    <a:pt x="3734" y="22737"/>
                    <a:pt x="3734" y="22700"/>
                    <a:pt x="3697" y="22663"/>
                  </a:cubicBezTo>
                  <a:cubicBezTo>
                    <a:pt x="3586" y="22515"/>
                    <a:pt x="3439" y="22330"/>
                    <a:pt x="3328" y="22146"/>
                  </a:cubicBezTo>
                  <a:lnTo>
                    <a:pt x="3254" y="22109"/>
                  </a:lnTo>
                  <a:cubicBezTo>
                    <a:pt x="3254" y="22072"/>
                    <a:pt x="3217" y="22072"/>
                    <a:pt x="3180" y="22072"/>
                  </a:cubicBezTo>
                  <a:cubicBezTo>
                    <a:pt x="3143" y="22072"/>
                    <a:pt x="3143" y="22072"/>
                    <a:pt x="3106" y="22109"/>
                  </a:cubicBezTo>
                  <a:lnTo>
                    <a:pt x="2810" y="22478"/>
                  </a:lnTo>
                  <a:lnTo>
                    <a:pt x="2921" y="21628"/>
                  </a:lnTo>
                  <a:cubicBezTo>
                    <a:pt x="2921" y="21591"/>
                    <a:pt x="2884" y="21554"/>
                    <a:pt x="2884" y="21554"/>
                  </a:cubicBezTo>
                  <a:lnTo>
                    <a:pt x="2847" y="21480"/>
                  </a:lnTo>
                  <a:cubicBezTo>
                    <a:pt x="2699" y="21295"/>
                    <a:pt x="2588" y="21110"/>
                    <a:pt x="2477" y="20889"/>
                  </a:cubicBezTo>
                  <a:lnTo>
                    <a:pt x="2366" y="20741"/>
                  </a:lnTo>
                  <a:lnTo>
                    <a:pt x="2182" y="20408"/>
                  </a:lnTo>
                  <a:lnTo>
                    <a:pt x="1923" y="19927"/>
                  </a:lnTo>
                  <a:cubicBezTo>
                    <a:pt x="1812" y="19668"/>
                    <a:pt x="1701" y="19410"/>
                    <a:pt x="1590" y="19151"/>
                  </a:cubicBezTo>
                  <a:lnTo>
                    <a:pt x="1479" y="18892"/>
                  </a:lnTo>
                  <a:cubicBezTo>
                    <a:pt x="1220" y="18264"/>
                    <a:pt x="998" y="17561"/>
                    <a:pt x="851" y="16748"/>
                  </a:cubicBezTo>
                  <a:lnTo>
                    <a:pt x="814" y="16637"/>
                  </a:lnTo>
                  <a:lnTo>
                    <a:pt x="851" y="16563"/>
                  </a:lnTo>
                  <a:cubicBezTo>
                    <a:pt x="998" y="16045"/>
                    <a:pt x="1183" y="15565"/>
                    <a:pt x="1331" y="15047"/>
                  </a:cubicBezTo>
                  <a:cubicBezTo>
                    <a:pt x="1701" y="13827"/>
                    <a:pt x="2108" y="12570"/>
                    <a:pt x="2477" y="11276"/>
                  </a:cubicBezTo>
                  <a:lnTo>
                    <a:pt x="2440" y="11128"/>
                  </a:lnTo>
                  <a:cubicBezTo>
                    <a:pt x="2440" y="10906"/>
                    <a:pt x="2440" y="10722"/>
                    <a:pt x="2440" y="10537"/>
                  </a:cubicBezTo>
                  <a:cubicBezTo>
                    <a:pt x="2440" y="10426"/>
                    <a:pt x="2440" y="10315"/>
                    <a:pt x="2440" y="10204"/>
                  </a:cubicBezTo>
                  <a:cubicBezTo>
                    <a:pt x="2440" y="10019"/>
                    <a:pt x="2440" y="9797"/>
                    <a:pt x="2440" y="9612"/>
                  </a:cubicBezTo>
                  <a:cubicBezTo>
                    <a:pt x="2477" y="9058"/>
                    <a:pt x="2551" y="8503"/>
                    <a:pt x="2699" y="7838"/>
                  </a:cubicBezTo>
                  <a:cubicBezTo>
                    <a:pt x="2847" y="7246"/>
                    <a:pt x="3069" y="6692"/>
                    <a:pt x="3291" y="6174"/>
                  </a:cubicBezTo>
                  <a:cubicBezTo>
                    <a:pt x="3365" y="6063"/>
                    <a:pt x="3439" y="5915"/>
                    <a:pt x="3476" y="5804"/>
                  </a:cubicBezTo>
                  <a:lnTo>
                    <a:pt x="3476" y="5804"/>
                  </a:lnTo>
                  <a:cubicBezTo>
                    <a:pt x="3439" y="5952"/>
                    <a:pt x="3402" y="6063"/>
                    <a:pt x="3365" y="6211"/>
                  </a:cubicBezTo>
                  <a:cubicBezTo>
                    <a:pt x="3217" y="6729"/>
                    <a:pt x="3106" y="7320"/>
                    <a:pt x="3032" y="7912"/>
                  </a:cubicBezTo>
                  <a:cubicBezTo>
                    <a:pt x="2995" y="8540"/>
                    <a:pt x="2995" y="9095"/>
                    <a:pt x="3069" y="9612"/>
                  </a:cubicBezTo>
                  <a:cubicBezTo>
                    <a:pt x="3069" y="9797"/>
                    <a:pt x="3106" y="9982"/>
                    <a:pt x="3106" y="10167"/>
                  </a:cubicBezTo>
                  <a:cubicBezTo>
                    <a:pt x="3143" y="10241"/>
                    <a:pt x="3143" y="10352"/>
                    <a:pt x="3180" y="10463"/>
                  </a:cubicBezTo>
                  <a:cubicBezTo>
                    <a:pt x="3180" y="10611"/>
                    <a:pt x="3217" y="10795"/>
                    <a:pt x="3254" y="10980"/>
                  </a:cubicBezTo>
                  <a:lnTo>
                    <a:pt x="3328" y="11276"/>
                  </a:lnTo>
                  <a:lnTo>
                    <a:pt x="3328" y="11387"/>
                  </a:lnTo>
                  <a:lnTo>
                    <a:pt x="3328" y="11461"/>
                  </a:lnTo>
                  <a:cubicBezTo>
                    <a:pt x="2921" y="12718"/>
                    <a:pt x="2514" y="14049"/>
                    <a:pt x="2145" y="15306"/>
                  </a:cubicBezTo>
                  <a:lnTo>
                    <a:pt x="1960" y="15971"/>
                  </a:lnTo>
                  <a:cubicBezTo>
                    <a:pt x="1923" y="16008"/>
                    <a:pt x="1960" y="16045"/>
                    <a:pt x="1960" y="16045"/>
                  </a:cubicBezTo>
                  <a:cubicBezTo>
                    <a:pt x="1997" y="16082"/>
                    <a:pt x="2034" y="16082"/>
                    <a:pt x="2034" y="16082"/>
                  </a:cubicBezTo>
                  <a:lnTo>
                    <a:pt x="2071" y="16082"/>
                  </a:lnTo>
                  <a:cubicBezTo>
                    <a:pt x="2292" y="16045"/>
                    <a:pt x="2514" y="16008"/>
                    <a:pt x="2736" y="15971"/>
                  </a:cubicBezTo>
                  <a:cubicBezTo>
                    <a:pt x="2773" y="15971"/>
                    <a:pt x="2810" y="15934"/>
                    <a:pt x="2847" y="15897"/>
                  </a:cubicBezTo>
                  <a:cubicBezTo>
                    <a:pt x="3143" y="14825"/>
                    <a:pt x="3513" y="13827"/>
                    <a:pt x="3956" y="12829"/>
                  </a:cubicBezTo>
                  <a:lnTo>
                    <a:pt x="3956" y="12829"/>
                  </a:lnTo>
                  <a:cubicBezTo>
                    <a:pt x="3697" y="13753"/>
                    <a:pt x="3476" y="14751"/>
                    <a:pt x="3328" y="15750"/>
                  </a:cubicBezTo>
                  <a:cubicBezTo>
                    <a:pt x="3328" y="15787"/>
                    <a:pt x="3328" y="15787"/>
                    <a:pt x="3365" y="15824"/>
                  </a:cubicBezTo>
                  <a:cubicBezTo>
                    <a:pt x="3365" y="15860"/>
                    <a:pt x="3402" y="15860"/>
                    <a:pt x="3439" y="15860"/>
                  </a:cubicBezTo>
                  <a:cubicBezTo>
                    <a:pt x="3439" y="15860"/>
                    <a:pt x="3845" y="15787"/>
                    <a:pt x="3993" y="15750"/>
                  </a:cubicBezTo>
                  <a:cubicBezTo>
                    <a:pt x="4030" y="15750"/>
                    <a:pt x="4067" y="15750"/>
                    <a:pt x="4067" y="15713"/>
                  </a:cubicBezTo>
                  <a:cubicBezTo>
                    <a:pt x="4289" y="15084"/>
                    <a:pt x="4511" y="14456"/>
                    <a:pt x="4770" y="13864"/>
                  </a:cubicBezTo>
                  <a:lnTo>
                    <a:pt x="4770" y="13864"/>
                  </a:lnTo>
                  <a:cubicBezTo>
                    <a:pt x="4659" y="14419"/>
                    <a:pt x="4622" y="15010"/>
                    <a:pt x="4548" y="15565"/>
                  </a:cubicBezTo>
                  <a:cubicBezTo>
                    <a:pt x="4548" y="15602"/>
                    <a:pt x="4585" y="15639"/>
                    <a:pt x="4585" y="15639"/>
                  </a:cubicBezTo>
                  <a:cubicBezTo>
                    <a:pt x="4622" y="15676"/>
                    <a:pt x="4659" y="15676"/>
                    <a:pt x="4659" y="15676"/>
                  </a:cubicBezTo>
                  <a:cubicBezTo>
                    <a:pt x="4659" y="15676"/>
                    <a:pt x="5065" y="15639"/>
                    <a:pt x="5250" y="15602"/>
                  </a:cubicBezTo>
                  <a:cubicBezTo>
                    <a:pt x="5287" y="15602"/>
                    <a:pt x="5324" y="15565"/>
                    <a:pt x="5361" y="15528"/>
                  </a:cubicBezTo>
                  <a:lnTo>
                    <a:pt x="5842" y="14197"/>
                  </a:lnTo>
                  <a:lnTo>
                    <a:pt x="5842" y="15417"/>
                  </a:lnTo>
                  <a:cubicBezTo>
                    <a:pt x="5842" y="15417"/>
                    <a:pt x="5842" y="15454"/>
                    <a:pt x="5879" y="15491"/>
                  </a:cubicBezTo>
                  <a:cubicBezTo>
                    <a:pt x="5879" y="15491"/>
                    <a:pt x="5916" y="15528"/>
                    <a:pt x="5953" y="15528"/>
                  </a:cubicBezTo>
                  <a:cubicBezTo>
                    <a:pt x="7801" y="15306"/>
                    <a:pt x="9576" y="15195"/>
                    <a:pt x="11202" y="15195"/>
                  </a:cubicBezTo>
                  <a:cubicBezTo>
                    <a:pt x="16046" y="15195"/>
                    <a:pt x="20001" y="16119"/>
                    <a:pt x="22996" y="17894"/>
                  </a:cubicBezTo>
                  <a:cubicBezTo>
                    <a:pt x="22996" y="17894"/>
                    <a:pt x="23033" y="17931"/>
                    <a:pt x="23033" y="17931"/>
                  </a:cubicBezTo>
                  <a:cubicBezTo>
                    <a:pt x="23070" y="17931"/>
                    <a:pt x="23070" y="17894"/>
                    <a:pt x="23107" y="17894"/>
                  </a:cubicBezTo>
                  <a:cubicBezTo>
                    <a:pt x="23144" y="17857"/>
                    <a:pt x="23144" y="17820"/>
                    <a:pt x="23144" y="17783"/>
                  </a:cubicBezTo>
                  <a:cubicBezTo>
                    <a:pt x="21739" y="12533"/>
                    <a:pt x="19225" y="7468"/>
                    <a:pt x="16415" y="4215"/>
                  </a:cubicBezTo>
                  <a:cubicBezTo>
                    <a:pt x="15787" y="3697"/>
                    <a:pt x="15047" y="3290"/>
                    <a:pt x="14197" y="2921"/>
                  </a:cubicBezTo>
                  <a:cubicBezTo>
                    <a:pt x="13642" y="2662"/>
                    <a:pt x="13051" y="2440"/>
                    <a:pt x="12459" y="2292"/>
                  </a:cubicBezTo>
                  <a:lnTo>
                    <a:pt x="12459" y="2292"/>
                  </a:lnTo>
                  <a:cubicBezTo>
                    <a:pt x="13051" y="2403"/>
                    <a:pt x="13679" y="2551"/>
                    <a:pt x="14271" y="2773"/>
                  </a:cubicBezTo>
                  <a:cubicBezTo>
                    <a:pt x="14530" y="2847"/>
                    <a:pt x="14789" y="2958"/>
                    <a:pt x="15084" y="3106"/>
                  </a:cubicBezTo>
                  <a:lnTo>
                    <a:pt x="15121" y="3106"/>
                  </a:lnTo>
                  <a:cubicBezTo>
                    <a:pt x="15158" y="3106"/>
                    <a:pt x="15195" y="3069"/>
                    <a:pt x="15232" y="3069"/>
                  </a:cubicBezTo>
                  <a:cubicBezTo>
                    <a:pt x="15232" y="2995"/>
                    <a:pt x="15232" y="2958"/>
                    <a:pt x="15195" y="2921"/>
                  </a:cubicBezTo>
                  <a:cubicBezTo>
                    <a:pt x="13162" y="961"/>
                    <a:pt x="11018" y="0"/>
                    <a:pt x="891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7" name="Google Shape;1577;p64"/>
            <p:cNvSpPr/>
            <p:nvPr/>
          </p:nvSpPr>
          <p:spPr>
            <a:xfrm>
              <a:off x="2821025" y="4277175"/>
              <a:ext cx="82275" cy="250500"/>
            </a:xfrm>
            <a:custGeom>
              <a:rect b="b" l="l" r="r" t="t"/>
              <a:pathLst>
                <a:path extrusionOk="0" h="10020" w="3291">
                  <a:moveTo>
                    <a:pt x="1220" y="0"/>
                  </a:moveTo>
                  <a:cubicBezTo>
                    <a:pt x="962" y="0"/>
                    <a:pt x="666" y="37"/>
                    <a:pt x="444" y="370"/>
                  </a:cubicBezTo>
                  <a:cubicBezTo>
                    <a:pt x="444" y="370"/>
                    <a:pt x="444" y="407"/>
                    <a:pt x="444" y="444"/>
                  </a:cubicBezTo>
                  <a:cubicBezTo>
                    <a:pt x="444" y="481"/>
                    <a:pt x="444" y="481"/>
                    <a:pt x="481" y="518"/>
                  </a:cubicBezTo>
                  <a:lnTo>
                    <a:pt x="1294" y="998"/>
                  </a:lnTo>
                  <a:cubicBezTo>
                    <a:pt x="1294" y="998"/>
                    <a:pt x="296" y="887"/>
                    <a:pt x="259" y="887"/>
                  </a:cubicBezTo>
                  <a:cubicBezTo>
                    <a:pt x="222" y="887"/>
                    <a:pt x="185" y="887"/>
                    <a:pt x="185" y="961"/>
                  </a:cubicBezTo>
                  <a:cubicBezTo>
                    <a:pt x="148" y="1035"/>
                    <a:pt x="148" y="1109"/>
                    <a:pt x="111" y="1183"/>
                  </a:cubicBezTo>
                  <a:cubicBezTo>
                    <a:pt x="111" y="1257"/>
                    <a:pt x="74" y="1331"/>
                    <a:pt x="74" y="1405"/>
                  </a:cubicBezTo>
                  <a:cubicBezTo>
                    <a:pt x="74" y="1442"/>
                    <a:pt x="74" y="1479"/>
                    <a:pt x="111" y="1516"/>
                  </a:cubicBezTo>
                  <a:lnTo>
                    <a:pt x="999" y="1922"/>
                  </a:lnTo>
                  <a:lnTo>
                    <a:pt x="111" y="1922"/>
                  </a:lnTo>
                  <a:cubicBezTo>
                    <a:pt x="74" y="1922"/>
                    <a:pt x="0" y="1959"/>
                    <a:pt x="0" y="1996"/>
                  </a:cubicBezTo>
                  <a:cubicBezTo>
                    <a:pt x="0" y="2107"/>
                    <a:pt x="0" y="2218"/>
                    <a:pt x="0" y="2292"/>
                  </a:cubicBezTo>
                  <a:cubicBezTo>
                    <a:pt x="0" y="2366"/>
                    <a:pt x="37" y="2403"/>
                    <a:pt x="74" y="2403"/>
                  </a:cubicBezTo>
                  <a:lnTo>
                    <a:pt x="999" y="2773"/>
                  </a:lnTo>
                  <a:lnTo>
                    <a:pt x="111" y="2810"/>
                  </a:lnTo>
                  <a:cubicBezTo>
                    <a:pt x="37" y="2810"/>
                    <a:pt x="0" y="2847"/>
                    <a:pt x="0" y="2921"/>
                  </a:cubicBezTo>
                  <a:cubicBezTo>
                    <a:pt x="0" y="3180"/>
                    <a:pt x="0" y="3475"/>
                    <a:pt x="37" y="3808"/>
                  </a:cubicBezTo>
                  <a:cubicBezTo>
                    <a:pt x="37" y="3845"/>
                    <a:pt x="37" y="3882"/>
                    <a:pt x="111" y="3882"/>
                  </a:cubicBezTo>
                  <a:cubicBezTo>
                    <a:pt x="407" y="3993"/>
                    <a:pt x="703" y="4104"/>
                    <a:pt x="962" y="4252"/>
                  </a:cubicBezTo>
                  <a:lnTo>
                    <a:pt x="814" y="4252"/>
                  </a:lnTo>
                  <a:cubicBezTo>
                    <a:pt x="592" y="4252"/>
                    <a:pt x="370" y="4252"/>
                    <a:pt x="148" y="4289"/>
                  </a:cubicBezTo>
                  <a:cubicBezTo>
                    <a:pt x="111" y="4289"/>
                    <a:pt x="74" y="4326"/>
                    <a:pt x="74" y="4400"/>
                  </a:cubicBezTo>
                  <a:cubicBezTo>
                    <a:pt x="74" y="4584"/>
                    <a:pt x="74" y="4769"/>
                    <a:pt x="111" y="4954"/>
                  </a:cubicBezTo>
                  <a:cubicBezTo>
                    <a:pt x="111" y="4991"/>
                    <a:pt x="148" y="5028"/>
                    <a:pt x="148" y="5065"/>
                  </a:cubicBezTo>
                  <a:lnTo>
                    <a:pt x="925" y="5435"/>
                  </a:lnTo>
                  <a:lnTo>
                    <a:pt x="185" y="5435"/>
                  </a:lnTo>
                  <a:cubicBezTo>
                    <a:pt x="148" y="5472"/>
                    <a:pt x="148" y="5509"/>
                    <a:pt x="148" y="5546"/>
                  </a:cubicBezTo>
                  <a:lnTo>
                    <a:pt x="222" y="6322"/>
                  </a:lnTo>
                  <a:cubicBezTo>
                    <a:pt x="259" y="6359"/>
                    <a:pt x="259" y="6396"/>
                    <a:pt x="296" y="6396"/>
                  </a:cubicBezTo>
                  <a:lnTo>
                    <a:pt x="1146" y="6803"/>
                  </a:lnTo>
                  <a:lnTo>
                    <a:pt x="407" y="6766"/>
                  </a:lnTo>
                  <a:cubicBezTo>
                    <a:pt x="370" y="6766"/>
                    <a:pt x="370" y="6803"/>
                    <a:pt x="333" y="6803"/>
                  </a:cubicBezTo>
                  <a:cubicBezTo>
                    <a:pt x="296" y="6840"/>
                    <a:pt x="296" y="6877"/>
                    <a:pt x="296" y="6914"/>
                  </a:cubicBezTo>
                  <a:cubicBezTo>
                    <a:pt x="333" y="7135"/>
                    <a:pt x="370" y="7394"/>
                    <a:pt x="407" y="7616"/>
                  </a:cubicBezTo>
                  <a:cubicBezTo>
                    <a:pt x="407" y="7653"/>
                    <a:pt x="444" y="7690"/>
                    <a:pt x="481" y="7727"/>
                  </a:cubicBezTo>
                  <a:cubicBezTo>
                    <a:pt x="777" y="7801"/>
                    <a:pt x="1072" y="7912"/>
                    <a:pt x="1331" y="7986"/>
                  </a:cubicBezTo>
                  <a:cubicBezTo>
                    <a:pt x="1109" y="8023"/>
                    <a:pt x="851" y="8023"/>
                    <a:pt x="592" y="8060"/>
                  </a:cubicBezTo>
                  <a:cubicBezTo>
                    <a:pt x="555" y="8060"/>
                    <a:pt x="518" y="8060"/>
                    <a:pt x="518" y="8097"/>
                  </a:cubicBezTo>
                  <a:cubicBezTo>
                    <a:pt x="481" y="8134"/>
                    <a:pt x="481" y="8134"/>
                    <a:pt x="481" y="8171"/>
                  </a:cubicBezTo>
                  <a:cubicBezTo>
                    <a:pt x="518" y="8392"/>
                    <a:pt x="555" y="8577"/>
                    <a:pt x="592" y="8762"/>
                  </a:cubicBezTo>
                  <a:cubicBezTo>
                    <a:pt x="592" y="8799"/>
                    <a:pt x="629" y="8836"/>
                    <a:pt x="666" y="8836"/>
                  </a:cubicBezTo>
                  <a:cubicBezTo>
                    <a:pt x="1072" y="9021"/>
                    <a:pt x="1479" y="9132"/>
                    <a:pt x="1923" y="9243"/>
                  </a:cubicBezTo>
                  <a:cubicBezTo>
                    <a:pt x="1627" y="9280"/>
                    <a:pt x="1368" y="9280"/>
                    <a:pt x="1072" y="9280"/>
                  </a:cubicBezTo>
                  <a:lnTo>
                    <a:pt x="814" y="9280"/>
                  </a:lnTo>
                  <a:cubicBezTo>
                    <a:pt x="777" y="9280"/>
                    <a:pt x="740" y="9280"/>
                    <a:pt x="740" y="9317"/>
                  </a:cubicBezTo>
                  <a:cubicBezTo>
                    <a:pt x="703" y="9354"/>
                    <a:pt x="703" y="9354"/>
                    <a:pt x="703" y="9391"/>
                  </a:cubicBezTo>
                  <a:cubicBezTo>
                    <a:pt x="740" y="9501"/>
                    <a:pt x="777" y="9612"/>
                    <a:pt x="777" y="9723"/>
                  </a:cubicBezTo>
                  <a:cubicBezTo>
                    <a:pt x="777" y="9760"/>
                    <a:pt x="814" y="9797"/>
                    <a:pt x="851" y="9797"/>
                  </a:cubicBezTo>
                  <a:cubicBezTo>
                    <a:pt x="1257" y="9945"/>
                    <a:pt x="1738" y="10019"/>
                    <a:pt x="2219" y="10019"/>
                  </a:cubicBezTo>
                  <a:cubicBezTo>
                    <a:pt x="2551" y="10019"/>
                    <a:pt x="2884" y="9982"/>
                    <a:pt x="3217" y="9908"/>
                  </a:cubicBezTo>
                  <a:cubicBezTo>
                    <a:pt x="3217" y="9908"/>
                    <a:pt x="3254" y="9908"/>
                    <a:pt x="3254" y="9871"/>
                  </a:cubicBezTo>
                  <a:cubicBezTo>
                    <a:pt x="3291" y="9871"/>
                    <a:pt x="3291" y="9834"/>
                    <a:pt x="3291" y="9797"/>
                  </a:cubicBezTo>
                  <a:cubicBezTo>
                    <a:pt x="3106" y="9021"/>
                    <a:pt x="2662" y="7061"/>
                    <a:pt x="2514" y="5989"/>
                  </a:cubicBezTo>
                  <a:cubicBezTo>
                    <a:pt x="2403" y="4806"/>
                    <a:pt x="2293" y="3327"/>
                    <a:pt x="2736" y="2403"/>
                  </a:cubicBezTo>
                  <a:cubicBezTo>
                    <a:pt x="2773" y="2366"/>
                    <a:pt x="2736" y="2329"/>
                    <a:pt x="2736" y="2329"/>
                  </a:cubicBezTo>
                  <a:cubicBezTo>
                    <a:pt x="2958" y="1183"/>
                    <a:pt x="2699" y="629"/>
                    <a:pt x="2551" y="407"/>
                  </a:cubicBezTo>
                  <a:cubicBezTo>
                    <a:pt x="2403" y="185"/>
                    <a:pt x="2182" y="74"/>
                    <a:pt x="1960" y="37"/>
                  </a:cubicBezTo>
                  <a:lnTo>
                    <a:pt x="1775" y="37"/>
                  </a:lnTo>
                  <a:cubicBezTo>
                    <a:pt x="1590" y="0"/>
                    <a:pt x="1405" y="0"/>
                    <a:pt x="122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8" name="Google Shape;1578;p64"/>
            <p:cNvSpPr/>
            <p:nvPr/>
          </p:nvSpPr>
          <p:spPr>
            <a:xfrm>
              <a:off x="2903275" y="4338175"/>
              <a:ext cx="100775" cy="192250"/>
            </a:xfrm>
            <a:custGeom>
              <a:rect b="b" l="l" r="r" t="t"/>
              <a:pathLst>
                <a:path extrusionOk="0" h="7690" w="4031">
                  <a:moveTo>
                    <a:pt x="666" y="0"/>
                  </a:moveTo>
                  <a:cubicBezTo>
                    <a:pt x="555" y="37"/>
                    <a:pt x="444" y="74"/>
                    <a:pt x="370" y="148"/>
                  </a:cubicBezTo>
                  <a:cubicBezTo>
                    <a:pt x="260" y="259"/>
                    <a:pt x="186" y="444"/>
                    <a:pt x="149" y="666"/>
                  </a:cubicBezTo>
                  <a:cubicBezTo>
                    <a:pt x="112" y="703"/>
                    <a:pt x="149" y="776"/>
                    <a:pt x="186" y="776"/>
                  </a:cubicBezTo>
                  <a:cubicBezTo>
                    <a:pt x="370" y="850"/>
                    <a:pt x="518" y="924"/>
                    <a:pt x="629" y="961"/>
                  </a:cubicBezTo>
                  <a:cubicBezTo>
                    <a:pt x="481" y="998"/>
                    <a:pt x="297" y="1035"/>
                    <a:pt x="112" y="1072"/>
                  </a:cubicBezTo>
                  <a:cubicBezTo>
                    <a:pt x="75" y="1072"/>
                    <a:pt x="38" y="1109"/>
                    <a:pt x="38" y="1146"/>
                  </a:cubicBezTo>
                  <a:cubicBezTo>
                    <a:pt x="38" y="1331"/>
                    <a:pt x="1" y="1516"/>
                    <a:pt x="1" y="1738"/>
                  </a:cubicBezTo>
                  <a:cubicBezTo>
                    <a:pt x="1" y="1775"/>
                    <a:pt x="38" y="1812"/>
                    <a:pt x="75" y="1812"/>
                  </a:cubicBezTo>
                  <a:lnTo>
                    <a:pt x="888" y="2144"/>
                  </a:lnTo>
                  <a:lnTo>
                    <a:pt x="112" y="2218"/>
                  </a:lnTo>
                  <a:cubicBezTo>
                    <a:pt x="75" y="2218"/>
                    <a:pt x="38" y="2255"/>
                    <a:pt x="38" y="2329"/>
                  </a:cubicBezTo>
                  <a:cubicBezTo>
                    <a:pt x="38" y="2551"/>
                    <a:pt x="75" y="2773"/>
                    <a:pt x="75" y="3032"/>
                  </a:cubicBezTo>
                  <a:cubicBezTo>
                    <a:pt x="75" y="3069"/>
                    <a:pt x="112" y="3106"/>
                    <a:pt x="149" y="3143"/>
                  </a:cubicBezTo>
                  <a:cubicBezTo>
                    <a:pt x="518" y="3290"/>
                    <a:pt x="814" y="3401"/>
                    <a:pt x="1147" y="3475"/>
                  </a:cubicBezTo>
                  <a:cubicBezTo>
                    <a:pt x="962" y="3512"/>
                    <a:pt x="740" y="3512"/>
                    <a:pt x="481" y="3512"/>
                  </a:cubicBezTo>
                  <a:lnTo>
                    <a:pt x="260" y="3512"/>
                  </a:lnTo>
                  <a:cubicBezTo>
                    <a:pt x="223" y="3512"/>
                    <a:pt x="223" y="3549"/>
                    <a:pt x="186" y="3549"/>
                  </a:cubicBezTo>
                  <a:cubicBezTo>
                    <a:pt x="186" y="3586"/>
                    <a:pt x="149" y="3586"/>
                    <a:pt x="149" y="3623"/>
                  </a:cubicBezTo>
                  <a:cubicBezTo>
                    <a:pt x="186" y="3845"/>
                    <a:pt x="223" y="4030"/>
                    <a:pt x="260" y="4289"/>
                  </a:cubicBezTo>
                  <a:cubicBezTo>
                    <a:pt x="260" y="4289"/>
                    <a:pt x="297" y="4326"/>
                    <a:pt x="333" y="4363"/>
                  </a:cubicBezTo>
                  <a:cubicBezTo>
                    <a:pt x="592" y="4474"/>
                    <a:pt x="851" y="4584"/>
                    <a:pt x="1147" y="4658"/>
                  </a:cubicBezTo>
                  <a:cubicBezTo>
                    <a:pt x="925" y="4695"/>
                    <a:pt x="703" y="4732"/>
                    <a:pt x="481" y="4732"/>
                  </a:cubicBezTo>
                  <a:cubicBezTo>
                    <a:pt x="444" y="4732"/>
                    <a:pt x="407" y="4732"/>
                    <a:pt x="407" y="4769"/>
                  </a:cubicBezTo>
                  <a:cubicBezTo>
                    <a:pt x="370" y="4806"/>
                    <a:pt x="370" y="4806"/>
                    <a:pt x="370" y="4843"/>
                  </a:cubicBezTo>
                  <a:cubicBezTo>
                    <a:pt x="407" y="5028"/>
                    <a:pt x="444" y="5250"/>
                    <a:pt x="518" y="5435"/>
                  </a:cubicBezTo>
                  <a:cubicBezTo>
                    <a:pt x="518" y="5472"/>
                    <a:pt x="518" y="5472"/>
                    <a:pt x="555" y="5509"/>
                  </a:cubicBezTo>
                  <a:cubicBezTo>
                    <a:pt x="925" y="5657"/>
                    <a:pt x="1295" y="5804"/>
                    <a:pt x="1701" y="5841"/>
                  </a:cubicBezTo>
                  <a:cubicBezTo>
                    <a:pt x="1443" y="5915"/>
                    <a:pt x="1147" y="5952"/>
                    <a:pt x="851" y="5952"/>
                  </a:cubicBezTo>
                  <a:lnTo>
                    <a:pt x="666" y="5952"/>
                  </a:lnTo>
                  <a:cubicBezTo>
                    <a:pt x="629" y="5989"/>
                    <a:pt x="629" y="6026"/>
                    <a:pt x="629" y="6063"/>
                  </a:cubicBezTo>
                  <a:lnTo>
                    <a:pt x="740" y="6507"/>
                  </a:lnTo>
                  <a:cubicBezTo>
                    <a:pt x="740" y="6544"/>
                    <a:pt x="777" y="6544"/>
                    <a:pt x="777" y="6581"/>
                  </a:cubicBezTo>
                  <a:cubicBezTo>
                    <a:pt x="1073" y="6692"/>
                    <a:pt x="1406" y="6803"/>
                    <a:pt x="1701" y="6877"/>
                  </a:cubicBezTo>
                  <a:cubicBezTo>
                    <a:pt x="1886" y="6914"/>
                    <a:pt x="2071" y="6951"/>
                    <a:pt x="2256" y="6951"/>
                  </a:cubicBezTo>
                  <a:cubicBezTo>
                    <a:pt x="2071" y="6988"/>
                    <a:pt x="1923" y="7025"/>
                    <a:pt x="1701" y="7025"/>
                  </a:cubicBezTo>
                  <a:lnTo>
                    <a:pt x="999" y="7025"/>
                  </a:lnTo>
                  <a:cubicBezTo>
                    <a:pt x="962" y="7025"/>
                    <a:pt x="925" y="7025"/>
                    <a:pt x="888" y="7061"/>
                  </a:cubicBezTo>
                  <a:cubicBezTo>
                    <a:pt x="888" y="7098"/>
                    <a:pt x="888" y="7135"/>
                    <a:pt x="888" y="7135"/>
                  </a:cubicBezTo>
                  <a:lnTo>
                    <a:pt x="962" y="7431"/>
                  </a:lnTo>
                  <a:cubicBezTo>
                    <a:pt x="962" y="7468"/>
                    <a:pt x="962" y="7505"/>
                    <a:pt x="999" y="7505"/>
                  </a:cubicBezTo>
                  <a:cubicBezTo>
                    <a:pt x="1258" y="7653"/>
                    <a:pt x="1554" y="7690"/>
                    <a:pt x="1849" y="7690"/>
                  </a:cubicBezTo>
                  <a:cubicBezTo>
                    <a:pt x="2219" y="7690"/>
                    <a:pt x="2589" y="7616"/>
                    <a:pt x="2921" y="7394"/>
                  </a:cubicBezTo>
                  <a:cubicBezTo>
                    <a:pt x="3254" y="7209"/>
                    <a:pt x="4031" y="6655"/>
                    <a:pt x="3994" y="5472"/>
                  </a:cubicBezTo>
                  <a:cubicBezTo>
                    <a:pt x="3994" y="5472"/>
                    <a:pt x="3994" y="5435"/>
                    <a:pt x="3957" y="5435"/>
                  </a:cubicBezTo>
                  <a:cubicBezTo>
                    <a:pt x="3476" y="4732"/>
                    <a:pt x="3291" y="4030"/>
                    <a:pt x="3365" y="3364"/>
                  </a:cubicBezTo>
                  <a:cubicBezTo>
                    <a:pt x="3365" y="3290"/>
                    <a:pt x="3328" y="3254"/>
                    <a:pt x="3291" y="3254"/>
                  </a:cubicBezTo>
                  <a:cubicBezTo>
                    <a:pt x="3106" y="3180"/>
                    <a:pt x="2921" y="3143"/>
                    <a:pt x="2811" y="3069"/>
                  </a:cubicBezTo>
                  <a:cubicBezTo>
                    <a:pt x="2441" y="2884"/>
                    <a:pt x="2145" y="2625"/>
                    <a:pt x="1849" y="2292"/>
                  </a:cubicBezTo>
                  <a:cubicBezTo>
                    <a:pt x="1590" y="1997"/>
                    <a:pt x="1406" y="1664"/>
                    <a:pt x="1221" y="1294"/>
                  </a:cubicBezTo>
                  <a:cubicBezTo>
                    <a:pt x="1073" y="998"/>
                    <a:pt x="925" y="629"/>
                    <a:pt x="814" y="259"/>
                  </a:cubicBezTo>
                  <a:lnTo>
                    <a:pt x="777" y="74"/>
                  </a:lnTo>
                  <a:cubicBezTo>
                    <a:pt x="777" y="37"/>
                    <a:pt x="740" y="0"/>
                    <a:pt x="666"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9" name="Google Shape;1579;p64"/>
            <p:cNvSpPr/>
            <p:nvPr/>
          </p:nvSpPr>
          <p:spPr>
            <a:xfrm>
              <a:off x="2734150" y="4248500"/>
              <a:ext cx="84125" cy="274550"/>
            </a:xfrm>
            <a:custGeom>
              <a:rect b="b" l="l" r="r" t="t"/>
              <a:pathLst>
                <a:path extrusionOk="0" h="10982" w="3365">
                  <a:moveTo>
                    <a:pt x="1886" y="1"/>
                  </a:moveTo>
                  <a:cubicBezTo>
                    <a:pt x="1590" y="1"/>
                    <a:pt x="1257" y="112"/>
                    <a:pt x="1035" y="334"/>
                  </a:cubicBezTo>
                  <a:cubicBezTo>
                    <a:pt x="998" y="371"/>
                    <a:pt x="998" y="445"/>
                    <a:pt x="1035" y="482"/>
                  </a:cubicBezTo>
                  <a:cubicBezTo>
                    <a:pt x="1183" y="666"/>
                    <a:pt x="1331" y="777"/>
                    <a:pt x="1442" y="925"/>
                  </a:cubicBezTo>
                  <a:cubicBezTo>
                    <a:pt x="1257" y="888"/>
                    <a:pt x="1072" y="814"/>
                    <a:pt x="813" y="740"/>
                  </a:cubicBezTo>
                  <a:cubicBezTo>
                    <a:pt x="776" y="740"/>
                    <a:pt x="740" y="777"/>
                    <a:pt x="703" y="814"/>
                  </a:cubicBezTo>
                  <a:cubicBezTo>
                    <a:pt x="629" y="962"/>
                    <a:pt x="555" y="1184"/>
                    <a:pt x="481" y="1406"/>
                  </a:cubicBezTo>
                  <a:cubicBezTo>
                    <a:pt x="481" y="1443"/>
                    <a:pt x="481" y="1480"/>
                    <a:pt x="518" y="1517"/>
                  </a:cubicBezTo>
                  <a:lnTo>
                    <a:pt x="1035" y="1886"/>
                  </a:lnTo>
                  <a:lnTo>
                    <a:pt x="481" y="1812"/>
                  </a:lnTo>
                  <a:lnTo>
                    <a:pt x="444" y="1812"/>
                  </a:lnTo>
                  <a:cubicBezTo>
                    <a:pt x="407" y="1812"/>
                    <a:pt x="370" y="1849"/>
                    <a:pt x="333" y="1886"/>
                  </a:cubicBezTo>
                  <a:cubicBezTo>
                    <a:pt x="333" y="1997"/>
                    <a:pt x="296" y="2145"/>
                    <a:pt x="259" y="2256"/>
                  </a:cubicBezTo>
                  <a:cubicBezTo>
                    <a:pt x="259" y="2293"/>
                    <a:pt x="296" y="2330"/>
                    <a:pt x="296" y="2367"/>
                  </a:cubicBezTo>
                  <a:lnTo>
                    <a:pt x="887" y="2774"/>
                  </a:lnTo>
                  <a:lnTo>
                    <a:pt x="296" y="2700"/>
                  </a:lnTo>
                  <a:cubicBezTo>
                    <a:pt x="222" y="2700"/>
                    <a:pt x="185" y="2737"/>
                    <a:pt x="185" y="2811"/>
                  </a:cubicBezTo>
                  <a:cubicBezTo>
                    <a:pt x="148" y="2959"/>
                    <a:pt x="148" y="3143"/>
                    <a:pt x="111" y="3328"/>
                  </a:cubicBezTo>
                  <a:cubicBezTo>
                    <a:pt x="111" y="3365"/>
                    <a:pt x="148" y="3402"/>
                    <a:pt x="148" y="3439"/>
                  </a:cubicBezTo>
                  <a:lnTo>
                    <a:pt x="887" y="3883"/>
                  </a:lnTo>
                  <a:cubicBezTo>
                    <a:pt x="887" y="3883"/>
                    <a:pt x="185" y="3772"/>
                    <a:pt x="185" y="3772"/>
                  </a:cubicBezTo>
                  <a:cubicBezTo>
                    <a:pt x="148" y="3772"/>
                    <a:pt x="111" y="3809"/>
                    <a:pt x="111" y="3809"/>
                  </a:cubicBezTo>
                  <a:cubicBezTo>
                    <a:pt x="74" y="3846"/>
                    <a:pt x="74" y="3846"/>
                    <a:pt x="74" y="3883"/>
                  </a:cubicBezTo>
                  <a:cubicBezTo>
                    <a:pt x="37" y="4068"/>
                    <a:pt x="37" y="4216"/>
                    <a:pt x="37" y="4400"/>
                  </a:cubicBezTo>
                  <a:cubicBezTo>
                    <a:pt x="37" y="4437"/>
                    <a:pt x="37" y="4474"/>
                    <a:pt x="74" y="4474"/>
                  </a:cubicBezTo>
                  <a:lnTo>
                    <a:pt x="776" y="4881"/>
                  </a:lnTo>
                  <a:cubicBezTo>
                    <a:pt x="776" y="4881"/>
                    <a:pt x="111" y="4844"/>
                    <a:pt x="111" y="4844"/>
                  </a:cubicBezTo>
                  <a:cubicBezTo>
                    <a:pt x="111" y="4844"/>
                    <a:pt x="74" y="4844"/>
                    <a:pt x="37" y="4881"/>
                  </a:cubicBezTo>
                  <a:cubicBezTo>
                    <a:pt x="37" y="4881"/>
                    <a:pt x="37" y="4918"/>
                    <a:pt x="37" y="4955"/>
                  </a:cubicBezTo>
                  <a:cubicBezTo>
                    <a:pt x="0" y="5214"/>
                    <a:pt x="0" y="5436"/>
                    <a:pt x="37" y="5620"/>
                  </a:cubicBezTo>
                  <a:cubicBezTo>
                    <a:pt x="37" y="5657"/>
                    <a:pt x="37" y="5694"/>
                    <a:pt x="74" y="5731"/>
                  </a:cubicBezTo>
                  <a:cubicBezTo>
                    <a:pt x="370" y="5879"/>
                    <a:pt x="666" y="6027"/>
                    <a:pt x="998" y="6138"/>
                  </a:cubicBezTo>
                  <a:lnTo>
                    <a:pt x="148" y="6138"/>
                  </a:lnTo>
                  <a:cubicBezTo>
                    <a:pt x="111" y="6138"/>
                    <a:pt x="111" y="6138"/>
                    <a:pt x="74" y="6175"/>
                  </a:cubicBezTo>
                  <a:cubicBezTo>
                    <a:pt x="74" y="6212"/>
                    <a:pt x="37" y="6212"/>
                    <a:pt x="37" y="6249"/>
                  </a:cubicBezTo>
                  <a:cubicBezTo>
                    <a:pt x="74" y="6471"/>
                    <a:pt x="74" y="6619"/>
                    <a:pt x="111" y="6730"/>
                  </a:cubicBezTo>
                  <a:lnTo>
                    <a:pt x="148" y="6804"/>
                  </a:lnTo>
                  <a:cubicBezTo>
                    <a:pt x="148" y="6841"/>
                    <a:pt x="148" y="6841"/>
                    <a:pt x="185" y="6877"/>
                  </a:cubicBezTo>
                  <a:cubicBezTo>
                    <a:pt x="555" y="7062"/>
                    <a:pt x="924" y="7210"/>
                    <a:pt x="1294" y="7358"/>
                  </a:cubicBezTo>
                  <a:lnTo>
                    <a:pt x="1183" y="7358"/>
                  </a:lnTo>
                  <a:cubicBezTo>
                    <a:pt x="924" y="7358"/>
                    <a:pt x="629" y="7358"/>
                    <a:pt x="370" y="7321"/>
                  </a:cubicBezTo>
                  <a:lnTo>
                    <a:pt x="333" y="7321"/>
                  </a:lnTo>
                  <a:cubicBezTo>
                    <a:pt x="333" y="7321"/>
                    <a:pt x="296" y="7358"/>
                    <a:pt x="259" y="7358"/>
                  </a:cubicBezTo>
                  <a:cubicBezTo>
                    <a:pt x="259" y="7395"/>
                    <a:pt x="222" y="7432"/>
                    <a:pt x="259" y="7432"/>
                  </a:cubicBezTo>
                  <a:cubicBezTo>
                    <a:pt x="259" y="7580"/>
                    <a:pt x="296" y="7728"/>
                    <a:pt x="296" y="7913"/>
                  </a:cubicBezTo>
                  <a:cubicBezTo>
                    <a:pt x="296" y="7950"/>
                    <a:pt x="333" y="7987"/>
                    <a:pt x="333" y="7987"/>
                  </a:cubicBezTo>
                  <a:cubicBezTo>
                    <a:pt x="629" y="8134"/>
                    <a:pt x="924" y="8245"/>
                    <a:pt x="1220" y="8356"/>
                  </a:cubicBezTo>
                  <a:lnTo>
                    <a:pt x="444" y="8356"/>
                  </a:lnTo>
                  <a:cubicBezTo>
                    <a:pt x="407" y="8356"/>
                    <a:pt x="407" y="8356"/>
                    <a:pt x="370" y="8393"/>
                  </a:cubicBezTo>
                  <a:cubicBezTo>
                    <a:pt x="370" y="8393"/>
                    <a:pt x="333" y="8430"/>
                    <a:pt x="333" y="8467"/>
                  </a:cubicBezTo>
                  <a:cubicBezTo>
                    <a:pt x="370" y="8615"/>
                    <a:pt x="370" y="8763"/>
                    <a:pt x="370" y="8911"/>
                  </a:cubicBezTo>
                  <a:cubicBezTo>
                    <a:pt x="407" y="8911"/>
                    <a:pt x="407" y="8948"/>
                    <a:pt x="444" y="8985"/>
                  </a:cubicBezTo>
                  <a:cubicBezTo>
                    <a:pt x="703" y="9133"/>
                    <a:pt x="998" y="9281"/>
                    <a:pt x="1294" y="9391"/>
                  </a:cubicBezTo>
                  <a:lnTo>
                    <a:pt x="518" y="9391"/>
                  </a:lnTo>
                  <a:cubicBezTo>
                    <a:pt x="518" y="9391"/>
                    <a:pt x="481" y="9391"/>
                    <a:pt x="444" y="9428"/>
                  </a:cubicBezTo>
                  <a:cubicBezTo>
                    <a:pt x="444" y="9428"/>
                    <a:pt x="444" y="9465"/>
                    <a:pt x="444" y="9502"/>
                  </a:cubicBezTo>
                  <a:lnTo>
                    <a:pt x="444" y="9798"/>
                  </a:lnTo>
                  <a:cubicBezTo>
                    <a:pt x="444" y="9798"/>
                    <a:pt x="481" y="9835"/>
                    <a:pt x="481" y="9872"/>
                  </a:cubicBezTo>
                  <a:cubicBezTo>
                    <a:pt x="776" y="10020"/>
                    <a:pt x="1035" y="10168"/>
                    <a:pt x="1331" y="10316"/>
                  </a:cubicBezTo>
                  <a:cubicBezTo>
                    <a:pt x="1109" y="10316"/>
                    <a:pt x="850" y="10279"/>
                    <a:pt x="592" y="10279"/>
                  </a:cubicBezTo>
                  <a:lnTo>
                    <a:pt x="518" y="10279"/>
                  </a:lnTo>
                  <a:cubicBezTo>
                    <a:pt x="481" y="10316"/>
                    <a:pt x="481" y="10353"/>
                    <a:pt x="481" y="10353"/>
                  </a:cubicBezTo>
                  <a:lnTo>
                    <a:pt x="518" y="10722"/>
                  </a:lnTo>
                  <a:cubicBezTo>
                    <a:pt x="518" y="10759"/>
                    <a:pt x="555" y="10796"/>
                    <a:pt x="592" y="10833"/>
                  </a:cubicBezTo>
                  <a:cubicBezTo>
                    <a:pt x="998" y="10907"/>
                    <a:pt x="1479" y="10981"/>
                    <a:pt x="1997" y="10981"/>
                  </a:cubicBezTo>
                  <a:cubicBezTo>
                    <a:pt x="2514" y="10981"/>
                    <a:pt x="2958" y="10907"/>
                    <a:pt x="3254" y="10870"/>
                  </a:cubicBezTo>
                  <a:cubicBezTo>
                    <a:pt x="3290" y="10870"/>
                    <a:pt x="3327" y="10870"/>
                    <a:pt x="3327" y="10833"/>
                  </a:cubicBezTo>
                  <a:cubicBezTo>
                    <a:pt x="3327" y="10833"/>
                    <a:pt x="3364" y="10796"/>
                    <a:pt x="3327" y="10759"/>
                  </a:cubicBezTo>
                  <a:cubicBezTo>
                    <a:pt x="2884" y="8652"/>
                    <a:pt x="2329" y="3772"/>
                    <a:pt x="2736" y="2108"/>
                  </a:cubicBezTo>
                  <a:cubicBezTo>
                    <a:pt x="2810" y="1776"/>
                    <a:pt x="2921" y="1480"/>
                    <a:pt x="3069" y="1221"/>
                  </a:cubicBezTo>
                  <a:cubicBezTo>
                    <a:pt x="3217" y="740"/>
                    <a:pt x="2921" y="371"/>
                    <a:pt x="2588" y="186"/>
                  </a:cubicBezTo>
                  <a:cubicBezTo>
                    <a:pt x="2403" y="75"/>
                    <a:pt x="2144" y="1"/>
                    <a:pt x="188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0" name="Google Shape;1580;p64"/>
            <p:cNvSpPr/>
            <p:nvPr/>
          </p:nvSpPr>
          <p:spPr>
            <a:xfrm>
              <a:off x="2455925" y="2934200"/>
              <a:ext cx="41625" cy="39775"/>
            </a:xfrm>
            <a:custGeom>
              <a:rect b="b" l="l" r="r" t="t"/>
              <a:pathLst>
                <a:path extrusionOk="0" h="1591" w="1665">
                  <a:moveTo>
                    <a:pt x="814" y="1"/>
                  </a:moveTo>
                  <a:cubicBezTo>
                    <a:pt x="371" y="1"/>
                    <a:pt x="1" y="370"/>
                    <a:pt x="1" y="814"/>
                  </a:cubicBezTo>
                  <a:cubicBezTo>
                    <a:pt x="1" y="1258"/>
                    <a:pt x="371" y="1590"/>
                    <a:pt x="814" y="1590"/>
                  </a:cubicBezTo>
                  <a:cubicBezTo>
                    <a:pt x="1295" y="1590"/>
                    <a:pt x="1665" y="1258"/>
                    <a:pt x="1665" y="814"/>
                  </a:cubicBezTo>
                  <a:cubicBezTo>
                    <a:pt x="1665" y="370"/>
                    <a:pt x="1295" y="1"/>
                    <a:pt x="81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1" name="Google Shape;1581;p64"/>
            <p:cNvSpPr/>
            <p:nvPr/>
          </p:nvSpPr>
          <p:spPr>
            <a:xfrm>
              <a:off x="1438325" y="2540175"/>
              <a:ext cx="3657350" cy="2633550"/>
            </a:xfrm>
            <a:custGeom>
              <a:rect b="b" l="l" r="r" t="t"/>
              <a:pathLst>
                <a:path extrusionOk="0" h="105342" w="146294">
                  <a:moveTo>
                    <a:pt x="34568" y="15170"/>
                  </a:moveTo>
                  <a:lnTo>
                    <a:pt x="34568" y="15170"/>
                  </a:lnTo>
                  <a:cubicBezTo>
                    <a:pt x="34642" y="16760"/>
                    <a:pt x="34864" y="18386"/>
                    <a:pt x="35418" y="19865"/>
                  </a:cubicBezTo>
                  <a:cubicBezTo>
                    <a:pt x="35677" y="20568"/>
                    <a:pt x="36047" y="21307"/>
                    <a:pt x="36490" y="21936"/>
                  </a:cubicBezTo>
                  <a:cubicBezTo>
                    <a:pt x="36971" y="22527"/>
                    <a:pt x="37562" y="23082"/>
                    <a:pt x="38228" y="23451"/>
                  </a:cubicBezTo>
                  <a:cubicBezTo>
                    <a:pt x="38893" y="23821"/>
                    <a:pt x="39670" y="24006"/>
                    <a:pt x="40409" y="24080"/>
                  </a:cubicBezTo>
                  <a:cubicBezTo>
                    <a:pt x="40493" y="24084"/>
                    <a:pt x="40576" y="24086"/>
                    <a:pt x="40659" y="24086"/>
                  </a:cubicBezTo>
                  <a:cubicBezTo>
                    <a:pt x="41376" y="24086"/>
                    <a:pt x="42042" y="23946"/>
                    <a:pt x="42738" y="23747"/>
                  </a:cubicBezTo>
                  <a:cubicBezTo>
                    <a:pt x="44254" y="23341"/>
                    <a:pt x="45622" y="22490"/>
                    <a:pt x="46953" y="21566"/>
                  </a:cubicBezTo>
                  <a:lnTo>
                    <a:pt x="46953" y="21566"/>
                  </a:lnTo>
                  <a:cubicBezTo>
                    <a:pt x="46324" y="22121"/>
                    <a:pt x="45696" y="22564"/>
                    <a:pt x="44994" y="23008"/>
                  </a:cubicBezTo>
                  <a:cubicBezTo>
                    <a:pt x="44328" y="23415"/>
                    <a:pt x="43589" y="23784"/>
                    <a:pt x="42812" y="24043"/>
                  </a:cubicBezTo>
                  <a:cubicBezTo>
                    <a:pt x="42036" y="24302"/>
                    <a:pt x="41222" y="24413"/>
                    <a:pt x="40409" y="24413"/>
                  </a:cubicBezTo>
                  <a:cubicBezTo>
                    <a:pt x="39596" y="24376"/>
                    <a:pt x="38782" y="24154"/>
                    <a:pt x="38043" y="23747"/>
                  </a:cubicBezTo>
                  <a:cubicBezTo>
                    <a:pt x="37341" y="23341"/>
                    <a:pt x="36712" y="22786"/>
                    <a:pt x="36231" y="22121"/>
                  </a:cubicBezTo>
                  <a:cubicBezTo>
                    <a:pt x="35751" y="21455"/>
                    <a:pt x="35418" y="20716"/>
                    <a:pt x="35159" y="19939"/>
                  </a:cubicBezTo>
                  <a:cubicBezTo>
                    <a:pt x="34901" y="19163"/>
                    <a:pt x="34716" y="18386"/>
                    <a:pt x="34642" y="17573"/>
                  </a:cubicBezTo>
                  <a:cubicBezTo>
                    <a:pt x="34568" y="16797"/>
                    <a:pt x="34531" y="15983"/>
                    <a:pt x="34568" y="15170"/>
                  </a:cubicBezTo>
                  <a:close/>
                  <a:moveTo>
                    <a:pt x="67102" y="18756"/>
                  </a:moveTo>
                  <a:lnTo>
                    <a:pt x="67102" y="18756"/>
                  </a:lnTo>
                  <a:cubicBezTo>
                    <a:pt x="67139" y="19311"/>
                    <a:pt x="67028" y="19865"/>
                    <a:pt x="66880" y="20383"/>
                  </a:cubicBezTo>
                  <a:cubicBezTo>
                    <a:pt x="66732" y="20937"/>
                    <a:pt x="66510" y="21455"/>
                    <a:pt x="66252" y="21973"/>
                  </a:cubicBezTo>
                  <a:cubicBezTo>
                    <a:pt x="65993" y="22453"/>
                    <a:pt x="65697" y="22971"/>
                    <a:pt x="65364" y="23378"/>
                  </a:cubicBezTo>
                  <a:cubicBezTo>
                    <a:pt x="64995" y="23821"/>
                    <a:pt x="64625" y="24228"/>
                    <a:pt x="64181" y="24598"/>
                  </a:cubicBezTo>
                  <a:lnTo>
                    <a:pt x="64107" y="24672"/>
                  </a:lnTo>
                  <a:lnTo>
                    <a:pt x="64033" y="24635"/>
                  </a:lnTo>
                  <a:cubicBezTo>
                    <a:pt x="63738" y="24413"/>
                    <a:pt x="63479" y="24154"/>
                    <a:pt x="63183" y="23932"/>
                  </a:cubicBezTo>
                  <a:cubicBezTo>
                    <a:pt x="62924" y="23710"/>
                    <a:pt x="62666" y="23488"/>
                    <a:pt x="62407" y="23230"/>
                  </a:cubicBezTo>
                  <a:lnTo>
                    <a:pt x="62407" y="23230"/>
                  </a:lnTo>
                  <a:cubicBezTo>
                    <a:pt x="62702" y="23415"/>
                    <a:pt x="62998" y="23636"/>
                    <a:pt x="63294" y="23821"/>
                  </a:cubicBezTo>
                  <a:cubicBezTo>
                    <a:pt x="63553" y="23969"/>
                    <a:pt x="63812" y="24154"/>
                    <a:pt x="64070" y="24339"/>
                  </a:cubicBezTo>
                  <a:cubicBezTo>
                    <a:pt x="64255" y="24154"/>
                    <a:pt x="64403" y="23969"/>
                    <a:pt x="64551" y="23821"/>
                  </a:cubicBezTo>
                  <a:cubicBezTo>
                    <a:pt x="64736" y="23599"/>
                    <a:pt x="64921" y="23415"/>
                    <a:pt x="65069" y="23156"/>
                  </a:cubicBezTo>
                  <a:cubicBezTo>
                    <a:pt x="65401" y="22749"/>
                    <a:pt x="65697" y="22268"/>
                    <a:pt x="65956" y="21825"/>
                  </a:cubicBezTo>
                  <a:cubicBezTo>
                    <a:pt x="66252" y="21344"/>
                    <a:pt x="66473" y="20827"/>
                    <a:pt x="66658" y="20309"/>
                  </a:cubicBezTo>
                  <a:cubicBezTo>
                    <a:pt x="66843" y="19828"/>
                    <a:pt x="67028" y="19274"/>
                    <a:pt x="67102" y="18756"/>
                  </a:cubicBezTo>
                  <a:close/>
                  <a:moveTo>
                    <a:pt x="67250" y="12397"/>
                  </a:moveTo>
                  <a:lnTo>
                    <a:pt x="67250" y="12397"/>
                  </a:lnTo>
                  <a:cubicBezTo>
                    <a:pt x="67694" y="13395"/>
                    <a:pt x="67952" y="14505"/>
                    <a:pt x="68100" y="15614"/>
                  </a:cubicBezTo>
                  <a:cubicBezTo>
                    <a:pt x="68285" y="16723"/>
                    <a:pt x="68248" y="17869"/>
                    <a:pt x="68100" y="18978"/>
                  </a:cubicBezTo>
                  <a:cubicBezTo>
                    <a:pt x="68063" y="19237"/>
                    <a:pt x="68026" y="19533"/>
                    <a:pt x="67952" y="19791"/>
                  </a:cubicBezTo>
                  <a:lnTo>
                    <a:pt x="67767" y="20642"/>
                  </a:lnTo>
                  <a:cubicBezTo>
                    <a:pt x="67694" y="20901"/>
                    <a:pt x="67583" y="21159"/>
                    <a:pt x="67472" y="21418"/>
                  </a:cubicBezTo>
                  <a:cubicBezTo>
                    <a:pt x="67435" y="21566"/>
                    <a:pt x="67398" y="21677"/>
                    <a:pt x="67324" y="21825"/>
                  </a:cubicBezTo>
                  <a:lnTo>
                    <a:pt x="67139" y="22194"/>
                  </a:lnTo>
                  <a:cubicBezTo>
                    <a:pt x="66695" y="23230"/>
                    <a:pt x="65956" y="24117"/>
                    <a:pt x="65216" y="24930"/>
                  </a:cubicBezTo>
                  <a:cubicBezTo>
                    <a:pt x="65364" y="24708"/>
                    <a:pt x="65549" y="24487"/>
                    <a:pt x="65697" y="24265"/>
                  </a:cubicBezTo>
                  <a:cubicBezTo>
                    <a:pt x="65845" y="24043"/>
                    <a:pt x="66030" y="23784"/>
                    <a:pt x="66141" y="23562"/>
                  </a:cubicBezTo>
                  <a:lnTo>
                    <a:pt x="66547" y="22823"/>
                  </a:lnTo>
                  <a:cubicBezTo>
                    <a:pt x="66695" y="22601"/>
                    <a:pt x="66769" y="22342"/>
                    <a:pt x="66880" y="22084"/>
                  </a:cubicBezTo>
                  <a:lnTo>
                    <a:pt x="67065" y="21714"/>
                  </a:lnTo>
                  <a:lnTo>
                    <a:pt x="67176" y="21307"/>
                  </a:lnTo>
                  <a:cubicBezTo>
                    <a:pt x="67287" y="21048"/>
                    <a:pt x="67361" y="20790"/>
                    <a:pt x="67435" y="20531"/>
                  </a:cubicBezTo>
                  <a:lnTo>
                    <a:pt x="67620" y="19754"/>
                  </a:lnTo>
                  <a:cubicBezTo>
                    <a:pt x="67694" y="19459"/>
                    <a:pt x="67694" y="19200"/>
                    <a:pt x="67767" y="18941"/>
                  </a:cubicBezTo>
                  <a:cubicBezTo>
                    <a:pt x="67915" y="17832"/>
                    <a:pt x="67915" y="16760"/>
                    <a:pt x="67841" y="15651"/>
                  </a:cubicBezTo>
                  <a:cubicBezTo>
                    <a:pt x="67804" y="15096"/>
                    <a:pt x="67731" y="14542"/>
                    <a:pt x="67620" y="13987"/>
                  </a:cubicBezTo>
                  <a:cubicBezTo>
                    <a:pt x="67546" y="13469"/>
                    <a:pt x="67398" y="12915"/>
                    <a:pt x="67250" y="12397"/>
                  </a:cubicBezTo>
                  <a:close/>
                  <a:moveTo>
                    <a:pt x="49911" y="20974"/>
                  </a:moveTo>
                  <a:cubicBezTo>
                    <a:pt x="49911" y="20975"/>
                    <a:pt x="50059" y="21085"/>
                    <a:pt x="50317" y="21270"/>
                  </a:cubicBezTo>
                  <a:cubicBezTo>
                    <a:pt x="50576" y="21455"/>
                    <a:pt x="50946" y="21751"/>
                    <a:pt x="51389" y="22084"/>
                  </a:cubicBezTo>
                  <a:cubicBezTo>
                    <a:pt x="51833" y="22416"/>
                    <a:pt x="52351" y="22823"/>
                    <a:pt x="52905" y="23230"/>
                  </a:cubicBezTo>
                  <a:cubicBezTo>
                    <a:pt x="53460" y="23673"/>
                    <a:pt x="54051" y="24154"/>
                    <a:pt x="54643" y="24598"/>
                  </a:cubicBezTo>
                  <a:cubicBezTo>
                    <a:pt x="55197" y="25078"/>
                    <a:pt x="55789" y="25522"/>
                    <a:pt x="56307" y="25965"/>
                  </a:cubicBezTo>
                  <a:cubicBezTo>
                    <a:pt x="56861" y="26409"/>
                    <a:pt x="57342" y="26853"/>
                    <a:pt x="57785" y="27186"/>
                  </a:cubicBezTo>
                  <a:cubicBezTo>
                    <a:pt x="58229" y="27555"/>
                    <a:pt x="58562" y="27888"/>
                    <a:pt x="58821" y="28073"/>
                  </a:cubicBezTo>
                  <a:cubicBezTo>
                    <a:pt x="59042" y="28295"/>
                    <a:pt x="59190" y="28406"/>
                    <a:pt x="59190" y="28406"/>
                  </a:cubicBezTo>
                  <a:cubicBezTo>
                    <a:pt x="59190" y="28406"/>
                    <a:pt x="59042" y="28295"/>
                    <a:pt x="58784" y="28147"/>
                  </a:cubicBezTo>
                  <a:cubicBezTo>
                    <a:pt x="58525" y="27925"/>
                    <a:pt x="58118" y="27703"/>
                    <a:pt x="57674" y="27370"/>
                  </a:cubicBezTo>
                  <a:cubicBezTo>
                    <a:pt x="57231" y="27001"/>
                    <a:pt x="56676" y="26631"/>
                    <a:pt x="56122" y="26224"/>
                  </a:cubicBezTo>
                  <a:cubicBezTo>
                    <a:pt x="55567" y="25781"/>
                    <a:pt x="54976" y="25337"/>
                    <a:pt x="54421" y="24856"/>
                  </a:cubicBezTo>
                  <a:cubicBezTo>
                    <a:pt x="53830" y="24413"/>
                    <a:pt x="53238" y="23932"/>
                    <a:pt x="52720" y="23488"/>
                  </a:cubicBezTo>
                  <a:cubicBezTo>
                    <a:pt x="52166" y="23045"/>
                    <a:pt x="51685" y="22601"/>
                    <a:pt x="51279" y="22231"/>
                  </a:cubicBezTo>
                  <a:cubicBezTo>
                    <a:pt x="50835" y="21862"/>
                    <a:pt x="50502" y="21529"/>
                    <a:pt x="50280" y="21307"/>
                  </a:cubicBezTo>
                  <a:cubicBezTo>
                    <a:pt x="50022" y="21085"/>
                    <a:pt x="49911" y="20975"/>
                    <a:pt x="49911" y="20974"/>
                  </a:cubicBezTo>
                  <a:close/>
                  <a:moveTo>
                    <a:pt x="52598" y="1094"/>
                  </a:moveTo>
                  <a:cubicBezTo>
                    <a:pt x="53475" y="1094"/>
                    <a:pt x="54357" y="1184"/>
                    <a:pt x="55197" y="1380"/>
                  </a:cubicBezTo>
                  <a:cubicBezTo>
                    <a:pt x="56307" y="1639"/>
                    <a:pt x="57379" y="2045"/>
                    <a:pt x="58377" y="2637"/>
                  </a:cubicBezTo>
                  <a:cubicBezTo>
                    <a:pt x="60410" y="3783"/>
                    <a:pt x="62259" y="5299"/>
                    <a:pt x="63812" y="7036"/>
                  </a:cubicBezTo>
                  <a:cubicBezTo>
                    <a:pt x="64255" y="7517"/>
                    <a:pt x="64662" y="8035"/>
                    <a:pt x="65069" y="8589"/>
                  </a:cubicBezTo>
                  <a:cubicBezTo>
                    <a:pt x="65401" y="9255"/>
                    <a:pt x="65660" y="9883"/>
                    <a:pt x="65882" y="10475"/>
                  </a:cubicBezTo>
                  <a:cubicBezTo>
                    <a:pt x="67176" y="12656"/>
                    <a:pt x="67546" y="15355"/>
                    <a:pt x="66843" y="17758"/>
                  </a:cubicBezTo>
                  <a:cubicBezTo>
                    <a:pt x="67324" y="15762"/>
                    <a:pt x="67065" y="13617"/>
                    <a:pt x="66215" y="11769"/>
                  </a:cubicBezTo>
                  <a:lnTo>
                    <a:pt x="66215" y="11769"/>
                  </a:lnTo>
                  <a:cubicBezTo>
                    <a:pt x="66326" y="12249"/>
                    <a:pt x="66363" y="12656"/>
                    <a:pt x="66363" y="13063"/>
                  </a:cubicBezTo>
                  <a:cubicBezTo>
                    <a:pt x="66621" y="14320"/>
                    <a:pt x="66695" y="15614"/>
                    <a:pt x="66473" y="16834"/>
                  </a:cubicBezTo>
                  <a:cubicBezTo>
                    <a:pt x="66584" y="15836"/>
                    <a:pt x="66510" y="14763"/>
                    <a:pt x="66252" y="13765"/>
                  </a:cubicBezTo>
                  <a:cubicBezTo>
                    <a:pt x="66215" y="13987"/>
                    <a:pt x="66178" y="14172"/>
                    <a:pt x="66104" y="14357"/>
                  </a:cubicBezTo>
                  <a:cubicBezTo>
                    <a:pt x="66178" y="15133"/>
                    <a:pt x="66104" y="15909"/>
                    <a:pt x="65919" y="16612"/>
                  </a:cubicBezTo>
                  <a:cubicBezTo>
                    <a:pt x="66030" y="15983"/>
                    <a:pt x="66030" y="15355"/>
                    <a:pt x="65919" y="14726"/>
                  </a:cubicBezTo>
                  <a:cubicBezTo>
                    <a:pt x="65296" y="15821"/>
                    <a:pt x="64104" y="16265"/>
                    <a:pt x="63021" y="16265"/>
                  </a:cubicBezTo>
                  <a:cubicBezTo>
                    <a:pt x="61471" y="16265"/>
                    <a:pt x="60146" y="15354"/>
                    <a:pt x="61039" y="14135"/>
                  </a:cubicBezTo>
                  <a:cubicBezTo>
                    <a:pt x="61039" y="14135"/>
                    <a:pt x="60954" y="14128"/>
                    <a:pt x="60804" y="14128"/>
                  </a:cubicBezTo>
                  <a:cubicBezTo>
                    <a:pt x="60092" y="14128"/>
                    <a:pt x="57914" y="14280"/>
                    <a:pt x="56417" y="16020"/>
                  </a:cubicBezTo>
                  <a:lnTo>
                    <a:pt x="57416" y="16797"/>
                  </a:lnTo>
                  <a:lnTo>
                    <a:pt x="57416" y="16797"/>
                  </a:lnTo>
                  <a:lnTo>
                    <a:pt x="56233" y="16242"/>
                  </a:lnTo>
                  <a:cubicBezTo>
                    <a:pt x="56159" y="16353"/>
                    <a:pt x="56085" y="16464"/>
                    <a:pt x="56011" y="16612"/>
                  </a:cubicBezTo>
                  <a:lnTo>
                    <a:pt x="56750" y="17129"/>
                  </a:lnTo>
                  <a:lnTo>
                    <a:pt x="55863" y="16797"/>
                  </a:lnTo>
                  <a:cubicBezTo>
                    <a:pt x="55752" y="16945"/>
                    <a:pt x="55678" y="17166"/>
                    <a:pt x="55567" y="17351"/>
                  </a:cubicBezTo>
                  <a:cubicBezTo>
                    <a:pt x="56011" y="17647"/>
                    <a:pt x="56417" y="17943"/>
                    <a:pt x="56824" y="18276"/>
                  </a:cubicBezTo>
                  <a:cubicBezTo>
                    <a:pt x="56380" y="18017"/>
                    <a:pt x="55937" y="17795"/>
                    <a:pt x="55456" y="17610"/>
                  </a:cubicBezTo>
                  <a:cubicBezTo>
                    <a:pt x="55382" y="17795"/>
                    <a:pt x="55308" y="17980"/>
                    <a:pt x="55271" y="18202"/>
                  </a:cubicBezTo>
                  <a:cubicBezTo>
                    <a:pt x="55641" y="18423"/>
                    <a:pt x="56048" y="18682"/>
                    <a:pt x="56417" y="18904"/>
                  </a:cubicBezTo>
                  <a:lnTo>
                    <a:pt x="58303" y="20087"/>
                  </a:lnTo>
                  <a:lnTo>
                    <a:pt x="56344" y="19089"/>
                  </a:lnTo>
                  <a:cubicBezTo>
                    <a:pt x="55937" y="18867"/>
                    <a:pt x="55567" y="18682"/>
                    <a:pt x="55160" y="18460"/>
                  </a:cubicBezTo>
                  <a:cubicBezTo>
                    <a:pt x="55123" y="18608"/>
                    <a:pt x="55087" y="18756"/>
                    <a:pt x="55087" y="18941"/>
                  </a:cubicBezTo>
                  <a:cubicBezTo>
                    <a:pt x="55197" y="19015"/>
                    <a:pt x="55308" y="19052"/>
                    <a:pt x="55419" y="19126"/>
                  </a:cubicBezTo>
                  <a:lnTo>
                    <a:pt x="57416" y="20309"/>
                  </a:lnTo>
                  <a:lnTo>
                    <a:pt x="61409" y="22675"/>
                  </a:lnTo>
                  <a:lnTo>
                    <a:pt x="61409" y="22675"/>
                  </a:lnTo>
                  <a:lnTo>
                    <a:pt x="57342" y="20457"/>
                  </a:lnTo>
                  <a:lnTo>
                    <a:pt x="55308" y="19385"/>
                  </a:lnTo>
                  <a:cubicBezTo>
                    <a:pt x="54939" y="19200"/>
                    <a:pt x="54606" y="19015"/>
                    <a:pt x="54273" y="18830"/>
                  </a:cubicBezTo>
                  <a:cubicBezTo>
                    <a:pt x="54162" y="18756"/>
                    <a:pt x="54014" y="18645"/>
                    <a:pt x="53903" y="18571"/>
                  </a:cubicBezTo>
                  <a:cubicBezTo>
                    <a:pt x="53645" y="18423"/>
                    <a:pt x="53423" y="18276"/>
                    <a:pt x="53164" y="18165"/>
                  </a:cubicBezTo>
                  <a:cubicBezTo>
                    <a:pt x="51796" y="17425"/>
                    <a:pt x="50391" y="16723"/>
                    <a:pt x="48986" y="16057"/>
                  </a:cubicBezTo>
                  <a:lnTo>
                    <a:pt x="43958" y="11547"/>
                  </a:lnTo>
                  <a:lnTo>
                    <a:pt x="48838" y="16242"/>
                  </a:lnTo>
                  <a:lnTo>
                    <a:pt x="48838" y="16279"/>
                  </a:lnTo>
                  <a:lnTo>
                    <a:pt x="48875" y="16279"/>
                  </a:lnTo>
                  <a:cubicBezTo>
                    <a:pt x="50243" y="17019"/>
                    <a:pt x="51574" y="17758"/>
                    <a:pt x="52942" y="18571"/>
                  </a:cubicBezTo>
                  <a:cubicBezTo>
                    <a:pt x="54273" y="19348"/>
                    <a:pt x="55604" y="20161"/>
                    <a:pt x="56898" y="20974"/>
                  </a:cubicBezTo>
                  <a:cubicBezTo>
                    <a:pt x="58229" y="21825"/>
                    <a:pt x="59523" y="22675"/>
                    <a:pt x="60780" y="23562"/>
                  </a:cubicBezTo>
                  <a:cubicBezTo>
                    <a:pt x="61778" y="24302"/>
                    <a:pt x="62776" y="25041"/>
                    <a:pt x="63738" y="25818"/>
                  </a:cubicBezTo>
                  <a:lnTo>
                    <a:pt x="63923" y="26409"/>
                  </a:lnTo>
                  <a:lnTo>
                    <a:pt x="49726" y="17019"/>
                  </a:lnTo>
                  <a:lnTo>
                    <a:pt x="64255" y="27444"/>
                  </a:lnTo>
                  <a:lnTo>
                    <a:pt x="64625" y="28627"/>
                  </a:lnTo>
                  <a:lnTo>
                    <a:pt x="64625" y="28627"/>
                  </a:lnTo>
                  <a:lnTo>
                    <a:pt x="60558" y="26150"/>
                  </a:lnTo>
                  <a:lnTo>
                    <a:pt x="60558" y="26150"/>
                  </a:lnTo>
                  <a:lnTo>
                    <a:pt x="64921" y="29552"/>
                  </a:lnTo>
                  <a:lnTo>
                    <a:pt x="65069" y="29958"/>
                  </a:lnTo>
                  <a:cubicBezTo>
                    <a:pt x="65069" y="29958"/>
                    <a:pt x="52166" y="21233"/>
                    <a:pt x="49393" y="19163"/>
                  </a:cubicBezTo>
                  <a:cubicBezTo>
                    <a:pt x="49282" y="19089"/>
                    <a:pt x="49171" y="19015"/>
                    <a:pt x="49097" y="18941"/>
                  </a:cubicBezTo>
                  <a:lnTo>
                    <a:pt x="48838" y="18719"/>
                  </a:lnTo>
                  <a:cubicBezTo>
                    <a:pt x="48304" y="17953"/>
                    <a:pt x="47932" y="17657"/>
                    <a:pt x="47656" y="17657"/>
                  </a:cubicBezTo>
                  <a:cubicBezTo>
                    <a:pt x="46920" y="17657"/>
                    <a:pt x="46869" y="19764"/>
                    <a:pt x="46251" y="20679"/>
                  </a:cubicBezTo>
                  <a:cubicBezTo>
                    <a:pt x="46177" y="20790"/>
                    <a:pt x="46140" y="20937"/>
                    <a:pt x="46103" y="21048"/>
                  </a:cubicBezTo>
                  <a:cubicBezTo>
                    <a:pt x="46029" y="21270"/>
                    <a:pt x="45918" y="21529"/>
                    <a:pt x="45733" y="21714"/>
                  </a:cubicBezTo>
                  <a:cubicBezTo>
                    <a:pt x="45548" y="21899"/>
                    <a:pt x="45326" y="22047"/>
                    <a:pt x="45141" y="22158"/>
                  </a:cubicBezTo>
                  <a:cubicBezTo>
                    <a:pt x="44328" y="22712"/>
                    <a:pt x="43441" y="23119"/>
                    <a:pt x="42516" y="23341"/>
                  </a:cubicBezTo>
                  <a:cubicBezTo>
                    <a:pt x="43441" y="23045"/>
                    <a:pt x="44291" y="22601"/>
                    <a:pt x="45030" y="22047"/>
                  </a:cubicBezTo>
                  <a:cubicBezTo>
                    <a:pt x="45215" y="21899"/>
                    <a:pt x="45437" y="21751"/>
                    <a:pt x="45585" y="21566"/>
                  </a:cubicBezTo>
                  <a:cubicBezTo>
                    <a:pt x="45733" y="21418"/>
                    <a:pt x="45770" y="21196"/>
                    <a:pt x="45844" y="20974"/>
                  </a:cubicBezTo>
                  <a:cubicBezTo>
                    <a:pt x="45881" y="20937"/>
                    <a:pt x="45881" y="20901"/>
                    <a:pt x="45881" y="20864"/>
                  </a:cubicBezTo>
                  <a:cubicBezTo>
                    <a:pt x="45807" y="20864"/>
                    <a:pt x="45733" y="20827"/>
                    <a:pt x="45659" y="20827"/>
                  </a:cubicBezTo>
                  <a:cubicBezTo>
                    <a:pt x="45474" y="21233"/>
                    <a:pt x="45141" y="21566"/>
                    <a:pt x="44772" y="21677"/>
                  </a:cubicBezTo>
                  <a:cubicBezTo>
                    <a:pt x="45104" y="21492"/>
                    <a:pt x="45289" y="21159"/>
                    <a:pt x="45363" y="20827"/>
                  </a:cubicBezTo>
                  <a:cubicBezTo>
                    <a:pt x="44624" y="20753"/>
                    <a:pt x="43441" y="20568"/>
                    <a:pt x="42738" y="20013"/>
                  </a:cubicBezTo>
                  <a:cubicBezTo>
                    <a:pt x="41705" y="20747"/>
                    <a:pt x="40731" y="21059"/>
                    <a:pt x="39845" y="21059"/>
                  </a:cubicBezTo>
                  <a:cubicBezTo>
                    <a:pt x="39748" y="21059"/>
                    <a:pt x="39653" y="21056"/>
                    <a:pt x="39559" y="21048"/>
                  </a:cubicBezTo>
                  <a:lnTo>
                    <a:pt x="39559" y="21048"/>
                  </a:lnTo>
                  <a:cubicBezTo>
                    <a:pt x="39744" y="21270"/>
                    <a:pt x="39965" y="21455"/>
                    <a:pt x="40261" y="21566"/>
                  </a:cubicBezTo>
                  <a:cubicBezTo>
                    <a:pt x="40444" y="21649"/>
                    <a:pt x="40643" y="21688"/>
                    <a:pt x="40846" y="21688"/>
                  </a:cubicBezTo>
                  <a:cubicBezTo>
                    <a:pt x="41093" y="21688"/>
                    <a:pt x="41348" y="21631"/>
                    <a:pt x="41592" y="21529"/>
                  </a:cubicBezTo>
                  <a:lnTo>
                    <a:pt x="41592" y="21529"/>
                  </a:lnTo>
                  <a:cubicBezTo>
                    <a:pt x="41308" y="21710"/>
                    <a:pt x="40969" y="21801"/>
                    <a:pt x="40626" y="21801"/>
                  </a:cubicBezTo>
                  <a:cubicBezTo>
                    <a:pt x="40479" y="21801"/>
                    <a:pt x="40332" y="21784"/>
                    <a:pt x="40187" y="21751"/>
                  </a:cubicBezTo>
                  <a:cubicBezTo>
                    <a:pt x="39781" y="21640"/>
                    <a:pt x="39374" y="21381"/>
                    <a:pt x="39115" y="21011"/>
                  </a:cubicBezTo>
                  <a:cubicBezTo>
                    <a:pt x="38598" y="20901"/>
                    <a:pt x="38117" y="20716"/>
                    <a:pt x="37710" y="20420"/>
                  </a:cubicBezTo>
                  <a:lnTo>
                    <a:pt x="37710" y="20420"/>
                  </a:lnTo>
                  <a:cubicBezTo>
                    <a:pt x="37784" y="20716"/>
                    <a:pt x="37858" y="21011"/>
                    <a:pt x="38043" y="21233"/>
                  </a:cubicBezTo>
                  <a:cubicBezTo>
                    <a:pt x="38302" y="21677"/>
                    <a:pt x="38782" y="22047"/>
                    <a:pt x="39337" y="22047"/>
                  </a:cubicBezTo>
                  <a:cubicBezTo>
                    <a:pt x="39285" y="22054"/>
                    <a:pt x="39233" y="22057"/>
                    <a:pt x="39181" y="22057"/>
                  </a:cubicBezTo>
                  <a:cubicBezTo>
                    <a:pt x="38680" y="22057"/>
                    <a:pt x="38197" y="21746"/>
                    <a:pt x="37895" y="21344"/>
                  </a:cubicBezTo>
                  <a:cubicBezTo>
                    <a:pt x="37599" y="21011"/>
                    <a:pt x="37451" y="20568"/>
                    <a:pt x="37341" y="20124"/>
                  </a:cubicBezTo>
                  <a:cubicBezTo>
                    <a:pt x="37008" y="19865"/>
                    <a:pt x="36749" y="19570"/>
                    <a:pt x="36527" y="19237"/>
                  </a:cubicBezTo>
                  <a:lnTo>
                    <a:pt x="36527" y="19237"/>
                  </a:lnTo>
                  <a:cubicBezTo>
                    <a:pt x="36490" y="19533"/>
                    <a:pt x="36490" y="19828"/>
                    <a:pt x="36564" y="20124"/>
                  </a:cubicBezTo>
                  <a:cubicBezTo>
                    <a:pt x="36638" y="20642"/>
                    <a:pt x="36786" y="21196"/>
                    <a:pt x="37230" y="21492"/>
                  </a:cubicBezTo>
                  <a:cubicBezTo>
                    <a:pt x="37008" y="21381"/>
                    <a:pt x="36823" y="21159"/>
                    <a:pt x="36675" y="20901"/>
                  </a:cubicBezTo>
                  <a:cubicBezTo>
                    <a:pt x="36564" y="20679"/>
                    <a:pt x="36453" y="20420"/>
                    <a:pt x="36379" y="20161"/>
                  </a:cubicBezTo>
                  <a:cubicBezTo>
                    <a:pt x="36268" y="19717"/>
                    <a:pt x="36231" y="19237"/>
                    <a:pt x="36268" y="18793"/>
                  </a:cubicBezTo>
                  <a:cubicBezTo>
                    <a:pt x="36158" y="18534"/>
                    <a:pt x="36047" y="18276"/>
                    <a:pt x="35973" y="17980"/>
                  </a:cubicBezTo>
                  <a:cubicBezTo>
                    <a:pt x="35862" y="18497"/>
                    <a:pt x="35825" y="19015"/>
                    <a:pt x="35973" y="19533"/>
                  </a:cubicBezTo>
                  <a:cubicBezTo>
                    <a:pt x="35825" y="19089"/>
                    <a:pt x="35751" y="18608"/>
                    <a:pt x="35751" y="18165"/>
                  </a:cubicBezTo>
                  <a:cubicBezTo>
                    <a:pt x="35788" y="17906"/>
                    <a:pt x="35825" y="17647"/>
                    <a:pt x="35862" y="17388"/>
                  </a:cubicBezTo>
                  <a:cubicBezTo>
                    <a:pt x="35751" y="16464"/>
                    <a:pt x="35936" y="15466"/>
                    <a:pt x="36564" y="14615"/>
                  </a:cubicBezTo>
                  <a:cubicBezTo>
                    <a:pt x="36564" y="13469"/>
                    <a:pt x="36823" y="12323"/>
                    <a:pt x="37267" y="11288"/>
                  </a:cubicBezTo>
                  <a:lnTo>
                    <a:pt x="37267" y="11288"/>
                  </a:lnTo>
                  <a:cubicBezTo>
                    <a:pt x="36971" y="12249"/>
                    <a:pt x="36823" y="13248"/>
                    <a:pt x="36860" y="14246"/>
                  </a:cubicBezTo>
                  <a:cubicBezTo>
                    <a:pt x="36971" y="14135"/>
                    <a:pt x="37082" y="13987"/>
                    <a:pt x="37230" y="13876"/>
                  </a:cubicBezTo>
                  <a:cubicBezTo>
                    <a:pt x="37230" y="13876"/>
                    <a:pt x="37156" y="13063"/>
                    <a:pt x="37747" y="11584"/>
                  </a:cubicBezTo>
                  <a:cubicBezTo>
                    <a:pt x="37858" y="10290"/>
                    <a:pt x="38376" y="8996"/>
                    <a:pt x="39226" y="8035"/>
                  </a:cubicBezTo>
                  <a:lnTo>
                    <a:pt x="39226" y="8035"/>
                  </a:lnTo>
                  <a:cubicBezTo>
                    <a:pt x="38635" y="8848"/>
                    <a:pt x="38265" y="9809"/>
                    <a:pt x="38154" y="10771"/>
                  </a:cubicBezTo>
                  <a:cubicBezTo>
                    <a:pt x="38487" y="10105"/>
                    <a:pt x="38967" y="9329"/>
                    <a:pt x="39633" y="8478"/>
                  </a:cubicBezTo>
                  <a:cubicBezTo>
                    <a:pt x="40039" y="7258"/>
                    <a:pt x="40705" y="6149"/>
                    <a:pt x="41555" y="5225"/>
                  </a:cubicBezTo>
                  <a:lnTo>
                    <a:pt x="41555" y="5225"/>
                  </a:lnTo>
                  <a:cubicBezTo>
                    <a:pt x="40927" y="6001"/>
                    <a:pt x="40483" y="6889"/>
                    <a:pt x="40187" y="7813"/>
                  </a:cubicBezTo>
                  <a:cubicBezTo>
                    <a:pt x="40668" y="7258"/>
                    <a:pt x="41222" y="6667"/>
                    <a:pt x="41851" y="6075"/>
                  </a:cubicBezTo>
                  <a:cubicBezTo>
                    <a:pt x="41851" y="6038"/>
                    <a:pt x="41851" y="6001"/>
                    <a:pt x="41888" y="6001"/>
                  </a:cubicBezTo>
                  <a:cubicBezTo>
                    <a:pt x="41925" y="5890"/>
                    <a:pt x="41962" y="5816"/>
                    <a:pt x="41999" y="5743"/>
                  </a:cubicBezTo>
                  <a:cubicBezTo>
                    <a:pt x="42110" y="5595"/>
                    <a:pt x="42184" y="5447"/>
                    <a:pt x="42295" y="5336"/>
                  </a:cubicBezTo>
                  <a:cubicBezTo>
                    <a:pt x="42480" y="5040"/>
                    <a:pt x="42701" y="4744"/>
                    <a:pt x="42923" y="4486"/>
                  </a:cubicBezTo>
                  <a:cubicBezTo>
                    <a:pt x="43367" y="3968"/>
                    <a:pt x="43847" y="3487"/>
                    <a:pt x="44402" y="3081"/>
                  </a:cubicBezTo>
                  <a:lnTo>
                    <a:pt x="44402" y="3081"/>
                  </a:lnTo>
                  <a:cubicBezTo>
                    <a:pt x="43884" y="3524"/>
                    <a:pt x="43441" y="4042"/>
                    <a:pt x="43071" y="4596"/>
                  </a:cubicBezTo>
                  <a:cubicBezTo>
                    <a:pt x="42849" y="4892"/>
                    <a:pt x="42701" y="5151"/>
                    <a:pt x="42516" y="5447"/>
                  </a:cubicBezTo>
                  <a:cubicBezTo>
                    <a:pt x="43182" y="4855"/>
                    <a:pt x="43884" y="4264"/>
                    <a:pt x="44698" y="3635"/>
                  </a:cubicBezTo>
                  <a:cubicBezTo>
                    <a:pt x="44883" y="3524"/>
                    <a:pt x="45067" y="3413"/>
                    <a:pt x="45252" y="3302"/>
                  </a:cubicBezTo>
                  <a:cubicBezTo>
                    <a:pt x="47249" y="2119"/>
                    <a:pt x="49467" y="1306"/>
                    <a:pt x="51759" y="1121"/>
                  </a:cubicBezTo>
                  <a:cubicBezTo>
                    <a:pt x="52037" y="1103"/>
                    <a:pt x="52318" y="1094"/>
                    <a:pt x="52598" y="1094"/>
                  </a:cubicBezTo>
                  <a:close/>
                  <a:moveTo>
                    <a:pt x="50132" y="20494"/>
                  </a:moveTo>
                  <a:cubicBezTo>
                    <a:pt x="51537" y="21418"/>
                    <a:pt x="52942" y="22379"/>
                    <a:pt x="54310" y="23378"/>
                  </a:cubicBezTo>
                  <a:cubicBezTo>
                    <a:pt x="55715" y="24339"/>
                    <a:pt x="57046" y="25337"/>
                    <a:pt x="58451" y="26298"/>
                  </a:cubicBezTo>
                  <a:cubicBezTo>
                    <a:pt x="59782" y="27333"/>
                    <a:pt x="61150" y="28332"/>
                    <a:pt x="62518" y="29330"/>
                  </a:cubicBezTo>
                  <a:lnTo>
                    <a:pt x="64514" y="30883"/>
                  </a:lnTo>
                  <a:cubicBezTo>
                    <a:pt x="65216" y="31400"/>
                    <a:pt x="65882" y="31918"/>
                    <a:pt x="66547" y="32435"/>
                  </a:cubicBezTo>
                  <a:cubicBezTo>
                    <a:pt x="65808" y="31955"/>
                    <a:pt x="65143" y="31474"/>
                    <a:pt x="64440" y="31030"/>
                  </a:cubicBezTo>
                  <a:lnTo>
                    <a:pt x="62333" y="29552"/>
                  </a:lnTo>
                  <a:cubicBezTo>
                    <a:pt x="60965" y="28590"/>
                    <a:pt x="59597" y="27592"/>
                    <a:pt x="58229" y="26594"/>
                  </a:cubicBezTo>
                  <a:cubicBezTo>
                    <a:pt x="56861" y="25596"/>
                    <a:pt x="55493" y="24598"/>
                    <a:pt x="54162" y="23599"/>
                  </a:cubicBezTo>
                  <a:cubicBezTo>
                    <a:pt x="52794" y="22564"/>
                    <a:pt x="51463" y="21529"/>
                    <a:pt x="50132" y="20494"/>
                  </a:cubicBezTo>
                  <a:close/>
                  <a:moveTo>
                    <a:pt x="48050" y="22505"/>
                  </a:moveTo>
                  <a:cubicBezTo>
                    <a:pt x="48796" y="22505"/>
                    <a:pt x="49651" y="23979"/>
                    <a:pt x="48656" y="23979"/>
                  </a:cubicBezTo>
                  <a:cubicBezTo>
                    <a:pt x="48610" y="23979"/>
                    <a:pt x="48560" y="23976"/>
                    <a:pt x="48506" y="23969"/>
                  </a:cubicBezTo>
                  <a:lnTo>
                    <a:pt x="48506" y="23969"/>
                  </a:lnTo>
                  <a:cubicBezTo>
                    <a:pt x="48506" y="23969"/>
                    <a:pt x="48654" y="24302"/>
                    <a:pt x="48986" y="24819"/>
                  </a:cubicBezTo>
                  <a:lnTo>
                    <a:pt x="51168" y="26187"/>
                  </a:lnTo>
                  <a:lnTo>
                    <a:pt x="51168" y="26187"/>
                  </a:lnTo>
                  <a:lnTo>
                    <a:pt x="49282" y="25300"/>
                  </a:lnTo>
                  <a:lnTo>
                    <a:pt x="49282" y="25300"/>
                  </a:lnTo>
                  <a:cubicBezTo>
                    <a:pt x="49504" y="25596"/>
                    <a:pt x="49763" y="25965"/>
                    <a:pt x="50059" y="26372"/>
                  </a:cubicBezTo>
                  <a:cubicBezTo>
                    <a:pt x="50687" y="26779"/>
                    <a:pt x="51352" y="27149"/>
                    <a:pt x="52018" y="27481"/>
                  </a:cubicBezTo>
                  <a:cubicBezTo>
                    <a:pt x="51500" y="27296"/>
                    <a:pt x="50983" y="27112"/>
                    <a:pt x="50502" y="26890"/>
                  </a:cubicBezTo>
                  <a:lnTo>
                    <a:pt x="50502" y="26890"/>
                  </a:lnTo>
                  <a:cubicBezTo>
                    <a:pt x="50761" y="27186"/>
                    <a:pt x="51020" y="27481"/>
                    <a:pt x="51316" y="27814"/>
                  </a:cubicBezTo>
                  <a:cubicBezTo>
                    <a:pt x="51981" y="28184"/>
                    <a:pt x="52609" y="28516"/>
                    <a:pt x="53312" y="28775"/>
                  </a:cubicBezTo>
                  <a:cubicBezTo>
                    <a:pt x="52794" y="28664"/>
                    <a:pt x="52277" y="28479"/>
                    <a:pt x="51796" y="28258"/>
                  </a:cubicBezTo>
                  <a:lnTo>
                    <a:pt x="51796" y="28258"/>
                  </a:lnTo>
                  <a:cubicBezTo>
                    <a:pt x="52314" y="28812"/>
                    <a:pt x="52942" y="29330"/>
                    <a:pt x="53608" y="29847"/>
                  </a:cubicBezTo>
                  <a:cubicBezTo>
                    <a:pt x="53903" y="30069"/>
                    <a:pt x="53016" y="32029"/>
                    <a:pt x="49393" y="32214"/>
                  </a:cubicBezTo>
                  <a:cubicBezTo>
                    <a:pt x="49393" y="32214"/>
                    <a:pt x="50465" y="32694"/>
                    <a:pt x="51389" y="32990"/>
                  </a:cubicBezTo>
                  <a:cubicBezTo>
                    <a:pt x="51389" y="32990"/>
                    <a:pt x="50132" y="33766"/>
                    <a:pt x="48247" y="33803"/>
                  </a:cubicBezTo>
                  <a:cubicBezTo>
                    <a:pt x="48247" y="33803"/>
                    <a:pt x="47951" y="34062"/>
                    <a:pt x="47471" y="34358"/>
                  </a:cubicBezTo>
                  <a:cubicBezTo>
                    <a:pt x="46990" y="35171"/>
                    <a:pt x="46251" y="35837"/>
                    <a:pt x="45363" y="36095"/>
                  </a:cubicBezTo>
                  <a:cubicBezTo>
                    <a:pt x="46066" y="35800"/>
                    <a:pt x="46657" y="35245"/>
                    <a:pt x="46990" y="34617"/>
                  </a:cubicBezTo>
                  <a:lnTo>
                    <a:pt x="46990" y="34617"/>
                  </a:lnTo>
                  <a:cubicBezTo>
                    <a:pt x="46657" y="34801"/>
                    <a:pt x="46214" y="34949"/>
                    <a:pt x="45733" y="35097"/>
                  </a:cubicBezTo>
                  <a:cubicBezTo>
                    <a:pt x="45141" y="35615"/>
                    <a:pt x="44402" y="35911"/>
                    <a:pt x="43663" y="35985"/>
                  </a:cubicBezTo>
                  <a:cubicBezTo>
                    <a:pt x="44254" y="35837"/>
                    <a:pt x="44772" y="35578"/>
                    <a:pt x="45215" y="35208"/>
                  </a:cubicBezTo>
                  <a:lnTo>
                    <a:pt x="45215" y="35208"/>
                  </a:lnTo>
                  <a:cubicBezTo>
                    <a:pt x="44772" y="35282"/>
                    <a:pt x="44291" y="35319"/>
                    <a:pt x="43810" y="35319"/>
                  </a:cubicBezTo>
                  <a:cubicBezTo>
                    <a:pt x="43372" y="35516"/>
                    <a:pt x="42882" y="35623"/>
                    <a:pt x="42401" y="35623"/>
                  </a:cubicBezTo>
                  <a:cubicBezTo>
                    <a:pt x="42071" y="35623"/>
                    <a:pt x="41746" y="35572"/>
                    <a:pt x="41444" y="35467"/>
                  </a:cubicBezTo>
                  <a:lnTo>
                    <a:pt x="41444" y="35467"/>
                  </a:lnTo>
                  <a:cubicBezTo>
                    <a:pt x="41633" y="35500"/>
                    <a:pt x="41825" y="35517"/>
                    <a:pt x="42016" y="35517"/>
                  </a:cubicBezTo>
                  <a:cubicBezTo>
                    <a:pt x="42462" y="35517"/>
                    <a:pt x="42905" y="35426"/>
                    <a:pt x="43293" y="35245"/>
                  </a:cubicBezTo>
                  <a:cubicBezTo>
                    <a:pt x="42775" y="35171"/>
                    <a:pt x="42258" y="35060"/>
                    <a:pt x="41740" y="34801"/>
                  </a:cubicBezTo>
                  <a:cubicBezTo>
                    <a:pt x="40964" y="34801"/>
                    <a:pt x="40224" y="34654"/>
                    <a:pt x="39559" y="34321"/>
                  </a:cubicBezTo>
                  <a:lnTo>
                    <a:pt x="39559" y="34321"/>
                  </a:lnTo>
                  <a:cubicBezTo>
                    <a:pt x="40113" y="34506"/>
                    <a:pt x="40668" y="34580"/>
                    <a:pt x="41222" y="34580"/>
                  </a:cubicBezTo>
                  <a:cubicBezTo>
                    <a:pt x="40742" y="34321"/>
                    <a:pt x="40261" y="33988"/>
                    <a:pt x="39781" y="33581"/>
                  </a:cubicBezTo>
                  <a:cubicBezTo>
                    <a:pt x="39115" y="33286"/>
                    <a:pt x="38524" y="32879"/>
                    <a:pt x="38043" y="32398"/>
                  </a:cubicBezTo>
                  <a:lnTo>
                    <a:pt x="38043" y="32398"/>
                  </a:lnTo>
                  <a:cubicBezTo>
                    <a:pt x="38413" y="32694"/>
                    <a:pt x="38819" y="32916"/>
                    <a:pt x="39263" y="33138"/>
                  </a:cubicBezTo>
                  <a:cubicBezTo>
                    <a:pt x="38339" y="32214"/>
                    <a:pt x="37415" y="30994"/>
                    <a:pt x="36490" y="29367"/>
                  </a:cubicBezTo>
                  <a:cubicBezTo>
                    <a:pt x="36490" y="29367"/>
                    <a:pt x="36379" y="30291"/>
                    <a:pt x="36121" y="31289"/>
                  </a:cubicBezTo>
                  <a:lnTo>
                    <a:pt x="36638" y="32103"/>
                  </a:lnTo>
                  <a:lnTo>
                    <a:pt x="36047" y="31585"/>
                  </a:lnTo>
                  <a:cubicBezTo>
                    <a:pt x="36010" y="31770"/>
                    <a:pt x="35936" y="31918"/>
                    <a:pt x="35899" y="32103"/>
                  </a:cubicBezTo>
                  <a:cubicBezTo>
                    <a:pt x="36194" y="32435"/>
                    <a:pt x="36453" y="32805"/>
                    <a:pt x="36638" y="33175"/>
                  </a:cubicBezTo>
                  <a:cubicBezTo>
                    <a:pt x="36379" y="32879"/>
                    <a:pt x="36121" y="32583"/>
                    <a:pt x="35788" y="32361"/>
                  </a:cubicBezTo>
                  <a:cubicBezTo>
                    <a:pt x="35751" y="32472"/>
                    <a:pt x="35677" y="32620"/>
                    <a:pt x="35640" y="32731"/>
                  </a:cubicBezTo>
                  <a:cubicBezTo>
                    <a:pt x="35973" y="33175"/>
                    <a:pt x="36305" y="33655"/>
                    <a:pt x="36601" y="34136"/>
                  </a:cubicBezTo>
                  <a:cubicBezTo>
                    <a:pt x="36268" y="33729"/>
                    <a:pt x="35899" y="33360"/>
                    <a:pt x="35492" y="32990"/>
                  </a:cubicBezTo>
                  <a:cubicBezTo>
                    <a:pt x="35418" y="33138"/>
                    <a:pt x="35307" y="33286"/>
                    <a:pt x="35233" y="33397"/>
                  </a:cubicBezTo>
                  <a:cubicBezTo>
                    <a:pt x="35751" y="34025"/>
                    <a:pt x="36194" y="34654"/>
                    <a:pt x="36601" y="35356"/>
                  </a:cubicBezTo>
                  <a:cubicBezTo>
                    <a:pt x="36047" y="34580"/>
                    <a:pt x="35418" y="33877"/>
                    <a:pt x="34679" y="33249"/>
                  </a:cubicBezTo>
                  <a:cubicBezTo>
                    <a:pt x="34494" y="33138"/>
                    <a:pt x="34272" y="33027"/>
                    <a:pt x="34050" y="32916"/>
                  </a:cubicBezTo>
                  <a:cubicBezTo>
                    <a:pt x="34050" y="32879"/>
                    <a:pt x="34013" y="32879"/>
                    <a:pt x="34013" y="32879"/>
                  </a:cubicBezTo>
                  <a:cubicBezTo>
                    <a:pt x="33791" y="32768"/>
                    <a:pt x="33570" y="32657"/>
                    <a:pt x="33348" y="32546"/>
                  </a:cubicBezTo>
                  <a:lnTo>
                    <a:pt x="33533" y="32103"/>
                  </a:lnTo>
                  <a:lnTo>
                    <a:pt x="33533" y="32103"/>
                  </a:lnTo>
                  <a:lnTo>
                    <a:pt x="33089" y="32361"/>
                  </a:lnTo>
                  <a:cubicBezTo>
                    <a:pt x="32978" y="32324"/>
                    <a:pt x="32904" y="32287"/>
                    <a:pt x="32793" y="32214"/>
                  </a:cubicBezTo>
                  <a:cubicBezTo>
                    <a:pt x="33015" y="31881"/>
                    <a:pt x="33274" y="31511"/>
                    <a:pt x="33570" y="31178"/>
                  </a:cubicBezTo>
                  <a:lnTo>
                    <a:pt x="33570" y="31178"/>
                  </a:lnTo>
                  <a:cubicBezTo>
                    <a:pt x="33126" y="31363"/>
                    <a:pt x="32682" y="31622"/>
                    <a:pt x="32239" y="31918"/>
                  </a:cubicBezTo>
                  <a:lnTo>
                    <a:pt x="31943" y="31770"/>
                  </a:lnTo>
                  <a:lnTo>
                    <a:pt x="33089" y="30365"/>
                  </a:lnTo>
                  <a:lnTo>
                    <a:pt x="31425" y="31474"/>
                  </a:lnTo>
                  <a:cubicBezTo>
                    <a:pt x="31314" y="31437"/>
                    <a:pt x="31240" y="31363"/>
                    <a:pt x="31129" y="31326"/>
                  </a:cubicBezTo>
                  <a:lnTo>
                    <a:pt x="32978" y="29441"/>
                  </a:lnTo>
                  <a:lnTo>
                    <a:pt x="30575" y="30994"/>
                  </a:lnTo>
                  <a:cubicBezTo>
                    <a:pt x="30464" y="30920"/>
                    <a:pt x="30316" y="30883"/>
                    <a:pt x="30205" y="30809"/>
                  </a:cubicBezTo>
                  <a:cubicBezTo>
                    <a:pt x="32460" y="29404"/>
                    <a:pt x="33976" y="27259"/>
                    <a:pt x="36305" y="26076"/>
                  </a:cubicBezTo>
                  <a:lnTo>
                    <a:pt x="36305" y="26076"/>
                  </a:lnTo>
                  <a:cubicBezTo>
                    <a:pt x="33754" y="27112"/>
                    <a:pt x="31906" y="29330"/>
                    <a:pt x="29540" y="30402"/>
                  </a:cubicBezTo>
                  <a:cubicBezTo>
                    <a:pt x="28874" y="30032"/>
                    <a:pt x="28172" y="29663"/>
                    <a:pt x="27469" y="29219"/>
                  </a:cubicBezTo>
                  <a:cubicBezTo>
                    <a:pt x="32350" y="27814"/>
                    <a:pt x="34827" y="24376"/>
                    <a:pt x="35714" y="22860"/>
                  </a:cubicBezTo>
                  <a:cubicBezTo>
                    <a:pt x="35862" y="23045"/>
                    <a:pt x="36047" y="23267"/>
                    <a:pt x="36231" y="23451"/>
                  </a:cubicBezTo>
                  <a:cubicBezTo>
                    <a:pt x="36897" y="24117"/>
                    <a:pt x="37710" y="24672"/>
                    <a:pt x="38635" y="24967"/>
                  </a:cubicBezTo>
                  <a:cubicBezTo>
                    <a:pt x="40261" y="26409"/>
                    <a:pt x="41888" y="27814"/>
                    <a:pt x="43589" y="29108"/>
                  </a:cubicBezTo>
                  <a:cubicBezTo>
                    <a:pt x="42295" y="27851"/>
                    <a:pt x="41038" y="26557"/>
                    <a:pt x="39818" y="25226"/>
                  </a:cubicBezTo>
                  <a:cubicBezTo>
                    <a:pt x="40039" y="25226"/>
                    <a:pt x="40224" y="25263"/>
                    <a:pt x="40446" y="25263"/>
                  </a:cubicBezTo>
                  <a:cubicBezTo>
                    <a:pt x="41703" y="26298"/>
                    <a:pt x="42997" y="27296"/>
                    <a:pt x="44328" y="28221"/>
                  </a:cubicBezTo>
                  <a:cubicBezTo>
                    <a:pt x="43293" y="27259"/>
                    <a:pt x="42295" y="26261"/>
                    <a:pt x="41333" y="25263"/>
                  </a:cubicBezTo>
                  <a:cubicBezTo>
                    <a:pt x="41444" y="25226"/>
                    <a:pt x="41555" y="25226"/>
                    <a:pt x="41666" y="25226"/>
                  </a:cubicBezTo>
                  <a:cubicBezTo>
                    <a:pt x="41851" y="25226"/>
                    <a:pt x="41999" y="25189"/>
                    <a:pt x="42184" y="25189"/>
                  </a:cubicBezTo>
                  <a:lnTo>
                    <a:pt x="45030" y="27222"/>
                  </a:lnTo>
                  <a:lnTo>
                    <a:pt x="42997" y="25078"/>
                  </a:lnTo>
                  <a:cubicBezTo>
                    <a:pt x="43256" y="25004"/>
                    <a:pt x="43515" y="24930"/>
                    <a:pt x="43810" y="24856"/>
                  </a:cubicBezTo>
                  <a:cubicBezTo>
                    <a:pt x="44402" y="25263"/>
                    <a:pt x="44957" y="25670"/>
                    <a:pt x="45511" y="26150"/>
                  </a:cubicBezTo>
                  <a:cubicBezTo>
                    <a:pt x="45178" y="25633"/>
                    <a:pt x="44809" y="25115"/>
                    <a:pt x="44439" y="24635"/>
                  </a:cubicBezTo>
                  <a:cubicBezTo>
                    <a:pt x="44698" y="24524"/>
                    <a:pt x="44994" y="24413"/>
                    <a:pt x="45252" y="24302"/>
                  </a:cubicBezTo>
                  <a:lnTo>
                    <a:pt x="46879" y="25485"/>
                  </a:lnTo>
                  <a:lnTo>
                    <a:pt x="45807" y="24006"/>
                  </a:lnTo>
                  <a:cubicBezTo>
                    <a:pt x="46029" y="23858"/>
                    <a:pt x="46251" y="23747"/>
                    <a:pt x="46509" y="23599"/>
                  </a:cubicBezTo>
                  <a:cubicBezTo>
                    <a:pt x="46694" y="23673"/>
                    <a:pt x="46879" y="23784"/>
                    <a:pt x="47064" y="23932"/>
                  </a:cubicBezTo>
                  <a:cubicBezTo>
                    <a:pt x="46990" y="23747"/>
                    <a:pt x="46916" y="23562"/>
                    <a:pt x="46842" y="23378"/>
                  </a:cubicBezTo>
                  <a:cubicBezTo>
                    <a:pt x="47064" y="23193"/>
                    <a:pt x="47323" y="23045"/>
                    <a:pt x="47544" y="22823"/>
                  </a:cubicBezTo>
                  <a:cubicBezTo>
                    <a:pt x="47686" y="22596"/>
                    <a:pt x="47865" y="22505"/>
                    <a:pt x="48050" y="22505"/>
                  </a:cubicBezTo>
                  <a:close/>
                  <a:moveTo>
                    <a:pt x="54643" y="34395"/>
                  </a:moveTo>
                  <a:lnTo>
                    <a:pt x="54643" y="34395"/>
                  </a:lnTo>
                  <a:cubicBezTo>
                    <a:pt x="54643" y="34395"/>
                    <a:pt x="54717" y="34432"/>
                    <a:pt x="54828" y="34506"/>
                  </a:cubicBezTo>
                  <a:cubicBezTo>
                    <a:pt x="54939" y="34580"/>
                    <a:pt x="55087" y="34654"/>
                    <a:pt x="55271" y="34765"/>
                  </a:cubicBezTo>
                  <a:cubicBezTo>
                    <a:pt x="55419" y="34875"/>
                    <a:pt x="55641" y="34986"/>
                    <a:pt x="55863" y="35171"/>
                  </a:cubicBezTo>
                  <a:lnTo>
                    <a:pt x="56122" y="35356"/>
                  </a:lnTo>
                  <a:lnTo>
                    <a:pt x="56159" y="35356"/>
                  </a:lnTo>
                  <a:cubicBezTo>
                    <a:pt x="56270" y="35467"/>
                    <a:pt x="56380" y="35578"/>
                    <a:pt x="56528" y="35652"/>
                  </a:cubicBezTo>
                  <a:cubicBezTo>
                    <a:pt x="56713" y="35800"/>
                    <a:pt x="56972" y="35911"/>
                    <a:pt x="57157" y="35911"/>
                  </a:cubicBezTo>
                  <a:cubicBezTo>
                    <a:pt x="57379" y="35911"/>
                    <a:pt x="57564" y="35800"/>
                    <a:pt x="57711" y="35652"/>
                  </a:cubicBezTo>
                  <a:cubicBezTo>
                    <a:pt x="57822" y="35541"/>
                    <a:pt x="57933" y="35393"/>
                    <a:pt x="57970" y="35282"/>
                  </a:cubicBezTo>
                  <a:cubicBezTo>
                    <a:pt x="58044" y="35171"/>
                    <a:pt x="58081" y="35097"/>
                    <a:pt x="58081" y="35097"/>
                  </a:cubicBezTo>
                  <a:lnTo>
                    <a:pt x="58081" y="35097"/>
                  </a:lnTo>
                  <a:cubicBezTo>
                    <a:pt x="58081" y="35097"/>
                    <a:pt x="58081" y="35171"/>
                    <a:pt x="58044" y="35282"/>
                  </a:cubicBezTo>
                  <a:cubicBezTo>
                    <a:pt x="58044" y="35430"/>
                    <a:pt x="58007" y="35615"/>
                    <a:pt x="57859" y="35800"/>
                  </a:cubicBezTo>
                  <a:cubicBezTo>
                    <a:pt x="57822" y="35874"/>
                    <a:pt x="57711" y="35985"/>
                    <a:pt x="57601" y="36058"/>
                  </a:cubicBezTo>
                  <a:cubicBezTo>
                    <a:pt x="57490" y="36132"/>
                    <a:pt x="57342" y="36206"/>
                    <a:pt x="57194" y="36206"/>
                  </a:cubicBezTo>
                  <a:cubicBezTo>
                    <a:pt x="57159" y="36210"/>
                    <a:pt x="57124" y="36212"/>
                    <a:pt x="57090" y="36212"/>
                  </a:cubicBezTo>
                  <a:cubicBezTo>
                    <a:pt x="56799" y="36212"/>
                    <a:pt x="56538" y="36080"/>
                    <a:pt x="56307" y="35948"/>
                  </a:cubicBezTo>
                  <a:cubicBezTo>
                    <a:pt x="56159" y="35837"/>
                    <a:pt x="56048" y="35726"/>
                    <a:pt x="55937" y="35615"/>
                  </a:cubicBezTo>
                  <a:lnTo>
                    <a:pt x="55678" y="35393"/>
                  </a:lnTo>
                  <a:cubicBezTo>
                    <a:pt x="55456" y="35245"/>
                    <a:pt x="55271" y="35060"/>
                    <a:pt x="55123" y="34912"/>
                  </a:cubicBezTo>
                  <a:cubicBezTo>
                    <a:pt x="54976" y="34765"/>
                    <a:pt x="54865" y="34654"/>
                    <a:pt x="54754" y="34543"/>
                  </a:cubicBezTo>
                  <a:cubicBezTo>
                    <a:pt x="54680" y="34469"/>
                    <a:pt x="54643" y="34395"/>
                    <a:pt x="54643" y="34395"/>
                  </a:cubicBezTo>
                  <a:close/>
                  <a:moveTo>
                    <a:pt x="37895" y="33323"/>
                  </a:moveTo>
                  <a:cubicBezTo>
                    <a:pt x="38450" y="34358"/>
                    <a:pt x="39004" y="35356"/>
                    <a:pt x="39670" y="36280"/>
                  </a:cubicBezTo>
                  <a:cubicBezTo>
                    <a:pt x="40335" y="37242"/>
                    <a:pt x="41075" y="38129"/>
                    <a:pt x="41925" y="38868"/>
                  </a:cubicBezTo>
                  <a:cubicBezTo>
                    <a:pt x="42775" y="39608"/>
                    <a:pt x="43773" y="40199"/>
                    <a:pt x="44846" y="40495"/>
                  </a:cubicBezTo>
                  <a:cubicBezTo>
                    <a:pt x="45456" y="40678"/>
                    <a:pt x="46078" y="40760"/>
                    <a:pt x="46705" y="40760"/>
                  </a:cubicBezTo>
                  <a:cubicBezTo>
                    <a:pt x="47217" y="40760"/>
                    <a:pt x="47732" y="40706"/>
                    <a:pt x="48247" y="40606"/>
                  </a:cubicBezTo>
                  <a:lnTo>
                    <a:pt x="48247" y="40606"/>
                  </a:lnTo>
                  <a:cubicBezTo>
                    <a:pt x="47692" y="40791"/>
                    <a:pt x="47101" y="40902"/>
                    <a:pt x="46546" y="40939"/>
                  </a:cubicBezTo>
                  <a:cubicBezTo>
                    <a:pt x="46442" y="40945"/>
                    <a:pt x="46337" y="40948"/>
                    <a:pt x="46232" y="40948"/>
                  </a:cubicBezTo>
                  <a:cubicBezTo>
                    <a:pt x="45745" y="40948"/>
                    <a:pt x="45258" y="40882"/>
                    <a:pt x="44772" y="40791"/>
                  </a:cubicBezTo>
                  <a:cubicBezTo>
                    <a:pt x="43626" y="40495"/>
                    <a:pt x="42590" y="39903"/>
                    <a:pt x="41703" y="39127"/>
                  </a:cubicBezTo>
                  <a:cubicBezTo>
                    <a:pt x="40816" y="38351"/>
                    <a:pt x="40039" y="37426"/>
                    <a:pt x="39448" y="36428"/>
                  </a:cubicBezTo>
                  <a:cubicBezTo>
                    <a:pt x="39115" y="35948"/>
                    <a:pt x="38856" y="35430"/>
                    <a:pt x="38598" y="34912"/>
                  </a:cubicBezTo>
                  <a:cubicBezTo>
                    <a:pt x="38339" y="34395"/>
                    <a:pt x="38117" y="33877"/>
                    <a:pt x="37895" y="33323"/>
                  </a:cubicBezTo>
                  <a:close/>
                  <a:moveTo>
                    <a:pt x="44254" y="41530"/>
                  </a:moveTo>
                  <a:cubicBezTo>
                    <a:pt x="44402" y="41567"/>
                    <a:pt x="44550" y="41604"/>
                    <a:pt x="44698" y="41604"/>
                  </a:cubicBezTo>
                  <a:lnTo>
                    <a:pt x="41888" y="45782"/>
                  </a:lnTo>
                  <a:cubicBezTo>
                    <a:pt x="41703" y="45597"/>
                    <a:pt x="41555" y="45375"/>
                    <a:pt x="41370" y="45190"/>
                  </a:cubicBezTo>
                  <a:lnTo>
                    <a:pt x="44254" y="41530"/>
                  </a:lnTo>
                  <a:close/>
                  <a:moveTo>
                    <a:pt x="39041" y="36687"/>
                  </a:moveTo>
                  <a:cubicBezTo>
                    <a:pt x="39189" y="36946"/>
                    <a:pt x="39374" y="37205"/>
                    <a:pt x="39522" y="37463"/>
                  </a:cubicBezTo>
                  <a:cubicBezTo>
                    <a:pt x="39596" y="37537"/>
                    <a:pt x="39633" y="37611"/>
                    <a:pt x="39670" y="37685"/>
                  </a:cubicBezTo>
                  <a:cubicBezTo>
                    <a:pt x="39559" y="37944"/>
                    <a:pt x="39411" y="38240"/>
                    <a:pt x="39337" y="38536"/>
                  </a:cubicBezTo>
                  <a:cubicBezTo>
                    <a:pt x="39559" y="38351"/>
                    <a:pt x="39781" y="38240"/>
                    <a:pt x="40002" y="38092"/>
                  </a:cubicBezTo>
                  <a:cubicBezTo>
                    <a:pt x="40076" y="38240"/>
                    <a:pt x="40187" y="38351"/>
                    <a:pt x="40298" y="38462"/>
                  </a:cubicBezTo>
                  <a:lnTo>
                    <a:pt x="40002" y="39349"/>
                  </a:lnTo>
                  <a:lnTo>
                    <a:pt x="40631" y="38868"/>
                  </a:lnTo>
                  <a:cubicBezTo>
                    <a:pt x="40705" y="38942"/>
                    <a:pt x="40779" y="39053"/>
                    <a:pt x="40853" y="39127"/>
                  </a:cubicBezTo>
                  <a:lnTo>
                    <a:pt x="40372" y="40421"/>
                  </a:lnTo>
                  <a:lnTo>
                    <a:pt x="41259" y="39534"/>
                  </a:lnTo>
                  <a:cubicBezTo>
                    <a:pt x="41296" y="39571"/>
                    <a:pt x="41370" y="39645"/>
                    <a:pt x="41407" y="39682"/>
                  </a:cubicBezTo>
                  <a:cubicBezTo>
                    <a:pt x="41444" y="39719"/>
                    <a:pt x="41481" y="39756"/>
                    <a:pt x="41518" y="39756"/>
                  </a:cubicBezTo>
                  <a:cubicBezTo>
                    <a:pt x="41186" y="40569"/>
                    <a:pt x="40779" y="41345"/>
                    <a:pt x="40335" y="42122"/>
                  </a:cubicBezTo>
                  <a:cubicBezTo>
                    <a:pt x="40927" y="41530"/>
                    <a:pt x="41481" y="40902"/>
                    <a:pt x="41999" y="40199"/>
                  </a:cubicBezTo>
                  <a:cubicBezTo>
                    <a:pt x="42147" y="40310"/>
                    <a:pt x="42258" y="40384"/>
                    <a:pt x="42369" y="40495"/>
                  </a:cubicBezTo>
                  <a:lnTo>
                    <a:pt x="40557" y="43379"/>
                  </a:lnTo>
                  <a:lnTo>
                    <a:pt x="42923" y="40865"/>
                  </a:lnTo>
                  <a:cubicBezTo>
                    <a:pt x="43034" y="40939"/>
                    <a:pt x="43145" y="41013"/>
                    <a:pt x="43256" y="41050"/>
                  </a:cubicBezTo>
                  <a:lnTo>
                    <a:pt x="39448" y="45856"/>
                  </a:lnTo>
                  <a:cubicBezTo>
                    <a:pt x="39041" y="43785"/>
                    <a:pt x="38487" y="41493"/>
                    <a:pt x="37747" y="38942"/>
                  </a:cubicBezTo>
                  <a:lnTo>
                    <a:pt x="39041" y="36687"/>
                  </a:lnTo>
                  <a:close/>
                  <a:moveTo>
                    <a:pt x="41001" y="45671"/>
                  </a:moveTo>
                  <a:cubicBezTo>
                    <a:pt x="41222" y="45819"/>
                    <a:pt x="41444" y="45930"/>
                    <a:pt x="41666" y="46078"/>
                  </a:cubicBezTo>
                  <a:lnTo>
                    <a:pt x="41222" y="46743"/>
                  </a:lnTo>
                  <a:lnTo>
                    <a:pt x="40631" y="46115"/>
                  </a:lnTo>
                  <a:lnTo>
                    <a:pt x="41001" y="45671"/>
                  </a:lnTo>
                  <a:close/>
                  <a:moveTo>
                    <a:pt x="13421" y="41197"/>
                  </a:moveTo>
                  <a:cubicBezTo>
                    <a:pt x="14493" y="41197"/>
                    <a:pt x="15380" y="41234"/>
                    <a:pt x="16008" y="41271"/>
                  </a:cubicBezTo>
                  <a:cubicBezTo>
                    <a:pt x="16637" y="41308"/>
                    <a:pt x="17007" y="41345"/>
                    <a:pt x="17007" y="41345"/>
                  </a:cubicBezTo>
                  <a:lnTo>
                    <a:pt x="16008" y="41345"/>
                  </a:lnTo>
                  <a:cubicBezTo>
                    <a:pt x="15380" y="41345"/>
                    <a:pt x="14493" y="41345"/>
                    <a:pt x="13421" y="41382"/>
                  </a:cubicBezTo>
                  <a:cubicBezTo>
                    <a:pt x="12348" y="41456"/>
                    <a:pt x="11091" y="41530"/>
                    <a:pt x="9760" y="41715"/>
                  </a:cubicBezTo>
                  <a:cubicBezTo>
                    <a:pt x="8429" y="41863"/>
                    <a:pt x="7025" y="42122"/>
                    <a:pt x="5694" y="42528"/>
                  </a:cubicBezTo>
                  <a:lnTo>
                    <a:pt x="5657" y="42528"/>
                  </a:lnTo>
                  <a:lnTo>
                    <a:pt x="5694" y="42602"/>
                  </a:lnTo>
                  <a:lnTo>
                    <a:pt x="5731" y="42713"/>
                  </a:lnTo>
                  <a:cubicBezTo>
                    <a:pt x="5768" y="42898"/>
                    <a:pt x="5805" y="43046"/>
                    <a:pt x="5878" y="43231"/>
                  </a:cubicBezTo>
                  <a:cubicBezTo>
                    <a:pt x="5952" y="43564"/>
                    <a:pt x="6100" y="43896"/>
                    <a:pt x="6211" y="44229"/>
                  </a:cubicBezTo>
                  <a:cubicBezTo>
                    <a:pt x="6470" y="44858"/>
                    <a:pt x="6803" y="45449"/>
                    <a:pt x="7136" y="46041"/>
                  </a:cubicBezTo>
                  <a:cubicBezTo>
                    <a:pt x="7838" y="47187"/>
                    <a:pt x="8614" y="48148"/>
                    <a:pt x="9354" y="48924"/>
                  </a:cubicBezTo>
                  <a:cubicBezTo>
                    <a:pt x="10093" y="49664"/>
                    <a:pt x="10796" y="50255"/>
                    <a:pt x="11276" y="50625"/>
                  </a:cubicBezTo>
                  <a:cubicBezTo>
                    <a:pt x="11794" y="50995"/>
                    <a:pt x="12090" y="51216"/>
                    <a:pt x="12090" y="51216"/>
                  </a:cubicBezTo>
                  <a:cubicBezTo>
                    <a:pt x="12090" y="51216"/>
                    <a:pt x="11794" y="51032"/>
                    <a:pt x="11239" y="50699"/>
                  </a:cubicBezTo>
                  <a:cubicBezTo>
                    <a:pt x="10722" y="50329"/>
                    <a:pt x="9982" y="49812"/>
                    <a:pt x="9206" y="49072"/>
                  </a:cubicBezTo>
                  <a:cubicBezTo>
                    <a:pt x="8429" y="48333"/>
                    <a:pt x="7579" y="47372"/>
                    <a:pt x="6877" y="46188"/>
                  </a:cubicBezTo>
                  <a:cubicBezTo>
                    <a:pt x="6544" y="45634"/>
                    <a:pt x="6174" y="45005"/>
                    <a:pt x="5915" y="44340"/>
                  </a:cubicBezTo>
                  <a:cubicBezTo>
                    <a:pt x="5768" y="44007"/>
                    <a:pt x="5657" y="43674"/>
                    <a:pt x="5546" y="43342"/>
                  </a:cubicBezTo>
                  <a:cubicBezTo>
                    <a:pt x="5472" y="43157"/>
                    <a:pt x="5435" y="42972"/>
                    <a:pt x="5398" y="42824"/>
                  </a:cubicBezTo>
                  <a:lnTo>
                    <a:pt x="5361" y="42676"/>
                  </a:lnTo>
                  <a:lnTo>
                    <a:pt x="5287" y="42491"/>
                  </a:lnTo>
                  <a:lnTo>
                    <a:pt x="5287" y="42344"/>
                  </a:lnTo>
                  <a:cubicBezTo>
                    <a:pt x="5250" y="42307"/>
                    <a:pt x="5250" y="42270"/>
                    <a:pt x="5287" y="42270"/>
                  </a:cubicBezTo>
                  <a:lnTo>
                    <a:pt x="5546" y="42196"/>
                  </a:lnTo>
                  <a:cubicBezTo>
                    <a:pt x="6951" y="41789"/>
                    <a:pt x="8393" y="41530"/>
                    <a:pt x="9723" y="41382"/>
                  </a:cubicBezTo>
                  <a:cubicBezTo>
                    <a:pt x="11054" y="41234"/>
                    <a:pt x="12311" y="41197"/>
                    <a:pt x="13421" y="41197"/>
                  </a:cubicBezTo>
                  <a:close/>
                  <a:moveTo>
                    <a:pt x="19299" y="25559"/>
                  </a:moveTo>
                  <a:cubicBezTo>
                    <a:pt x="23477" y="28221"/>
                    <a:pt x="27543" y="30550"/>
                    <a:pt x="30575" y="32214"/>
                  </a:cubicBezTo>
                  <a:cubicBezTo>
                    <a:pt x="31388" y="33729"/>
                    <a:pt x="31943" y="35356"/>
                    <a:pt x="32239" y="37057"/>
                  </a:cubicBezTo>
                  <a:cubicBezTo>
                    <a:pt x="32165" y="35615"/>
                    <a:pt x="31906" y="34136"/>
                    <a:pt x="31425" y="32731"/>
                  </a:cubicBezTo>
                  <a:lnTo>
                    <a:pt x="31425" y="32731"/>
                  </a:lnTo>
                  <a:cubicBezTo>
                    <a:pt x="31684" y="32842"/>
                    <a:pt x="31943" y="32990"/>
                    <a:pt x="32165" y="33138"/>
                  </a:cubicBezTo>
                  <a:cubicBezTo>
                    <a:pt x="33163" y="35282"/>
                    <a:pt x="33902" y="37574"/>
                    <a:pt x="34309" y="39940"/>
                  </a:cubicBezTo>
                  <a:cubicBezTo>
                    <a:pt x="34124" y="37796"/>
                    <a:pt x="33717" y="35652"/>
                    <a:pt x="33052" y="33581"/>
                  </a:cubicBezTo>
                  <a:lnTo>
                    <a:pt x="33052" y="33581"/>
                  </a:lnTo>
                  <a:cubicBezTo>
                    <a:pt x="33311" y="33729"/>
                    <a:pt x="33570" y="33877"/>
                    <a:pt x="33791" y="33988"/>
                  </a:cubicBezTo>
                  <a:cubicBezTo>
                    <a:pt x="34642" y="35911"/>
                    <a:pt x="35122" y="38055"/>
                    <a:pt x="35566" y="40162"/>
                  </a:cubicBezTo>
                  <a:cubicBezTo>
                    <a:pt x="36047" y="42565"/>
                    <a:pt x="36453" y="45005"/>
                    <a:pt x="37230" y="47372"/>
                  </a:cubicBezTo>
                  <a:cubicBezTo>
                    <a:pt x="36601" y="44968"/>
                    <a:pt x="36305" y="42528"/>
                    <a:pt x="35936" y="40088"/>
                  </a:cubicBezTo>
                  <a:cubicBezTo>
                    <a:pt x="35640" y="38203"/>
                    <a:pt x="35270" y="36280"/>
                    <a:pt x="34679" y="34432"/>
                  </a:cubicBezTo>
                  <a:lnTo>
                    <a:pt x="34679" y="34432"/>
                  </a:lnTo>
                  <a:cubicBezTo>
                    <a:pt x="34901" y="34580"/>
                    <a:pt x="35085" y="34691"/>
                    <a:pt x="35233" y="34728"/>
                  </a:cubicBezTo>
                  <a:cubicBezTo>
                    <a:pt x="35566" y="35726"/>
                    <a:pt x="35899" y="36650"/>
                    <a:pt x="36194" y="37574"/>
                  </a:cubicBezTo>
                  <a:cubicBezTo>
                    <a:pt x="36675" y="39866"/>
                    <a:pt x="37562" y="44599"/>
                    <a:pt x="37821" y="50255"/>
                  </a:cubicBezTo>
                  <a:lnTo>
                    <a:pt x="35899" y="47556"/>
                  </a:lnTo>
                  <a:lnTo>
                    <a:pt x="37156" y="51549"/>
                  </a:lnTo>
                  <a:cubicBezTo>
                    <a:pt x="37156" y="51549"/>
                    <a:pt x="35455" y="48776"/>
                    <a:pt x="33200" y="45412"/>
                  </a:cubicBezTo>
                  <a:lnTo>
                    <a:pt x="33200" y="45412"/>
                  </a:lnTo>
                  <a:lnTo>
                    <a:pt x="34901" y="50255"/>
                  </a:lnTo>
                  <a:lnTo>
                    <a:pt x="31980" y="43637"/>
                  </a:lnTo>
                  <a:cubicBezTo>
                    <a:pt x="31240" y="42528"/>
                    <a:pt x="30464" y="41382"/>
                    <a:pt x="29651" y="40310"/>
                  </a:cubicBezTo>
                  <a:lnTo>
                    <a:pt x="29651" y="40310"/>
                  </a:lnTo>
                  <a:lnTo>
                    <a:pt x="31277" y="45042"/>
                  </a:lnTo>
                  <a:lnTo>
                    <a:pt x="29281" y="41678"/>
                  </a:lnTo>
                  <a:cubicBezTo>
                    <a:pt x="29281" y="41678"/>
                    <a:pt x="28209" y="38794"/>
                    <a:pt x="25621" y="35060"/>
                  </a:cubicBezTo>
                  <a:lnTo>
                    <a:pt x="25621" y="35060"/>
                  </a:lnTo>
                  <a:cubicBezTo>
                    <a:pt x="26434" y="36946"/>
                    <a:pt x="27063" y="38868"/>
                    <a:pt x="27469" y="40828"/>
                  </a:cubicBezTo>
                  <a:cubicBezTo>
                    <a:pt x="26545" y="37685"/>
                    <a:pt x="25140" y="34728"/>
                    <a:pt x="23329" y="32029"/>
                  </a:cubicBezTo>
                  <a:cubicBezTo>
                    <a:pt x="23070" y="31696"/>
                    <a:pt x="22774" y="31363"/>
                    <a:pt x="22478" y="31030"/>
                  </a:cubicBezTo>
                  <a:cubicBezTo>
                    <a:pt x="21221" y="29219"/>
                    <a:pt x="19890" y="27740"/>
                    <a:pt x="18522" y="26631"/>
                  </a:cubicBezTo>
                  <a:lnTo>
                    <a:pt x="18522" y="26631"/>
                  </a:lnTo>
                  <a:cubicBezTo>
                    <a:pt x="19779" y="27222"/>
                    <a:pt x="20963" y="27999"/>
                    <a:pt x="21924" y="29034"/>
                  </a:cubicBezTo>
                  <a:cubicBezTo>
                    <a:pt x="20889" y="27666"/>
                    <a:pt x="19521" y="26557"/>
                    <a:pt x="17968" y="25781"/>
                  </a:cubicBezTo>
                  <a:cubicBezTo>
                    <a:pt x="18633" y="25633"/>
                    <a:pt x="19114" y="25559"/>
                    <a:pt x="19299" y="25559"/>
                  </a:cubicBezTo>
                  <a:close/>
                  <a:moveTo>
                    <a:pt x="37341" y="39830"/>
                  </a:moveTo>
                  <a:cubicBezTo>
                    <a:pt x="37747" y="41013"/>
                    <a:pt x="38080" y="42233"/>
                    <a:pt x="38339" y="43453"/>
                  </a:cubicBezTo>
                  <a:cubicBezTo>
                    <a:pt x="38598" y="44673"/>
                    <a:pt x="38819" y="45930"/>
                    <a:pt x="39004" y="47150"/>
                  </a:cubicBezTo>
                  <a:cubicBezTo>
                    <a:pt x="39189" y="48407"/>
                    <a:pt x="39337" y="49664"/>
                    <a:pt x="39411" y="50884"/>
                  </a:cubicBezTo>
                  <a:cubicBezTo>
                    <a:pt x="39485" y="51512"/>
                    <a:pt x="39522" y="52141"/>
                    <a:pt x="39559" y="52769"/>
                  </a:cubicBezTo>
                  <a:cubicBezTo>
                    <a:pt x="39596" y="53398"/>
                    <a:pt x="39633" y="54026"/>
                    <a:pt x="39633" y="54655"/>
                  </a:cubicBezTo>
                  <a:lnTo>
                    <a:pt x="39226" y="50921"/>
                  </a:lnTo>
                  <a:cubicBezTo>
                    <a:pt x="39078" y="49664"/>
                    <a:pt x="38930" y="48444"/>
                    <a:pt x="38745" y="47187"/>
                  </a:cubicBezTo>
                  <a:cubicBezTo>
                    <a:pt x="38561" y="45967"/>
                    <a:pt x="38376" y="44710"/>
                    <a:pt x="38154" y="43490"/>
                  </a:cubicBezTo>
                  <a:cubicBezTo>
                    <a:pt x="38043" y="42898"/>
                    <a:pt x="37895" y="42270"/>
                    <a:pt x="37784" y="41641"/>
                  </a:cubicBezTo>
                  <a:cubicBezTo>
                    <a:pt x="37636" y="41050"/>
                    <a:pt x="37525" y="40421"/>
                    <a:pt x="37341" y="39830"/>
                  </a:cubicBezTo>
                  <a:close/>
                  <a:moveTo>
                    <a:pt x="40483" y="53730"/>
                  </a:moveTo>
                  <a:lnTo>
                    <a:pt x="41001" y="54137"/>
                  </a:lnTo>
                  <a:cubicBezTo>
                    <a:pt x="40964" y="54396"/>
                    <a:pt x="40927" y="54692"/>
                    <a:pt x="40890" y="54951"/>
                  </a:cubicBezTo>
                  <a:lnTo>
                    <a:pt x="40557" y="54581"/>
                  </a:lnTo>
                  <a:cubicBezTo>
                    <a:pt x="40520" y="54322"/>
                    <a:pt x="40520" y="54063"/>
                    <a:pt x="40483" y="53730"/>
                  </a:cubicBezTo>
                  <a:close/>
                  <a:moveTo>
                    <a:pt x="17376" y="54914"/>
                  </a:moveTo>
                  <a:lnTo>
                    <a:pt x="17413" y="54988"/>
                  </a:lnTo>
                  <a:cubicBezTo>
                    <a:pt x="17376" y="54988"/>
                    <a:pt x="17376" y="54951"/>
                    <a:pt x="17376" y="54951"/>
                  </a:cubicBezTo>
                  <a:lnTo>
                    <a:pt x="17376" y="54914"/>
                  </a:lnTo>
                  <a:close/>
                  <a:moveTo>
                    <a:pt x="27691" y="44118"/>
                  </a:moveTo>
                  <a:lnTo>
                    <a:pt x="27691" y="44118"/>
                  </a:lnTo>
                  <a:cubicBezTo>
                    <a:pt x="27691" y="44118"/>
                    <a:pt x="27913" y="44266"/>
                    <a:pt x="28246" y="44525"/>
                  </a:cubicBezTo>
                  <a:cubicBezTo>
                    <a:pt x="28615" y="44821"/>
                    <a:pt x="29133" y="45227"/>
                    <a:pt x="29614" y="45782"/>
                  </a:cubicBezTo>
                  <a:cubicBezTo>
                    <a:pt x="30168" y="46373"/>
                    <a:pt x="30686" y="47076"/>
                    <a:pt x="31203" y="47889"/>
                  </a:cubicBezTo>
                  <a:cubicBezTo>
                    <a:pt x="31721" y="48702"/>
                    <a:pt x="32276" y="49590"/>
                    <a:pt x="32904" y="50366"/>
                  </a:cubicBezTo>
                  <a:cubicBezTo>
                    <a:pt x="33237" y="50736"/>
                    <a:pt x="33570" y="51106"/>
                    <a:pt x="33976" y="51438"/>
                  </a:cubicBezTo>
                  <a:cubicBezTo>
                    <a:pt x="34346" y="51771"/>
                    <a:pt x="34716" y="52104"/>
                    <a:pt x="35085" y="52400"/>
                  </a:cubicBezTo>
                  <a:cubicBezTo>
                    <a:pt x="35788" y="53028"/>
                    <a:pt x="36490" y="53620"/>
                    <a:pt x="37082" y="54100"/>
                  </a:cubicBezTo>
                  <a:cubicBezTo>
                    <a:pt x="37673" y="54618"/>
                    <a:pt x="38154" y="55024"/>
                    <a:pt x="38487" y="55320"/>
                  </a:cubicBezTo>
                  <a:cubicBezTo>
                    <a:pt x="38819" y="55616"/>
                    <a:pt x="39004" y="55764"/>
                    <a:pt x="39004" y="55764"/>
                  </a:cubicBezTo>
                  <a:cubicBezTo>
                    <a:pt x="39004" y="55764"/>
                    <a:pt x="38819" y="55616"/>
                    <a:pt x="38450" y="55357"/>
                  </a:cubicBezTo>
                  <a:cubicBezTo>
                    <a:pt x="38080" y="55098"/>
                    <a:pt x="37562" y="54729"/>
                    <a:pt x="36934" y="54248"/>
                  </a:cubicBezTo>
                  <a:cubicBezTo>
                    <a:pt x="36342" y="53804"/>
                    <a:pt x="35603" y="53250"/>
                    <a:pt x="34864" y="52621"/>
                  </a:cubicBezTo>
                  <a:cubicBezTo>
                    <a:pt x="34494" y="52326"/>
                    <a:pt x="34124" y="51993"/>
                    <a:pt x="33754" y="51660"/>
                  </a:cubicBezTo>
                  <a:cubicBezTo>
                    <a:pt x="33348" y="51364"/>
                    <a:pt x="32978" y="50995"/>
                    <a:pt x="32645" y="50588"/>
                  </a:cubicBezTo>
                  <a:cubicBezTo>
                    <a:pt x="31980" y="49775"/>
                    <a:pt x="31462" y="48887"/>
                    <a:pt x="30945" y="48074"/>
                  </a:cubicBezTo>
                  <a:cubicBezTo>
                    <a:pt x="30464" y="47261"/>
                    <a:pt x="29983" y="46521"/>
                    <a:pt x="29466" y="45930"/>
                  </a:cubicBezTo>
                  <a:cubicBezTo>
                    <a:pt x="28985" y="45338"/>
                    <a:pt x="28542" y="44894"/>
                    <a:pt x="28209" y="44599"/>
                  </a:cubicBezTo>
                  <a:cubicBezTo>
                    <a:pt x="27876" y="44303"/>
                    <a:pt x="27691" y="44118"/>
                    <a:pt x="27691" y="44118"/>
                  </a:cubicBezTo>
                  <a:close/>
                  <a:moveTo>
                    <a:pt x="40557" y="55468"/>
                  </a:moveTo>
                  <a:lnTo>
                    <a:pt x="40779" y="55616"/>
                  </a:lnTo>
                  <a:cubicBezTo>
                    <a:pt x="40742" y="55912"/>
                    <a:pt x="40705" y="56208"/>
                    <a:pt x="40668" y="56503"/>
                  </a:cubicBezTo>
                  <a:cubicBezTo>
                    <a:pt x="40631" y="56466"/>
                    <a:pt x="40594" y="56466"/>
                    <a:pt x="40557" y="56429"/>
                  </a:cubicBezTo>
                  <a:cubicBezTo>
                    <a:pt x="40557" y="56171"/>
                    <a:pt x="40557" y="55838"/>
                    <a:pt x="40557" y="55468"/>
                  </a:cubicBezTo>
                  <a:close/>
                  <a:moveTo>
                    <a:pt x="41222" y="55949"/>
                  </a:moveTo>
                  <a:lnTo>
                    <a:pt x="41518" y="56208"/>
                  </a:lnTo>
                  <a:cubicBezTo>
                    <a:pt x="41481" y="56466"/>
                    <a:pt x="41444" y="56725"/>
                    <a:pt x="41370" y="56984"/>
                  </a:cubicBezTo>
                  <a:cubicBezTo>
                    <a:pt x="41333" y="56947"/>
                    <a:pt x="41259" y="56910"/>
                    <a:pt x="41186" y="56836"/>
                  </a:cubicBezTo>
                  <a:cubicBezTo>
                    <a:pt x="41186" y="56540"/>
                    <a:pt x="41186" y="56245"/>
                    <a:pt x="41222" y="55949"/>
                  </a:cubicBezTo>
                  <a:close/>
                  <a:moveTo>
                    <a:pt x="41777" y="56429"/>
                  </a:moveTo>
                  <a:lnTo>
                    <a:pt x="42258" y="56762"/>
                  </a:lnTo>
                  <a:lnTo>
                    <a:pt x="42110" y="58056"/>
                  </a:lnTo>
                  <a:cubicBezTo>
                    <a:pt x="42036" y="57982"/>
                    <a:pt x="41925" y="57871"/>
                    <a:pt x="41851" y="57797"/>
                  </a:cubicBezTo>
                  <a:cubicBezTo>
                    <a:pt x="41851" y="57354"/>
                    <a:pt x="41814" y="56873"/>
                    <a:pt x="41777" y="56429"/>
                  </a:cubicBezTo>
                  <a:close/>
                  <a:moveTo>
                    <a:pt x="42369" y="56836"/>
                  </a:moveTo>
                  <a:lnTo>
                    <a:pt x="43441" y="57686"/>
                  </a:lnTo>
                  <a:cubicBezTo>
                    <a:pt x="43219" y="58130"/>
                    <a:pt x="43071" y="58537"/>
                    <a:pt x="42923" y="58980"/>
                  </a:cubicBezTo>
                  <a:cubicBezTo>
                    <a:pt x="42812" y="58869"/>
                    <a:pt x="42738" y="58759"/>
                    <a:pt x="42627" y="58611"/>
                  </a:cubicBezTo>
                  <a:lnTo>
                    <a:pt x="42369" y="56836"/>
                  </a:lnTo>
                  <a:close/>
                  <a:moveTo>
                    <a:pt x="47692" y="60237"/>
                  </a:moveTo>
                  <a:cubicBezTo>
                    <a:pt x="47803" y="60311"/>
                    <a:pt x="47877" y="60348"/>
                    <a:pt x="47951" y="60385"/>
                  </a:cubicBezTo>
                  <a:cubicBezTo>
                    <a:pt x="47877" y="60570"/>
                    <a:pt x="47803" y="60755"/>
                    <a:pt x="47729" y="60903"/>
                  </a:cubicBezTo>
                  <a:lnTo>
                    <a:pt x="47508" y="60718"/>
                  </a:lnTo>
                  <a:cubicBezTo>
                    <a:pt x="47544" y="60533"/>
                    <a:pt x="47618" y="60385"/>
                    <a:pt x="47692" y="60237"/>
                  </a:cubicBezTo>
                  <a:close/>
                  <a:moveTo>
                    <a:pt x="47249" y="61236"/>
                  </a:moveTo>
                  <a:lnTo>
                    <a:pt x="47581" y="61383"/>
                  </a:lnTo>
                  <a:cubicBezTo>
                    <a:pt x="47544" y="61457"/>
                    <a:pt x="47508" y="61568"/>
                    <a:pt x="47471" y="61642"/>
                  </a:cubicBezTo>
                  <a:cubicBezTo>
                    <a:pt x="47397" y="61605"/>
                    <a:pt x="47286" y="61531"/>
                    <a:pt x="47175" y="61494"/>
                  </a:cubicBezTo>
                  <a:cubicBezTo>
                    <a:pt x="47212" y="61420"/>
                    <a:pt x="47212" y="61309"/>
                    <a:pt x="47249" y="61236"/>
                  </a:cubicBezTo>
                  <a:close/>
                  <a:moveTo>
                    <a:pt x="19706" y="57723"/>
                  </a:moveTo>
                  <a:lnTo>
                    <a:pt x="19706" y="57723"/>
                  </a:lnTo>
                  <a:cubicBezTo>
                    <a:pt x="19706" y="57723"/>
                    <a:pt x="19816" y="57797"/>
                    <a:pt x="19927" y="57908"/>
                  </a:cubicBezTo>
                  <a:cubicBezTo>
                    <a:pt x="20075" y="58019"/>
                    <a:pt x="20260" y="58167"/>
                    <a:pt x="20482" y="58352"/>
                  </a:cubicBezTo>
                  <a:cubicBezTo>
                    <a:pt x="20704" y="58537"/>
                    <a:pt x="20963" y="58722"/>
                    <a:pt x="21221" y="58980"/>
                  </a:cubicBezTo>
                  <a:cubicBezTo>
                    <a:pt x="21480" y="59202"/>
                    <a:pt x="21776" y="59461"/>
                    <a:pt x="22035" y="59683"/>
                  </a:cubicBezTo>
                  <a:cubicBezTo>
                    <a:pt x="22330" y="59942"/>
                    <a:pt x="22589" y="60200"/>
                    <a:pt x="22848" y="60459"/>
                  </a:cubicBezTo>
                  <a:cubicBezTo>
                    <a:pt x="23144" y="60681"/>
                    <a:pt x="23366" y="60903"/>
                    <a:pt x="23587" y="61088"/>
                  </a:cubicBezTo>
                  <a:cubicBezTo>
                    <a:pt x="23772" y="61309"/>
                    <a:pt x="23957" y="61494"/>
                    <a:pt x="24068" y="61605"/>
                  </a:cubicBezTo>
                  <a:cubicBezTo>
                    <a:pt x="24179" y="61716"/>
                    <a:pt x="24253" y="61790"/>
                    <a:pt x="24253" y="61790"/>
                  </a:cubicBezTo>
                  <a:cubicBezTo>
                    <a:pt x="24253" y="61790"/>
                    <a:pt x="24179" y="61753"/>
                    <a:pt x="23994" y="61716"/>
                  </a:cubicBezTo>
                  <a:cubicBezTo>
                    <a:pt x="23846" y="61642"/>
                    <a:pt x="23624" y="61568"/>
                    <a:pt x="23329" y="61420"/>
                  </a:cubicBezTo>
                  <a:cubicBezTo>
                    <a:pt x="23107" y="61273"/>
                    <a:pt x="22774" y="61125"/>
                    <a:pt x="22478" y="60940"/>
                  </a:cubicBezTo>
                  <a:cubicBezTo>
                    <a:pt x="22183" y="60718"/>
                    <a:pt x="21887" y="60459"/>
                    <a:pt x="21554" y="60237"/>
                  </a:cubicBezTo>
                  <a:cubicBezTo>
                    <a:pt x="21295" y="59979"/>
                    <a:pt x="21036" y="59683"/>
                    <a:pt x="20778" y="59424"/>
                  </a:cubicBezTo>
                  <a:cubicBezTo>
                    <a:pt x="20519" y="59128"/>
                    <a:pt x="20334" y="58832"/>
                    <a:pt x="20186" y="58611"/>
                  </a:cubicBezTo>
                  <a:cubicBezTo>
                    <a:pt x="20001" y="58352"/>
                    <a:pt x="19927" y="58130"/>
                    <a:pt x="19816" y="57982"/>
                  </a:cubicBezTo>
                  <a:cubicBezTo>
                    <a:pt x="19779" y="57834"/>
                    <a:pt x="19706" y="57723"/>
                    <a:pt x="19706" y="57723"/>
                  </a:cubicBezTo>
                  <a:close/>
                  <a:moveTo>
                    <a:pt x="48173" y="61642"/>
                  </a:moveTo>
                  <a:lnTo>
                    <a:pt x="48506" y="61790"/>
                  </a:lnTo>
                  <a:cubicBezTo>
                    <a:pt x="48469" y="61901"/>
                    <a:pt x="48432" y="62049"/>
                    <a:pt x="48432" y="62160"/>
                  </a:cubicBezTo>
                  <a:cubicBezTo>
                    <a:pt x="48321" y="62086"/>
                    <a:pt x="48210" y="62049"/>
                    <a:pt x="48099" y="61975"/>
                  </a:cubicBezTo>
                  <a:cubicBezTo>
                    <a:pt x="48136" y="61864"/>
                    <a:pt x="48136" y="61753"/>
                    <a:pt x="48173" y="61642"/>
                  </a:cubicBezTo>
                  <a:close/>
                  <a:moveTo>
                    <a:pt x="38259" y="57629"/>
                  </a:moveTo>
                  <a:cubicBezTo>
                    <a:pt x="39253" y="57629"/>
                    <a:pt x="40277" y="57938"/>
                    <a:pt x="41112" y="58611"/>
                  </a:cubicBezTo>
                  <a:cubicBezTo>
                    <a:pt x="40816" y="58463"/>
                    <a:pt x="40520" y="58352"/>
                    <a:pt x="40224" y="58278"/>
                  </a:cubicBezTo>
                  <a:cubicBezTo>
                    <a:pt x="39949" y="58234"/>
                    <a:pt x="39679" y="58219"/>
                    <a:pt x="39412" y="58219"/>
                  </a:cubicBezTo>
                  <a:cubicBezTo>
                    <a:pt x="39000" y="58219"/>
                    <a:pt x="38595" y="58255"/>
                    <a:pt x="38191" y="58278"/>
                  </a:cubicBezTo>
                  <a:cubicBezTo>
                    <a:pt x="38384" y="58267"/>
                    <a:pt x="38580" y="58260"/>
                    <a:pt x="38775" y="58260"/>
                  </a:cubicBezTo>
                  <a:cubicBezTo>
                    <a:pt x="39254" y="58260"/>
                    <a:pt x="39730" y="58305"/>
                    <a:pt x="40150" y="58463"/>
                  </a:cubicBezTo>
                  <a:cubicBezTo>
                    <a:pt x="40483" y="58574"/>
                    <a:pt x="40742" y="58759"/>
                    <a:pt x="40964" y="58980"/>
                  </a:cubicBezTo>
                  <a:cubicBezTo>
                    <a:pt x="41001" y="59017"/>
                    <a:pt x="41038" y="59054"/>
                    <a:pt x="41038" y="59091"/>
                  </a:cubicBezTo>
                  <a:cubicBezTo>
                    <a:pt x="40853" y="59017"/>
                    <a:pt x="40705" y="58980"/>
                    <a:pt x="40520" y="58906"/>
                  </a:cubicBezTo>
                  <a:lnTo>
                    <a:pt x="40446" y="58869"/>
                  </a:lnTo>
                  <a:cubicBezTo>
                    <a:pt x="40430" y="58869"/>
                    <a:pt x="40077" y="58794"/>
                    <a:pt x="39550" y="58794"/>
                  </a:cubicBezTo>
                  <a:cubicBezTo>
                    <a:pt x="38856" y="58794"/>
                    <a:pt x="37859" y="58925"/>
                    <a:pt x="36934" y="59535"/>
                  </a:cubicBezTo>
                  <a:cubicBezTo>
                    <a:pt x="35973" y="60163"/>
                    <a:pt x="35344" y="61088"/>
                    <a:pt x="35011" y="62345"/>
                  </a:cubicBezTo>
                  <a:cubicBezTo>
                    <a:pt x="34937" y="62345"/>
                    <a:pt x="34901" y="62382"/>
                    <a:pt x="34827" y="62382"/>
                  </a:cubicBezTo>
                  <a:cubicBezTo>
                    <a:pt x="34827" y="62382"/>
                    <a:pt x="34827" y="62382"/>
                    <a:pt x="34827" y="62345"/>
                  </a:cubicBezTo>
                  <a:cubicBezTo>
                    <a:pt x="34827" y="62123"/>
                    <a:pt x="34790" y="61901"/>
                    <a:pt x="34827" y="61679"/>
                  </a:cubicBezTo>
                  <a:cubicBezTo>
                    <a:pt x="34864" y="61236"/>
                    <a:pt x="34974" y="60829"/>
                    <a:pt x="35159" y="60422"/>
                  </a:cubicBezTo>
                  <a:cubicBezTo>
                    <a:pt x="35344" y="59979"/>
                    <a:pt x="35640" y="59609"/>
                    <a:pt x="35973" y="59313"/>
                  </a:cubicBezTo>
                  <a:cubicBezTo>
                    <a:pt x="36305" y="58980"/>
                    <a:pt x="36712" y="58722"/>
                    <a:pt x="37156" y="58574"/>
                  </a:cubicBezTo>
                  <a:lnTo>
                    <a:pt x="37156" y="58574"/>
                  </a:lnTo>
                  <a:cubicBezTo>
                    <a:pt x="36675" y="58685"/>
                    <a:pt x="36231" y="58869"/>
                    <a:pt x="35862" y="59165"/>
                  </a:cubicBezTo>
                  <a:cubicBezTo>
                    <a:pt x="35455" y="59461"/>
                    <a:pt x="35122" y="59794"/>
                    <a:pt x="34827" y="60237"/>
                  </a:cubicBezTo>
                  <a:cubicBezTo>
                    <a:pt x="34605" y="60644"/>
                    <a:pt x="34383" y="61125"/>
                    <a:pt x="34309" y="61605"/>
                  </a:cubicBezTo>
                  <a:cubicBezTo>
                    <a:pt x="34235" y="61864"/>
                    <a:pt x="34235" y="62123"/>
                    <a:pt x="34198" y="62345"/>
                  </a:cubicBezTo>
                  <a:cubicBezTo>
                    <a:pt x="34198" y="62456"/>
                    <a:pt x="34198" y="62530"/>
                    <a:pt x="34161" y="62603"/>
                  </a:cubicBezTo>
                  <a:cubicBezTo>
                    <a:pt x="34087" y="62677"/>
                    <a:pt x="33976" y="62714"/>
                    <a:pt x="33865" y="62788"/>
                  </a:cubicBezTo>
                  <a:cubicBezTo>
                    <a:pt x="33607" y="60089"/>
                    <a:pt x="35011" y="58537"/>
                    <a:pt x="36564" y="57945"/>
                  </a:cubicBezTo>
                  <a:cubicBezTo>
                    <a:pt x="37088" y="57738"/>
                    <a:pt x="37668" y="57629"/>
                    <a:pt x="38259" y="57629"/>
                  </a:cubicBezTo>
                  <a:close/>
                  <a:moveTo>
                    <a:pt x="25954" y="62382"/>
                  </a:moveTo>
                  <a:lnTo>
                    <a:pt x="26028" y="62456"/>
                  </a:lnTo>
                  <a:cubicBezTo>
                    <a:pt x="26065" y="62493"/>
                    <a:pt x="26065" y="62566"/>
                    <a:pt x="26065" y="62603"/>
                  </a:cubicBezTo>
                  <a:cubicBezTo>
                    <a:pt x="26101" y="62640"/>
                    <a:pt x="26101" y="62714"/>
                    <a:pt x="26101" y="62751"/>
                  </a:cubicBezTo>
                  <a:cubicBezTo>
                    <a:pt x="26101" y="62788"/>
                    <a:pt x="26101" y="62825"/>
                    <a:pt x="26101" y="62825"/>
                  </a:cubicBezTo>
                  <a:cubicBezTo>
                    <a:pt x="26101" y="62825"/>
                    <a:pt x="26101" y="62825"/>
                    <a:pt x="26065" y="62862"/>
                  </a:cubicBezTo>
                  <a:cubicBezTo>
                    <a:pt x="26028" y="62899"/>
                    <a:pt x="25991" y="62973"/>
                    <a:pt x="25954" y="62973"/>
                  </a:cubicBezTo>
                  <a:cubicBezTo>
                    <a:pt x="25917" y="63010"/>
                    <a:pt x="25843" y="63047"/>
                    <a:pt x="25806" y="63047"/>
                  </a:cubicBezTo>
                  <a:cubicBezTo>
                    <a:pt x="25732" y="63047"/>
                    <a:pt x="25695" y="63047"/>
                    <a:pt x="25621" y="63010"/>
                  </a:cubicBezTo>
                  <a:cubicBezTo>
                    <a:pt x="25584" y="62973"/>
                    <a:pt x="25547" y="62936"/>
                    <a:pt x="25510" y="62899"/>
                  </a:cubicBezTo>
                  <a:cubicBezTo>
                    <a:pt x="25510" y="62862"/>
                    <a:pt x="25510" y="62788"/>
                    <a:pt x="25473" y="62751"/>
                  </a:cubicBezTo>
                  <a:cubicBezTo>
                    <a:pt x="25473" y="62714"/>
                    <a:pt x="25473" y="62640"/>
                    <a:pt x="25510" y="62603"/>
                  </a:cubicBezTo>
                  <a:cubicBezTo>
                    <a:pt x="25510" y="62530"/>
                    <a:pt x="25510" y="62530"/>
                    <a:pt x="25510" y="62530"/>
                  </a:cubicBezTo>
                  <a:cubicBezTo>
                    <a:pt x="25510" y="62530"/>
                    <a:pt x="25547" y="62493"/>
                    <a:pt x="25584" y="62493"/>
                  </a:cubicBezTo>
                  <a:cubicBezTo>
                    <a:pt x="25621" y="62456"/>
                    <a:pt x="25658" y="62419"/>
                    <a:pt x="25732" y="62419"/>
                  </a:cubicBezTo>
                  <a:cubicBezTo>
                    <a:pt x="25769" y="62419"/>
                    <a:pt x="25806" y="62382"/>
                    <a:pt x="25843" y="62382"/>
                  </a:cubicBezTo>
                  <a:close/>
                  <a:moveTo>
                    <a:pt x="19484" y="41826"/>
                  </a:moveTo>
                  <a:cubicBezTo>
                    <a:pt x="19595" y="41826"/>
                    <a:pt x="19706" y="41863"/>
                    <a:pt x="19816" y="41863"/>
                  </a:cubicBezTo>
                  <a:cubicBezTo>
                    <a:pt x="20260" y="42233"/>
                    <a:pt x="20667" y="42602"/>
                    <a:pt x="21036" y="43009"/>
                  </a:cubicBezTo>
                  <a:cubicBezTo>
                    <a:pt x="20889" y="42676"/>
                    <a:pt x="20741" y="42344"/>
                    <a:pt x="20556" y="42011"/>
                  </a:cubicBezTo>
                  <a:lnTo>
                    <a:pt x="20556" y="42011"/>
                  </a:lnTo>
                  <a:cubicBezTo>
                    <a:pt x="23440" y="42565"/>
                    <a:pt x="25547" y="43564"/>
                    <a:pt x="27063" y="44673"/>
                  </a:cubicBezTo>
                  <a:cubicBezTo>
                    <a:pt x="27063" y="44710"/>
                    <a:pt x="27063" y="44747"/>
                    <a:pt x="27063" y="44784"/>
                  </a:cubicBezTo>
                  <a:lnTo>
                    <a:pt x="27174" y="44784"/>
                  </a:lnTo>
                  <a:cubicBezTo>
                    <a:pt x="29170" y="46262"/>
                    <a:pt x="30168" y="47889"/>
                    <a:pt x="30797" y="48924"/>
                  </a:cubicBezTo>
                  <a:cubicBezTo>
                    <a:pt x="32460" y="51882"/>
                    <a:pt x="36305" y="54840"/>
                    <a:pt x="38819" y="56577"/>
                  </a:cubicBezTo>
                  <a:cubicBezTo>
                    <a:pt x="38672" y="56559"/>
                    <a:pt x="38524" y="56550"/>
                    <a:pt x="38376" y="56550"/>
                  </a:cubicBezTo>
                  <a:cubicBezTo>
                    <a:pt x="38228" y="56550"/>
                    <a:pt x="38080" y="56559"/>
                    <a:pt x="37932" y="56577"/>
                  </a:cubicBezTo>
                  <a:cubicBezTo>
                    <a:pt x="37710" y="56429"/>
                    <a:pt x="37525" y="56318"/>
                    <a:pt x="37304" y="56208"/>
                  </a:cubicBezTo>
                  <a:cubicBezTo>
                    <a:pt x="36897" y="55912"/>
                    <a:pt x="36453" y="55653"/>
                    <a:pt x="36010" y="55357"/>
                  </a:cubicBezTo>
                  <a:cubicBezTo>
                    <a:pt x="35159" y="54803"/>
                    <a:pt x="34346" y="54137"/>
                    <a:pt x="33533" y="53472"/>
                  </a:cubicBezTo>
                  <a:cubicBezTo>
                    <a:pt x="32756" y="52806"/>
                    <a:pt x="32017" y="52104"/>
                    <a:pt x="31314" y="51327"/>
                  </a:cubicBezTo>
                  <a:cubicBezTo>
                    <a:pt x="30649" y="50551"/>
                    <a:pt x="29983" y="49738"/>
                    <a:pt x="29466" y="48813"/>
                  </a:cubicBezTo>
                  <a:lnTo>
                    <a:pt x="29466" y="48813"/>
                  </a:lnTo>
                  <a:cubicBezTo>
                    <a:pt x="29909" y="49775"/>
                    <a:pt x="30538" y="50625"/>
                    <a:pt x="31166" y="51438"/>
                  </a:cubicBezTo>
                  <a:cubicBezTo>
                    <a:pt x="31832" y="52252"/>
                    <a:pt x="32534" y="53028"/>
                    <a:pt x="33311" y="53767"/>
                  </a:cubicBezTo>
                  <a:cubicBezTo>
                    <a:pt x="34050" y="54470"/>
                    <a:pt x="34864" y="55172"/>
                    <a:pt x="35677" y="55801"/>
                  </a:cubicBezTo>
                  <a:cubicBezTo>
                    <a:pt x="36084" y="56134"/>
                    <a:pt x="36527" y="56392"/>
                    <a:pt x="36934" y="56688"/>
                  </a:cubicBezTo>
                  <a:cubicBezTo>
                    <a:pt x="36675" y="56762"/>
                    <a:pt x="36416" y="56836"/>
                    <a:pt x="36158" y="56910"/>
                  </a:cubicBezTo>
                  <a:cubicBezTo>
                    <a:pt x="34087" y="57723"/>
                    <a:pt x="32128" y="59942"/>
                    <a:pt x="32904" y="63750"/>
                  </a:cubicBezTo>
                  <a:cubicBezTo>
                    <a:pt x="32830" y="63860"/>
                    <a:pt x="32793" y="63971"/>
                    <a:pt x="32719" y="64082"/>
                  </a:cubicBezTo>
                  <a:cubicBezTo>
                    <a:pt x="31758" y="63897"/>
                    <a:pt x="30834" y="63676"/>
                    <a:pt x="29909" y="63417"/>
                  </a:cubicBezTo>
                  <a:cubicBezTo>
                    <a:pt x="28763" y="63084"/>
                    <a:pt x="27654" y="62640"/>
                    <a:pt x="26545" y="62160"/>
                  </a:cubicBezTo>
                  <a:cubicBezTo>
                    <a:pt x="25473" y="61642"/>
                    <a:pt x="24438" y="61014"/>
                    <a:pt x="23477" y="60311"/>
                  </a:cubicBezTo>
                  <a:cubicBezTo>
                    <a:pt x="22552" y="59609"/>
                    <a:pt x="21665" y="58795"/>
                    <a:pt x="20852" y="57908"/>
                  </a:cubicBezTo>
                  <a:cubicBezTo>
                    <a:pt x="20667" y="57686"/>
                    <a:pt x="20482" y="57465"/>
                    <a:pt x="20297" y="57206"/>
                  </a:cubicBezTo>
                  <a:cubicBezTo>
                    <a:pt x="20112" y="56984"/>
                    <a:pt x="19927" y="56762"/>
                    <a:pt x="19743" y="56503"/>
                  </a:cubicBezTo>
                  <a:cubicBezTo>
                    <a:pt x="19447" y="56023"/>
                    <a:pt x="19077" y="55542"/>
                    <a:pt x="18781" y="55024"/>
                  </a:cubicBezTo>
                  <a:cubicBezTo>
                    <a:pt x="18005" y="53250"/>
                    <a:pt x="17339" y="51401"/>
                    <a:pt x="16896" y="49479"/>
                  </a:cubicBezTo>
                  <a:lnTo>
                    <a:pt x="16896" y="49479"/>
                  </a:lnTo>
                  <a:cubicBezTo>
                    <a:pt x="17081" y="50958"/>
                    <a:pt x="17413" y="52437"/>
                    <a:pt x="17820" y="53878"/>
                  </a:cubicBezTo>
                  <a:cubicBezTo>
                    <a:pt x="17672" y="53804"/>
                    <a:pt x="17487" y="53657"/>
                    <a:pt x="17339" y="53546"/>
                  </a:cubicBezTo>
                  <a:lnTo>
                    <a:pt x="17302" y="53546"/>
                  </a:lnTo>
                  <a:cubicBezTo>
                    <a:pt x="17007" y="52806"/>
                    <a:pt x="16748" y="52030"/>
                    <a:pt x="16526" y="51253"/>
                  </a:cubicBezTo>
                  <a:lnTo>
                    <a:pt x="16526" y="51253"/>
                  </a:lnTo>
                  <a:cubicBezTo>
                    <a:pt x="16563" y="51845"/>
                    <a:pt x="16600" y="52437"/>
                    <a:pt x="16674" y="53028"/>
                  </a:cubicBezTo>
                  <a:cubicBezTo>
                    <a:pt x="16489" y="52843"/>
                    <a:pt x="16267" y="52658"/>
                    <a:pt x="16082" y="52437"/>
                  </a:cubicBezTo>
                  <a:cubicBezTo>
                    <a:pt x="15787" y="51697"/>
                    <a:pt x="15528" y="50921"/>
                    <a:pt x="15343" y="50144"/>
                  </a:cubicBezTo>
                  <a:lnTo>
                    <a:pt x="15343" y="50144"/>
                  </a:lnTo>
                  <a:cubicBezTo>
                    <a:pt x="15343" y="50662"/>
                    <a:pt x="15380" y="51180"/>
                    <a:pt x="15417" y="51697"/>
                  </a:cubicBezTo>
                  <a:cubicBezTo>
                    <a:pt x="15232" y="51475"/>
                    <a:pt x="15047" y="51253"/>
                    <a:pt x="14899" y="51032"/>
                  </a:cubicBezTo>
                  <a:cubicBezTo>
                    <a:pt x="14714" y="50773"/>
                    <a:pt x="14530" y="50514"/>
                    <a:pt x="14345" y="50292"/>
                  </a:cubicBezTo>
                  <a:cubicBezTo>
                    <a:pt x="14308" y="50218"/>
                    <a:pt x="14271" y="50181"/>
                    <a:pt x="14234" y="50107"/>
                  </a:cubicBezTo>
                  <a:cubicBezTo>
                    <a:pt x="14012" y="49405"/>
                    <a:pt x="13864" y="48666"/>
                    <a:pt x="13827" y="47926"/>
                  </a:cubicBezTo>
                  <a:cubicBezTo>
                    <a:pt x="13753" y="48370"/>
                    <a:pt x="13716" y="48850"/>
                    <a:pt x="13716" y="49294"/>
                  </a:cubicBezTo>
                  <a:cubicBezTo>
                    <a:pt x="13125" y="48370"/>
                    <a:pt x="12570" y="47372"/>
                    <a:pt x="11979" y="46336"/>
                  </a:cubicBezTo>
                  <a:lnTo>
                    <a:pt x="11979" y="46336"/>
                  </a:lnTo>
                  <a:cubicBezTo>
                    <a:pt x="12237" y="47593"/>
                    <a:pt x="12607" y="48776"/>
                    <a:pt x="13162" y="49923"/>
                  </a:cubicBezTo>
                  <a:cubicBezTo>
                    <a:pt x="13310" y="50218"/>
                    <a:pt x="13421" y="50477"/>
                    <a:pt x="13605" y="50773"/>
                  </a:cubicBezTo>
                  <a:cubicBezTo>
                    <a:pt x="13753" y="51032"/>
                    <a:pt x="13901" y="51327"/>
                    <a:pt x="14086" y="51586"/>
                  </a:cubicBezTo>
                  <a:cubicBezTo>
                    <a:pt x="14234" y="51845"/>
                    <a:pt x="14419" y="52067"/>
                    <a:pt x="14567" y="52326"/>
                  </a:cubicBezTo>
                  <a:lnTo>
                    <a:pt x="13790" y="51919"/>
                  </a:lnTo>
                  <a:cubicBezTo>
                    <a:pt x="13753" y="51919"/>
                    <a:pt x="13753" y="51882"/>
                    <a:pt x="13716" y="51882"/>
                  </a:cubicBezTo>
                  <a:cubicBezTo>
                    <a:pt x="10759" y="48518"/>
                    <a:pt x="10685" y="46188"/>
                    <a:pt x="10685" y="46188"/>
                  </a:cubicBezTo>
                  <a:cubicBezTo>
                    <a:pt x="11165" y="45819"/>
                    <a:pt x="11646" y="45486"/>
                    <a:pt x="12090" y="45190"/>
                  </a:cubicBezTo>
                  <a:cubicBezTo>
                    <a:pt x="12533" y="45967"/>
                    <a:pt x="13051" y="46706"/>
                    <a:pt x="13642" y="47372"/>
                  </a:cubicBezTo>
                  <a:cubicBezTo>
                    <a:pt x="13199" y="46595"/>
                    <a:pt x="12829" y="45745"/>
                    <a:pt x="12570" y="44894"/>
                  </a:cubicBezTo>
                  <a:cubicBezTo>
                    <a:pt x="12718" y="44821"/>
                    <a:pt x="12829" y="44710"/>
                    <a:pt x="12977" y="44636"/>
                  </a:cubicBezTo>
                  <a:cubicBezTo>
                    <a:pt x="13014" y="44710"/>
                    <a:pt x="13088" y="44784"/>
                    <a:pt x="13125" y="44821"/>
                  </a:cubicBezTo>
                  <a:lnTo>
                    <a:pt x="13494" y="45301"/>
                  </a:lnTo>
                  <a:lnTo>
                    <a:pt x="14271" y="46225"/>
                  </a:lnTo>
                  <a:lnTo>
                    <a:pt x="14271" y="46225"/>
                  </a:lnTo>
                  <a:lnTo>
                    <a:pt x="13827" y="45116"/>
                  </a:lnTo>
                  <a:lnTo>
                    <a:pt x="13568" y="44562"/>
                  </a:lnTo>
                  <a:cubicBezTo>
                    <a:pt x="13531" y="44488"/>
                    <a:pt x="13531" y="44377"/>
                    <a:pt x="13531" y="44340"/>
                  </a:cubicBezTo>
                  <a:lnTo>
                    <a:pt x="13864" y="44118"/>
                  </a:lnTo>
                  <a:cubicBezTo>
                    <a:pt x="14197" y="44562"/>
                    <a:pt x="14567" y="44931"/>
                    <a:pt x="14973" y="45301"/>
                  </a:cubicBezTo>
                  <a:cubicBezTo>
                    <a:pt x="14714" y="44858"/>
                    <a:pt x="14493" y="44377"/>
                    <a:pt x="14308" y="43896"/>
                  </a:cubicBezTo>
                  <a:cubicBezTo>
                    <a:pt x="14530" y="43785"/>
                    <a:pt x="14751" y="43674"/>
                    <a:pt x="14973" y="43564"/>
                  </a:cubicBezTo>
                  <a:cubicBezTo>
                    <a:pt x="15343" y="44081"/>
                    <a:pt x="15787" y="44562"/>
                    <a:pt x="16267" y="44931"/>
                  </a:cubicBezTo>
                  <a:cubicBezTo>
                    <a:pt x="15935" y="44451"/>
                    <a:pt x="15639" y="43896"/>
                    <a:pt x="15454" y="43342"/>
                  </a:cubicBezTo>
                  <a:cubicBezTo>
                    <a:pt x="15639" y="43231"/>
                    <a:pt x="15824" y="43157"/>
                    <a:pt x="16008" y="43083"/>
                  </a:cubicBezTo>
                  <a:cubicBezTo>
                    <a:pt x="16304" y="43527"/>
                    <a:pt x="16674" y="43933"/>
                    <a:pt x="17044" y="44303"/>
                  </a:cubicBezTo>
                  <a:cubicBezTo>
                    <a:pt x="16822" y="43822"/>
                    <a:pt x="16674" y="43342"/>
                    <a:pt x="16526" y="42861"/>
                  </a:cubicBezTo>
                  <a:cubicBezTo>
                    <a:pt x="16748" y="42750"/>
                    <a:pt x="16933" y="42676"/>
                    <a:pt x="17155" y="42602"/>
                  </a:cubicBezTo>
                  <a:cubicBezTo>
                    <a:pt x="17561" y="43009"/>
                    <a:pt x="17968" y="43416"/>
                    <a:pt x="18375" y="43859"/>
                  </a:cubicBezTo>
                  <a:cubicBezTo>
                    <a:pt x="18153" y="43379"/>
                    <a:pt x="17931" y="42898"/>
                    <a:pt x="17709" y="42380"/>
                  </a:cubicBezTo>
                  <a:cubicBezTo>
                    <a:pt x="18042" y="42270"/>
                    <a:pt x="18375" y="42159"/>
                    <a:pt x="18670" y="42048"/>
                  </a:cubicBezTo>
                  <a:cubicBezTo>
                    <a:pt x="19151" y="42565"/>
                    <a:pt x="19632" y="43120"/>
                    <a:pt x="20075" y="43711"/>
                  </a:cubicBezTo>
                  <a:cubicBezTo>
                    <a:pt x="19853" y="43083"/>
                    <a:pt x="19558" y="42491"/>
                    <a:pt x="19262" y="41863"/>
                  </a:cubicBezTo>
                  <a:cubicBezTo>
                    <a:pt x="19336" y="41863"/>
                    <a:pt x="19410" y="41826"/>
                    <a:pt x="19484" y="41826"/>
                  </a:cubicBezTo>
                  <a:close/>
                  <a:moveTo>
                    <a:pt x="51981" y="39830"/>
                  </a:moveTo>
                  <a:lnTo>
                    <a:pt x="50724" y="47741"/>
                  </a:lnTo>
                  <a:lnTo>
                    <a:pt x="52646" y="39866"/>
                  </a:lnTo>
                  <a:lnTo>
                    <a:pt x="54643" y="41678"/>
                  </a:lnTo>
                  <a:cubicBezTo>
                    <a:pt x="54273" y="42676"/>
                    <a:pt x="53830" y="43674"/>
                    <a:pt x="53349" y="44636"/>
                  </a:cubicBezTo>
                  <a:cubicBezTo>
                    <a:pt x="54014" y="43785"/>
                    <a:pt x="54606" y="42898"/>
                    <a:pt x="55197" y="41974"/>
                  </a:cubicBezTo>
                  <a:lnTo>
                    <a:pt x="57268" y="42048"/>
                  </a:lnTo>
                  <a:lnTo>
                    <a:pt x="61445" y="45264"/>
                  </a:lnTo>
                  <a:cubicBezTo>
                    <a:pt x="61002" y="45671"/>
                    <a:pt x="60521" y="46078"/>
                    <a:pt x="59967" y="46373"/>
                  </a:cubicBezTo>
                  <a:cubicBezTo>
                    <a:pt x="60632" y="46225"/>
                    <a:pt x="61298" y="45967"/>
                    <a:pt x="61926" y="45634"/>
                  </a:cubicBezTo>
                  <a:lnTo>
                    <a:pt x="62333" y="45930"/>
                  </a:lnTo>
                  <a:cubicBezTo>
                    <a:pt x="61298" y="46632"/>
                    <a:pt x="60188" y="47261"/>
                    <a:pt x="59005" y="47778"/>
                  </a:cubicBezTo>
                  <a:cubicBezTo>
                    <a:pt x="60336" y="47445"/>
                    <a:pt x="61630" y="46965"/>
                    <a:pt x="62887" y="46373"/>
                  </a:cubicBezTo>
                  <a:lnTo>
                    <a:pt x="63294" y="46706"/>
                  </a:lnTo>
                  <a:cubicBezTo>
                    <a:pt x="61113" y="47815"/>
                    <a:pt x="58821" y="48739"/>
                    <a:pt x="56454" y="49405"/>
                  </a:cubicBezTo>
                  <a:cubicBezTo>
                    <a:pt x="58895" y="48961"/>
                    <a:pt x="61335" y="48222"/>
                    <a:pt x="63701" y="47261"/>
                  </a:cubicBezTo>
                  <a:lnTo>
                    <a:pt x="64958" y="52141"/>
                  </a:lnTo>
                  <a:cubicBezTo>
                    <a:pt x="63294" y="51327"/>
                    <a:pt x="61556" y="50736"/>
                    <a:pt x="59745" y="50440"/>
                  </a:cubicBezTo>
                  <a:lnTo>
                    <a:pt x="59745" y="50440"/>
                  </a:lnTo>
                  <a:cubicBezTo>
                    <a:pt x="61704" y="50995"/>
                    <a:pt x="63516" y="51845"/>
                    <a:pt x="65180" y="52954"/>
                  </a:cubicBezTo>
                  <a:lnTo>
                    <a:pt x="65327" y="53546"/>
                  </a:lnTo>
                  <a:cubicBezTo>
                    <a:pt x="65069" y="53361"/>
                    <a:pt x="64810" y="53213"/>
                    <a:pt x="64551" y="53102"/>
                  </a:cubicBezTo>
                  <a:cubicBezTo>
                    <a:pt x="63923" y="52769"/>
                    <a:pt x="63257" y="52510"/>
                    <a:pt x="62629" y="52326"/>
                  </a:cubicBezTo>
                  <a:lnTo>
                    <a:pt x="62629" y="52326"/>
                  </a:lnTo>
                  <a:cubicBezTo>
                    <a:pt x="63220" y="52621"/>
                    <a:pt x="63812" y="52991"/>
                    <a:pt x="64366" y="53398"/>
                  </a:cubicBezTo>
                  <a:cubicBezTo>
                    <a:pt x="64736" y="53694"/>
                    <a:pt x="65143" y="53989"/>
                    <a:pt x="65364" y="54322"/>
                  </a:cubicBezTo>
                  <a:cubicBezTo>
                    <a:pt x="63442" y="59276"/>
                    <a:pt x="64107" y="63787"/>
                    <a:pt x="64144" y="63971"/>
                  </a:cubicBezTo>
                  <a:cubicBezTo>
                    <a:pt x="64181" y="64304"/>
                    <a:pt x="64255" y="64637"/>
                    <a:pt x="64292" y="64933"/>
                  </a:cubicBezTo>
                  <a:cubicBezTo>
                    <a:pt x="63701" y="63232"/>
                    <a:pt x="62629" y="61014"/>
                    <a:pt x="61039" y="59313"/>
                  </a:cubicBezTo>
                  <a:cubicBezTo>
                    <a:pt x="59974" y="56944"/>
                    <a:pt x="57088" y="54690"/>
                    <a:pt x="54079" y="54690"/>
                  </a:cubicBezTo>
                  <a:cubicBezTo>
                    <a:pt x="52909" y="54690"/>
                    <a:pt x="51721" y="55030"/>
                    <a:pt x="50613" y="55838"/>
                  </a:cubicBezTo>
                  <a:cubicBezTo>
                    <a:pt x="49837" y="56171"/>
                    <a:pt x="48949" y="56762"/>
                    <a:pt x="48099" y="57686"/>
                  </a:cubicBezTo>
                  <a:cubicBezTo>
                    <a:pt x="48136" y="57465"/>
                    <a:pt x="48173" y="57206"/>
                    <a:pt x="48247" y="56984"/>
                  </a:cubicBezTo>
                  <a:cubicBezTo>
                    <a:pt x="48432" y="56245"/>
                    <a:pt x="48728" y="55542"/>
                    <a:pt x="49134" y="54914"/>
                  </a:cubicBezTo>
                  <a:cubicBezTo>
                    <a:pt x="49541" y="54285"/>
                    <a:pt x="50059" y="53657"/>
                    <a:pt x="50613" y="53102"/>
                  </a:cubicBezTo>
                  <a:cubicBezTo>
                    <a:pt x="51131" y="52584"/>
                    <a:pt x="51722" y="52104"/>
                    <a:pt x="52314" y="51697"/>
                  </a:cubicBezTo>
                  <a:cubicBezTo>
                    <a:pt x="53269" y="51399"/>
                    <a:pt x="54272" y="51269"/>
                    <a:pt x="55285" y="51269"/>
                  </a:cubicBezTo>
                  <a:cubicBezTo>
                    <a:pt x="55527" y="51269"/>
                    <a:pt x="55769" y="51276"/>
                    <a:pt x="56011" y="51290"/>
                  </a:cubicBezTo>
                  <a:cubicBezTo>
                    <a:pt x="57416" y="51401"/>
                    <a:pt x="58821" y="51697"/>
                    <a:pt x="60225" y="51993"/>
                  </a:cubicBezTo>
                  <a:cubicBezTo>
                    <a:pt x="58858" y="51549"/>
                    <a:pt x="57490" y="51143"/>
                    <a:pt x="56085" y="50958"/>
                  </a:cubicBezTo>
                  <a:cubicBezTo>
                    <a:pt x="55475" y="50856"/>
                    <a:pt x="54855" y="50799"/>
                    <a:pt x="54235" y="50799"/>
                  </a:cubicBezTo>
                  <a:cubicBezTo>
                    <a:pt x="53727" y="50799"/>
                    <a:pt x="53220" y="50837"/>
                    <a:pt x="52720" y="50921"/>
                  </a:cubicBezTo>
                  <a:cubicBezTo>
                    <a:pt x="52757" y="50773"/>
                    <a:pt x="52794" y="50588"/>
                    <a:pt x="52831" y="50440"/>
                  </a:cubicBezTo>
                  <a:cubicBezTo>
                    <a:pt x="53053" y="50329"/>
                    <a:pt x="53423" y="50255"/>
                    <a:pt x="53756" y="50218"/>
                  </a:cubicBezTo>
                  <a:cubicBezTo>
                    <a:pt x="54162" y="50144"/>
                    <a:pt x="54569" y="50107"/>
                    <a:pt x="54939" y="50107"/>
                  </a:cubicBezTo>
                  <a:cubicBezTo>
                    <a:pt x="55078" y="50101"/>
                    <a:pt x="55218" y="50098"/>
                    <a:pt x="55357" y="50098"/>
                  </a:cubicBezTo>
                  <a:cubicBezTo>
                    <a:pt x="56031" y="50098"/>
                    <a:pt x="56705" y="50170"/>
                    <a:pt x="57379" y="50292"/>
                  </a:cubicBezTo>
                  <a:cubicBezTo>
                    <a:pt x="56602" y="50033"/>
                    <a:pt x="55789" y="49849"/>
                    <a:pt x="54976" y="49738"/>
                  </a:cubicBezTo>
                  <a:cubicBezTo>
                    <a:pt x="54569" y="49701"/>
                    <a:pt x="54125" y="49664"/>
                    <a:pt x="53719" y="49664"/>
                  </a:cubicBezTo>
                  <a:cubicBezTo>
                    <a:pt x="53497" y="49664"/>
                    <a:pt x="53312" y="49664"/>
                    <a:pt x="53090" y="49701"/>
                  </a:cubicBezTo>
                  <a:lnTo>
                    <a:pt x="53016" y="49701"/>
                  </a:lnTo>
                  <a:cubicBezTo>
                    <a:pt x="53053" y="49590"/>
                    <a:pt x="53090" y="49479"/>
                    <a:pt x="53127" y="49368"/>
                  </a:cubicBezTo>
                  <a:cubicBezTo>
                    <a:pt x="53615" y="49235"/>
                    <a:pt x="54130" y="49168"/>
                    <a:pt x="54655" y="49168"/>
                  </a:cubicBezTo>
                  <a:cubicBezTo>
                    <a:pt x="55005" y="49168"/>
                    <a:pt x="55360" y="49198"/>
                    <a:pt x="55715" y="49257"/>
                  </a:cubicBezTo>
                  <a:cubicBezTo>
                    <a:pt x="54976" y="48924"/>
                    <a:pt x="54162" y="48702"/>
                    <a:pt x="53312" y="48666"/>
                  </a:cubicBezTo>
                  <a:cubicBezTo>
                    <a:pt x="53497" y="48111"/>
                    <a:pt x="53682" y="47556"/>
                    <a:pt x="53940" y="47039"/>
                  </a:cubicBezTo>
                  <a:cubicBezTo>
                    <a:pt x="54236" y="46336"/>
                    <a:pt x="54606" y="45671"/>
                    <a:pt x="55050" y="45079"/>
                  </a:cubicBezTo>
                  <a:cubicBezTo>
                    <a:pt x="55493" y="44451"/>
                    <a:pt x="56011" y="43896"/>
                    <a:pt x="56565" y="43379"/>
                  </a:cubicBezTo>
                  <a:lnTo>
                    <a:pt x="56565" y="43379"/>
                  </a:lnTo>
                  <a:cubicBezTo>
                    <a:pt x="55974" y="43822"/>
                    <a:pt x="55382" y="44340"/>
                    <a:pt x="54865" y="44931"/>
                  </a:cubicBezTo>
                  <a:cubicBezTo>
                    <a:pt x="54347" y="45486"/>
                    <a:pt x="53866" y="46152"/>
                    <a:pt x="53497" y="46817"/>
                  </a:cubicBezTo>
                  <a:cubicBezTo>
                    <a:pt x="52757" y="48111"/>
                    <a:pt x="52240" y="49516"/>
                    <a:pt x="51759" y="50921"/>
                  </a:cubicBezTo>
                  <a:cubicBezTo>
                    <a:pt x="51094" y="51364"/>
                    <a:pt x="50502" y="51845"/>
                    <a:pt x="49911" y="52400"/>
                  </a:cubicBezTo>
                  <a:cubicBezTo>
                    <a:pt x="49319" y="52991"/>
                    <a:pt x="48765" y="53657"/>
                    <a:pt x="48284" y="54359"/>
                  </a:cubicBezTo>
                  <a:cubicBezTo>
                    <a:pt x="47803" y="55061"/>
                    <a:pt x="47471" y="55875"/>
                    <a:pt x="47212" y="56725"/>
                  </a:cubicBezTo>
                  <a:cubicBezTo>
                    <a:pt x="46990" y="57538"/>
                    <a:pt x="46953" y="58389"/>
                    <a:pt x="47027" y="59202"/>
                  </a:cubicBezTo>
                  <a:cubicBezTo>
                    <a:pt x="46731" y="59757"/>
                    <a:pt x="46435" y="60348"/>
                    <a:pt x="46177" y="61051"/>
                  </a:cubicBezTo>
                  <a:cubicBezTo>
                    <a:pt x="45992" y="60977"/>
                    <a:pt x="45807" y="60903"/>
                    <a:pt x="45622" y="60829"/>
                  </a:cubicBezTo>
                  <a:cubicBezTo>
                    <a:pt x="46029" y="59831"/>
                    <a:pt x="46140" y="58759"/>
                    <a:pt x="46287" y="57723"/>
                  </a:cubicBezTo>
                  <a:cubicBezTo>
                    <a:pt x="46398" y="56540"/>
                    <a:pt x="46583" y="55357"/>
                    <a:pt x="47027" y="54248"/>
                  </a:cubicBezTo>
                  <a:cubicBezTo>
                    <a:pt x="47434" y="53139"/>
                    <a:pt x="48136" y="52141"/>
                    <a:pt x="48949" y="51290"/>
                  </a:cubicBezTo>
                  <a:cubicBezTo>
                    <a:pt x="49763" y="50403"/>
                    <a:pt x="50724" y="49664"/>
                    <a:pt x="51648" y="48887"/>
                  </a:cubicBezTo>
                  <a:lnTo>
                    <a:pt x="51648" y="48887"/>
                  </a:lnTo>
                  <a:cubicBezTo>
                    <a:pt x="50687" y="49590"/>
                    <a:pt x="49689" y="50329"/>
                    <a:pt x="48801" y="51143"/>
                  </a:cubicBezTo>
                  <a:cubicBezTo>
                    <a:pt x="47951" y="51993"/>
                    <a:pt x="47175" y="52954"/>
                    <a:pt x="46694" y="54100"/>
                  </a:cubicBezTo>
                  <a:cubicBezTo>
                    <a:pt x="46177" y="55246"/>
                    <a:pt x="45955" y="56429"/>
                    <a:pt x="45733" y="57649"/>
                  </a:cubicBezTo>
                  <a:cubicBezTo>
                    <a:pt x="45585" y="58574"/>
                    <a:pt x="45437" y="59498"/>
                    <a:pt x="45104" y="60348"/>
                  </a:cubicBezTo>
                  <a:cubicBezTo>
                    <a:pt x="44920" y="60052"/>
                    <a:pt x="44661" y="59757"/>
                    <a:pt x="44402" y="59461"/>
                  </a:cubicBezTo>
                  <a:cubicBezTo>
                    <a:pt x="45030" y="57465"/>
                    <a:pt x="45178" y="55394"/>
                    <a:pt x="46140" y="53583"/>
                  </a:cubicBezTo>
                  <a:lnTo>
                    <a:pt x="46140" y="53583"/>
                  </a:lnTo>
                  <a:cubicBezTo>
                    <a:pt x="44994" y="55283"/>
                    <a:pt x="44587" y="57391"/>
                    <a:pt x="43810" y="59165"/>
                  </a:cubicBezTo>
                  <a:cubicBezTo>
                    <a:pt x="43737" y="59202"/>
                    <a:pt x="43589" y="59202"/>
                    <a:pt x="43404" y="59202"/>
                  </a:cubicBezTo>
                  <a:cubicBezTo>
                    <a:pt x="43404" y="58722"/>
                    <a:pt x="43441" y="58241"/>
                    <a:pt x="43478" y="57723"/>
                  </a:cubicBezTo>
                  <a:cubicBezTo>
                    <a:pt x="43515" y="57649"/>
                    <a:pt x="43515" y="57538"/>
                    <a:pt x="43515" y="57465"/>
                  </a:cubicBezTo>
                  <a:lnTo>
                    <a:pt x="43515" y="57465"/>
                  </a:lnTo>
                  <a:cubicBezTo>
                    <a:pt x="43478" y="57538"/>
                    <a:pt x="43478" y="57575"/>
                    <a:pt x="43441" y="57649"/>
                  </a:cubicBezTo>
                  <a:lnTo>
                    <a:pt x="42295" y="56429"/>
                  </a:lnTo>
                  <a:lnTo>
                    <a:pt x="41740" y="55875"/>
                  </a:lnTo>
                  <a:cubicBezTo>
                    <a:pt x="41740" y="55579"/>
                    <a:pt x="41703" y="55283"/>
                    <a:pt x="41666" y="54988"/>
                  </a:cubicBezTo>
                  <a:cubicBezTo>
                    <a:pt x="41629" y="55209"/>
                    <a:pt x="41629" y="55431"/>
                    <a:pt x="41592" y="55690"/>
                  </a:cubicBezTo>
                  <a:lnTo>
                    <a:pt x="41222" y="55283"/>
                  </a:lnTo>
                  <a:cubicBezTo>
                    <a:pt x="41222" y="54951"/>
                    <a:pt x="41222" y="54618"/>
                    <a:pt x="41186" y="54285"/>
                  </a:cubicBezTo>
                  <a:lnTo>
                    <a:pt x="41186" y="54285"/>
                  </a:lnTo>
                  <a:lnTo>
                    <a:pt x="43478" y="56134"/>
                  </a:lnTo>
                  <a:lnTo>
                    <a:pt x="43478" y="56134"/>
                  </a:lnTo>
                  <a:lnTo>
                    <a:pt x="41186" y="53657"/>
                  </a:lnTo>
                  <a:cubicBezTo>
                    <a:pt x="41186" y="53398"/>
                    <a:pt x="41186" y="53065"/>
                    <a:pt x="41149" y="52769"/>
                  </a:cubicBezTo>
                  <a:cubicBezTo>
                    <a:pt x="41149" y="53028"/>
                    <a:pt x="41112" y="53287"/>
                    <a:pt x="41075" y="53546"/>
                  </a:cubicBezTo>
                  <a:lnTo>
                    <a:pt x="40446" y="52880"/>
                  </a:lnTo>
                  <a:cubicBezTo>
                    <a:pt x="40409" y="52584"/>
                    <a:pt x="40409" y="52252"/>
                    <a:pt x="40372" y="51882"/>
                  </a:cubicBezTo>
                  <a:lnTo>
                    <a:pt x="40372" y="51882"/>
                  </a:lnTo>
                  <a:cubicBezTo>
                    <a:pt x="41370" y="52880"/>
                    <a:pt x="42443" y="53841"/>
                    <a:pt x="43515" y="54766"/>
                  </a:cubicBezTo>
                  <a:cubicBezTo>
                    <a:pt x="42369" y="53509"/>
                    <a:pt x="41296" y="52178"/>
                    <a:pt x="40261" y="50810"/>
                  </a:cubicBezTo>
                  <a:cubicBezTo>
                    <a:pt x="40150" y="49959"/>
                    <a:pt x="40002" y="48961"/>
                    <a:pt x="39855" y="47963"/>
                  </a:cubicBezTo>
                  <a:lnTo>
                    <a:pt x="39855" y="47963"/>
                  </a:lnTo>
                  <a:cubicBezTo>
                    <a:pt x="41629" y="49590"/>
                    <a:pt x="43367" y="51290"/>
                    <a:pt x="45030" y="53028"/>
                  </a:cubicBezTo>
                  <a:cubicBezTo>
                    <a:pt x="43404" y="50995"/>
                    <a:pt x="41666" y="48998"/>
                    <a:pt x="39892" y="47039"/>
                  </a:cubicBezTo>
                  <a:lnTo>
                    <a:pt x="40224" y="46595"/>
                  </a:lnTo>
                  <a:lnTo>
                    <a:pt x="40890" y="47224"/>
                  </a:lnTo>
                  <a:lnTo>
                    <a:pt x="40668" y="47593"/>
                  </a:lnTo>
                  <a:lnTo>
                    <a:pt x="40668" y="47593"/>
                  </a:lnTo>
                  <a:lnTo>
                    <a:pt x="40927" y="47224"/>
                  </a:lnTo>
                  <a:lnTo>
                    <a:pt x="44069" y="50070"/>
                  </a:lnTo>
                  <a:lnTo>
                    <a:pt x="41296" y="46817"/>
                  </a:lnTo>
                  <a:lnTo>
                    <a:pt x="41814" y="46188"/>
                  </a:lnTo>
                  <a:cubicBezTo>
                    <a:pt x="42110" y="46410"/>
                    <a:pt x="42443" y="46632"/>
                    <a:pt x="42775" y="46891"/>
                  </a:cubicBezTo>
                  <a:cubicBezTo>
                    <a:pt x="42516" y="46558"/>
                    <a:pt x="42258" y="46225"/>
                    <a:pt x="41999" y="45930"/>
                  </a:cubicBezTo>
                  <a:lnTo>
                    <a:pt x="45437" y="41715"/>
                  </a:lnTo>
                  <a:cubicBezTo>
                    <a:pt x="45733" y="41752"/>
                    <a:pt x="46029" y="41789"/>
                    <a:pt x="46324" y="41789"/>
                  </a:cubicBezTo>
                  <a:lnTo>
                    <a:pt x="44328" y="45079"/>
                  </a:lnTo>
                  <a:lnTo>
                    <a:pt x="44328" y="45079"/>
                  </a:lnTo>
                  <a:lnTo>
                    <a:pt x="47101" y="41789"/>
                  </a:lnTo>
                  <a:cubicBezTo>
                    <a:pt x="48543" y="41678"/>
                    <a:pt x="49763" y="41197"/>
                    <a:pt x="50687" y="40680"/>
                  </a:cubicBezTo>
                  <a:lnTo>
                    <a:pt x="50687" y="40680"/>
                  </a:lnTo>
                  <a:lnTo>
                    <a:pt x="50059" y="44858"/>
                  </a:lnTo>
                  <a:lnTo>
                    <a:pt x="51463" y="40236"/>
                  </a:lnTo>
                  <a:cubicBezTo>
                    <a:pt x="51648" y="40088"/>
                    <a:pt x="51833" y="39977"/>
                    <a:pt x="51981" y="39830"/>
                  </a:cubicBezTo>
                  <a:close/>
                  <a:moveTo>
                    <a:pt x="54782" y="55903"/>
                  </a:moveTo>
                  <a:cubicBezTo>
                    <a:pt x="54874" y="55903"/>
                    <a:pt x="55013" y="55912"/>
                    <a:pt x="55197" y="55949"/>
                  </a:cubicBezTo>
                  <a:cubicBezTo>
                    <a:pt x="55530" y="56023"/>
                    <a:pt x="56011" y="56134"/>
                    <a:pt x="56528" y="56429"/>
                  </a:cubicBezTo>
                  <a:cubicBezTo>
                    <a:pt x="57046" y="56725"/>
                    <a:pt x="57601" y="57169"/>
                    <a:pt x="58081" y="57760"/>
                  </a:cubicBezTo>
                  <a:cubicBezTo>
                    <a:pt x="58340" y="58056"/>
                    <a:pt x="58525" y="58389"/>
                    <a:pt x="58747" y="58685"/>
                  </a:cubicBezTo>
                  <a:cubicBezTo>
                    <a:pt x="58931" y="59054"/>
                    <a:pt x="59153" y="59387"/>
                    <a:pt x="59301" y="59757"/>
                  </a:cubicBezTo>
                  <a:cubicBezTo>
                    <a:pt x="59375" y="59942"/>
                    <a:pt x="59449" y="60126"/>
                    <a:pt x="59523" y="60311"/>
                  </a:cubicBezTo>
                  <a:cubicBezTo>
                    <a:pt x="59597" y="60496"/>
                    <a:pt x="59671" y="60681"/>
                    <a:pt x="59708" y="60866"/>
                  </a:cubicBezTo>
                  <a:lnTo>
                    <a:pt x="59819" y="61125"/>
                  </a:lnTo>
                  <a:cubicBezTo>
                    <a:pt x="59819" y="61162"/>
                    <a:pt x="59819" y="61162"/>
                    <a:pt x="59819" y="61162"/>
                  </a:cubicBezTo>
                  <a:lnTo>
                    <a:pt x="59856" y="61199"/>
                  </a:lnTo>
                  <a:cubicBezTo>
                    <a:pt x="59893" y="61236"/>
                    <a:pt x="59930" y="61273"/>
                    <a:pt x="59967" y="61309"/>
                  </a:cubicBezTo>
                  <a:cubicBezTo>
                    <a:pt x="60078" y="61457"/>
                    <a:pt x="60188" y="61642"/>
                    <a:pt x="60299" y="61790"/>
                  </a:cubicBezTo>
                  <a:cubicBezTo>
                    <a:pt x="60632" y="62493"/>
                    <a:pt x="60706" y="63195"/>
                    <a:pt x="60743" y="63787"/>
                  </a:cubicBezTo>
                  <a:cubicBezTo>
                    <a:pt x="60817" y="64378"/>
                    <a:pt x="60817" y="64859"/>
                    <a:pt x="60780" y="65228"/>
                  </a:cubicBezTo>
                  <a:cubicBezTo>
                    <a:pt x="60780" y="65561"/>
                    <a:pt x="60743" y="65746"/>
                    <a:pt x="60743" y="65746"/>
                  </a:cubicBezTo>
                  <a:cubicBezTo>
                    <a:pt x="60743" y="65746"/>
                    <a:pt x="60743" y="65561"/>
                    <a:pt x="60706" y="65228"/>
                  </a:cubicBezTo>
                  <a:cubicBezTo>
                    <a:pt x="60706" y="64896"/>
                    <a:pt x="60632" y="64378"/>
                    <a:pt x="60558" y="63824"/>
                  </a:cubicBezTo>
                  <a:cubicBezTo>
                    <a:pt x="60484" y="63232"/>
                    <a:pt x="60299" y="62566"/>
                    <a:pt x="60004" y="61938"/>
                  </a:cubicBezTo>
                  <a:cubicBezTo>
                    <a:pt x="59930" y="61790"/>
                    <a:pt x="59819" y="61642"/>
                    <a:pt x="59708" y="61531"/>
                  </a:cubicBezTo>
                  <a:cubicBezTo>
                    <a:pt x="59708" y="61494"/>
                    <a:pt x="59671" y="61457"/>
                    <a:pt x="59634" y="61420"/>
                  </a:cubicBezTo>
                  <a:lnTo>
                    <a:pt x="59560" y="61346"/>
                  </a:lnTo>
                  <a:cubicBezTo>
                    <a:pt x="59523" y="61346"/>
                    <a:pt x="59523" y="61309"/>
                    <a:pt x="59523" y="61309"/>
                  </a:cubicBezTo>
                  <a:lnTo>
                    <a:pt x="59523" y="61236"/>
                  </a:lnTo>
                  <a:lnTo>
                    <a:pt x="59412" y="60977"/>
                  </a:lnTo>
                  <a:lnTo>
                    <a:pt x="59227" y="60422"/>
                  </a:lnTo>
                  <a:cubicBezTo>
                    <a:pt x="59153" y="60274"/>
                    <a:pt x="59079" y="60089"/>
                    <a:pt x="58968" y="59905"/>
                  </a:cubicBezTo>
                  <a:cubicBezTo>
                    <a:pt x="58858" y="59535"/>
                    <a:pt x="58636" y="59202"/>
                    <a:pt x="58488" y="58869"/>
                  </a:cubicBezTo>
                  <a:cubicBezTo>
                    <a:pt x="58266" y="58574"/>
                    <a:pt x="58081" y="58241"/>
                    <a:pt x="57859" y="57982"/>
                  </a:cubicBezTo>
                  <a:cubicBezTo>
                    <a:pt x="57416" y="57391"/>
                    <a:pt x="56898" y="56947"/>
                    <a:pt x="56417" y="56614"/>
                  </a:cubicBezTo>
                  <a:cubicBezTo>
                    <a:pt x="55937" y="56318"/>
                    <a:pt x="55493" y="56097"/>
                    <a:pt x="55160" y="56023"/>
                  </a:cubicBezTo>
                  <a:cubicBezTo>
                    <a:pt x="54828" y="55912"/>
                    <a:pt x="54643" y="55912"/>
                    <a:pt x="54643" y="55912"/>
                  </a:cubicBezTo>
                  <a:cubicBezTo>
                    <a:pt x="54643" y="55912"/>
                    <a:pt x="54689" y="55903"/>
                    <a:pt x="54782" y="55903"/>
                  </a:cubicBezTo>
                  <a:close/>
                  <a:moveTo>
                    <a:pt x="53188" y="56425"/>
                  </a:moveTo>
                  <a:cubicBezTo>
                    <a:pt x="54475" y="56425"/>
                    <a:pt x="55625" y="56826"/>
                    <a:pt x="56380" y="57280"/>
                  </a:cubicBezTo>
                  <a:cubicBezTo>
                    <a:pt x="58451" y="58611"/>
                    <a:pt x="58784" y="61383"/>
                    <a:pt x="58784" y="61383"/>
                  </a:cubicBezTo>
                  <a:lnTo>
                    <a:pt x="58784" y="61568"/>
                  </a:lnTo>
                  <a:lnTo>
                    <a:pt x="58895" y="61679"/>
                  </a:lnTo>
                  <a:cubicBezTo>
                    <a:pt x="60078" y="63195"/>
                    <a:pt x="60041" y="65117"/>
                    <a:pt x="59930" y="66153"/>
                  </a:cubicBezTo>
                  <a:cubicBezTo>
                    <a:pt x="59819" y="66116"/>
                    <a:pt x="59671" y="66079"/>
                    <a:pt x="59560" y="66042"/>
                  </a:cubicBezTo>
                  <a:cubicBezTo>
                    <a:pt x="59523" y="64489"/>
                    <a:pt x="59116" y="62973"/>
                    <a:pt x="58340" y="61716"/>
                  </a:cubicBezTo>
                  <a:lnTo>
                    <a:pt x="58340" y="61716"/>
                  </a:lnTo>
                  <a:cubicBezTo>
                    <a:pt x="58895" y="63047"/>
                    <a:pt x="59079" y="64489"/>
                    <a:pt x="58931" y="65857"/>
                  </a:cubicBezTo>
                  <a:cubicBezTo>
                    <a:pt x="58821" y="65820"/>
                    <a:pt x="58710" y="65783"/>
                    <a:pt x="58599" y="65783"/>
                  </a:cubicBezTo>
                  <a:cubicBezTo>
                    <a:pt x="58599" y="65081"/>
                    <a:pt x="58525" y="64378"/>
                    <a:pt x="58303" y="63750"/>
                  </a:cubicBezTo>
                  <a:lnTo>
                    <a:pt x="58303" y="63750"/>
                  </a:lnTo>
                  <a:cubicBezTo>
                    <a:pt x="58340" y="64415"/>
                    <a:pt x="58192" y="65044"/>
                    <a:pt x="58007" y="65635"/>
                  </a:cubicBezTo>
                  <a:cubicBezTo>
                    <a:pt x="57859" y="65598"/>
                    <a:pt x="57711" y="65598"/>
                    <a:pt x="57564" y="65561"/>
                  </a:cubicBezTo>
                  <a:cubicBezTo>
                    <a:pt x="57527" y="65265"/>
                    <a:pt x="57453" y="65007"/>
                    <a:pt x="57342" y="64748"/>
                  </a:cubicBezTo>
                  <a:cubicBezTo>
                    <a:pt x="57268" y="65007"/>
                    <a:pt x="57194" y="65228"/>
                    <a:pt x="57083" y="65487"/>
                  </a:cubicBezTo>
                  <a:cubicBezTo>
                    <a:pt x="56972" y="65450"/>
                    <a:pt x="56898" y="65450"/>
                    <a:pt x="56824" y="65450"/>
                  </a:cubicBezTo>
                  <a:cubicBezTo>
                    <a:pt x="56323" y="65388"/>
                    <a:pt x="55841" y="65356"/>
                    <a:pt x="55377" y="65356"/>
                  </a:cubicBezTo>
                  <a:cubicBezTo>
                    <a:pt x="53652" y="65356"/>
                    <a:pt x="52193" y="65788"/>
                    <a:pt x="51057" y="66633"/>
                  </a:cubicBezTo>
                  <a:cubicBezTo>
                    <a:pt x="51057" y="66079"/>
                    <a:pt x="51057" y="65524"/>
                    <a:pt x="51057" y="65007"/>
                  </a:cubicBezTo>
                  <a:lnTo>
                    <a:pt x="51020" y="64896"/>
                  </a:lnTo>
                  <a:cubicBezTo>
                    <a:pt x="50983" y="64785"/>
                    <a:pt x="50835" y="64193"/>
                    <a:pt x="50095" y="63454"/>
                  </a:cubicBezTo>
                  <a:cubicBezTo>
                    <a:pt x="49763" y="62899"/>
                    <a:pt x="49652" y="62160"/>
                    <a:pt x="49874" y="61457"/>
                  </a:cubicBezTo>
                  <a:lnTo>
                    <a:pt x="49874" y="61457"/>
                  </a:lnTo>
                  <a:cubicBezTo>
                    <a:pt x="49615" y="61827"/>
                    <a:pt x="49430" y="62308"/>
                    <a:pt x="49393" y="62825"/>
                  </a:cubicBezTo>
                  <a:cubicBezTo>
                    <a:pt x="49245" y="62714"/>
                    <a:pt x="49134" y="62640"/>
                    <a:pt x="48986" y="62530"/>
                  </a:cubicBezTo>
                  <a:cubicBezTo>
                    <a:pt x="48838" y="61790"/>
                    <a:pt x="48986" y="61014"/>
                    <a:pt x="49430" y="60311"/>
                  </a:cubicBezTo>
                  <a:lnTo>
                    <a:pt x="49430" y="60311"/>
                  </a:lnTo>
                  <a:cubicBezTo>
                    <a:pt x="49282" y="60459"/>
                    <a:pt x="49134" y="60644"/>
                    <a:pt x="48986" y="60792"/>
                  </a:cubicBezTo>
                  <a:cubicBezTo>
                    <a:pt x="48801" y="61088"/>
                    <a:pt x="48654" y="61346"/>
                    <a:pt x="48543" y="61679"/>
                  </a:cubicBezTo>
                  <a:lnTo>
                    <a:pt x="48210" y="61383"/>
                  </a:lnTo>
                  <a:cubicBezTo>
                    <a:pt x="48284" y="61125"/>
                    <a:pt x="48358" y="60866"/>
                    <a:pt x="48432" y="60607"/>
                  </a:cubicBezTo>
                  <a:cubicBezTo>
                    <a:pt x="48617" y="60681"/>
                    <a:pt x="48801" y="60755"/>
                    <a:pt x="48986" y="60792"/>
                  </a:cubicBezTo>
                  <a:cubicBezTo>
                    <a:pt x="48838" y="60681"/>
                    <a:pt x="48691" y="60496"/>
                    <a:pt x="48543" y="60348"/>
                  </a:cubicBezTo>
                  <a:cubicBezTo>
                    <a:pt x="49097" y="59017"/>
                    <a:pt x="50095" y="57834"/>
                    <a:pt x="51426" y="57095"/>
                  </a:cubicBezTo>
                  <a:lnTo>
                    <a:pt x="51426" y="57095"/>
                  </a:lnTo>
                  <a:cubicBezTo>
                    <a:pt x="50095" y="57649"/>
                    <a:pt x="48949" y="58685"/>
                    <a:pt x="48173" y="59979"/>
                  </a:cubicBezTo>
                  <a:lnTo>
                    <a:pt x="47988" y="59720"/>
                  </a:lnTo>
                  <a:cubicBezTo>
                    <a:pt x="48838" y="58241"/>
                    <a:pt x="49948" y="57206"/>
                    <a:pt x="51316" y="56725"/>
                  </a:cubicBezTo>
                  <a:cubicBezTo>
                    <a:pt x="51952" y="56513"/>
                    <a:pt x="52585" y="56425"/>
                    <a:pt x="53188" y="56425"/>
                  </a:cubicBezTo>
                  <a:close/>
                  <a:moveTo>
                    <a:pt x="61889" y="61679"/>
                  </a:moveTo>
                  <a:cubicBezTo>
                    <a:pt x="61890" y="61680"/>
                    <a:pt x="61964" y="61791"/>
                    <a:pt x="62111" y="61938"/>
                  </a:cubicBezTo>
                  <a:cubicBezTo>
                    <a:pt x="62222" y="62086"/>
                    <a:pt x="62370" y="62345"/>
                    <a:pt x="62555" y="62640"/>
                  </a:cubicBezTo>
                  <a:cubicBezTo>
                    <a:pt x="62739" y="62899"/>
                    <a:pt x="62924" y="63269"/>
                    <a:pt x="63146" y="63639"/>
                  </a:cubicBezTo>
                  <a:cubicBezTo>
                    <a:pt x="63331" y="64045"/>
                    <a:pt x="63516" y="64452"/>
                    <a:pt x="63664" y="64859"/>
                  </a:cubicBezTo>
                  <a:cubicBezTo>
                    <a:pt x="63849" y="65302"/>
                    <a:pt x="63959" y="65746"/>
                    <a:pt x="64107" y="66153"/>
                  </a:cubicBezTo>
                  <a:cubicBezTo>
                    <a:pt x="64218" y="66559"/>
                    <a:pt x="64292" y="66966"/>
                    <a:pt x="64366" y="67299"/>
                  </a:cubicBezTo>
                  <a:cubicBezTo>
                    <a:pt x="64440" y="67631"/>
                    <a:pt x="64440" y="67890"/>
                    <a:pt x="64477" y="68112"/>
                  </a:cubicBezTo>
                  <a:cubicBezTo>
                    <a:pt x="64514" y="68297"/>
                    <a:pt x="64514" y="68408"/>
                    <a:pt x="64514" y="68408"/>
                  </a:cubicBezTo>
                  <a:cubicBezTo>
                    <a:pt x="64514" y="68408"/>
                    <a:pt x="64477" y="68297"/>
                    <a:pt x="64440" y="68112"/>
                  </a:cubicBezTo>
                  <a:cubicBezTo>
                    <a:pt x="64366" y="67890"/>
                    <a:pt x="64292" y="67631"/>
                    <a:pt x="64218" y="67299"/>
                  </a:cubicBezTo>
                  <a:cubicBezTo>
                    <a:pt x="64107" y="66966"/>
                    <a:pt x="63996" y="66596"/>
                    <a:pt x="63886" y="66190"/>
                  </a:cubicBezTo>
                  <a:cubicBezTo>
                    <a:pt x="63738" y="65820"/>
                    <a:pt x="63590" y="65376"/>
                    <a:pt x="63405" y="64970"/>
                  </a:cubicBezTo>
                  <a:cubicBezTo>
                    <a:pt x="63257" y="64526"/>
                    <a:pt x="63072" y="64119"/>
                    <a:pt x="62924" y="63750"/>
                  </a:cubicBezTo>
                  <a:cubicBezTo>
                    <a:pt x="62739" y="63343"/>
                    <a:pt x="62592" y="63010"/>
                    <a:pt x="62407" y="62714"/>
                  </a:cubicBezTo>
                  <a:cubicBezTo>
                    <a:pt x="62259" y="62382"/>
                    <a:pt x="62148" y="62123"/>
                    <a:pt x="62037" y="61975"/>
                  </a:cubicBezTo>
                  <a:cubicBezTo>
                    <a:pt x="61963" y="61791"/>
                    <a:pt x="61890" y="61680"/>
                    <a:pt x="61889" y="61679"/>
                  </a:cubicBezTo>
                  <a:close/>
                  <a:moveTo>
                    <a:pt x="35196" y="63380"/>
                  </a:moveTo>
                  <a:cubicBezTo>
                    <a:pt x="35344" y="63676"/>
                    <a:pt x="35455" y="64045"/>
                    <a:pt x="35492" y="64452"/>
                  </a:cubicBezTo>
                  <a:cubicBezTo>
                    <a:pt x="35196" y="64415"/>
                    <a:pt x="34901" y="64230"/>
                    <a:pt x="34753" y="63935"/>
                  </a:cubicBezTo>
                  <a:lnTo>
                    <a:pt x="34753" y="63935"/>
                  </a:lnTo>
                  <a:cubicBezTo>
                    <a:pt x="34938" y="64304"/>
                    <a:pt x="35122" y="64637"/>
                    <a:pt x="35492" y="64970"/>
                  </a:cubicBezTo>
                  <a:cubicBezTo>
                    <a:pt x="35492" y="65191"/>
                    <a:pt x="35492" y="65413"/>
                    <a:pt x="35492" y="65635"/>
                  </a:cubicBezTo>
                  <a:lnTo>
                    <a:pt x="35381" y="65635"/>
                  </a:lnTo>
                  <a:cubicBezTo>
                    <a:pt x="35233" y="65635"/>
                    <a:pt x="35122" y="65561"/>
                    <a:pt x="35011" y="65487"/>
                  </a:cubicBezTo>
                  <a:cubicBezTo>
                    <a:pt x="34753" y="65339"/>
                    <a:pt x="34568" y="65081"/>
                    <a:pt x="34457" y="64822"/>
                  </a:cubicBezTo>
                  <a:lnTo>
                    <a:pt x="34457" y="64822"/>
                  </a:lnTo>
                  <a:cubicBezTo>
                    <a:pt x="34568" y="65117"/>
                    <a:pt x="34679" y="65376"/>
                    <a:pt x="34864" y="65635"/>
                  </a:cubicBezTo>
                  <a:cubicBezTo>
                    <a:pt x="34937" y="65746"/>
                    <a:pt x="35048" y="65894"/>
                    <a:pt x="35159" y="66005"/>
                  </a:cubicBezTo>
                  <a:cubicBezTo>
                    <a:pt x="35233" y="66079"/>
                    <a:pt x="35307" y="66116"/>
                    <a:pt x="35418" y="66153"/>
                  </a:cubicBezTo>
                  <a:cubicBezTo>
                    <a:pt x="35381" y="66301"/>
                    <a:pt x="35381" y="66448"/>
                    <a:pt x="35344" y="66596"/>
                  </a:cubicBezTo>
                  <a:cubicBezTo>
                    <a:pt x="35311" y="66603"/>
                    <a:pt x="35276" y="66606"/>
                    <a:pt x="35240" y="66606"/>
                  </a:cubicBezTo>
                  <a:cubicBezTo>
                    <a:pt x="35070" y="66606"/>
                    <a:pt x="34868" y="66540"/>
                    <a:pt x="34716" y="66448"/>
                  </a:cubicBezTo>
                  <a:cubicBezTo>
                    <a:pt x="34420" y="66264"/>
                    <a:pt x="34235" y="65931"/>
                    <a:pt x="34161" y="65598"/>
                  </a:cubicBezTo>
                  <a:lnTo>
                    <a:pt x="34161" y="65598"/>
                  </a:lnTo>
                  <a:cubicBezTo>
                    <a:pt x="34235" y="65931"/>
                    <a:pt x="34383" y="66264"/>
                    <a:pt x="34605" y="66559"/>
                  </a:cubicBezTo>
                  <a:cubicBezTo>
                    <a:pt x="34753" y="66781"/>
                    <a:pt x="34974" y="67003"/>
                    <a:pt x="35270" y="67114"/>
                  </a:cubicBezTo>
                  <a:cubicBezTo>
                    <a:pt x="35233" y="67262"/>
                    <a:pt x="35196" y="67410"/>
                    <a:pt x="35159" y="67521"/>
                  </a:cubicBezTo>
                  <a:cubicBezTo>
                    <a:pt x="34937" y="67521"/>
                    <a:pt x="34716" y="67447"/>
                    <a:pt x="34494" y="67336"/>
                  </a:cubicBezTo>
                  <a:cubicBezTo>
                    <a:pt x="34198" y="67114"/>
                    <a:pt x="33976" y="66818"/>
                    <a:pt x="33902" y="66449"/>
                  </a:cubicBezTo>
                  <a:lnTo>
                    <a:pt x="33902" y="66449"/>
                  </a:lnTo>
                  <a:cubicBezTo>
                    <a:pt x="33976" y="66818"/>
                    <a:pt x="34124" y="67151"/>
                    <a:pt x="34383" y="67447"/>
                  </a:cubicBezTo>
                  <a:cubicBezTo>
                    <a:pt x="34531" y="67668"/>
                    <a:pt x="34753" y="67890"/>
                    <a:pt x="35048" y="68075"/>
                  </a:cubicBezTo>
                  <a:cubicBezTo>
                    <a:pt x="35011" y="68186"/>
                    <a:pt x="34974" y="68297"/>
                    <a:pt x="34937" y="68371"/>
                  </a:cubicBezTo>
                  <a:lnTo>
                    <a:pt x="34864" y="68371"/>
                  </a:lnTo>
                  <a:cubicBezTo>
                    <a:pt x="34679" y="68334"/>
                    <a:pt x="34531" y="68260"/>
                    <a:pt x="34383" y="68149"/>
                  </a:cubicBezTo>
                  <a:cubicBezTo>
                    <a:pt x="34087" y="67964"/>
                    <a:pt x="33865" y="67632"/>
                    <a:pt x="33754" y="67299"/>
                  </a:cubicBezTo>
                  <a:lnTo>
                    <a:pt x="33754" y="67299"/>
                  </a:lnTo>
                  <a:cubicBezTo>
                    <a:pt x="33865" y="67632"/>
                    <a:pt x="34013" y="67964"/>
                    <a:pt x="34272" y="68260"/>
                  </a:cubicBezTo>
                  <a:cubicBezTo>
                    <a:pt x="34383" y="68445"/>
                    <a:pt x="34494" y="68593"/>
                    <a:pt x="34679" y="68704"/>
                  </a:cubicBezTo>
                  <a:cubicBezTo>
                    <a:pt x="34716" y="68741"/>
                    <a:pt x="34753" y="68815"/>
                    <a:pt x="34827" y="68852"/>
                  </a:cubicBezTo>
                  <a:cubicBezTo>
                    <a:pt x="34827" y="68852"/>
                    <a:pt x="34827" y="68852"/>
                    <a:pt x="34827" y="68888"/>
                  </a:cubicBezTo>
                  <a:cubicBezTo>
                    <a:pt x="34789" y="68892"/>
                    <a:pt x="34753" y="68894"/>
                    <a:pt x="34718" y="68894"/>
                  </a:cubicBezTo>
                  <a:cubicBezTo>
                    <a:pt x="34405" y="68894"/>
                    <a:pt x="34172" y="68748"/>
                    <a:pt x="33939" y="68482"/>
                  </a:cubicBezTo>
                  <a:cubicBezTo>
                    <a:pt x="33237" y="67705"/>
                    <a:pt x="33089" y="65968"/>
                    <a:pt x="33607" y="64785"/>
                  </a:cubicBezTo>
                  <a:cubicBezTo>
                    <a:pt x="33828" y="64230"/>
                    <a:pt x="34309" y="63565"/>
                    <a:pt x="35196" y="63380"/>
                  </a:cubicBezTo>
                  <a:close/>
                  <a:moveTo>
                    <a:pt x="39547" y="59878"/>
                  </a:moveTo>
                  <a:cubicBezTo>
                    <a:pt x="39809" y="59878"/>
                    <a:pt x="40021" y="59906"/>
                    <a:pt x="40150" y="59942"/>
                  </a:cubicBezTo>
                  <a:cubicBezTo>
                    <a:pt x="40948" y="60247"/>
                    <a:pt x="41895" y="60328"/>
                    <a:pt x="42651" y="60328"/>
                  </a:cubicBezTo>
                  <a:cubicBezTo>
                    <a:pt x="43085" y="60328"/>
                    <a:pt x="43457" y="60301"/>
                    <a:pt x="43700" y="60274"/>
                  </a:cubicBezTo>
                  <a:cubicBezTo>
                    <a:pt x="43773" y="60348"/>
                    <a:pt x="43810" y="60422"/>
                    <a:pt x="43847" y="60459"/>
                  </a:cubicBezTo>
                  <a:cubicBezTo>
                    <a:pt x="43663" y="60459"/>
                    <a:pt x="43478" y="60422"/>
                    <a:pt x="43293" y="60422"/>
                  </a:cubicBezTo>
                  <a:cubicBezTo>
                    <a:pt x="42664" y="60385"/>
                    <a:pt x="42073" y="60385"/>
                    <a:pt x="41481" y="60385"/>
                  </a:cubicBezTo>
                  <a:cubicBezTo>
                    <a:pt x="40261" y="60459"/>
                    <a:pt x="39078" y="60607"/>
                    <a:pt x="37932" y="60866"/>
                  </a:cubicBezTo>
                  <a:cubicBezTo>
                    <a:pt x="38351" y="60840"/>
                    <a:pt x="38770" y="60827"/>
                    <a:pt x="39188" y="60827"/>
                  </a:cubicBezTo>
                  <a:cubicBezTo>
                    <a:pt x="39949" y="60827"/>
                    <a:pt x="40704" y="60868"/>
                    <a:pt x="41444" y="60940"/>
                  </a:cubicBezTo>
                  <a:cubicBezTo>
                    <a:pt x="42036" y="61014"/>
                    <a:pt x="42590" y="61088"/>
                    <a:pt x="43182" y="61236"/>
                  </a:cubicBezTo>
                  <a:cubicBezTo>
                    <a:pt x="43700" y="61346"/>
                    <a:pt x="44254" y="61494"/>
                    <a:pt x="44772" y="61679"/>
                  </a:cubicBezTo>
                  <a:cubicBezTo>
                    <a:pt x="49060" y="63195"/>
                    <a:pt x="49874" y="64822"/>
                    <a:pt x="49948" y="65081"/>
                  </a:cubicBezTo>
                  <a:cubicBezTo>
                    <a:pt x="49985" y="65561"/>
                    <a:pt x="49985" y="66042"/>
                    <a:pt x="49985" y="66485"/>
                  </a:cubicBezTo>
                  <a:cubicBezTo>
                    <a:pt x="49874" y="66227"/>
                    <a:pt x="49726" y="65931"/>
                    <a:pt x="49504" y="65598"/>
                  </a:cubicBezTo>
                  <a:cubicBezTo>
                    <a:pt x="49393" y="65450"/>
                    <a:pt x="49245" y="65302"/>
                    <a:pt x="49060" y="65191"/>
                  </a:cubicBezTo>
                  <a:cubicBezTo>
                    <a:pt x="48949" y="65117"/>
                    <a:pt x="48838" y="65081"/>
                    <a:pt x="48728" y="65044"/>
                  </a:cubicBezTo>
                  <a:lnTo>
                    <a:pt x="48654" y="65044"/>
                  </a:lnTo>
                  <a:cubicBezTo>
                    <a:pt x="48469" y="64674"/>
                    <a:pt x="48210" y="64378"/>
                    <a:pt x="47951" y="64156"/>
                  </a:cubicBezTo>
                  <a:cubicBezTo>
                    <a:pt x="47618" y="63860"/>
                    <a:pt x="47249" y="63602"/>
                    <a:pt x="46879" y="63417"/>
                  </a:cubicBezTo>
                  <a:cubicBezTo>
                    <a:pt x="46103" y="63010"/>
                    <a:pt x="45326" y="62714"/>
                    <a:pt x="44550" y="62456"/>
                  </a:cubicBezTo>
                  <a:cubicBezTo>
                    <a:pt x="42960" y="61975"/>
                    <a:pt x="41333" y="61642"/>
                    <a:pt x="39707" y="61383"/>
                  </a:cubicBezTo>
                  <a:lnTo>
                    <a:pt x="39707" y="61383"/>
                  </a:lnTo>
                  <a:cubicBezTo>
                    <a:pt x="41296" y="61753"/>
                    <a:pt x="42886" y="62234"/>
                    <a:pt x="44402" y="62825"/>
                  </a:cubicBezTo>
                  <a:cubicBezTo>
                    <a:pt x="45141" y="63121"/>
                    <a:pt x="45881" y="63491"/>
                    <a:pt x="46546" y="63897"/>
                  </a:cubicBezTo>
                  <a:cubicBezTo>
                    <a:pt x="47212" y="64341"/>
                    <a:pt x="47840" y="64896"/>
                    <a:pt x="48025" y="65524"/>
                  </a:cubicBezTo>
                  <a:lnTo>
                    <a:pt x="48062" y="65783"/>
                  </a:lnTo>
                  <a:lnTo>
                    <a:pt x="48395" y="65820"/>
                  </a:lnTo>
                  <a:cubicBezTo>
                    <a:pt x="48580" y="65820"/>
                    <a:pt x="48654" y="65894"/>
                    <a:pt x="48801" y="66116"/>
                  </a:cubicBezTo>
                  <a:cubicBezTo>
                    <a:pt x="48912" y="66301"/>
                    <a:pt x="49023" y="66596"/>
                    <a:pt x="49134" y="66855"/>
                  </a:cubicBezTo>
                  <a:cubicBezTo>
                    <a:pt x="49245" y="67151"/>
                    <a:pt x="49319" y="67447"/>
                    <a:pt x="49467" y="67779"/>
                  </a:cubicBezTo>
                  <a:cubicBezTo>
                    <a:pt x="49615" y="68075"/>
                    <a:pt x="49763" y="68408"/>
                    <a:pt x="50022" y="68704"/>
                  </a:cubicBezTo>
                  <a:cubicBezTo>
                    <a:pt x="50059" y="69406"/>
                    <a:pt x="50059" y="69924"/>
                    <a:pt x="50059" y="70072"/>
                  </a:cubicBezTo>
                  <a:cubicBezTo>
                    <a:pt x="49615" y="72142"/>
                    <a:pt x="47027" y="73140"/>
                    <a:pt x="46805" y="73214"/>
                  </a:cubicBezTo>
                  <a:cubicBezTo>
                    <a:pt x="46505" y="73303"/>
                    <a:pt x="46214" y="73339"/>
                    <a:pt x="45943" y="73339"/>
                  </a:cubicBezTo>
                  <a:cubicBezTo>
                    <a:pt x="45313" y="73339"/>
                    <a:pt x="44786" y="73147"/>
                    <a:pt x="44476" y="72992"/>
                  </a:cubicBezTo>
                  <a:cubicBezTo>
                    <a:pt x="44550" y="72918"/>
                    <a:pt x="44587" y="72807"/>
                    <a:pt x="44624" y="72733"/>
                  </a:cubicBezTo>
                  <a:cubicBezTo>
                    <a:pt x="44994" y="72832"/>
                    <a:pt x="45363" y="72881"/>
                    <a:pt x="45722" y="72881"/>
                  </a:cubicBezTo>
                  <a:cubicBezTo>
                    <a:pt x="45901" y="72881"/>
                    <a:pt x="46078" y="72869"/>
                    <a:pt x="46251" y="72844"/>
                  </a:cubicBezTo>
                  <a:cubicBezTo>
                    <a:pt x="45770" y="72733"/>
                    <a:pt x="45289" y="72475"/>
                    <a:pt x="44920" y="72179"/>
                  </a:cubicBezTo>
                  <a:cubicBezTo>
                    <a:pt x="44994" y="72068"/>
                    <a:pt x="45030" y="71994"/>
                    <a:pt x="45104" y="71883"/>
                  </a:cubicBezTo>
                  <a:cubicBezTo>
                    <a:pt x="45622" y="72068"/>
                    <a:pt x="46177" y="72142"/>
                    <a:pt x="46731" y="72142"/>
                  </a:cubicBezTo>
                  <a:cubicBezTo>
                    <a:pt x="46214" y="71920"/>
                    <a:pt x="45770" y="71624"/>
                    <a:pt x="45400" y="71292"/>
                  </a:cubicBezTo>
                  <a:cubicBezTo>
                    <a:pt x="45474" y="71144"/>
                    <a:pt x="45548" y="70996"/>
                    <a:pt x="45622" y="70848"/>
                  </a:cubicBezTo>
                  <a:cubicBezTo>
                    <a:pt x="46029" y="70959"/>
                    <a:pt x="46398" y="71033"/>
                    <a:pt x="46805" y="71070"/>
                  </a:cubicBezTo>
                  <a:cubicBezTo>
                    <a:pt x="46472" y="70848"/>
                    <a:pt x="46177" y="70589"/>
                    <a:pt x="45881" y="70293"/>
                  </a:cubicBezTo>
                  <a:cubicBezTo>
                    <a:pt x="45955" y="70182"/>
                    <a:pt x="45992" y="70072"/>
                    <a:pt x="46066" y="69998"/>
                  </a:cubicBezTo>
                  <a:lnTo>
                    <a:pt x="47138" y="70109"/>
                  </a:lnTo>
                  <a:lnTo>
                    <a:pt x="47138" y="70109"/>
                  </a:lnTo>
                  <a:lnTo>
                    <a:pt x="46324" y="69406"/>
                  </a:lnTo>
                  <a:cubicBezTo>
                    <a:pt x="46879" y="68334"/>
                    <a:pt x="47360" y="67225"/>
                    <a:pt x="47840" y="66116"/>
                  </a:cubicBezTo>
                  <a:lnTo>
                    <a:pt x="47840" y="66116"/>
                  </a:lnTo>
                  <a:cubicBezTo>
                    <a:pt x="46620" y="68371"/>
                    <a:pt x="45326" y="70552"/>
                    <a:pt x="43884" y="72696"/>
                  </a:cubicBezTo>
                  <a:lnTo>
                    <a:pt x="43810" y="72696"/>
                  </a:lnTo>
                  <a:cubicBezTo>
                    <a:pt x="43806" y="72696"/>
                    <a:pt x="43778" y="72697"/>
                    <a:pt x="43729" y="72697"/>
                  </a:cubicBezTo>
                  <a:cubicBezTo>
                    <a:pt x="43342" y="72697"/>
                    <a:pt x="41695" y="72639"/>
                    <a:pt x="41333" y="71587"/>
                  </a:cubicBezTo>
                  <a:lnTo>
                    <a:pt x="41370" y="71439"/>
                  </a:lnTo>
                  <a:cubicBezTo>
                    <a:pt x="41925" y="71735"/>
                    <a:pt x="42516" y="71846"/>
                    <a:pt x="43071" y="71846"/>
                  </a:cubicBezTo>
                  <a:cubicBezTo>
                    <a:pt x="42480" y="71624"/>
                    <a:pt x="41962" y="71255"/>
                    <a:pt x="41629" y="70811"/>
                  </a:cubicBezTo>
                  <a:cubicBezTo>
                    <a:pt x="41666" y="70700"/>
                    <a:pt x="41703" y="70589"/>
                    <a:pt x="41777" y="70478"/>
                  </a:cubicBezTo>
                  <a:cubicBezTo>
                    <a:pt x="42258" y="70663"/>
                    <a:pt x="42775" y="70774"/>
                    <a:pt x="43256" y="70774"/>
                  </a:cubicBezTo>
                  <a:cubicBezTo>
                    <a:pt x="42738" y="70589"/>
                    <a:pt x="42332" y="70293"/>
                    <a:pt x="41962" y="69924"/>
                  </a:cubicBezTo>
                  <a:cubicBezTo>
                    <a:pt x="41999" y="69813"/>
                    <a:pt x="42036" y="69702"/>
                    <a:pt x="42073" y="69591"/>
                  </a:cubicBezTo>
                  <a:cubicBezTo>
                    <a:pt x="42516" y="69739"/>
                    <a:pt x="42997" y="69813"/>
                    <a:pt x="43441" y="69813"/>
                  </a:cubicBezTo>
                  <a:cubicBezTo>
                    <a:pt x="42960" y="69628"/>
                    <a:pt x="42590" y="69295"/>
                    <a:pt x="42295" y="68962"/>
                  </a:cubicBezTo>
                  <a:cubicBezTo>
                    <a:pt x="42332" y="68852"/>
                    <a:pt x="42369" y="68704"/>
                    <a:pt x="42406" y="68593"/>
                  </a:cubicBezTo>
                  <a:cubicBezTo>
                    <a:pt x="42812" y="68704"/>
                    <a:pt x="43256" y="68815"/>
                    <a:pt x="43663" y="68815"/>
                  </a:cubicBezTo>
                  <a:cubicBezTo>
                    <a:pt x="43256" y="68556"/>
                    <a:pt x="42886" y="68260"/>
                    <a:pt x="42590" y="67927"/>
                  </a:cubicBezTo>
                  <a:cubicBezTo>
                    <a:pt x="42627" y="67816"/>
                    <a:pt x="42664" y="67668"/>
                    <a:pt x="42701" y="67558"/>
                  </a:cubicBezTo>
                  <a:lnTo>
                    <a:pt x="43737" y="67816"/>
                  </a:lnTo>
                  <a:lnTo>
                    <a:pt x="42849" y="66892"/>
                  </a:lnTo>
                  <a:cubicBezTo>
                    <a:pt x="43034" y="66116"/>
                    <a:pt x="43182" y="65339"/>
                    <a:pt x="43293" y="64563"/>
                  </a:cubicBezTo>
                  <a:lnTo>
                    <a:pt x="43293" y="64563"/>
                  </a:lnTo>
                  <a:cubicBezTo>
                    <a:pt x="42738" y="66855"/>
                    <a:pt x="41888" y="69073"/>
                    <a:pt x="40779" y="71181"/>
                  </a:cubicBezTo>
                  <a:lnTo>
                    <a:pt x="40557" y="71255"/>
                  </a:lnTo>
                  <a:cubicBezTo>
                    <a:pt x="40540" y="71272"/>
                    <a:pt x="40237" y="71424"/>
                    <a:pt x="39813" y="71424"/>
                  </a:cubicBezTo>
                  <a:cubicBezTo>
                    <a:pt x="39323" y="71424"/>
                    <a:pt x="38672" y="71220"/>
                    <a:pt x="38117" y="70367"/>
                  </a:cubicBezTo>
                  <a:cubicBezTo>
                    <a:pt x="38117" y="70330"/>
                    <a:pt x="38117" y="70330"/>
                    <a:pt x="38117" y="70330"/>
                  </a:cubicBezTo>
                  <a:cubicBezTo>
                    <a:pt x="38635" y="70589"/>
                    <a:pt x="39152" y="70737"/>
                    <a:pt x="39670" y="70774"/>
                  </a:cubicBezTo>
                  <a:cubicBezTo>
                    <a:pt x="39152" y="70515"/>
                    <a:pt x="38708" y="70109"/>
                    <a:pt x="38376" y="69702"/>
                  </a:cubicBezTo>
                  <a:cubicBezTo>
                    <a:pt x="38413" y="69591"/>
                    <a:pt x="38450" y="69480"/>
                    <a:pt x="38487" y="69369"/>
                  </a:cubicBezTo>
                  <a:cubicBezTo>
                    <a:pt x="38967" y="69554"/>
                    <a:pt x="39485" y="69665"/>
                    <a:pt x="39965" y="69702"/>
                  </a:cubicBezTo>
                  <a:cubicBezTo>
                    <a:pt x="39485" y="69443"/>
                    <a:pt x="39078" y="69110"/>
                    <a:pt x="38745" y="68741"/>
                  </a:cubicBezTo>
                  <a:cubicBezTo>
                    <a:pt x="38782" y="68556"/>
                    <a:pt x="38856" y="68371"/>
                    <a:pt x="38893" y="68223"/>
                  </a:cubicBezTo>
                  <a:cubicBezTo>
                    <a:pt x="39337" y="68371"/>
                    <a:pt x="39781" y="68482"/>
                    <a:pt x="40187" y="68519"/>
                  </a:cubicBezTo>
                  <a:cubicBezTo>
                    <a:pt x="39781" y="68260"/>
                    <a:pt x="39411" y="67927"/>
                    <a:pt x="39115" y="67595"/>
                  </a:cubicBezTo>
                  <a:cubicBezTo>
                    <a:pt x="39152" y="67410"/>
                    <a:pt x="39189" y="67262"/>
                    <a:pt x="39226" y="67077"/>
                  </a:cubicBezTo>
                  <a:cubicBezTo>
                    <a:pt x="39596" y="67188"/>
                    <a:pt x="40002" y="67225"/>
                    <a:pt x="40335" y="67225"/>
                  </a:cubicBezTo>
                  <a:cubicBezTo>
                    <a:pt x="40002" y="67003"/>
                    <a:pt x="39670" y="66744"/>
                    <a:pt x="39411" y="66448"/>
                  </a:cubicBezTo>
                  <a:cubicBezTo>
                    <a:pt x="39596" y="65635"/>
                    <a:pt x="39744" y="64822"/>
                    <a:pt x="39855" y="64008"/>
                  </a:cubicBezTo>
                  <a:lnTo>
                    <a:pt x="39855" y="64008"/>
                  </a:lnTo>
                  <a:cubicBezTo>
                    <a:pt x="39337" y="66116"/>
                    <a:pt x="38561" y="68112"/>
                    <a:pt x="37525" y="69998"/>
                  </a:cubicBezTo>
                  <a:lnTo>
                    <a:pt x="37267" y="70330"/>
                  </a:lnTo>
                  <a:cubicBezTo>
                    <a:pt x="37078" y="70519"/>
                    <a:pt x="36595" y="70761"/>
                    <a:pt x="36159" y="70761"/>
                  </a:cubicBezTo>
                  <a:cubicBezTo>
                    <a:pt x="36083" y="70761"/>
                    <a:pt x="36008" y="70754"/>
                    <a:pt x="35936" y="70737"/>
                  </a:cubicBezTo>
                  <a:cubicBezTo>
                    <a:pt x="35714" y="70700"/>
                    <a:pt x="35566" y="70589"/>
                    <a:pt x="35455" y="70367"/>
                  </a:cubicBezTo>
                  <a:cubicBezTo>
                    <a:pt x="35492" y="70256"/>
                    <a:pt x="35529" y="70145"/>
                    <a:pt x="35566" y="70035"/>
                  </a:cubicBezTo>
                  <a:cubicBezTo>
                    <a:pt x="35864" y="70089"/>
                    <a:pt x="36181" y="70123"/>
                    <a:pt x="36490" y="70123"/>
                  </a:cubicBezTo>
                  <a:cubicBezTo>
                    <a:pt x="36602" y="70123"/>
                    <a:pt x="36714" y="70118"/>
                    <a:pt x="36823" y="70109"/>
                  </a:cubicBezTo>
                  <a:cubicBezTo>
                    <a:pt x="36416" y="69961"/>
                    <a:pt x="36047" y="69739"/>
                    <a:pt x="35751" y="69480"/>
                  </a:cubicBezTo>
                  <a:cubicBezTo>
                    <a:pt x="35788" y="69332"/>
                    <a:pt x="35825" y="69184"/>
                    <a:pt x="35899" y="69036"/>
                  </a:cubicBezTo>
                  <a:cubicBezTo>
                    <a:pt x="36268" y="69190"/>
                    <a:pt x="36664" y="69267"/>
                    <a:pt x="37063" y="69267"/>
                  </a:cubicBezTo>
                  <a:cubicBezTo>
                    <a:pt x="37143" y="69267"/>
                    <a:pt x="37224" y="69264"/>
                    <a:pt x="37304" y="69258"/>
                  </a:cubicBezTo>
                  <a:cubicBezTo>
                    <a:pt x="36786" y="69073"/>
                    <a:pt x="36342" y="68778"/>
                    <a:pt x="36084" y="68371"/>
                  </a:cubicBezTo>
                  <a:cubicBezTo>
                    <a:pt x="36121" y="68223"/>
                    <a:pt x="36158" y="68075"/>
                    <a:pt x="36194" y="67927"/>
                  </a:cubicBezTo>
                  <a:cubicBezTo>
                    <a:pt x="36601" y="68038"/>
                    <a:pt x="37008" y="68149"/>
                    <a:pt x="37415" y="68186"/>
                  </a:cubicBezTo>
                  <a:cubicBezTo>
                    <a:pt x="37008" y="67927"/>
                    <a:pt x="36638" y="67631"/>
                    <a:pt x="36305" y="67299"/>
                  </a:cubicBezTo>
                  <a:cubicBezTo>
                    <a:pt x="36342" y="67151"/>
                    <a:pt x="36379" y="67003"/>
                    <a:pt x="36379" y="66855"/>
                  </a:cubicBezTo>
                  <a:cubicBezTo>
                    <a:pt x="36718" y="66968"/>
                    <a:pt x="37057" y="67016"/>
                    <a:pt x="37380" y="67016"/>
                  </a:cubicBezTo>
                  <a:cubicBezTo>
                    <a:pt x="37479" y="67016"/>
                    <a:pt x="37577" y="67012"/>
                    <a:pt x="37673" y="67003"/>
                  </a:cubicBezTo>
                  <a:cubicBezTo>
                    <a:pt x="37193" y="66855"/>
                    <a:pt x="36786" y="66522"/>
                    <a:pt x="36490" y="66190"/>
                  </a:cubicBezTo>
                  <a:cubicBezTo>
                    <a:pt x="36527" y="65968"/>
                    <a:pt x="36527" y="65783"/>
                    <a:pt x="36564" y="65598"/>
                  </a:cubicBezTo>
                  <a:cubicBezTo>
                    <a:pt x="37082" y="65857"/>
                    <a:pt x="37636" y="66042"/>
                    <a:pt x="38191" y="66042"/>
                  </a:cubicBezTo>
                  <a:cubicBezTo>
                    <a:pt x="37525" y="65820"/>
                    <a:pt x="37045" y="65376"/>
                    <a:pt x="36564" y="64896"/>
                  </a:cubicBezTo>
                  <a:cubicBezTo>
                    <a:pt x="36564" y="64785"/>
                    <a:pt x="36564" y="64674"/>
                    <a:pt x="36564" y="64563"/>
                  </a:cubicBezTo>
                  <a:cubicBezTo>
                    <a:pt x="37045" y="64748"/>
                    <a:pt x="37562" y="64896"/>
                    <a:pt x="38080" y="65007"/>
                  </a:cubicBezTo>
                  <a:cubicBezTo>
                    <a:pt x="37488" y="64674"/>
                    <a:pt x="36934" y="64267"/>
                    <a:pt x="36453" y="63787"/>
                  </a:cubicBezTo>
                  <a:cubicBezTo>
                    <a:pt x="36416" y="63639"/>
                    <a:pt x="36379" y="63491"/>
                    <a:pt x="36342" y="63380"/>
                  </a:cubicBezTo>
                  <a:lnTo>
                    <a:pt x="36342" y="63380"/>
                  </a:lnTo>
                  <a:cubicBezTo>
                    <a:pt x="36934" y="63602"/>
                    <a:pt x="37562" y="63787"/>
                    <a:pt x="38191" y="63897"/>
                  </a:cubicBezTo>
                  <a:cubicBezTo>
                    <a:pt x="37415" y="63528"/>
                    <a:pt x="36712" y="63084"/>
                    <a:pt x="36084" y="62530"/>
                  </a:cubicBezTo>
                  <a:cubicBezTo>
                    <a:pt x="36342" y="61605"/>
                    <a:pt x="36823" y="60903"/>
                    <a:pt x="37525" y="60459"/>
                  </a:cubicBezTo>
                  <a:cubicBezTo>
                    <a:pt x="38206" y="60006"/>
                    <a:pt x="38989" y="59878"/>
                    <a:pt x="39547" y="59878"/>
                  </a:cubicBezTo>
                  <a:close/>
                  <a:moveTo>
                    <a:pt x="4104" y="64526"/>
                  </a:moveTo>
                  <a:cubicBezTo>
                    <a:pt x="4104" y="64528"/>
                    <a:pt x="4067" y="64787"/>
                    <a:pt x="4067" y="65228"/>
                  </a:cubicBezTo>
                  <a:cubicBezTo>
                    <a:pt x="3993" y="65672"/>
                    <a:pt x="3956" y="66338"/>
                    <a:pt x="3919" y="67077"/>
                  </a:cubicBezTo>
                  <a:cubicBezTo>
                    <a:pt x="3882" y="67853"/>
                    <a:pt x="3845" y="68741"/>
                    <a:pt x="3845" y="69702"/>
                  </a:cubicBezTo>
                  <a:cubicBezTo>
                    <a:pt x="3882" y="70182"/>
                    <a:pt x="3882" y="70663"/>
                    <a:pt x="3919" y="71144"/>
                  </a:cubicBezTo>
                  <a:lnTo>
                    <a:pt x="3956" y="71329"/>
                  </a:lnTo>
                  <a:cubicBezTo>
                    <a:pt x="3956" y="71366"/>
                    <a:pt x="3956" y="71402"/>
                    <a:pt x="3956" y="71402"/>
                  </a:cubicBezTo>
                  <a:lnTo>
                    <a:pt x="3993" y="71476"/>
                  </a:lnTo>
                  <a:cubicBezTo>
                    <a:pt x="4030" y="71587"/>
                    <a:pt x="4067" y="71735"/>
                    <a:pt x="4104" y="71846"/>
                  </a:cubicBezTo>
                  <a:cubicBezTo>
                    <a:pt x="4215" y="72068"/>
                    <a:pt x="4326" y="72253"/>
                    <a:pt x="4474" y="72475"/>
                  </a:cubicBezTo>
                  <a:cubicBezTo>
                    <a:pt x="4621" y="72696"/>
                    <a:pt x="4769" y="72918"/>
                    <a:pt x="4917" y="73140"/>
                  </a:cubicBezTo>
                  <a:cubicBezTo>
                    <a:pt x="4991" y="73251"/>
                    <a:pt x="5102" y="73362"/>
                    <a:pt x="5176" y="73473"/>
                  </a:cubicBezTo>
                  <a:lnTo>
                    <a:pt x="5250" y="73547"/>
                  </a:lnTo>
                  <a:cubicBezTo>
                    <a:pt x="5250" y="73547"/>
                    <a:pt x="5287" y="73547"/>
                    <a:pt x="5287" y="73510"/>
                  </a:cubicBezTo>
                  <a:lnTo>
                    <a:pt x="5435" y="73177"/>
                  </a:lnTo>
                  <a:lnTo>
                    <a:pt x="5694" y="72549"/>
                  </a:lnTo>
                  <a:cubicBezTo>
                    <a:pt x="6063" y="71661"/>
                    <a:pt x="6470" y="70885"/>
                    <a:pt x="6840" y="70182"/>
                  </a:cubicBezTo>
                  <a:cubicBezTo>
                    <a:pt x="7209" y="69517"/>
                    <a:pt x="7542" y="68962"/>
                    <a:pt x="7801" y="68593"/>
                  </a:cubicBezTo>
                  <a:cubicBezTo>
                    <a:pt x="8059" y="68225"/>
                    <a:pt x="8206" y="68003"/>
                    <a:pt x="8208" y="68001"/>
                  </a:cubicBezTo>
                  <a:lnTo>
                    <a:pt x="8208" y="68001"/>
                  </a:lnTo>
                  <a:cubicBezTo>
                    <a:pt x="8206" y="68003"/>
                    <a:pt x="8059" y="68225"/>
                    <a:pt x="7875" y="68630"/>
                  </a:cubicBezTo>
                  <a:cubicBezTo>
                    <a:pt x="7653" y="69036"/>
                    <a:pt x="7357" y="69591"/>
                    <a:pt x="7025" y="70293"/>
                  </a:cubicBezTo>
                  <a:cubicBezTo>
                    <a:pt x="6692" y="70959"/>
                    <a:pt x="6322" y="71772"/>
                    <a:pt x="5952" y="72660"/>
                  </a:cubicBezTo>
                  <a:lnTo>
                    <a:pt x="5731" y="73288"/>
                  </a:lnTo>
                  <a:lnTo>
                    <a:pt x="5583" y="73621"/>
                  </a:lnTo>
                  <a:lnTo>
                    <a:pt x="5361" y="74175"/>
                  </a:lnTo>
                  <a:lnTo>
                    <a:pt x="4917" y="73695"/>
                  </a:lnTo>
                  <a:cubicBezTo>
                    <a:pt x="4843" y="73584"/>
                    <a:pt x="4732" y="73473"/>
                    <a:pt x="4658" y="73362"/>
                  </a:cubicBezTo>
                  <a:cubicBezTo>
                    <a:pt x="4474" y="73140"/>
                    <a:pt x="4326" y="72918"/>
                    <a:pt x="4178" y="72660"/>
                  </a:cubicBezTo>
                  <a:cubicBezTo>
                    <a:pt x="4030" y="72438"/>
                    <a:pt x="3919" y="72216"/>
                    <a:pt x="3808" y="71957"/>
                  </a:cubicBezTo>
                  <a:cubicBezTo>
                    <a:pt x="3734" y="71846"/>
                    <a:pt x="3697" y="71735"/>
                    <a:pt x="3660" y="71587"/>
                  </a:cubicBezTo>
                  <a:lnTo>
                    <a:pt x="3623" y="71513"/>
                  </a:lnTo>
                  <a:cubicBezTo>
                    <a:pt x="3623" y="71439"/>
                    <a:pt x="3623" y="71402"/>
                    <a:pt x="3623" y="71366"/>
                  </a:cubicBezTo>
                  <a:lnTo>
                    <a:pt x="3586" y="71181"/>
                  </a:lnTo>
                  <a:cubicBezTo>
                    <a:pt x="3549" y="70663"/>
                    <a:pt x="3549" y="70182"/>
                    <a:pt x="3549" y="69702"/>
                  </a:cubicBezTo>
                  <a:cubicBezTo>
                    <a:pt x="3549" y="68741"/>
                    <a:pt x="3660" y="67853"/>
                    <a:pt x="3734" y="67077"/>
                  </a:cubicBezTo>
                  <a:cubicBezTo>
                    <a:pt x="3808" y="66301"/>
                    <a:pt x="3919" y="65672"/>
                    <a:pt x="3993" y="65228"/>
                  </a:cubicBezTo>
                  <a:cubicBezTo>
                    <a:pt x="4067" y="64787"/>
                    <a:pt x="4104" y="64528"/>
                    <a:pt x="4104" y="64526"/>
                  </a:cubicBezTo>
                  <a:close/>
                  <a:moveTo>
                    <a:pt x="47360" y="74175"/>
                  </a:moveTo>
                  <a:cubicBezTo>
                    <a:pt x="47360" y="75469"/>
                    <a:pt x="47138" y="76357"/>
                    <a:pt x="46916" y="76467"/>
                  </a:cubicBezTo>
                  <a:cubicBezTo>
                    <a:pt x="46833" y="76501"/>
                    <a:pt x="46750" y="76519"/>
                    <a:pt x="46663" y="76519"/>
                  </a:cubicBezTo>
                  <a:cubicBezTo>
                    <a:pt x="46557" y="76519"/>
                    <a:pt x="46447" y="76492"/>
                    <a:pt x="46324" y="76431"/>
                  </a:cubicBezTo>
                  <a:cubicBezTo>
                    <a:pt x="46029" y="76283"/>
                    <a:pt x="45437" y="75802"/>
                    <a:pt x="44772" y="74249"/>
                  </a:cubicBezTo>
                  <a:lnTo>
                    <a:pt x="44772" y="74249"/>
                  </a:lnTo>
                  <a:cubicBezTo>
                    <a:pt x="45141" y="74360"/>
                    <a:pt x="45511" y="74434"/>
                    <a:pt x="45955" y="74434"/>
                  </a:cubicBezTo>
                  <a:cubicBezTo>
                    <a:pt x="46324" y="74434"/>
                    <a:pt x="46731" y="74360"/>
                    <a:pt x="47175" y="74249"/>
                  </a:cubicBezTo>
                  <a:cubicBezTo>
                    <a:pt x="47175" y="74249"/>
                    <a:pt x="47249" y="74212"/>
                    <a:pt x="47360" y="74175"/>
                  </a:cubicBezTo>
                  <a:close/>
                  <a:moveTo>
                    <a:pt x="55421" y="66431"/>
                  </a:moveTo>
                  <a:cubicBezTo>
                    <a:pt x="57892" y="66431"/>
                    <a:pt x="60214" y="67378"/>
                    <a:pt x="60373" y="67447"/>
                  </a:cubicBezTo>
                  <a:cubicBezTo>
                    <a:pt x="60373" y="67484"/>
                    <a:pt x="60336" y="67521"/>
                    <a:pt x="60336" y="67558"/>
                  </a:cubicBezTo>
                  <a:cubicBezTo>
                    <a:pt x="61556" y="67668"/>
                    <a:pt x="63331" y="68704"/>
                    <a:pt x="63849" y="71107"/>
                  </a:cubicBezTo>
                  <a:cubicBezTo>
                    <a:pt x="63701" y="71476"/>
                    <a:pt x="63516" y="71772"/>
                    <a:pt x="63405" y="71994"/>
                  </a:cubicBezTo>
                  <a:cubicBezTo>
                    <a:pt x="63257" y="71883"/>
                    <a:pt x="63109" y="71772"/>
                    <a:pt x="62887" y="71698"/>
                  </a:cubicBezTo>
                  <a:cubicBezTo>
                    <a:pt x="62629" y="72068"/>
                    <a:pt x="62592" y="72364"/>
                    <a:pt x="62592" y="72623"/>
                  </a:cubicBezTo>
                  <a:cubicBezTo>
                    <a:pt x="62592" y="72881"/>
                    <a:pt x="62629" y="73140"/>
                    <a:pt x="62629" y="73362"/>
                  </a:cubicBezTo>
                  <a:cubicBezTo>
                    <a:pt x="62629" y="73584"/>
                    <a:pt x="62629" y="73806"/>
                    <a:pt x="62555" y="73917"/>
                  </a:cubicBezTo>
                  <a:cubicBezTo>
                    <a:pt x="62555" y="73953"/>
                    <a:pt x="62555" y="73990"/>
                    <a:pt x="62555" y="73990"/>
                  </a:cubicBezTo>
                  <a:cubicBezTo>
                    <a:pt x="62518" y="73990"/>
                    <a:pt x="62518" y="74027"/>
                    <a:pt x="62518" y="74027"/>
                  </a:cubicBezTo>
                  <a:lnTo>
                    <a:pt x="62481" y="74027"/>
                  </a:lnTo>
                  <a:cubicBezTo>
                    <a:pt x="62481" y="74027"/>
                    <a:pt x="62481" y="74064"/>
                    <a:pt x="62481" y="74064"/>
                  </a:cubicBezTo>
                  <a:cubicBezTo>
                    <a:pt x="62421" y="74074"/>
                    <a:pt x="62362" y="74079"/>
                    <a:pt x="62303" y="74079"/>
                  </a:cubicBezTo>
                  <a:cubicBezTo>
                    <a:pt x="62143" y="74079"/>
                    <a:pt x="61987" y="74045"/>
                    <a:pt x="61852" y="73990"/>
                  </a:cubicBezTo>
                  <a:cubicBezTo>
                    <a:pt x="61593" y="73917"/>
                    <a:pt x="61372" y="73732"/>
                    <a:pt x="61187" y="73547"/>
                  </a:cubicBezTo>
                  <a:cubicBezTo>
                    <a:pt x="60780" y="73103"/>
                    <a:pt x="60484" y="72549"/>
                    <a:pt x="60336" y="71920"/>
                  </a:cubicBezTo>
                  <a:cubicBezTo>
                    <a:pt x="60188" y="71329"/>
                    <a:pt x="60152" y="70700"/>
                    <a:pt x="60188" y="70109"/>
                  </a:cubicBezTo>
                  <a:cubicBezTo>
                    <a:pt x="60262" y="69517"/>
                    <a:pt x="60410" y="68962"/>
                    <a:pt x="61002" y="68445"/>
                  </a:cubicBezTo>
                  <a:cubicBezTo>
                    <a:pt x="60964" y="68441"/>
                    <a:pt x="60926" y="68439"/>
                    <a:pt x="60888" y="68439"/>
                  </a:cubicBezTo>
                  <a:cubicBezTo>
                    <a:pt x="60544" y="68439"/>
                    <a:pt x="60159" y="68586"/>
                    <a:pt x="59893" y="68852"/>
                  </a:cubicBezTo>
                  <a:cubicBezTo>
                    <a:pt x="59597" y="69110"/>
                    <a:pt x="59375" y="69517"/>
                    <a:pt x="59264" y="69887"/>
                  </a:cubicBezTo>
                  <a:cubicBezTo>
                    <a:pt x="59153" y="70256"/>
                    <a:pt x="59116" y="70589"/>
                    <a:pt x="59116" y="70959"/>
                  </a:cubicBezTo>
                  <a:cubicBezTo>
                    <a:pt x="59116" y="70145"/>
                    <a:pt x="58858" y="69591"/>
                    <a:pt x="58636" y="69295"/>
                  </a:cubicBezTo>
                  <a:cubicBezTo>
                    <a:pt x="58340" y="68852"/>
                    <a:pt x="57859" y="68593"/>
                    <a:pt x="57342" y="68556"/>
                  </a:cubicBezTo>
                  <a:lnTo>
                    <a:pt x="57194" y="68519"/>
                  </a:lnTo>
                  <a:cubicBezTo>
                    <a:pt x="57028" y="68504"/>
                    <a:pt x="56843" y="68489"/>
                    <a:pt x="56650" y="68489"/>
                  </a:cubicBezTo>
                  <a:cubicBezTo>
                    <a:pt x="56371" y="68489"/>
                    <a:pt x="56073" y="68520"/>
                    <a:pt x="55789" y="68630"/>
                  </a:cubicBezTo>
                  <a:cubicBezTo>
                    <a:pt x="55604" y="68223"/>
                    <a:pt x="55345" y="67890"/>
                    <a:pt x="54902" y="67668"/>
                  </a:cubicBezTo>
                  <a:cubicBezTo>
                    <a:pt x="54558" y="67465"/>
                    <a:pt x="54135" y="67341"/>
                    <a:pt x="53700" y="67341"/>
                  </a:cubicBezTo>
                  <a:cubicBezTo>
                    <a:pt x="53105" y="67341"/>
                    <a:pt x="52488" y="67573"/>
                    <a:pt x="52018" y="68149"/>
                  </a:cubicBezTo>
                  <a:cubicBezTo>
                    <a:pt x="50724" y="69739"/>
                    <a:pt x="50761" y="74397"/>
                    <a:pt x="51020" y="75321"/>
                  </a:cubicBezTo>
                  <a:cubicBezTo>
                    <a:pt x="51131" y="75765"/>
                    <a:pt x="51279" y="77466"/>
                    <a:pt x="51352" y="78834"/>
                  </a:cubicBezTo>
                  <a:cubicBezTo>
                    <a:pt x="50798" y="78723"/>
                    <a:pt x="50317" y="78464"/>
                    <a:pt x="49911" y="77983"/>
                  </a:cubicBezTo>
                  <a:cubicBezTo>
                    <a:pt x="49800" y="77872"/>
                    <a:pt x="49689" y="77724"/>
                    <a:pt x="49578" y="77577"/>
                  </a:cubicBezTo>
                  <a:lnTo>
                    <a:pt x="49578" y="77577"/>
                  </a:lnTo>
                  <a:cubicBezTo>
                    <a:pt x="50022" y="77724"/>
                    <a:pt x="50502" y="77835"/>
                    <a:pt x="50946" y="77872"/>
                  </a:cubicBezTo>
                  <a:cubicBezTo>
                    <a:pt x="50243" y="77614"/>
                    <a:pt x="49652" y="77170"/>
                    <a:pt x="49171" y="76689"/>
                  </a:cubicBezTo>
                  <a:cubicBezTo>
                    <a:pt x="49171" y="76652"/>
                    <a:pt x="49171" y="76652"/>
                    <a:pt x="49134" y="76615"/>
                  </a:cubicBezTo>
                  <a:lnTo>
                    <a:pt x="49134" y="76615"/>
                  </a:lnTo>
                  <a:cubicBezTo>
                    <a:pt x="49578" y="76726"/>
                    <a:pt x="49985" y="76800"/>
                    <a:pt x="50391" y="76800"/>
                  </a:cubicBezTo>
                  <a:cubicBezTo>
                    <a:pt x="49837" y="76578"/>
                    <a:pt x="49319" y="76209"/>
                    <a:pt x="48949" y="75802"/>
                  </a:cubicBezTo>
                  <a:cubicBezTo>
                    <a:pt x="48912" y="75691"/>
                    <a:pt x="48912" y="75580"/>
                    <a:pt x="48912" y="75469"/>
                  </a:cubicBezTo>
                  <a:lnTo>
                    <a:pt x="48912" y="75469"/>
                  </a:lnTo>
                  <a:cubicBezTo>
                    <a:pt x="49393" y="75654"/>
                    <a:pt x="49911" y="75765"/>
                    <a:pt x="50391" y="75876"/>
                  </a:cubicBezTo>
                  <a:cubicBezTo>
                    <a:pt x="49837" y="75543"/>
                    <a:pt x="49319" y="75174"/>
                    <a:pt x="48838" y="74767"/>
                  </a:cubicBezTo>
                  <a:cubicBezTo>
                    <a:pt x="48838" y="74656"/>
                    <a:pt x="48838" y="74582"/>
                    <a:pt x="48838" y="74471"/>
                  </a:cubicBezTo>
                  <a:cubicBezTo>
                    <a:pt x="49208" y="74619"/>
                    <a:pt x="49615" y="74693"/>
                    <a:pt x="50022" y="74693"/>
                  </a:cubicBezTo>
                  <a:cubicBezTo>
                    <a:pt x="49541" y="74508"/>
                    <a:pt x="49134" y="74175"/>
                    <a:pt x="48838" y="73806"/>
                  </a:cubicBezTo>
                  <a:lnTo>
                    <a:pt x="48838" y="73547"/>
                  </a:lnTo>
                  <a:cubicBezTo>
                    <a:pt x="49393" y="73769"/>
                    <a:pt x="49911" y="73917"/>
                    <a:pt x="50465" y="73953"/>
                  </a:cubicBezTo>
                  <a:cubicBezTo>
                    <a:pt x="49985" y="73732"/>
                    <a:pt x="49578" y="73399"/>
                    <a:pt x="49245" y="73066"/>
                  </a:cubicBezTo>
                  <a:cubicBezTo>
                    <a:pt x="50059" y="72438"/>
                    <a:pt x="50872" y="71476"/>
                    <a:pt x="51131" y="70219"/>
                  </a:cubicBezTo>
                  <a:lnTo>
                    <a:pt x="51131" y="70145"/>
                  </a:lnTo>
                  <a:lnTo>
                    <a:pt x="51131" y="70109"/>
                  </a:lnTo>
                  <a:cubicBezTo>
                    <a:pt x="51131" y="70109"/>
                    <a:pt x="51131" y="69221"/>
                    <a:pt x="51094" y="68001"/>
                  </a:cubicBezTo>
                  <a:cubicBezTo>
                    <a:pt x="52262" y="66804"/>
                    <a:pt x="53871" y="66431"/>
                    <a:pt x="55421" y="66431"/>
                  </a:cubicBezTo>
                  <a:close/>
                  <a:moveTo>
                    <a:pt x="53738" y="68439"/>
                  </a:moveTo>
                  <a:cubicBezTo>
                    <a:pt x="53971" y="68439"/>
                    <a:pt x="54197" y="68511"/>
                    <a:pt x="54384" y="68630"/>
                  </a:cubicBezTo>
                  <a:cubicBezTo>
                    <a:pt x="54532" y="68704"/>
                    <a:pt x="54976" y="68999"/>
                    <a:pt x="54828" y="69517"/>
                  </a:cubicBezTo>
                  <a:cubicBezTo>
                    <a:pt x="54680" y="69776"/>
                    <a:pt x="54569" y="70035"/>
                    <a:pt x="54495" y="70404"/>
                  </a:cubicBezTo>
                  <a:cubicBezTo>
                    <a:pt x="54051" y="72105"/>
                    <a:pt x="54643" y="77022"/>
                    <a:pt x="55087" y="79129"/>
                  </a:cubicBezTo>
                  <a:cubicBezTo>
                    <a:pt x="54772" y="79166"/>
                    <a:pt x="54347" y="79203"/>
                    <a:pt x="53885" y="79203"/>
                  </a:cubicBezTo>
                  <a:cubicBezTo>
                    <a:pt x="53423" y="79203"/>
                    <a:pt x="52924" y="79166"/>
                    <a:pt x="52462" y="79055"/>
                  </a:cubicBezTo>
                  <a:cubicBezTo>
                    <a:pt x="52462" y="78981"/>
                    <a:pt x="52425" y="78834"/>
                    <a:pt x="52425" y="78723"/>
                  </a:cubicBezTo>
                  <a:lnTo>
                    <a:pt x="52425" y="78723"/>
                  </a:lnTo>
                  <a:cubicBezTo>
                    <a:pt x="52628" y="78741"/>
                    <a:pt x="52841" y="78750"/>
                    <a:pt x="53053" y="78750"/>
                  </a:cubicBezTo>
                  <a:cubicBezTo>
                    <a:pt x="53266" y="78750"/>
                    <a:pt x="53478" y="78741"/>
                    <a:pt x="53682" y="78723"/>
                  </a:cubicBezTo>
                  <a:cubicBezTo>
                    <a:pt x="53238" y="78575"/>
                    <a:pt x="52794" y="78353"/>
                    <a:pt x="52388" y="78131"/>
                  </a:cubicBezTo>
                  <a:cubicBezTo>
                    <a:pt x="52388" y="78020"/>
                    <a:pt x="52388" y="77946"/>
                    <a:pt x="52388" y="77835"/>
                  </a:cubicBezTo>
                  <a:cubicBezTo>
                    <a:pt x="52591" y="77854"/>
                    <a:pt x="52794" y="77863"/>
                    <a:pt x="52993" y="77863"/>
                  </a:cubicBezTo>
                  <a:cubicBezTo>
                    <a:pt x="53192" y="77863"/>
                    <a:pt x="53386" y="77854"/>
                    <a:pt x="53571" y="77835"/>
                  </a:cubicBezTo>
                  <a:cubicBezTo>
                    <a:pt x="53127" y="77688"/>
                    <a:pt x="52720" y="77466"/>
                    <a:pt x="52314" y="77244"/>
                  </a:cubicBezTo>
                  <a:cubicBezTo>
                    <a:pt x="52314" y="77096"/>
                    <a:pt x="52314" y="76948"/>
                    <a:pt x="52277" y="76800"/>
                  </a:cubicBezTo>
                  <a:lnTo>
                    <a:pt x="52277" y="76800"/>
                  </a:lnTo>
                  <a:cubicBezTo>
                    <a:pt x="52396" y="76810"/>
                    <a:pt x="52514" y="76815"/>
                    <a:pt x="52633" y="76815"/>
                  </a:cubicBezTo>
                  <a:cubicBezTo>
                    <a:pt x="52955" y="76815"/>
                    <a:pt x="53273" y="76780"/>
                    <a:pt x="53571" y="76726"/>
                  </a:cubicBezTo>
                  <a:cubicBezTo>
                    <a:pt x="53090" y="76615"/>
                    <a:pt x="52646" y="76467"/>
                    <a:pt x="52240" y="76246"/>
                  </a:cubicBezTo>
                  <a:cubicBezTo>
                    <a:pt x="52203" y="76061"/>
                    <a:pt x="52203" y="75913"/>
                    <a:pt x="52166" y="75765"/>
                  </a:cubicBezTo>
                  <a:lnTo>
                    <a:pt x="52166" y="75765"/>
                  </a:lnTo>
                  <a:cubicBezTo>
                    <a:pt x="52532" y="75791"/>
                    <a:pt x="52879" y="75817"/>
                    <a:pt x="53221" y="75817"/>
                  </a:cubicBezTo>
                  <a:cubicBezTo>
                    <a:pt x="53363" y="75817"/>
                    <a:pt x="53504" y="75813"/>
                    <a:pt x="53645" y="75802"/>
                  </a:cubicBezTo>
                  <a:cubicBezTo>
                    <a:pt x="53090" y="75617"/>
                    <a:pt x="52573" y="75395"/>
                    <a:pt x="52055" y="75137"/>
                  </a:cubicBezTo>
                  <a:cubicBezTo>
                    <a:pt x="52055" y="75100"/>
                    <a:pt x="52055" y="75063"/>
                    <a:pt x="52055" y="75026"/>
                  </a:cubicBezTo>
                  <a:cubicBezTo>
                    <a:pt x="52018" y="74952"/>
                    <a:pt x="52018" y="74804"/>
                    <a:pt x="51981" y="74582"/>
                  </a:cubicBezTo>
                  <a:lnTo>
                    <a:pt x="51981" y="74582"/>
                  </a:lnTo>
                  <a:cubicBezTo>
                    <a:pt x="52100" y="74592"/>
                    <a:pt x="52221" y="74596"/>
                    <a:pt x="52343" y="74596"/>
                  </a:cubicBezTo>
                  <a:cubicBezTo>
                    <a:pt x="52677" y="74596"/>
                    <a:pt x="53014" y="74562"/>
                    <a:pt x="53312" y="74508"/>
                  </a:cubicBezTo>
                  <a:cubicBezTo>
                    <a:pt x="52831" y="74397"/>
                    <a:pt x="52388" y="74212"/>
                    <a:pt x="51944" y="73990"/>
                  </a:cubicBezTo>
                  <a:cubicBezTo>
                    <a:pt x="51944" y="73769"/>
                    <a:pt x="51944" y="73547"/>
                    <a:pt x="51944" y="73288"/>
                  </a:cubicBezTo>
                  <a:lnTo>
                    <a:pt x="53016" y="73362"/>
                  </a:lnTo>
                  <a:lnTo>
                    <a:pt x="51981" y="72733"/>
                  </a:lnTo>
                  <a:cubicBezTo>
                    <a:pt x="51981" y="72586"/>
                    <a:pt x="51981" y="72401"/>
                    <a:pt x="52018" y="72216"/>
                  </a:cubicBezTo>
                  <a:lnTo>
                    <a:pt x="53164" y="72364"/>
                  </a:lnTo>
                  <a:lnTo>
                    <a:pt x="52055" y="71661"/>
                  </a:lnTo>
                  <a:cubicBezTo>
                    <a:pt x="52055" y="71513"/>
                    <a:pt x="52092" y="71329"/>
                    <a:pt x="52129" y="71144"/>
                  </a:cubicBezTo>
                  <a:lnTo>
                    <a:pt x="53127" y="71255"/>
                  </a:lnTo>
                  <a:lnTo>
                    <a:pt x="52203" y="70626"/>
                  </a:lnTo>
                  <a:cubicBezTo>
                    <a:pt x="52240" y="70478"/>
                    <a:pt x="52240" y="70367"/>
                    <a:pt x="52277" y="70256"/>
                  </a:cubicBezTo>
                  <a:lnTo>
                    <a:pt x="53238" y="70404"/>
                  </a:lnTo>
                  <a:lnTo>
                    <a:pt x="52425" y="69776"/>
                  </a:lnTo>
                  <a:cubicBezTo>
                    <a:pt x="52462" y="69554"/>
                    <a:pt x="52573" y="69369"/>
                    <a:pt x="52646" y="69184"/>
                  </a:cubicBezTo>
                  <a:cubicBezTo>
                    <a:pt x="52979" y="69295"/>
                    <a:pt x="53275" y="69369"/>
                    <a:pt x="53608" y="69443"/>
                  </a:cubicBezTo>
                  <a:cubicBezTo>
                    <a:pt x="53386" y="69221"/>
                    <a:pt x="53164" y="68999"/>
                    <a:pt x="52942" y="68778"/>
                  </a:cubicBezTo>
                  <a:cubicBezTo>
                    <a:pt x="53182" y="68538"/>
                    <a:pt x="53465" y="68439"/>
                    <a:pt x="53738" y="68439"/>
                  </a:cubicBezTo>
                  <a:close/>
                  <a:moveTo>
                    <a:pt x="56516" y="69580"/>
                  </a:moveTo>
                  <a:cubicBezTo>
                    <a:pt x="56672" y="69580"/>
                    <a:pt x="56847" y="69601"/>
                    <a:pt x="57046" y="69628"/>
                  </a:cubicBezTo>
                  <a:lnTo>
                    <a:pt x="57231" y="69628"/>
                  </a:lnTo>
                  <a:cubicBezTo>
                    <a:pt x="57453" y="69665"/>
                    <a:pt x="57637" y="69739"/>
                    <a:pt x="57748" y="69924"/>
                  </a:cubicBezTo>
                  <a:cubicBezTo>
                    <a:pt x="57933" y="70145"/>
                    <a:pt x="58155" y="70700"/>
                    <a:pt x="57933" y="71846"/>
                  </a:cubicBezTo>
                  <a:lnTo>
                    <a:pt x="57970" y="71846"/>
                  </a:lnTo>
                  <a:cubicBezTo>
                    <a:pt x="57490" y="72770"/>
                    <a:pt x="57601" y="74249"/>
                    <a:pt x="57748" y="75469"/>
                  </a:cubicBezTo>
                  <a:cubicBezTo>
                    <a:pt x="57896" y="76541"/>
                    <a:pt x="58303" y="78390"/>
                    <a:pt x="58488" y="79314"/>
                  </a:cubicBezTo>
                  <a:cubicBezTo>
                    <a:pt x="58241" y="79349"/>
                    <a:pt x="57910" y="79393"/>
                    <a:pt x="57536" y="79393"/>
                  </a:cubicBezTo>
                  <a:cubicBezTo>
                    <a:pt x="57124" y="79393"/>
                    <a:pt x="56660" y="79340"/>
                    <a:pt x="56196" y="79166"/>
                  </a:cubicBezTo>
                  <a:cubicBezTo>
                    <a:pt x="56196" y="79092"/>
                    <a:pt x="56159" y="78981"/>
                    <a:pt x="56122" y="78834"/>
                  </a:cubicBezTo>
                  <a:lnTo>
                    <a:pt x="56122" y="78834"/>
                  </a:lnTo>
                  <a:cubicBezTo>
                    <a:pt x="56261" y="78842"/>
                    <a:pt x="56401" y="78847"/>
                    <a:pt x="56540" y="78847"/>
                  </a:cubicBezTo>
                  <a:cubicBezTo>
                    <a:pt x="56990" y="78847"/>
                    <a:pt x="57436" y="78799"/>
                    <a:pt x="57859" y="78686"/>
                  </a:cubicBezTo>
                  <a:cubicBezTo>
                    <a:pt x="57194" y="78612"/>
                    <a:pt x="56565" y="78464"/>
                    <a:pt x="56011" y="78205"/>
                  </a:cubicBezTo>
                  <a:cubicBezTo>
                    <a:pt x="55974" y="78020"/>
                    <a:pt x="55937" y="77835"/>
                    <a:pt x="55900" y="77614"/>
                  </a:cubicBezTo>
                  <a:cubicBezTo>
                    <a:pt x="56307" y="77614"/>
                    <a:pt x="56750" y="77540"/>
                    <a:pt x="57157" y="77503"/>
                  </a:cubicBezTo>
                  <a:cubicBezTo>
                    <a:pt x="56713" y="77392"/>
                    <a:pt x="56270" y="77244"/>
                    <a:pt x="55826" y="77096"/>
                  </a:cubicBezTo>
                  <a:cubicBezTo>
                    <a:pt x="55789" y="76837"/>
                    <a:pt x="55752" y="76615"/>
                    <a:pt x="55715" y="76357"/>
                  </a:cubicBezTo>
                  <a:lnTo>
                    <a:pt x="56935" y="76357"/>
                  </a:lnTo>
                  <a:lnTo>
                    <a:pt x="55641" y="75765"/>
                  </a:lnTo>
                  <a:cubicBezTo>
                    <a:pt x="55604" y="75506"/>
                    <a:pt x="55567" y="75247"/>
                    <a:pt x="55567" y="74989"/>
                  </a:cubicBezTo>
                  <a:lnTo>
                    <a:pt x="56676" y="74989"/>
                  </a:lnTo>
                  <a:lnTo>
                    <a:pt x="55493" y="74434"/>
                  </a:lnTo>
                  <a:cubicBezTo>
                    <a:pt x="55493" y="74212"/>
                    <a:pt x="55493" y="74027"/>
                    <a:pt x="55456" y="73843"/>
                  </a:cubicBezTo>
                  <a:cubicBezTo>
                    <a:pt x="55660" y="73824"/>
                    <a:pt x="55872" y="73815"/>
                    <a:pt x="56089" y="73815"/>
                  </a:cubicBezTo>
                  <a:cubicBezTo>
                    <a:pt x="56307" y="73815"/>
                    <a:pt x="56528" y="73824"/>
                    <a:pt x="56750" y="73843"/>
                  </a:cubicBezTo>
                  <a:cubicBezTo>
                    <a:pt x="56307" y="73621"/>
                    <a:pt x="55900" y="73436"/>
                    <a:pt x="55419" y="73251"/>
                  </a:cubicBezTo>
                  <a:cubicBezTo>
                    <a:pt x="55419" y="72955"/>
                    <a:pt x="55382" y="72660"/>
                    <a:pt x="55382" y="72401"/>
                  </a:cubicBezTo>
                  <a:lnTo>
                    <a:pt x="56750" y="72364"/>
                  </a:lnTo>
                  <a:lnTo>
                    <a:pt x="55419" y="71772"/>
                  </a:lnTo>
                  <a:cubicBezTo>
                    <a:pt x="55419" y="71698"/>
                    <a:pt x="55419" y="71587"/>
                    <a:pt x="55419" y="71476"/>
                  </a:cubicBezTo>
                  <a:lnTo>
                    <a:pt x="56750" y="71513"/>
                  </a:lnTo>
                  <a:lnTo>
                    <a:pt x="55493" y="70885"/>
                  </a:lnTo>
                  <a:cubicBezTo>
                    <a:pt x="55493" y="70811"/>
                    <a:pt x="55493" y="70737"/>
                    <a:pt x="55530" y="70663"/>
                  </a:cubicBezTo>
                  <a:cubicBezTo>
                    <a:pt x="55530" y="70589"/>
                    <a:pt x="55567" y="70515"/>
                    <a:pt x="55567" y="70441"/>
                  </a:cubicBezTo>
                  <a:lnTo>
                    <a:pt x="57046" y="70626"/>
                  </a:lnTo>
                  <a:lnTo>
                    <a:pt x="55826" y="69887"/>
                  </a:lnTo>
                  <a:cubicBezTo>
                    <a:pt x="56016" y="69649"/>
                    <a:pt x="56236" y="69580"/>
                    <a:pt x="56516" y="69580"/>
                  </a:cubicBezTo>
                  <a:close/>
                  <a:moveTo>
                    <a:pt x="59264" y="72031"/>
                  </a:moveTo>
                  <a:lnTo>
                    <a:pt x="59301" y="72179"/>
                  </a:lnTo>
                  <a:cubicBezTo>
                    <a:pt x="59412" y="72549"/>
                    <a:pt x="59560" y="72918"/>
                    <a:pt x="59708" y="73251"/>
                  </a:cubicBezTo>
                  <a:cubicBezTo>
                    <a:pt x="59893" y="73621"/>
                    <a:pt x="60115" y="73953"/>
                    <a:pt x="60373" y="74249"/>
                  </a:cubicBezTo>
                  <a:cubicBezTo>
                    <a:pt x="60632" y="74582"/>
                    <a:pt x="60928" y="74878"/>
                    <a:pt x="61335" y="75063"/>
                  </a:cubicBezTo>
                  <a:cubicBezTo>
                    <a:pt x="61519" y="75137"/>
                    <a:pt x="61667" y="75210"/>
                    <a:pt x="61852" y="75247"/>
                  </a:cubicBezTo>
                  <a:cubicBezTo>
                    <a:pt x="61778" y="75765"/>
                    <a:pt x="61889" y="76541"/>
                    <a:pt x="62444" y="77392"/>
                  </a:cubicBezTo>
                  <a:cubicBezTo>
                    <a:pt x="62518" y="78501"/>
                    <a:pt x="61778" y="79055"/>
                    <a:pt x="61445" y="79240"/>
                  </a:cubicBezTo>
                  <a:cubicBezTo>
                    <a:pt x="61117" y="79446"/>
                    <a:pt x="60754" y="79548"/>
                    <a:pt x="60408" y="79548"/>
                  </a:cubicBezTo>
                  <a:cubicBezTo>
                    <a:pt x="60131" y="79548"/>
                    <a:pt x="59864" y="79483"/>
                    <a:pt x="59634" y="79351"/>
                  </a:cubicBezTo>
                  <a:cubicBezTo>
                    <a:pt x="59597" y="79277"/>
                    <a:pt x="59560" y="79166"/>
                    <a:pt x="59560" y="79055"/>
                  </a:cubicBezTo>
                  <a:cubicBezTo>
                    <a:pt x="59708" y="79055"/>
                    <a:pt x="59872" y="79072"/>
                    <a:pt x="60042" y="79072"/>
                  </a:cubicBezTo>
                  <a:cubicBezTo>
                    <a:pt x="60127" y="79072"/>
                    <a:pt x="60213" y="79068"/>
                    <a:pt x="60299" y="79055"/>
                  </a:cubicBezTo>
                  <a:cubicBezTo>
                    <a:pt x="60743" y="79018"/>
                    <a:pt x="61187" y="78908"/>
                    <a:pt x="61519" y="78649"/>
                  </a:cubicBezTo>
                  <a:lnTo>
                    <a:pt x="61519" y="78649"/>
                  </a:lnTo>
                  <a:cubicBezTo>
                    <a:pt x="61301" y="78728"/>
                    <a:pt x="61084" y="78765"/>
                    <a:pt x="60866" y="78765"/>
                  </a:cubicBezTo>
                  <a:cubicBezTo>
                    <a:pt x="60677" y="78765"/>
                    <a:pt x="60488" y="78737"/>
                    <a:pt x="60299" y="78686"/>
                  </a:cubicBezTo>
                  <a:cubicBezTo>
                    <a:pt x="60004" y="78649"/>
                    <a:pt x="59708" y="78538"/>
                    <a:pt x="59412" y="78390"/>
                  </a:cubicBezTo>
                  <a:cubicBezTo>
                    <a:pt x="59375" y="78279"/>
                    <a:pt x="59338" y="78131"/>
                    <a:pt x="59301" y="77983"/>
                  </a:cubicBezTo>
                  <a:cubicBezTo>
                    <a:pt x="59856" y="77983"/>
                    <a:pt x="60373" y="77872"/>
                    <a:pt x="60854" y="77724"/>
                  </a:cubicBezTo>
                  <a:cubicBezTo>
                    <a:pt x="60262" y="77724"/>
                    <a:pt x="59671" y="77577"/>
                    <a:pt x="59190" y="77318"/>
                  </a:cubicBezTo>
                  <a:cubicBezTo>
                    <a:pt x="59153" y="77133"/>
                    <a:pt x="59116" y="76948"/>
                    <a:pt x="59079" y="76763"/>
                  </a:cubicBezTo>
                  <a:cubicBezTo>
                    <a:pt x="59449" y="76726"/>
                    <a:pt x="59819" y="76689"/>
                    <a:pt x="60152" y="76578"/>
                  </a:cubicBezTo>
                  <a:cubicBezTo>
                    <a:pt x="59745" y="76504"/>
                    <a:pt x="59338" y="76357"/>
                    <a:pt x="58968" y="76172"/>
                  </a:cubicBezTo>
                  <a:cubicBezTo>
                    <a:pt x="58931" y="75950"/>
                    <a:pt x="58895" y="75728"/>
                    <a:pt x="58858" y="75543"/>
                  </a:cubicBezTo>
                  <a:lnTo>
                    <a:pt x="58858" y="75543"/>
                  </a:lnTo>
                  <a:cubicBezTo>
                    <a:pt x="58936" y="75549"/>
                    <a:pt x="59015" y="75552"/>
                    <a:pt x="59096" y="75552"/>
                  </a:cubicBezTo>
                  <a:cubicBezTo>
                    <a:pt x="59514" y="75552"/>
                    <a:pt x="59959" y="75470"/>
                    <a:pt x="60299" y="75284"/>
                  </a:cubicBezTo>
                  <a:lnTo>
                    <a:pt x="60299" y="75284"/>
                  </a:lnTo>
                  <a:cubicBezTo>
                    <a:pt x="60215" y="75296"/>
                    <a:pt x="60132" y="75301"/>
                    <a:pt x="60050" y="75301"/>
                  </a:cubicBezTo>
                  <a:cubicBezTo>
                    <a:pt x="59598" y="75301"/>
                    <a:pt x="59191" y="75140"/>
                    <a:pt x="58784" y="74952"/>
                  </a:cubicBezTo>
                  <a:cubicBezTo>
                    <a:pt x="58747" y="74693"/>
                    <a:pt x="58747" y="74471"/>
                    <a:pt x="58710" y="74249"/>
                  </a:cubicBezTo>
                  <a:lnTo>
                    <a:pt x="59893" y="74101"/>
                  </a:lnTo>
                  <a:lnTo>
                    <a:pt x="58710" y="73658"/>
                  </a:lnTo>
                  <a:cubicBezTo>
                    <a:pt x="58710" y="73436"/>
                    <a:pt x="58710" y="73251"/>
                    <a:pt x="58710" y="73103"/>
                  </a:cubicBezTo>
                  <a:cubicBezTo>
                    <a:pt x="59005" y="73029"/>
                    <a:pt x="59264" y="72992"/>
                    <a:pt x="59560" y="72955"/>
                  </a:cubicBezTo>
                  <a:cubicBezTo>
                    <a:pt x="59338" y="72807"/>
                    <a:pt x="59079" y="72696"/>
                    <a:pt x="58821" y="72586"/>
                  </a:cubicBezTo>
                  <a:cubicBezTo>
                    <a:pt x="58895" y="72364"/>
                    <a:pt x="58968" y="72253"/>
                    <a:pt x="59042" y="72142"/>
                  </a:cubicBezTo>
                  <a:cubicBezTo>
                    <a:pt x="59079" y="72105"/>
                    <a:pt x="59153" y="72068"/>
                    <a:pt x="59264" y="72031"/>
                  </a:cubicBezTo>
                  <a:close/>
                  <a:moveTo>
                    <a:pt x="48875" y="79943"/>
                  </a:moveTo>
                  <a:cubicBezTo>
                    <a:pt x="50354" y="84490"/>
                    <a:pt x="51611" y="86782"/>
                    <a:pt x="51611" y="86782"/>
                  </a:cubicBezTo>
                  <a:cubicBezTo>
                    <a:pt x="51907" y="86265"/>
                    <a:pt x="52425" y="85673"/>
                    <a:pt x="52646" y="85340"/>
                  </a:cubicBezTo>
                  <a:cubicBezTo>
                    <a:pt x="52720" y="85673"/>
                    <a:pt x="52757" y="86006"/>
                    <a:pt x="52831" y="86339"/>
                  </a:cubicBezTo>
                  <a:cubicBezTo>
                    <a:pt x="52573" y="86671"/>
                    <a:pt x="52055" y="87226"/>
                    <a:pt x="51574" y="87928"/>
                  </a:cubicBezTo>
                  <a:cubicBezTo>
                    <a:pt x="51463" y="87707"/>
                    <a:pt x="51352" y="87448"/>
                    <a:pt x="51242" y="87226"/>
                  </a:cubicBezTo>
                  <a:cubicBezTo>
                    <a:pt x="50835" y="86228"/>
                    <a:pt x="50428" y="85267"/>
                    <a:pt x="50022" y="84231"/>
                  </a:cubicBezTo>
                  <a:cubicBezTo>
                    <a:pt x="49652" y="83235"/>
                    <a:pt x="49283" y="82201"/>
                    <a:pt x="48951" y="81168"/>
                  </a:cubicBezTo>
                  <a:lnTo>
                    <a:pt x="48951" y="81168"/>
                  </a:lnTo>
                  <a:cubicBezTo>
                    <a:pt x="48887" y="80398"/>
                    <a:pt x="48875" y="79943"/>
                    <a:pt x="48875" y="79943"/>
                  </a:cubicBezTo>
                  <a:close/>
                  <a:moveTo>
                    <a:pt x="28615" y="90036"/>
                  </a:moveTo>
                  <a:cubicBezTo>
                    <a:pt x="28800" y="90110"/>
                    <a:pt x="28985" y="90184"/>
                    <a:pt x="29170" y="90221"/>
                  </a:cubicBezTo>
                  <a:cubicBezTo>
                    <a:pt x="29392" y="90553"/>
                    <a:pt x="29614" y="90886"/>
                    <a:pt x="29872" y="91182"/>
                  </a:cubicBezTo>
                  <a:cubicBezTo>
                    <a:pt x="29725" y="91145"/>
                    <a:pt x="29577" y="91108"/>
                    <a:pt x="29392" y="91034"/>
                  </a:cubicBezTo>
                  <a:cubicBezTo>
                    <a:pt x="29133" y="90701"/>
                    <a:pt x="28874" y="90368"/>
                    <a:pt x="28615" y="90036"/>
                  </a:cubicBezTo>
                  <a:close/>
                  <a:moveTo>
                    <a:pt x="12579" y="25398"/>
                  </a:moveTo>
                  <a:cubicBezTo>
                    <a:pt x="14823" y="25398"/>
                    <a:pt x="16900" y="26518"/>
                    <a:pt x="18781" y="28295"/>
                  </a:cubicBezTo>
                  <a:cubicBezTo>
                    <a:pt x="18486" y="28184"/>
                    <a:pt x="18227" y="28073"/>
                    <a:pt x="17931" y="27999"/>
                  </a:cubicBezTo>
                  <a:cubicBezTo>
                    <a:pt x="16563" y="27518"/>
                    <a:pt x="15121" y="27259"/>
                    <a:pt x="13679" y="27038"/>
                  </a:cubicBezTo>
                  <a:lnTo>
                    <a:pt x="13679" y="27038"/>
                  </a:lnTo>
                  <a:cubicBezTo>
                    <a:pt x="15084" y="27407"/>
                    <a:pt x="16489" y="27740"/>
                    <a:pt x="17820" y="28332"/>
                  </a:cubicBezTo>
                  <a:cubicBezTo>
                    <a:pt x="18596" y="28664"/>
                    <a:pt x="19336" y="29071"/>
                    <a:pt x="20001" y="29589"/>
                  </a:cubicBezTo>
                  <a:cubicBezTo>
                    <a:pt x="23070" y="33175"/>
                    <a:pt x="25436" y="38462"/>
                    <a:pt x="26693" y="43120"/>
                  </a:cubicBezTo>
                  <a:cubicBezTo>
                    <a:pt x="24162" y="41595"/>
                    <a:pt x="20422" y="40407"/>
                    <a:pt x="14830" y="40407"/>
                  </a:cubicBezTo>
                  <a:cubicBezTo>
                    <a:pt x="13234" y="40407"/>
                    <a:pt x="11488" y="40503"/>
                    <a:pt x="9576" y="40717"/>
                  </a:cubicBezTo>
                  <a:lnTo>
                    <a:pt x="9613" y="38905"/>
                  </a:lnTo>
                  <a:lnTo>
                    <a:pt x="8910" y="40791"/>
                  </a:lnTo>
                  <a:cubicBezTo>
                    <a:pt x="8688" y="40828"/>
                    <a:pt x="8503" y="40865"/>
                    <a:pt x="8319" y="40865"/>
                  </a:cubicBezTo>
                  <a:cubicBezTo>
                    <a:pt x="8356" y="40051"/>
                    <a:pt x="8466" y="39201"/>
                    <a:pt x="8651" y="38388"/>
                  </a:cubicBezTo>
                  <a:lnTo>
                    <a:pt x="8651" y="38388"/>
                  </a:lnTo>
                  <a:cubicBezTo>
                    <a:pt x="8245" y="39238"/>
                    <a:pt x="7912" y="40088"/>
                    <a:pt x="7616" y="40976"/>
                  </a:cubicBezTo>
                  <a:cubicBezTo>
                    <a:pt x="7431" y="41013"/>
                    <a:pt x="7246" y="41013"/>
                    <a:pt x="7062" y="41050"/>
                  </a:cubicBezTo>
                  <a:cubicBezTo>
                    <a:pt x="7283" y="39645"/>
                    <a:pt x="7653" y="38203"/>
                    <a:pt x="8097" y="36835"/>
                  </a:cubicBezTo>
                  <a:lnTo>
                    <a:pt x="8097" y="36835"/>
                  </a:lnTo>
                  <a:cubicBezTo>
                    <a:pt x="7394" y="38203"/>
                    <a:pt x="6840" y="39645"/>
                    <a:pt x="6359" y="41160"/>
                  </a:cubicBezTo>
                  <a:cubicBezTo>
                    <a:pt x="6137" y="41197"/>
                    <a:pt x="5915" y="41234"/>
                    <a:pt x="5694" y="41308"/>
                  </a:cubicBezTo>
                  <a:cubicBezTo>
                    <a:pt x="6137" y="39793"/>
                    <a:pt x="6581" y="38277"/>
                    <a:pt x="7062" y="36798"/>
                  </a:cubicBezTo>
                  <a:lnTo>
                    <a:pt x="7099" y="36687"/>
                  </a:lnTo>
                  <a:lnTo>
                    <a:pt x="7062" y="36539"/>
                  </a:lnTo>
                  <a:cubicBezTo>
                    <a:pt x="7025" y="36280"/>
                    <a:pt x="6951" y="36022"/>
                    <a:pt x="6914" y="35726"/>
                  </a:cubicBezTo>
                  <a:cubicBezTo>
                    <a:pt x="6877" y="35467"/>
                    <a:pt x="6803" y="35171"/>
                    <a:pt x="6803" y="34912"/>
                  </a:cubicBezTo>
                  <a:cubicBezTo>
                    <a:pt x="6729" y="34358"/>
                    <a:pt x="6729" y="33766"/>
                    <a:pt x="6766" y="33212"/>
                  </a:cubicBezTo>
                  <a:cubicBezTo>
                    <a:pt x="6840" y="32657"/>
                    <a:pt x="6951" y="32103"/>
                    <a:pt x="7099" y="31548"/>
                  </a:cubicBezTo>
                  <a:cubicBezTo>
                    <a:pt x="7246" y="30994"/>
                    <a:pt x="7468" y="30439"/>
                    <a:pt x="7801" y="29958"/>
                  </a:cubicBezTo>
                  <a:lnTo>
                    <a:pt x="7801" y="29958"/>
                  </a:lnTo>
                  <a:cubicBezTo>
                    <a:pt x="7394" y="30402"/>
                    <a:pt x="7099" y="30920"/>
                    <a:pt x="6840" y="31437"/>
                  </a:cubicBezTo>
                  <a:cubicBezTo>
                    <a:pt x="6581" y="31992"/>
                    <a:pt x="6396" y="32546"/>
                    <a:pt x="6248" y="33138"/>
                  </a:cubicBezTo>
                  <a:cubicBezTo>
                    <a:pt x="6100" y="33692"/>
                    <a:pt x="6026" y="34284"/>
                    <a:pt x="5989" y="34912"/>
                  </a:cubicBezTo>
                  <a:cubicBezTo>
                    <a:pt x="5952" y="35208"/>
                    <a:pt x="5952" y="35504"/>
                    <a:pt x="5952" y="35800"/>
                  </a:cubicBezTo>
                  <a:cubicBezTo>
                    <a:pt x="5952" y="36058"/>
                    <a:pt x="5989" y="36317"/>
                    <a:pt x="5989" y="36576"/>
                  </a:cubicBezTo>
                  <a:cubicBezTo>
                    <a:pt x="5509" y="38314"/>
                    <a:pt x="4954" y="40051"/>
                    <a:pt x="4400" y="41826"/>
                  </a:cubicBezTo>
                  <a:lnTo>
                    <a:pt x="4363" y="41937"/>
                  </a:lnTo>
                  <a:lnTo>
                    <a:pt x="4400" y="42048"/>
                  </a:lnTo>
                  <a:cubicBezTo>
                    <a:pt x="4511" y="42861"/>
                    <a:pt x="4732" y="43527"/>
                    <a:pt x="5028" y="44229"/>
                  </a:cubicBezTo>
                  <a:cubicBezTo>
                    <a:pt x="5176" y="44599"/>
                    <a:pt x="5287" y="44931"/>
                    <a:pt x="5472" y="45264"/>
                  </a:cubicBezTo>
                  <a:lnTo>
                    <a:pt x="5731" y="45745"/>
                  </a:lnTo>
                  <a:cubicBezTo>
                    <a:pt x="5805" y="45930"/>
                    <a:pt x="5915" y="46078"/>
                    <a:pt x="5989" y="46225"/>
                  </a:cubicBezTo>
                  <a:cubicBezTo>
                    <a:pt x="6137" y="46484"/>
                    <a:pt x="6285" y="46669"/>
                    <a:pt x="6433" y="46891"/>
                  </a:cubicBezTo>
                  <a:lnTo>
                    <a:pt x="6285" y="48148"/>
                  </a:lnTo>
                  <a:lnTo>
                    <a:pt x="6285" y="48148"/>
                  </a:lnTo>
                  <a:lnTo>
                    <a:pt x="6803" y="47445"/>
                  </a:lnTo>
                  <a:cubicBezTo>
                    <a:pt x="6951" y="47630"/>
                    <a:pt x="7099" y="47852"/>
                    <a:pt x="7246" y="48037"/>
                  </a:cubicBezTo>
                  <a:lnTo>
                    <a:pt x="6951" y="49368"/>
                  </a:lnTo>
                  <a:lnTo>
                    <a:pt x="7653" y="48518"/>
                  </a:lnTo>
                  <a:cubicBezTo>
                    <a:pt x="7801" y="48666"/>
                    <a:pt x="7912" y="48850"/>
                    <a:pt x="8060" y="48998"/>
                  </a:cubicBezTo>
                  <a:cubicBezTo>
                    <a:pt x="7912" y="49442"/>
                    <a:pt x="7838" y="49923"/>
                    <a:pt x="7764" y="50403"/>
                  </a:cubicBezTo>
                  <a:cubicBezTo>
                    <a:pt x="7986" y="50070"/>
                    <a:pt x="8245" y="49738"/>
                    <a:pt x="8503" y="49442"/>
                  </a:cubicBezTo>
                  <a:cubicBezTo>
                    <a:pt x="8614" y="49553"/>
                    <a:pt x="8688" y="49627"/>
                    <a:pt x="8762" y="49701"/>
                  </a:cubicBezTo>
                  <a:cubicBezTo>
                    <a:pt x="8836" y="49775"/>
                    <a:pt x="8873" y="49812"/>
                    <a:pt x="8910" y="49849"/>
                  </a:cubicBezTo>
                  <a:lnTo>
                    <a:pt x="8577" y="51327"/>
                  </a:lnTo>
                  <a:lnTo>
                    <a:pt x="9391" y="50255"/>
                  </a:lnTo>
                  <a:cubicBezTo>
                    <a:pt x="9465" y="50329"/>
                    <a:pt x="9576" y="50403"/>
                    <a:pt x="9650" y="50477"/>
                  </a:cubicBezTo>
                  <a:lnTo>
                    <a:pt x="9317" y="51919"/>
                  </a:lnTo>
                  <a:lnTo>
                    <a:pt x="9317" y="51919"/>
                  </a:lnTo>
                  <a:lnTo>
                    <a:pt x="10130" y="50884"/>
                  </a:lnTo>
                  <a:cubicBezTo>
                    <a:pt x="10241" y="50958"/>
                    <a:pt x="10352" y="51069"/>
                    <a:pt x="10500" y="51143"/>
                  </a:cubicBezTo>
                  <a:cubicBezTo>
                    <a:pt x="10537" y="51180"/>
                    <a:pt x="10574" y="51180"/>
                    <a:pt x="10574" y="51216"/>
                  </a:cubicBezTo>
                  <a:cubicBezTo>
                    <a:pt x="10278" y="51993"/>
                    <a:pt x="9982" y="52806"/>
                    <a:pt x="9723" y="53583"/>
                  </a:cubicBezTo>
                  <a:cubicBezTo>
                    <a:pt x="10167" y="52917"/>
                    <a:pt x="10648" y="52252"/>
                    <a:pt x="11128" y="51586"/>
                  </a:cubicBezTo>
                  <a:cubicBezTo>
                    <a:pt x="11202" y="51660"/>
                    <a:pt x="11276" y="51734"/>
                    <a:pt x="11387" y="51771"/>
                  </a:cubicBezTo>
                  <a:lnTo>
                    <a:pt x="11498" y="51845"/>
                  </a:lnTo>
                  <a:cubicBezTo>
                    <a:pt x="10833" y="52917"/>
                    <a:pt x="10204" y="53989"/>
                    <a:pt x="9686" y="55135"/>
                  </a:cubicBezTo>
                  <a:cubicBezTo>
                    <a:pt x="10426" y="54100"/>
                    <a:pt x="11202" y="53102"/>
                    <a:pt x="12090" y="52215"/>
                  </a:cubicBezTo>
                  <a:lnTo>
                    <a:pt x="12311" y="52363"/>
                  </a:lnTo>
                  <a:cubicBezTo>
                    <a:pt x="12348" y="52363"/>
                    <a:pt x="12385" y="52400"/>
                    <a:pt x="12422" y="52400"/>
                  </a:cubicBezTo>
                  <a:cubicBezTo>
                    <a:pt x="10426" y="55542"/>
                    <a:pt x="8614" y="58795"/>
                    <a:pt x="6988" y="62123"/>
                  </a:cubicBezTo>
                  <a:cubicBezTo>
                    <a:pt x="9021" y="58943"/>
                    <a:pt x="11276" y="55912"/>
                    <a:pt x="13642" y="53065"/>
                  </a:cubicBezTo>
                  <a:lnTo>
                    <a:pt x="14271" y="53361"/>
                  </a:lnTo>
                  <a:cubicBezTo>
                    <a:pt x="14382" y="53435"/>
                    <a:pt x="14530" y="53472"/>
                    <a:pt x="14641" y="53509"/>
                  </a:cubicBezTo>
                  <a:cubicBezTo>
                    <a:pt x="12718" y="56799"/>
                    <a:pt x="10870" y="60126"/>
                    <a:pt x="9095" y="63491"/>
                  </a:cubicBezTo>
                  <a:cubicBezTo>
                    <a:pt x="11313" y="60274"/>
                    <a:pt x="13568" y="57132"/>
                    <a:pt x="15898" y="54026"/>
                  </a:cubicBezTo>
                  <a:lnTo>
                    <a:pt x="16304" y="54174"/>
                  </a:lnTo>
                  <a:cubicBezTo>
                    <a:pt x="16415" y="54285"/>
                    <a:pt x="16526" y="54396"/>
                    <a:pt x="16637" y="54470"/>
                  </a:cubicBezTo>
                  <a:cubicBezTo>
                    <a:pt x="16896" y="54655"/>
                    <a:pt x="17155" y="54877"/>
                    <a:pt x="17413" y="55024"/>
                  </a:cubicBezTo>
                  <a:lnTo>
                    <a:pt x="17487" y="55172"/>
                  </a:lnTo>
                  <a:lnTo>
                    <a:pt x="17524" y="55246"/>
                  </a:lnTo>
                  <a:cubicBezTo>
                    <a:pt x="11407" y="62756"/>
                    <a:pt x="8012" y="72588"/>
                    <a:pt x="8022" y="72588"/>
                  </a:cubicBezTo>
                  <a:cubicBezTo>
                    <a:pt x="8022" y="72588"/>
                    <a:pt x="8022" y="72587"/>
                    <a:pt x="8023" y="72586"/>
                  </a:cubicBezTo>
                  <a:cubicBezTo>
                    <a:pt x="11757" y="64637"/>
                    <a:pt x="15454" y="61051"/>
                    <a:pt x="16341" y="60274"/>
                  </a:cubicBezTo>
                  <a:lnTo>
                    <a:pt x="16341" y="60274"/>
                  </a:lnTo>
                  <a:cubicBezTo>
                    <a:pt x="12348" y="65746"/>
                    <a:pt x="10019" y="72364"/>
                    <a:pt x="9723" y="79092"/>
                  </a:cubicBezTo>
                  <a:cubicBezTo>
                    <a:pt x="10204" y="72623"/>
                    <a:pt x="12644" y="66338"/>
                    <a:pt x="16489" y="61199"/>
                  </a:cubicBezTo>
                  <a:cubicBezTo>
                    <a:pt x="16526" y="61346"/>
                    <a:pt x="16526" y="61494"/>
                    <a:pt x="16526" y="61642"/>
                  </a:cubicBezTo>
                  <a:cubicBezTo>
                    <a:pt x="15343" y="63306"/>
                    <a:pt x="14345" y="65117"/>
                    <a:pt x="13642" y="67003"/>
                  </a:cubicBezTo>
                  <a:cubicBezTo>
                    <a:pt x="14456" y="65413"/>
                    <a:pt x="15491" y="63897"/>
                    <a:pt x="16637" y="62530"/>
                  </a:cubicBezTo>
                  <a:cubicBezTo>
                    <a:pt x="16785" y="63306"/>
                    <a:pt x="16970" y="63824"/>
                    <a:pt x="16970" y="63824"/>
                  </a:cubicBezTo>
                  <a:cubicBezTo>
                    <a:pt x="17118" y="64304"/>
                    <a:pt x="17302" y="64859"/>
                    <a:pt x="17524" y="65450"/>
                  </a:cubicBezTo>
                  <a:cubicBezTo>
                    <a:pt x="17487" y="63380"/>
                    <a:pt x="17561" y="61273"/>
                    <a:pt x="17783" y="59202"/>
                  </a:cubicBezTo>
                  <a:lnTo>
                    <a:pt x="17783" y="59202"/>
                  </a:lnTo>
                  <a:cubicBezTo>
                    <a:pt x="17709" y="61827"/>
                    <a:pt x="17820" y="64415"/>
                    <a:pt x="18116" y="67003"/>
                  </a:cubicBezTo>
                  <a:cubicBezTo>
                    <a:pt x="18670" y="68371"/>
                    <a:pt x="19336" y="69887"/>
                    <a:pt x="20038" y="71439"/>
                  </a:cubicBezTo>
                  <a:cubicBezTo>
                    <a:pt x="19484" y="67742"/>
                    <a:pt x="19188" y="64045"/>
                    <a:pt x="19262" y="60348"/>
                  </a:cubicBezTo>
                  <a:lnTo>
                    <a:pt x="19262" y="60348"/>
                  </a:lnTo>
                  <a:cubicBezTo>
                    <a:pt x="19410" y="64822"/>
                    <a:pt x="20001" y="69221"/>
                    <a:pt x="21036" y="73547"/>
                  </a:cubicBezTo>
                  <a:cubicBezTo>
                    <a:pt x="21517" y="74582"/>
                    <a:pt x="21961" y="75543"/>
                    <a:pt x="22404" y="76394"/>
                  </a:cubicBezTo>
                  <a:cubicBezTo>
                    <a:pt x="21628" y="72955"/>
                    <a:pt x="21221" y="69443"/>
                    <a:pt x="21147" y="65931"/>
                  </a:cubicBezTo>
                  <a:lnTo>
                    <a:pt x="21147" y="65931"/>
                  </a:lnTo>
                  <a:cubicBezTo>
                    <a:pt x="21443" y="70478"/>
                    <a:pt x="22330" y="74952"/>
                    <a:pt x="23772" y="79277"/>
                  </a:cubicBezTo>
                  <a:cubicBezTo>
                    <a:pt x="23994" y="79647"/>
                    <a:pt x="24105" y="79906"/>
                    <a:pt x="24105" y="79906"/>
                  </a:cubicBezTo>
                  <a:cubicBezTo>
                    <a:pt x="24105" y="79906"/>
                    <a:pt x="24031" y="78871"/>
                    <a:pt x="24068" y="77503"/>
                  </a:cubicBezTo>
                  <a:cubicBezTo>
                    <a:pt x="23624" y="75321"/>
                    <a:pt x="23255" y="73140"/>
                    <a:pt x="22885" y="70996"/>
                  </a:cubicBezTo>
                  <a:lnTo>
                    <a:pt x="22885" y="70996"/>
                  </a:lnTo>
                  <a:cubicBezTo>
                    <a:pt x="23292" y="72623"/>
                    <a:pt x="23698" y="74249"/>
                    <a:pt x="24179" y="75876"/>
                  </a:cubicBezTo>
                  <a:cubicBezTo>
                    <a:pt x="24361" y="73303"/>
                    <a:pt x="24945" y="70456"/>
                    <a:pt x="26573" y="70456"/>
                  </a:cubicBezTo>
                  <a:cubicBezTo>
                    <a:pt x="27261" y="70456"/>
                    <a:pt x="28135" y="70964"/>
                    <a:pt x="29244" y="72216"/>
                  </a:cubicBezTo>
                  <a:cubicBezTo>
                    <a:pt x="29355" y="72364"/>
                    <a:pt x="29466" y="72512"/>
                    <a:pt x="29577" y="72623"/>
                  </a:cubicBezTo>
                  <a:cubicBezTo>
                    <a:pt x="30353" y="72918"/>
                    <a:pt x="31056" y="73325"/>
                    <a:pt x="31647" y="73843"/>
                  </a:cubicBezTo>
                  <a:cubicBezTo>
                    <a:pt x="31166" y="73621"/>
                    <a:pt x="30649" y="73473"/>
                    <a:pt x="30131" y="73362"/>
                  </a:cubicBezTo>
                  <a:lnTo>
                    <a:pt x="30131" y="73362"/>
                  </a:lnTo>
                  <a:cubicBezTo>
                    <a:pt x="30464" y="73769"/>
                    <a:pt x="30760" y="74212"/>
                    <a:pt x="31019" y="74656"/>
                  </a:cubicBezTo>
                  <a:cubicBezTo>
                    <a:pt x="31573" y="74878"/>
                    <a:pt x="32091" y="75210"/>
                    <a:pt x="32571" y="75580"/>
                  </a:cubicBezTo>
                  <a:cubicBezTo>
                    <a:pt x="32165" y="75432"/>
                    <a:pt x="31758" y="75321"/>
                    <a:pt x="31351" y="75247"/>
                  </a:cubicBezTo>
                  <a:lnTo>
                    <a:pt x="31351" y="75247"/>
                  </a:lnTo>
                  <a:cubicBezTo>
                    <a:pt x="31610" y="75617"/>
                    <a:pt x="31832" y="76024"/>
                    <a:pt x="32017" y="76431"/>
                  </a:cubicBezTo>
                  <a:cubicBezTo>
                    <a:pt x="32534" y="76689"/>
                    <a:pt x="33052" y="76985"/>
                    <a:pt x="33533" y="77281"/>
                  </a:cubicBezTo>
                  <a:cubicBezTo>
                    <a:pt x="33126" y="77133"/>
                    <a:pt x="32682" y="77022"/>
                    <a:pt x="32239" y="76911"/>
                  </a:cubicBezTo>
                  <a:lnTo>
                    <a:pt x="32239" y="76911"/>
                  </a:lnTo>
                  <a:cubicBezTo>
                    <a:pt x="32423" y="77355"/>
                    <a:pt x="32608" y="77761"/>
                    <a:pt x="32793" y="78205"/>
                  </a:cubicBezTo>
                  <a:cubicBezTo>
                    <a:pt x="33348" y="78538"/>
                    <a:pt x="33865" y="78871"/>
                    <a:pt x="34383" y="79240"/>
                  </a:cubicBezTo>
                  <a:cubicBezTo>
                    <a:pt x="33902" y="79055"/>
                    <a:pt x="33459" y="78871"/>
                    <a:pt x="32978" y="78723"/>
                  </a:cubicBezTo>
                  <a:lnTo>
                    <a:pt x="32978" y="78723"/>
                  </a:lnTo>
                  <a:cubicBezTo>
                    <a:pt x="33126" y="79092"/>
                    <a:pt x="33237" y="79462"/>
                    <a:pt x="33348" y="79795"/>
                  </a:cubicBezTo>
                  <a:cubicBezTo>
                    <a:pt x="33976" y="80202"/>
                    <a:pt x="34605" y="80608"/>
                    <a:pt x="35159" y="81089"/>
                  </a:cubicBezTo>
                  <a:cubicBezTo>
                    <a:pt x="34605" y="80830"/>
                    <a:pt x="34050" y="80608"/>
                    <a:pt x="33496" y="80386"/>
                  </a:cubicBezTo>
                  <a:lnTo>
                    <a:pt x="33496" y="80386"/>
                  </a:lnTo>
                  <a:cubicBezTo>
                    <a:pt x="33607" y="80830"/>
                    <a:pt x="33717" y="81274"/>
                    <a:pt x="33791" y="81680"/>
                  </a:cubicBezTo>
                  <a:cubicBezTo>
                    <a:pt x="34272" y="82050"/>
                    <a:pt x="34716" y="82383"/>
                    <a:pt x="35233" y="82679"/>
                  </a:cubicBezTo>
                  <a:cubicBezTo>
                    <a:pt x="35159" y="82198"/>
                    <a:pt x="35048" y="81754"/>
                    <a:pt x="34937" y="81311"/>
                  </a:cubicBezTo>
                  <a:lnTo>
                    <a:pt x="34937" y="81311"/>
                  </a:lnTo>
                  <a:cubicBezTo>
                    <a:pt x="35085" y="81791"/>
                    <a:pt x="35233" y="82272"/>
                    <a:pt x="35344" y="82753"/>
                  </a:cubicBezTo>
                  <a:cubicBezTo>
                    <a:pt x="35529" y="82900"/>
                    <a:pt x="35751" y="83011"/>
                    <a:pt x="35973" y="83122"/>
                  </a:cubicBezTo>
                  <a:cubicBezTo>
                    <a:pt x="35788" y="83085"/>
                    <a:pt x="35566" y="83011"/>
                    <a:pt x="35381" y="82937"/>
                  </a:cubicBezTo>
                  <a:lnTo>
                    <a:pt x="35381" y="82937"/>
                  </a:lnTo>
                  <a:cubicBezTo>
                    <a:pt x="35492" y="83418"/>
                    <a:pt x="35566" y="83936"/>
                    <a:pt x="35603" y="84416"/>
                  </a:cubicBezTo>
                  <a:cubicBezTo>
                    <a:pt x="35973" y="84638"/>
                    <a:pt x="36342" y="84823"/>
                    <a:pt x="36712" y="85008"/>
                  </a:cubicBezTo>
                  <a:cubicBezTo>
                    <a:pt x="36342" y="84897"/>
                    <a:pt x="35973" y="84786"/>
                    <a:pt x="35640" y="84675"/>
                  </a:cubicBezTo>
                  <a:lnTo>
                    <a:pt x="35640" y="84675"/>
                  </a:lnTo>
                  <a:cubicBezTo>
                    <a:pt x="35677" y="85156"/>
                    <a:pt x="35714" y="85636"/>
                    <a:pt x="35714" y="86154"/>
                  </a:cubicBezTo>
                  <a:cubicBezTo>
                    <a:pt x="36601" y="86597"/>
                    <a:pt x="37488" y="87004"/>
                    <a:pt x="38413" y="87337"/>
                  </a:cubicBezTo>
                  <a:cubicBezTo>
                    <a:pt x="37525" y="87115"/>
                    <a:pt x="36601" y="86856"/>
                    <a:pt x="35714" y="86560"/>
                  </a:cubicBezTo>
                  <a:cubicBezTo>
                    <a:pt x="35714" y="87041"/>
                    <a:pt x="35677" y="87522"/>
                    <a:pt x="35603" y="88039"/>
                  </a:cubicBezTo>
                  <a:cubicBezTo>
                    <a:pt x="35973" y="88224"/>
                    <a:pt x="36305" y="88372"/>
                    <a:pt x="36675" y="88557"/>
                  </a:cubicBezTo>
                  <a:cubicBezTo>
                    <a:pt x="36675" y="88335"/>
                    <a:pt x="36675" y="88113"/>
                    <a:pt x="36675" y="87891"/>
                  </a:cubicBezTo>
                  <a:cubicBezTo>
                    <a:pt x="36712" y="88150"/>
                    <a:pt x="36749" y="88372"/>
                    <a:pt x="36786" y="88594"/>
                  </a:cubicBezTo>
                  <a:cubicBezTo>
                    <a:pt x="37636" y="88964"/>
                    <a:pt x="38450" y="89333"/>
                    <a:pt x="39337" y="89629"/>
                  </a:cubicBezTo>
                  <a:cubicBezTo>
                    <a:pt x="38487" y="89407"/>
                    <a:pt x="37636" y="89185"/>
                    <a:pt x="36823" y="88890"/>
                  </a:cubicBezTo>
                  <a:lnTo>
                    <a:pt x="36823" y="88890"/>
                  </a:lnTo>
                  <a:cubicBezTo>
                    <a:pt x="36897" y="89370"/>
                    <a:pt x="36897" y="89851"/>
                    <a:pt x="36897" y="90295"/>
                  </a:cubicBezTo>
                  <a:cubicBezTo>
                    <a:pt x="39892" y="91589"/>
                    <a:pt x="43145" y="92365"/>
                    <a:pt x="46435" y="92587"/>
                  </a:cubicBezTo>
                  <a:cubicBezTo>
                    <a:pt x="43182" y="92513"/>
                    <a:pt x="39929" y="91921"/>
                    <a:pt x="36860" y="90812"/>
                  </a:cubicBezTo>
                  <a:cubicBezTo>
                    <a:pt x="36823" y="91108"/>
                    <a:pt x="36786" y="91367"/>
                    <a:pt x="36749" y="91662"/>
                  </a:cubicBezTo>
                  <a:cubicBezTo>
                    <a:pt x="39917" y="92711"/>
                    <a:pt x="43046" y="93308"/>
                    <a:pt x="45991" y="93308"/>
                  </a:cubicBezTo>
                  <a:cubicBezTo>
                    <a:pt x="48030" y="93308"/>
                    <a:pt x="49981" y="93022"/>
                    <a:pt x="51796" y="92402"/>
                  </a:cubicBezTo>
                  <a:cubicBezTo>
                    <a:pt x="49764" y="88337"/>
                    <a:pt x="49139" y="83436"/>
                    <a:pt x="48952" y="81184"/>
                  </a:cubicBezTo>
                  <a:lnTo>
                    <a:pt x="48952" y="81184"/>
                  </a:lnTo>
                  <a:cubicBezTo>
                    <a:pt x="49100" y="82250"/>
                    <a:pt x="49284" y="83351"/>
                    <a:pt x="49541" y="84379"/>
                  </a:cubicBezTo>
                  <a:cubicBezTo>
                    <a:pt x="49763" y="85451"/>
                    <a:pt x="50059" y="86524"/>
                    <a:pt x="50391" y="87559"/>
                  </a:cubicBezTo>
                  <a:cubicBezTo>
                    <a:pt x="50724" y="88594"/>
                    <a:pt x="51131" y="89629"/>
                    <a:pt x="51574" y="90664"/>
                  </a:cubicBezTo>
                  <a:cubicBezTo>
                    <a:pt x="51981" y="91478"/>
                    <a:pt x="52462" y="92254"/>
                    <a:pt x="53016" y="92993"/>
                  </a:cubicBezTo>
                  <a:cubicBezTo>
                    <a:pt x="51426" y="93881"/>
                    <a:pt x="49578" y="94361"/>
                    <a:pt x="47692" y="94509"/>
                  </a:cubicBezTo>
                  <a:cubicBezTo>
                    <a:pt x="47129" y="94560"/>
                    <a:pt x="46560" y="94582"/>
                    <a:pt x="45988" y="94582"/>
                  </a:cubicBezTo>
                  <a:cubicBezTo>
                    <a:pt x="44460" y="94582"/>
                    <a:pt x="42914" y="94419"/>
                    <a:pt x="41407" y="94176"/>
                  </a:cubicBezTo>
                  <a:cubicBezTo>
                    <a:pt x="37895" y="93622"/>
                    <a:pt x="34420" y="92624"/>
                    <a:pt x="30982" y="91552"/>
                  </a:cubicBezTo>
                  <a:cubicBezTo>
                    <a:pt x="30649" y="91219"/>
                    <a:pt x="30353" y="90886"/>
                    <a:pt x="30020" y="90516"/>
                  </a:cubicBezTo>
                  <a:lnTo>
                    <a:pt x="30020" y="90516"/>
                  </a:lnTo>
                  <a:cubicBezTo>
                    <a:pt x="32756" y="91441"/>
                    <a:pt x="35529" y="92291"/>
                    <a:pt x="38376" y="92772"/>
                  </a:cubicBezTo>
                  <a:cubicBezTo>
                    <a:pt x="37156" y="92476"/>
                    <a:pt x="35973" y="92106"/>
                    <a:pt x="34790" y="91736"/>
                  </a:cubicBezTo>
                  <a:lnTo>
                    <a:pt x="34605" y="91662"/>
                  </a:lnTo>
                  <a:cubicBezTo>
                    <a:pt x="33089" y="91145"/>
                    <a:pt x="31610" y="90627"/>
                    <a:pt x="30131" y="90036"/>
                  </a:cubicBezTo>
                  <a:cubicBezTo>
                    <a:pt x="29872" y="89962"/>
                    <a:pt x="29651" y="89851"/>
                    <a:pt x="29392" y="89777"/>
                  </a:cubicBezTo>
                  <a:cubicBezTo>
                    <a:pt x="28246" y="88372"/>
                    <a:pt x="27285" y="86819"/>
                    <a:pt x="26545" y="85156"/>
                  </a:cubicBezTo>
                  <a:lnTo>
                    <a:pt x="26545" y="85156"/>
                  </a:lnTo>
                  <a:cubicBezTo>
                    <a:pt x="27100" y="86671"/>
                    <a:pt x="27802" y="88150"/>
                    <a:pt x="28689" y="89518"/>
                  </a:cubicBezTo>
                  <a:cubicBezTo>
                    <a:pt x="28468" y="89407"/>
                    <a:pt x="28246" y="89333"/>
                    <a:pt x="28061" y="89259"/>
                  </a:cubicBezTo>
                  <a:cubicBezTo>
                    <a:pt x="26545" y="87115"/>
                    <a:pt x="25399" y="84712"/>
                    <a:pt x="24623" y="82161"/>
                  </a:cubicBezTo>
                  <a:lnTo>
                    <a:pt x="24623" y="82161"/>
                  </a:lnTo>
                  <a:cubicBezTo>
                    <a:pt x="25177" y="84527"/>
                    <a:pt x="26065" y="86819"/>
                    <a:pt x="27285" y="88964"/>
                  </a:cubicBezTo>
                  <a:cubicBezTo>
                    <a:pt x="25510" y="88298"/>
                    <a:pt x="23735" y="87633"/>
                    <a:pt x="21961" y="87004"/>
                  </a:cubicBezTo>
                  <a:cubicBezTo>
                    <a:pt x="19188" y="86080"/>
                    <a:pt x="16378" y="85267"/>
                    <a:pt x="13457" y="84823"/>
                  </a:cubicBezTo>
                  <a:cubicBezTo>
                    <a:pt x="12385" y="84638"/>
                    <a:pt x="11276" y="84564"/>
                    <a:pt x="10167" y="84564"/>
                  </a:cubicBezTo>
                  <a:cubicBezTo>
                    <a:pt x="9834" y="83603"/>
                    <a:pt x="9576" y="82605"/>
                    <a:pt x="9354" y="81606"/>
                  </a:cubicBezTo>
                  <a:lnTo>
                    <a:pt x="9354" y="81606"/>
                  </a:lnTo>
                  <a:cubicBezTo>
                    <a:pt x="9354" y="82605"/>
                    <a:pt x="9428" y="83566"/>
                    <a:pt x="9539" y="84564"/>
                  </a:cubicBezTo>
                  <a:lnTo>
                    <a:pt x="9058" y="84564"/>
                  </a:lnTo>
                  <a:cubicBezTo>
                    <a:pt x="8319" y="81237"/>
                    <a:pt x="8393" y="77724"/>
                    <a:pt x="9280" y="74360"/>
                  </a:cubicBezTo>
                  <a:lnTo>
                    <a:pt x="9280" y="74360"/>
                  </a:lnTo>
                  <a:cubicBezTo>
                    <a:pt x="8171" y="77614"/>
                    <a:pt x="7875" y="81163"/>
                    <a:pt x="8393" y="84601"/>
                  </a:cubicBezTo>
                  <a:cubicBezTo>
                    <a:pt x="8282" y="84601"/>
                    <a:pt x="8171" y="84638"/>
                    <a:pt x="8060" y="84638"/>
                  </a:cubicBezTo>
                  <a:cubicBezTo>
                    <a:pt x="7542" y="81015"/>
                    <a:pt x="7949" y="77281"/>
                    <a:pt x="9021" y="73732"/>
                  </a:cubicBezTo>
                  <a:cubicBezTo>
                    <a:pt x="10130" y="70072"/>
                    <a:pt x="11905" y="66596"/>
                    <a:pt x="13938" y="63306"/>
                  </a:cubicBezTo>
                  <a:lnTo>
                    <a:pt x="13938" y="63306"/>
                  </a:lnTo>
                  <a:cubicBezTo>
                    <a:pt x="11794" y="66522"/>
                    <a:pt x="9908" y="69961"/>
                    <a:pt x="8688" y="73621"/>
                  </a:cubicBezTo>
                  <a:cubicBezTo>
                    <a:pt x="7505" y="77170"/>
                    <a:pt x="6914" y="80978"/>
                    <a:pt x="7357" y="84712"/>
                  </a:cubicBezTo>
                  <a:cubicBezTo>
                    <a:pt x="6581" y="84823"/>
                    <a:pt x="5805" y="85008"/>
                    <a:pt x="5028" y="85230"/>
                  </a:cubicBezTo>
                  <a:cubicBezTo>
                    <a:pt x="4991" y="84527"/>
                    <a:pt x="4954" y="83788"/>
                    <a:pt x="4991" y="83085"/>
                  </a:cubicBezTo>
                  <a:cubicBezTo>
                    <a:pt x="4991" y="82235"/>
                    <a:pt x="5065" y="81422"/>
                    <a:pt x="5139" y="80571"/>
                  </a:cubicBezTo>
                  <a:cubicBezTo>
                    <a:pt x="5213" y="79758"/>
                    <a:pt x="5361" y="78945"/>
                    <a:pt x="5583" y="78131"/>
                  </a:cubicBezTo>
                  <a:cubicBezTo>
                    <a:pt x="5768" y="77318"/>
                    <a:pt x="6026" y="76504"/>
                    <a:pt x="6322" y="75728"/>
                  </a:cubicBezTo>
                  <a:lnTo>
                    <a:pt x="6322" y="75728"/>
                  </a:lnTo>
                  <a:cubicBezTo>
                    <a:pt x="5952" y="76504"/>
                    <a:pt x="5620" y="77281"/>
                    <a:pt x="5398" y="78094"/>
                  </a:cubicBezTo>
                  <a:cubicBezTo>
                    <a:pt x="5176" y="78871"/>
                    <a:pt x="4954" y="79721"/>
                    <a:pt x="4806" y="80534"/>
                  </a:cubicBezTo>
                  <a:cubicBezTo>
                    <a:pt x="4658" y="81385"/>
                    <a:pt x="4585" y="82198"/>
                    <a:pt x="4548" y="83048"/>
                  </a:cubicBezTo>
                  <a:cubicBezTo>
                    <a:pt x="4474" y="83899"/>
                    <a:pt x="4474" y="84749"/>
                    <a:pt x="4548" y="85599"/>
                  </a:cubicBezTo>
                  <a:lnTo>
                    <a:pt x="4548" y="85932"/>
                  </a:lnTo>
                  <a:lnTo>
                    <a:pt x="4880" y="85821"/>
                  </a:lnTo>
                  <a:cubicBezTo>
                    <a:pt x="6371" y="85378"/>
                    <a:pt x="7917" y="85198"/>
                    <a:pt x="9476" y="85198"/>
                  </a:cubicBezTo>
                  <a:cubicBezTo>
                    <a:pt x="10777" y="85198"/>
                    <a:pt x="12088" y="85323"/>
                    <a:pt x="13384" y="85525"/>
                  </a:cubicBezTo>
                  <a:cubicBezTo>
                    <a:pt x="16193" y="85969"/>
                    <a:pt x="19003" y="86782"/>
                    <a:pt x="21739" y="87670"/>
                  </a:cubicBezTo>
                  <a:cubicBezTo>
                    <a:pt x="23735" y="88335"/>
                    <a:pt x="25732" y="89038"/>
                    <a:pt x="27691" y="89740"/>
                  </a:cubicBezTo>
                  <a:cubicBezTo>
                    <a:pt x="27913" y="90073"/>
                    <a:pt x="28098" y="90368"/>
                    <a:pt x="28320" y="90701"/>
                  </a:cubicBezTo>
                  <a:cubicBezTo>
                    <a:pt x="24475" y="89444"/>
                    <a:pt x="20630" y="88150"/>
                    <a:pt x="16674" y="87152"/>
                  </a:cubicBezTo>
                  <a:cubicBezTo>
                    <a:pt x="14567" y="86634"/>
                    <a:pt x="12422" y="86191"/>
                    <a:pt x="10241" y="86043"/>
                  </a:cubicBezTo>
                  <a:cubicBezTo>
                    <a:pt x="9690" y="86002"/>
                    <a:pt x="9133" y="85978"/>
                    <a:pt x="8573" y="85978"/>
                  </a:cubicBezTo>
                  <a:cubicBezTo>
                    <a:pt x="7107" y="85978"/>
                    <a:pt x="5623" y="86143"/>
                    <a:pt x="4178" y="86597"/>
                  </a:cubicBezTo>
                  <a:cubicBezTo>
                    <a:pt x="3882" y="85599"/>
                    <a:pt x="3771" y="84490"/>
                    <a:pt x="3808" y="83381"/>
                  </a:cubicBezTo>
                  <a:cubicBezTo>
                    <a:pt x="3845" y="82087"/>
                    <a:pt x="4067" y="80830"/>
                    <a:pt x="4363" y="79536"/>
                  </a:cubicBezTo>
                  <a:cubicBezTo>
                    <a:pt x="4954" y="76985"/>
                    <a:pt x="5878" y="74508"/>
                    <a:pt x="6951" y="72105"/>
                  </a:cubicBezTo>
                  <a:cubicBezTo>
                    <a:pt x="7505" y="70922"/>
                    <a:pt x="8097" y="69702"/>
                    <a:pt x="8651" y="68519"/>
                  </a:cubicBezTo>
                  <a:cubicBezTo>
                    <a:pt x="9243" y="67336"/>
                    <a:pt x="9797" y="66153"/>
                    <a:pt x="10389" y="64970"/>
                  </a:cubicBezTo>
                  <a:cubicBezTo>
                    <a:pt x="10685" y="64378"/>
                    <a:pt x="10980" y="63787"/>
                    <a:pt x="11313" y="63195"/>
                  </a:cubicBezTo>
                  <a:cubicBezTo>
                    <a:pt x="11609" y="62603"/>
                    <a:pt x="11905" y="62012"/>
                    <a:pt x="12237" y="61420"/>
                  </a:cubicBezTo>
                  <a:lnTo>
                    <a:pt x="14123" y="57908"/>
                  </a:lnTo>
                  <a:lnTo>
                    <a:pt x="14123" y="57908"/>
                  </a:lnTo>
                  <a:cubicBezTo>
                    <a:pt x="13273" y="58943"/>
                    <a:pt x="12496" y="60016"/>
                    <a:pt x="11757" y="61125"/>
                  </a:cubicBezTo>
                  <a:cubicBezTo>
                    <a:pt x="11387" y="61679"/>
                    <a:pt x="11017" y="62234"/>
                    <a:pt x="10648" y="62825"/>
                  </a:cubicBezTo>
                  <a:cubicBezTo>
                    <a:pt x="10278" y="63380"/>
                    <a:pt x="9945" y="63934"/>
                    <a:pt x="9576" y="64526"/>
                  </a:cubicBezTo>
                  <a:cubicBezTo>
                    <a:pt x="9391" y="64822"/>
                    <a:pt x="9206" y="65191"/>
                    <a:pt x="9021" y="65487"/>
                  </a:cubicBezTo>
                  <a:cubicBezTo>
                    <a:pt x="8084" y="66538"/>
                    <a:pt x="7452" y="66912"/>
                    <a:pt x="7042" y="66912"/>
                  </a:cubicBezTo>
                  <a:cubicBezTo>
                    <a:pt x="6918" y="66912"/>
                    <a:pt x="6815" y="66878"/>
                    <a:pt x="6729" y="66818"/>
                  </a:cubicBezTo>
                  <a:lnTo>
                    <a:pt x="8393" y="63343"/>
                  </a:lnTo>
                  <a:lnTo>
                    <a:pt x="6396" y="66411"/>
                  </a:lnTo>
                  <a:cubicBezTo>
                    <a:pt x="6322" y="66227"/>
                    <a:pt x="6285" y="66005"/>
                    <a:pt x="6248" y="65783"/>
                  </a:cubicBezTo>
                  <a:cubicBezTo>
                    <a:pt x="7727" y="63047"/>
                    <a:pt x="9280" y="60311"/>
                    <a:pt x="10943" y="57649"/>
                  </a:cubicBezTo>
                  <a:lnTo>
                    <a:pt x="10943" y="57649"/>
                  </a:lnTo>
                  <a:cubicBezTo>
                    <a:pt x="9317" y="59905"/>
                    <a:pt x="7764" y="62197"/>
                    <a:pt x="6248" y="64526"/>
                  </a:cubicBezTo>
                  <a:cubicBezTo>
                    <a:pt x="6248" y="64452"/>
                    <a:pt x="6285" y="64415"/>
                    <a:pt x="6285" y="64415"/>
                  </a:cubicBezTo>
                  <a:cubicBezTo>
                    <a:pt x="5509" y="64119"/>
                    <a:pt x="5472" y="62382"/>
                    <a:pt x="5620" y="60718"/>
                  </a:cubicBezTo>
                  <a:cubicBezTo>
                    <a:pt x="5952" y="59461"/>
                    <a:pt x="6322" y="58167"/>
                    <a:pt x="6729" y="56910"/>
                  </a:cubicBezTo>
                  <a:cubicBezTo>
                    <a:pt x="7246" y="55283"/>
                    <a:pt x="7727" y="53694"/>
                    <a:pt x="8282" y="52067"/>
                  </a:cubicBezTo>
                  <a:lnTo>
                    <a:pt x="8282" y="52067"/>
                  </a:lnTo>
                  <a:cubicBezTo>
                    <a:pt x="7616" y="53287"/>
                    <a:pt x="6988" y="54544"/>
                    <a:pt x="6433" y="55801"/>
                  </a:cubicBezTo>
                  <a:cubicBezTo>
                    <a:pt x="6211" y="55024"/>
                    <a:pt x="6100" y="54174"/>
                    <a:pt x="6211" y="53324"/>
                  </a:cubicBezTo>
                  <a:lnTo>
                    <a:pt x="6211" y="53324"/>
                  </a:lnTo>
                  <a:cubicBezTo>
                    <a:pt x="5842" y="54396"/>
                    <a:pt x="5768" y="55579"/>
                    <a:pt x="6026" y="56725"/>
                  </a:cubicBezTo>
                  <a:cubicBezTo>
                    <a:pt x="5878" y="57095"/>
                    <a:pt x="5731" y="57502"/>
                    <a:pt x="5583" y="57908"/>
                  </a:cubicBezTo>
                  <a:cubicBezTo>
                    <a:pt x="5509" y="57649"/>
                    <a:pt x="5472" y="57354"/>
                    <a:pt x="5472" y="57095"/>
                  </a:cubicBezTo>
                  <a:cubicBezTo>
                    <a:pt x="5472" y="56503"/>
                    <a:pt x="5546" y="55875"/>
                    <a:pt x="5620" y="55246"/>
                  </a:cubicBezTo>
                  <a:lnTo>
                    <a:pt x="5620" y="55246"/>
                  </a:lnTo>
                  <a:cubicBezTo>
                    <a:pt x="5435" y="55838"/>
                    <a:pt x="5213" y="56429"/>
                    <a:pt x="5102" y="57058"/>
                  </a:cubicBezTo>
                  <a:cubicBezTo>
                    <a:pt x="5028" y="57649"/>
                    <a:pt x="4991" y="58278"/>
                    <a:pt x="5176" y="58906"/>
                  </a:cubicBezTo>
                  <a:cubicBezTo>
                    <a:pt x="5176" y="58943"/>
                    <a:pt x="5139" y="59017"/>
                    <a:pt x="5139" y="59054"/>
                  </a:cubicBezTo>
                  <a:cubicBezTo>
                    <a:pt x="4954" y="59535"/>
                    <a:pt x="4769" y="60052"/>
                    <a:pt x="4621" y="60533"/>
                  </a:cubicBezTo>
                  <a:cubicBezTo>
                    <a:pt x="4363" y="58832"/>
                    <a:pt x="4658" y="56799"/>
                    <a:pt x="4954" y="54692"/>
                  </a:cubicBezTo>
                  <a:cubicBezTo>
                    <a:pt x="5361" y="51808"/>
                    <a:pt x="5805" y="48518"/>
                    <a:pt x="4991" y="45449"/>
                  </a:cubicBezTo>
                  <a:cubicBezTo>
                    <a:pt x="2144" y="33951"/>
                    <a:pt x="7690" y="28406"/>
                    <a:pt x="10648" y="26335"/>
                  </a:cubicBezTo>
                  <a:cubicBezTo>
                    <a:pt x="11210" y="26235"/>
                    <a:pt x="11785" y="26186"/>
                    <a:pt x="12366" y="26186"/>
                  </a:cubicBezTo>
                  <a:cubicBezTo>
                    <a:pt x="13503" y="26186"/>
                    <a:pt x="14661" y="26375"/>
                    <a:pt x="15787" y="26742"/>
                  </a:cubicBezTo>
                  <a:cubicBezTo>
                    <a:pt x="14530" y="26113"/>
                    <a:pt x="13125" y="25744"/>
                    <a:pt x="11720" y="25633"/>
                  </a:cubicBezTo>
                  <a:cubicBezTo>
                    <a:pt x="11905" y="25522"/>
                    <a:pt x="12090" y="25448"/>
                    <a:pt x="12164" y="25411"/>
                  </a:cubicBezTo>
                  <a:cubicBezTo>
                    <a:pt x="12303" y="25402"/>
                    <a:pt x="12441" y="25398"/>
                    <a:pt x="12579" y="25398"/>
                  </a:cubicBezTo>
                  <a:close/>
                  <a:moveTo>
                    <a:pt x="63886" y="73621"/>
                  </a:moveTo>
                  <a:lnTo>
                    <a:pt x="144297" y="97356"/>
                  </a:lnTo>
                  <a:cubicBezTo>
                    <a:pt x="144814" y="97504"/>
                    <a:pt x="145147" y="97984"/>
                    <a:pt x="145184" y="98502"/>
                  </a:cubicBezTo>
                  <a:cubicBezTo>
                    <a:pt x="145184" y="99241"/>
                    <a:pt x="145147" y="100314"/>
                    <a:pt x="144814" y="101423"/>
                  </a:cubicBezTo>
                  <a:lnTo>
                    <a:pt x="143705" y="101053"/>
                  </a:lnTo>
                  <a:lnTo>
                    <a:pt x="142966" y="102236"/>
                  </a:lnTo>
                  <a:lnTo>
                    <a:pt x="143225" y="100905"/>
                  </a:lnTo>
                  <a:lnTo>
                    <a:pt x="142670" y="100720"/>
                  </a:lnTo>
                  <a:lnTo>
                    <a:pt x="141894" y="101903"/>
                  </a:lnTo>
                  <a:lnTo>
                    <a:pt x="142190" y="100535"/>
                  </a:lnTo>
                  <a:lnTo>
                    <a:pt x="141598" y="100351"/>
                  </a:lnTo>
                  <a:lnTo>
                    <a:pt x="140859" y="101534"/>
                  </a:lnTo>
                  <a:lnTo>
                    <a:pt x="141117" y="100203"/>
                  </a:lnTo>
                  <a:lnTo>
                    <a:pt x="140563" y="100018"/>
                  </a:lnTo>
                  <a:lnTo>
                    <a:pt x="139823" y="101201"/>
                  </a:lnTo>
                  <a:lnTo>
                    <a:pt x="140082" y="99870"/>
                  </a:lnTo>
                  <a:lnTo>
                    <a:pt x="139528" y="99685"/>
                  </a:lnTo>
                  <a:lnTo>
                    <a:pt x="138751" y="100868"/>
                  </a:lnTo>
                  <a:lnTo>
                    <a:pt x="138751" y="100868"/>
                  </a:lnTo>
                  <a:lnTo>
                    <a:pt x="139047" y="99537"/>
                  </a:lnTo>
                  <a:lnTo>
                    <a:pt x="138455" y="99352"/>
                  </a:lnTo>
                  <a:lnTo>
                    <a:pt x="137716" y="100535"/>
                  </a:lnTo>
                  <a:lnTo>
                    <a:pt x="137975" y="99168"/>
                  </a:lnTo>
                  <a:lnTo>
                    <a:pt x="137420" y="98983"/>
                  </a:lnTo>
                  <a:lnTo>
                    <a:pt x="136681" y="100166"/>
                  </a:lnTo>
                  <a:lnTo>
                    <a:pt x="136940" y="98835"/>
                  </a:lnTo>
                  <a:lnTo>
                    <a:pt x="136385" y="98650"/>
                  </a:lnTo>
                  <a:lnTo>
                    <a:pt x="135609" y="99833"/>
                  </a:lnTo>
                  <a:lnTo>
                    <a:pt x="135904" y="98502"/>
                  </a:lnTo>
                  <a:lnTo>
                    <a:pt x="135313" y="98317"/>
                  </a:lnTo>
                  <a:lnTo>
                    <a:pt x="134574" y="99500"/>
                  </a:lnTo>
                  <a:lnTo>
                    <a:pt x="134832" y="98169"/>
                  </a:lnTo>
                  <a:lnTo>
                    <a:pt x="134278" y="97984"/>
                  </a:lnTo>
                  <a:lnTo>
                    <a:pt x="133538" y="99131"/>
                  </a:lnTo>
                  <a:lnTo>
                    <a:pt x="133797" y="97837"/>
                  </a:lnTo>
                  <a:lnTo>
                    <a:pt x="133206" y="97652"/>
                  </a:lnTo>
                  <a:lnTo>
                    <a:pt x="132466" y="98798"/>
                  </a:lnTo>
                  <a:lnTo>
                    <a:pt x="132466" y="98798"/>
                  </a:lnTo>
                  <a:lnTo>
                    <a:pt x="132725" y="97467"/>
                  </a:lnTo>
                  <a:lnTo>
                    <a:pt x="132170" y="97282"/>
                  </a:lnTo>
                  <a:lnTo>
                    <a:pt x="131431" y="98465"/>
                  </a:lnTo>
                  <a:lnTo>
                    <a:pt x="131690" y="97134"/>
                  </a:lnTo>
                  <a:lnTo>
                    <a:pt x="131098" y="96949"/>
                  </a:lnTo>
                  <a:lnTo>
                    <a:pt x="130359" y="98132"/>
                  </a:lnTo>
                  <a:lnTo>
                    <a:pt x="130655" y="96801"/>
                  </a:lnTo>
                  <a:lnTo>
                    <a:pt x="130063" y="96617"/>
                  </a:lnTo>
                  <a:lnTo>
                    <a:pt x="129324" y="97763"/>
                  </a:lnTo>
                  <a:lnTo>
                    <a:pt x="129583" y="96469"/>
                  </a:lnTo>
                  <a:lnTo>
                    <a:pt x="129028" y="96247"/>
                  </a:lnTo>
                  <a:lnTo>
                    <a:pt x="128289" y="97430"/>
                  </a:lnTo>
                  <a:lnTo>
                    <a:pt x="128547" y="96099"/>
                  </a:lnTo>
                  <a:lnTo>
                    <a:pt x="127956" y="95914"/>
                  </a:lnTo>
                  <a:lnTo>
                    <a:pt x="127216" y="97097"/>
                  </a:lnTo>
                  <a:lnTo>
                    <a:pt x="127216" y="97097"/>
                  </a:lnTo>
                  <a:lnTo>
                    <a:pt x="127475" y="95766"/>
                  </a:lnTo>
                  <a:lnTo>
                    <a:pt x="126921" y="95581"/>
                  </a:lnTo>
                  <a:lnTo>
                    <a:pt x="126181" y="96727"/>
                  </a:lnTo>
                  <a:lnTo>
                    <a:pt x="126440" y="95433"/>
                  </a:lnTo>
                  <a:lnTo>
                    <a:pt x="125885" y="95249"/>
                  </a:lnTo>
                  <a:lnTo>
                    <a:pt x="125146" y="96395"/>
                  </a:lnTo>
                  <a:lnTo>
                    <a:pt x="125146" y="96395"/>
                  </a:lnTo>
                  <a:lnTo>
                    <a:pt x="125405" y="95101"/>
                  </a:lnTo>
                  <a:lnTo>
                    <a:pt x="124813" y="94879"/>
                  </a:lnTo>
                  <a:lnTo>
                    <a:pt x="124074" y="96062"/>
                  </a:lnTo>
                  <a:lnTo>
                    <a:pt x="124074" y="96062"/>
                  </a:lnTo>
                  <a:lnTo>
                    <a:pt x="124333" y="94731"/>
                  </a:lnTo>
                  <a:lnTo>
                    <a:pt x="123778" y="94546"/>
                  </a:lnTo>
                  <a:lnTo>
                    <a:pt x="123039" y="95692"/>
                  </a:lnTo>
                  <a:lnTo>
                    <a:pt x="123297" y="94398"/>
                  </a:lnTo>
                  <a:lnTo>
                    <a:pt x="122706" y="94213"/>
                  </a:lnTo>
                  <a:lnTo>
                    <a:pt x="122004" y="95360"/>
                  </a:lnTo>
                  <a:lnTo>
                    <a:pt x="122004" y="95360"/>
                  </a:lnTo>
                  <a:lnTo>
                    <a:pt x="122262" y="94066"/>
                  </a:lnTo>
                  <a:lnTo>
                    <a:pt x="121671" y="93881"/>
                  </a:lnTo>
                  <a:lnTo>
                    <a:pt x="120931" y="95027"/>
                  </a:lnTo>
                  <a:lnTo>
                    <a:pt x="121190" y="93733"/>
                  </a:lnTo>
                  <a:lnTo>
                    <a:pt x="120599" y="93548"/>
                  </a:lnTo>
                  <a:lnTo>
                    <a:pt x="119896" y="94657"/>
                  </a:lnTo>
                  <a:lnTo>
                    <a:pt x="120155" y="93363"/>
                  </a:lnTo>
                  <a:lnTo>
                    <a:pt x="119563" y="93178"/>
                  </a:lnTo>
                  <a:lnTo>
                    <a:pt x="118824" y="94324"/>
                  </a:lnTo>
                  <a:lnTo>
                    <a:pt x="119083" y="93030"/>
                  </a:lnTo>
                  <a:lnTo>
                    <a:pt x="118528" y="92846"/>
                  </a:lnTo>
                  <a:lnTo>
                    <a:pt x="117789" y="93992"/>
                  </a:lnTo>
                  <a:lnTo>
                    <a:pt x="118048" y="92698"/>
                  </a:lnTo>
                  <a:lnTo>
                    <a:pt x="117456" y="92513"/>
                  </a:lnTo>
                  <a:lnTo>
                    <a:pt x="116754" y="93622"/>
                  </a:lnTo>
                  <a:lnTo>
                    <a:pt x="117012" y="92365"/>
                  </a:lnTo>
                  <a:lnTo>
                    <a:pt x="116421" y="92143"/>
                  </a:lnTo>
                  <a:lnTo>
                    <a:pt x="115682" y="93289"/>
                  </a:lnTo>
                  <a:lnTo>
                    <a:pt x="115940" y="91995"/>
                  </a:lnTo>
                  <a:lnTo>
                    <a:pt x="115349" y="91810"/>
                  </a:lnTo>
                  <a:lnTo>
                    <a:pt x="114646" y="92956"/>
                  </a:lnTo>
                  <a:lnTo>
                    <a:pt x="114905" y="91662"/>
                  </a:lnTo>
                  <a:lnTo>
                    <a:pt x="114314" y="91478"/>
                  </a:lnTo>
                  <a:lnTo>
                    <a:pt x="113611" y="92587"/>
                  </a:lnTo>
                  <a:lnTo>
                    <a:pt x="113833" y="91330"/>
                  </a:lnTo>
                  <a:lnTo>
                    <a:pt x="113241" y="91108"/>
                  </a:lnTo>
                  <a:lnTo>
                    <a:pt x="112539" y="92254"/>
                  </a:lnTo>
                  <a:lnTo>
                    <a:pt x="112798" y="90960"/>
                  </a:lnTo>
                  <a:lnTo>
                    <a:pt x="112206" y="90775"/>
                  </a:lnTo>
                  <a:lnTo>
                    <a:pt x="111504" y="91884"/>
                  </a:lnTo>
                  <a:lnTo>
                    <a:pt x="111763" y="90627"/>
                  </a:lnTo>
                  <a:lnTo>
                    <a:pt x="111171" y="90442"/>
                  </a:lnTo>
                  <a:lnTo>
                    <a:pt x="110469" y="91552"/>
                  </a:lnTo>
                  <a:lnTo>
                    <a:pt x="110690" y="90295"/>
                  </a:lnTo>
                  <a:lnTo>
                    <a:pt x="110099" y="90110"/>
                  </a:lnTo>
                  <a:lnTo>
                    <a:pt x="109396" y="91219"/>
                  </a:lnTo>
                  <a:lnTo>
                    <a:pt x="109655" y="89962"/>
                  </a:lnTo>
                  <a:lnTo>
                    <a:pt x="109064" y="89740"/>
                  </a:lnTo>
                  <a:lnTo>
                    <a:pt x="108361" y="90849"/>
                  </a:lnTo>
                  <a:lnTo>
                    <a:pt x="108620" y="89592"/>
                  </a:lnTo>
                  <a:lnTo>
                    <a:pt x="108029" y="89407"/>
                  </a:lnTo>
                  <a:lnTo>
                    <a:pt x="107326" y="90516"/>
                  </a:lnTo>
                  <a:lnTo>
                    <a:pt x="107548" y="89259"/>
                  </a:lnTo>
                  <a:lnTo>
                    <a:pt x="106956" y="89075"/>
                  </a:lnTo>
                  <a:lnTo>
                    <a:pt x="106254" y="90184"/>
                  </a:lnTo>
                  <a:lnTo>
                    <a:pt x="106254" y="90184"/>
                  </a:lnTo>
                  <a:lnTo>
                    <a:pt x="106513" y="88927"/>
                  </a:lnTo>
                  <a:lnTo>
                    <a:pt x="105921" y="88742"/>
                  </a:lnTo>
                  <a:lnTo>
                    <a:pt x="105219" y="89851"/>
                  </a:lnTo>
                  <a:lnTo>
                    <a:pt x="105219" y="89851"/>
                  </a:lnTo>
                  <a:lnTo>
                    <a:pt x="105478" y="88594"/>
                  </a:lnTo>
                  <a:lnTo>
                    <a:pt x="104849" y="88372"/>
                  </a:lnTo>
                  <a:lnTo>
                    <a:pt x="104147" y="89481"/>
                  </a:lnTo>
                  <a:lnTo>
                    <a:pt x="104147" y="89481"/>
                  </a:lnTo>
                  <a:lnTo>
                    <a:pt x="104405" y="88224"/>
                  </a:lnTo>
                  <a:lnTo>
                    <a:pt x="103814" y="88039"/>
                  </a:lnTo>
                  <a:lnTo>
                    <a:pt x="103111" y="89148"/>
                  </a:lnTo>
                  <a:lnTo>
                    <a:pt x="103111" y="89148"/>
                  </a:lnTo>
                  <a:lnTo>
                    <a:pt x="103370" y="87891"/>
                  </a:lnTo>
                  <a:lnTo>
                    <a:pt x="102779" y="87707"/>
                  </a:lnTo>
                  <a:lnTo>
                    <a:pt x="102076" y="88816"/>
                  </a:lnTo>
                  <a:lnTo>
                    <a:pt x="102076" y="88816"/>
                  </a:lnTo>
                  <a:lnTo>
                    <a:pt x="102298" y="87559"/>
                  </a:lnTo>
                  <a:lnTo>
                    <a:pt x="101707" y="87374"/>
                  </a:lnTo>
                  <a:lnTo>
                    <a:pt x="101004" y="88446"/>
                  </a:lnTo>
                  <a:lnTo>
                    <a:pt x="101263" y="87226"/>
                  </a:lnTo>
                  <a:lnTo>
                    <a:pt x="100671" y="87004"/>
                  </a:lnTo>
                  <a:lnTo>
                    <a:pt x="99969" y="88113"/>
                  </a:lnTo>
                  <a:lnTo>
                    <a:pt x="100228" y="86856"/>
                  </a:lnTo>
                  <a:lnTo>
                    <a:pt x="99599" y="86671"/>
                  </a:lnTo>
                  <a:lnTo>
                    <a:pt x="98934" y="87781"/>
                  </a:lnTo>
                  <a:lnTo>
                    <a:pt x="98934" y="87781"/>
                  </a:lnTo>
                  <a:lnTo>
                    <a:pt x="99156" y="86524"/>
                  </a:lnTo>
                  <a:lnTo>
                    <a:pt x="98564" y="86339"/>
                  </a:lnTo>
                  <a:lnTo>
                    <a:pt x="97862" y="87411"/>
                  </a:lnTo>
                  <a:lnTo>
                    <a:pt x="97862" y="87411"/>
                  </a:lnTo>
                  <a:lnTo>
                    <a:pt x="98120" y="86191"/>
                  </a:lnTo>
                  <a:lnTo>
                    <a:pt x="97529" y="85969"/>
                  </a:lnTo>
                  <a:lnTo>
                    <a:pt x="96826" y="87078"/>
                  </a:lnTo>
                  <a:lnTo>
                    <a:pt x="97085" y="85858"/>
                  </a:lnTo>
                  <a:lnTo>
                    <a:pt x="96457" y="85636"/>
                  </a:lnTo>
                  <a:lnTo>
                    <a:pt x="95791" y="86745"/>
                  </a:lnTo>
                  <a:lnTo>
                    <a:pt x="95791" y="86745"/>
                  </a:lnTo>
                  <a:lnTo>
                    <a:pt x="96013" y="85488"/>
                  </a:lnTo>
                  <a:lnTo>
                    <a:pt x="95422" y="85303"/>
                  </a:lnTo>
                  <a:lnTo>
                    <a:pt x="94719" y="86376"/>
                  </a:lnTo>
                  <a:lnTo>
                    <a:pt x="94978" y="85156"/>
                  </a:lnTo>
                  <a:lnTo>
                    <a:pt x="94349" y="84971"/>
                  </a:lnTo>
                  <a:lnTo>
                    <a:pt x="93684" y="86043"/>
                  </a:lnTo>
                  <a:lnTo>
                    <a:pt x="93906" y="84823"/>
                  </a:lnTo>
                  <a:lnTo>
                    <a:pt x="93314" y="84601"/>
                  </a:lnTo>
                  <a:lnTo>
                    <a:pt x="92612" y="85710"/>
                  </a:lnTo>
                  <a:lnTo>
                    <a:pt x="92871" y="84490"/>
                  </a:lnTo>
                  <a:lnTo>
                    <a:pt x="92279" y="84268"/>
                  </a:lnTo>
                  <a:lnTo>
                    <a:pt x="91577" y="85340"/>
                  </a:lnTo>
                  <a:lnTo>
                    <a:pt x="91835" y="84120"/>
                  </a:lnTo>
                  <a:lnTo>
                    <a:pt x="91207" y="83936"/>
                  </a:lnTo>
                  <a:lnTo>
                    <a:pt x="90541" y="85008"/>
                  </a:lnTo>
                  <a:lnTo>
                    <a:pt x="90800" y="83788"/>
                  </a:lnTo>
                  <a:lnTo>
                    <a:pt x="90172" y="83603"/>
                  </a:lnTo>
                  <a:lnTo>
                    <a:pt x="89506" y="84675"/>
                  </a:lnTo>
                  <a:lnTo>
                    <a:pt x="89728" y="83455"/>
                  </a:lnTo>
                  <a:lnTo>
                    <a:pt x="89100" y="83270"/>
                  </a:lnTo>
                  <a:lnTo>
                    <a:pt x="88434" y="84342"/>
                  </a:lnTo>
                  <a:lnTo>
                    <a:pt x="88434" y="84342"/>
                  </a:lnTo>
                  <a:lnTo>
                    <a:pt x="88693" y="83122"/>
                  </a:lnTo>
                  <a:lnTo>
                    <a:pt x="88064" y="82900"/>
                  </a:lnTo>
                  <a:lnTo>
                    <a:pt x="87399" y="83973"/>
                  </a:lnTo>
                  <a:lnTo>
                    <a:pt x="87399" y="83973"/>
                  </a:lnTo>
                  <a:lnTo>
                    <a:pt x="87621" y="82789"/>
                  </a:lnTo>
                  <a:lnTo>
                    <a:pt x="87029" y="82568"/>
                  </a:lnTo>
                  <a:lnTo>
                    <a:pt x="86327" y="83640"/>
                  </a:lnTo>
                  <a:lnTo>
                    <a:pt x="86327" y="83640"/>
                  </a:lnTo>
                  <a:lnTo>
                    <a:pt x="86586" y="82420"/>
                  </a:lnTo>
                  <a:lnTo>
                    <a:pt x="85957" y="82235"/>
                  </a:lnTo>
                  <a:lnTo>
                    <a:pt x="85292" y="83307"/>
                  </a:lnTo>
                  <a:lnTo>
                    <a:pt x="85513" y="82087"/>
                  </a:lnTo>
                  <a:lnTo>
                    <a:pt x="84922" y="81902"/>
                  </a:lnTo>
                  <a:lnTo>
                    <a:pt x="84256" y="82937"/>
                  </a:lnTo>
                  <a:lnTo>
                    <a:pt x="84256" y="82937"/>
                  </a:lnTo>
                  <a:lnTo>
                    <a:pt x="84478" y="81754"/>
                  </a:lnTo>
                  <a:lnTo>
                    <a:pt x="83850" y="81532"/>
                  </a:lnTo>
                  <a:lnTo>
                    <a:pt x="83184" y="82605"/>
                  </a:lnTo>
                  <a:lnTo>
                    <a:pt x="83443" y="81422"/>
                  </a:lnTo>
                  <a:lnTo>
                    <a:pt x="82815" y="81200"/>
                  </a:lnTo>
                  <a:lnTo>
                    <a:pt x="82149" y="82272"/>
                  </a:lnTo>
                  <a:lnTo>
                    <a:pt x="82371" y="81052"/>
                  </a:lnTo>
                  <a:lnTo>
                    <a:pt x="81779" y="80867"/>
                  </a:lnTo>
                  <a:lnTo>
                    <a:pt x="81114" y="81902"/>
                  </a:lnTo>
                  <a:lnTo>
                    <a:pt x="81114" y="81902"/>
                  </a:lnTo>
                  <a:lnTo>
                    <a:pt x="81336" y="80719"/>
                  </a:lnTo>
                  <a:lnTo>
                    <a:pt x="80707" y="80534"/>
                  </a:lnTo>
                  <a:lnTo>
                    <a:pt x="80042" y="81569"/>
                  </a:lnTo>
                  <a:lnTo>
                    <a:pt x="80042" y="81569"/>
                  </a:lnTo>
                  <a:lnTo>
                    <a:pt x="80301" y="80386"/>
                  </a:lnTo>
                  <a:lnTo>
                    <a:pt x="79672" y="80165"/>
                  </a:lnTo>
                  <a:lnTo>
                    <a:pt x="79007" y="81237"/>
                  </a:lnTo>
                  <a:lnTo>
                    <a:pt x="79007" y="81237"/>
                  </a:lnTo>
                  <a:lnTo>
                    <a:pt x="79228" y="80017"/>
                  </a:lnTo>
                  <a:lnTo>
                    <a:pt x="78600" y="79832"/>
                  </a:lnTo>
                  <a:lnTo>
                    <a:pt x="77934" y="80867"/>
                  </a:lnTo>
                  <a:lnTo>
                    <a:pt x="78193" y="79684"/>
                  </a:lnTo>
                  <a:lnTo>
                    <a:pt x="77565" y="79499"/>
                  </a:lnTo>
                  <a:lnTo>
                    <a:pt x="76899" y="80534"/>
                  </a:lnTo>
                  <a:lnTo>
                    <a:pt x="77121" y="79351"/>
                  </a:lnTo>
                  <a:lnTo>
                    <a:pt x="76530" y="79129"/>
                  </a:lnTo>
                  <a:lnTo>
                    <a:pt x="75864" y="80202"/>
                  </a:lnTo>
                  <a:lnTo>
                    <a:pt x="76086" y="79018"/>
                  </a:lnTo>
                  <a:lnTo>
                    <a:pt x="75457" y="78797"/>
                  </a:lnTo>
                  <a:lnTo>
                    <a:pt x="74792" y="79832"/>
                  </a:lnTo>
                  <a:lnTo>
                    <a:pt x="74792" y="79832"/>
                  </a:lnTo>
                  <a:lnTo>
                    <a:pt x="75051" y="78649"/>
                  </a:lnTo>
                  <a:lnTo>
                    <a:pt x="74422" y="78464"/>
                  </a:lnTo>
                  <a:lnTo>
                    <a:pt x="73757" y="79499"/>
                  </a:lnTo>
                  <a:lnTo>
                    <a:pt x="73979" y="78316"/>
                  </a:lnTo>
                  <a:lnTo>
                    <a:pt x="73350" y="78131"/>
                  </a:lnTo>
                  <a:lnTo>
                    <a:pt x="72722" y="79166"/>
                  </a:lnTo>
                  <a:lnTo>
                    <a:pt x="72722" y="79166"/>
                  </a:lnTo>
                  <a:lnTo>
                    <a:pt x="72943" y="77983"/>
                  </a:lnTo>
                  <a:lnTo>
                    <a:pt x="72315" y="77761"/>
                  </a:lnTo>
                  <a:lnTo>
                    <a:pt x="71649" y="78797"/>
                  </a:lnTo>
                  <a:lnTo>
                    <a:pt x="71649" y="78797"/>
                  </a:lnTo>
                  <a:lnTo>
                    <a:pt x="71908" y="77651"/>
                  </a:lnTo>
                  <a:lnTo>
                    <a:pt x="71280" y="77429"/>
                  </a:lnTo>
                  <a:lnTo>
                    <a:pt x="70614" y="78464"/>
                  </a:lnTo>
                  <a:lnTo>
                    <a:pt x="70836" y="77318"/>
                  </a:lnTo>
                  <a:lnTo>
                    <a:pt x="70208" y="77096"/>
                  </a:lnTo>
                  <a:lnTo>
                    <a:pt x="69542" y="78131"/>
                  </a:lnTo>
                  <a:lnTo>
                    <a:pt x="69542" y="78131"/>
                  </a:lnTo>
                  <a:lnTo>
                    <a:pt x="69801" y="76948"/>
                  </a:lnTo>
                  <a:lnTo>
                    <a:pt x="69172" y="76763"/>
                  </a:lnTo>
                  <a:lnTo>
                    <a:pt x="68507" y="77761"/>
                  </a:lnTo>
                  <a:lnTo>
                    <a:pt x="68729" y="76615"/>
                  </a:lnTo>
                  <a:lnTo>
                    <a:pt x="68100" y="76394"/>
                  </a:lnTo>
                  <a:lnTo>
                    <a:pt x="67472" y="77429"/>
                  </a:lnTo>
                  <a:lnTo>
                    <a:pt x="67694" y="76283"/>
                  </a:lnTo>
                  <a:lnTo>
                    <a:pt x="67065" y="76061"/>
                  </a:lnTo>
                  <a:lnTo>
                    <a:pt x="66400" y="77096"/>
                  </a:lnTo>
                  <a:lnTo>
                    <a:pt x="66658" y="75913"/>
                  </a:lnTo>
                  <a:lnTo>
                    <a:pt x="65993" y="75728"/>
                  </a:lnTo>
                  <a:lnTo>
                    <a:pt x="65364" y="76726"/>
                  </a:lnTo>
                  <a:lnTo>
                    <a:pt x="65364" y="76726"/>
                  </a:lnTo>
                  <a:lnTo>
                    <a:pt x="65586" y="75580"/>
                  </a:lnTo>
                  <a:lnTo>
                    <a:pt x="64958" y="75358"/>
                  </a:lnTo>
                  <a:lnTo>
                    <a:pt x="64329" y="76394"/>
                  </a:lnTo>
                  <a:lnTo>
                    <a:pt x="64551" y="75247"/>
                  </a:lnTo>
                  <a:lnTo>
                    <a:pt x="63442" y="74878"/>
                  </a:lnTo>
                  <a:cubicBezTo>
                    <a:pt x="63516" y="74804"/>
                    <a:pt x="63590" y="74730"/>
                    <a:pt x="63627" y="74619"/>
                  </a:cubicBezTo>
                  <a:cubicBezTo>
                    <a:pt x="63701" y="74545"/>
                    <a:pt x="63738" y="74434"/>
                    <a:pt x="63775" y="74323"/>
                  </a:cubicBezTo>
                  <a:cubicBezTo>
                    <a:pt x="63849" y="74064"/>
                    <a:pt x="63886" y="73843"/>
                    <a:pt x="63886" y="73621"/>
                  </a:cubicBezTo>
                  <a:close/>
                  <a:moveTo>
                    <a:pt x="64551" y="77096"/>
                  </a:moveTo>
                  <a:cubicBezTo>
                    <a:pt x="64552" y="77096"/>
                    <a:pt x="65735" y="77503"/>
                    <a:pt x="67841" y="78205"/>
                  </a:cubicBezTo>
                  <a:cubicBezTo>
                    <a:pt x="69949" y="78908"/>
                    <a:pt x="72980" y="79906"/>
                    <a:pt x="76567" y="81163"/>
                  </a:cubicBezTo>
                  <a:cubicBezTo>
                    <a:pt x="80190" y="82383"/>
                    <a:pt x="84404" y="83788"/>
                    <a:pt x="88878" y="85340"/>
                  </a:cubicBezTo>
                  <a:cubicBezTo>
                    <a:pt x="93388" y="86856"/>
                    <a:pt x="98194" y="88520"/>
                    <a:pt x="102964" y="90147"/>
                  </a:cubicBezTo>
                  <a:cubicBezTo>
                    <a:pt x="107770" y="91810"/>
                    <a:pt x="112576" y="93474"/>
                    <a:pt x="117049" y="95027"/>
                  </a:cubicBezTo>
                  <a:cubicBezTo>
                    <a:pt x="121560" y="96580"/>
                    <a:pt x="125738" y="98058"/>
                    <a:pt x="129324" y="99315"/>
                  </a:cubicBezTo>
                  <a:cubicBezTo>
                    <a:pt x="132910" y="100572"/>
                    <a:pt x="135904" y="101645"/>
                    <a:pt x="138012" y="102347"/>
                  </a:cubicBezTo>
                  <a:cubicBezTo>
                    <a:pt x="140082" y="103123"/>
                    <a:pt x="141302" y="103530"/>
                    <a:pt x="141302" y="103530"/>
                  </a:cubicBezTo>
                  <a:cubicBezTo>
                    <a:pt x="141302" y="103530"/>
                    <a:pt x="140082" y="103123"/>
                    <a:pt x="137975" y="102421"/>
                  </a:cubicBezTo>
                  <a:cubicBezTo>
                    <a:pt x="135868" y="101718"/>
                    <a:pt x="132873" y="100720"/>
                    <a:pt x="129250" y="99500"/>
                  </a:cubicBezTo>
                  <a:cubicBezTo>
                    <a:pt x="125664" y="98280"/>
                    <a:pt x="121449" y="96875"/>
                    <a:pt x="116975" y="95323"/>
                  </a:cubicBezTo>
                  <a:cubicBezTo>
                    <a:pt x="112465" y="93770"/>
                    <a:pt x="107659" y="92143"/>
                    <a:pt x="102853" y="90479"/>
                  </a:cubicBezTo>
                  <a:cubicBezTo>
                    <a:pt x="98083" y="88853"/>
                    <a:pt x="93277" y="87189"/>
                    <a:pt x="88767" y="85636"/>
                  </a:cubicBezTo>
                  <a:cubicBezTo>
                    <a:pt x="84293" y="84083"/>
                    <a:pt x="80116" y="82605"/>
                    <a:pt x="76493" y="81348"/>
                  </a:cubicBezTo>
                  <a:cubicBezTo>
                    <a:pt x="72906" y="80091"/>
                    <a:pt x="69949" y="79018"/>
                    <a:pt x="67841" y="78279"/>
                  </a:cubicBezTo>
                  <a:cubicBezTo>
                    <a:pt x="65734" y="77540"/>
                    <a:pt x="64551" y="77096"/>
                    <a:pt x="64551" y="77096"/>
                  </a:cubicBezTo>
                  <a:close/>
                  <a:moveTo>
                    <a:pt x="52784" y="0"/>
                  </a:moveTo>
                  <a:cubicBezTo>
                    <a:pt x="52418" y="0"/>
                    <a:pt x="52052" y="17"/>
                    <a:pt x="51685" y="49"/>
                  </a:cubicBezTo>
                  <a:cubicBezTo>
                    <a:pt x="49208" y="234"/>
                    <a:pt x="46805" y="1121"/>
                    <a:pt x="44698" y="2378"/>
                  </a:cubicBezTo>
                  <a:cubicBezTo>
                    <a:pt x="42590" y="3635"/>
                    <a:pt x="40668" y="5188"/>
                    <a:pt x="39004" y="7000"/>
                  </a:cubicBezTo>
                  <a:cubicBezTo>
                    <a:pt x="37378" y="8811"/>
                    <a:pt x="35936" y="10807"/>
                    <a:pt x="34937" y="13063"/>
                  </a:cubicBezTo>
                  <a:lnTo>
                    <a:pt x="33976" y="14468"/>
                  </a:lnTo>
                  <a:lnTo>
                    <a:pt x="33865" y="14579"/>
                  </a:lnTo>
                  <a:lnTo>
                    <a:pt x="33865" y="14726"/>
                  </a:lnTo>
                  <a:cubicBezTo>
                    <a:pt x="33717" y="16723"/>
                    <a:pt x="33828" y="18793"/>
                    <a:pt x="34531" y="20753"/>
                  </a:cubicBezTo>
                  <a:cubicBezTo>
                    <a:pt x="34679" y="21122"/>
                    <a:pt x="34864" y="21455"/>
                    <a:pt x="35048" y="21788"/>
                  </a:cubicBezTo>
                  <a:cubicBezTo>
                    <a:pt x="34605" y="22638"/>
                    <a:pt x="32054" y="27222"/>
                    <a:pt x="26138" y="28443"/>
                  </a:cubicBezTo>
                  <a:cubicBezTo>
                    <a:pt x="24142" y="27259"/>
                    <a:pt x="21961" y="25929"/>
                    <a:pt x="19743" y="24524"/>
                  </a:cubicBezTo>
                  <a:lnTo>
                    <a:pt x="19595" y="24450"/>
                  </a:lnTo>
                  <a:lnTo>
                    <a:pt x="19410" y="24450"/>
                  </a:lnTo>
                  <a:cubicBezTo>
                    <a:pt x="19373" y="24450"/>
                    <a:pt x="18264" y="24524"/>
                    <a:pt x="16045" y="25115"/>
                  </a:cubicBezTo>
                  <a:cubicBezTo>
                    <a:pt x="14914" y="24581"/>
                    <a:pt x="13783" y="24314"/>
                    <a:pt x="12606" y="24314"/>
                  </a:cubicBezTo>
                  <a:cubicBezTo>
                    <a:pt x="12398" y="24314"/>
                    <a:pt x="12189" y="24322"/>
                    <a:pt x="11979" y="24339"/>
                  </a:cubicBezTo>
                  <a:lnTo>
                    <a:pt x="11905" y="24339"/>
                  </a:lnTo>
                  <a:lnTo>
                    <a:pt x="11831" y="24376"/>
                  </a:lnTo>
                  <a:cubicBezTo>
                    <a:pt x="11683" y="24450"/>
                    <a:pt x="0" y="29884"/>
                    <a:pt x="3956" y="45745"/>
                  </a:cubicBezTo>
                  <a:cubicBezTo>
                    <a:pt x="4732" y="48592"/>
                    <a:pt x="4289" y="51623"/>
                    <a:pt x="3882" y="54544"/>
                  </a:cubicBezTo>
                  <a:cubicBezTo>
                    <a:pt x="3475" y="57465"/>
                    <a:pt x="3069" y="60274"/>
                    <a:pt x="4067" y="62456"/>
                  </a:cubicBezTo>
                  <a:cubicBezTo>
                    <a:pt x="3919" y="62936"/>
                    <a:pt x="3808" y="63454"/>
                    <a:pt x="3660" y="63971"/>
                  </a:cubicBezTo>
                  <a:cubicBezTo>
                    <a:pt x="3475" y="64822"/>
                    <a:pt x="3291" y="65635"/>
                    <a:pt x="3180" y="66522"/>
                  </a:cubicBezTo>
                  <a:lnTo>
                    <a:pt x="3069" y="67151"/>
                  </a:lnTo>
                  <a:cubicBezTo>
                    <a:pt x="3069" y="67373"/>
                    <a:pt x="3032" y="67595"/>
                    <a:pt x="3032" y="67816"/>
                  </a:cubicBezTo>
                  <a:lnTo>
                    <a:pt x="2958" y="68445"/>
                  </a:lnTo>
                  <a:cubicBezTo>
                    <a:pt x="2958" y="68667"/>
                    <a:pt x="2958" y="68888"/>
                    <a:pt x="2958" y="69110"/>
                  </a:cubicBezTo>
                  <a:cubicBezTo>
                    <a:pt x="2958" y="69554"/>
                    <a:pt x="2958" y="69998"/>
                    <a:pt x="2958" y="70441"/>
                  </a:cubicBezTo>
                  <a:cubicBezTo>
                    <a:pt x="3032" y="70885"/>
                    <a:pt x="3069" y="71329"/>
                    <a:pt x="3106" y="71772"/>
                  </a:cubicBezTo>
                  <a:lnTo>
                    <a:pt x="3143" y="71846"/>
                  </a:lnTo>
                  <a:lnTo>
                    <a:pt x="3180" y="71920"/>
                  </a:lnTo>
                  <a:cubicBezTo>
                    <a:pt x="3291" y="72179"/>
                    <a:pt x="3438" y="72438"/>
                    <a:pt x="3586" y="72660"/>
                  </a:cubicBezTo>
                  <a:cubicBezTo>
                    <a:pt x="3697" y="72918"/>
                    <a:pt x="3845" y="73177"/>
                    <a:pt x="3993" y="73399"/>
                  </a:cubicBezTo>
                  <a:cubicBezTo>
                    <a:pt x="4252" y="73806"/>
                    <a:pt x="4511" y="74175"/>
                    <a:pt x="4806" y="74545"/>
                  </a:cubicBezTo>
                  <a:cubicBezTo>
                    <a:pt x="4215" y="76098"/>
                    <a:pt x="3697" y="77688"/>
                    <a:pt x="3328" y="79314"/>
                  </a:cubicBezTo>
                  <a:cubicBezTo>
                    <a:pt x="2995" y="80608"/>
                    <a:pt x="2773" y="81976"/>
                    <a:pt x="2736" y="83344"/>
                  </a:cubicBezTo>
                  <a:cubicBezTo>
                    <a:pt x="2699" y="84712"/>
                    <a:pt x="2810" y="86154"/>
                    <a:pt x="3328" y="87485"/>
                  </a:cubicBezTo>
                  <a:lnTo>
                    <a:pt x="3512" y="88002"/>
                  </a:lnTo>
                  <a:lnTo>
                    <a:pt x="4030" y="87817"/>
                  </a:lnTo>
                  <a:cubicBezTo>
                    <a:pt x="5485" y="87258"/>
                    <a:pt x="7045" y="87058"/>
                    <a:pt x="8631" y="87058"/>
                  </a:cubicBezTo>
                  <a:cubicBezTo>
                    <a:pt x="9141" y="87058"/>
                    <a:pt x="9654" y="87079"/>
                    <a:pt x="10167" y="87115"/>
                  </a:cubicBezTo>
                  <a:cubicBezTo>
                    <a:pt x="12237" y="87263"/>
                    <a:pt x="14345" y="87670"/>
                    <a:pt x="16415" y="88187"/>
                  </a:cubicBezTo>
                  <a:cubicBezTo>
                    <a:pt x="20556" y="89259"/>
                    <a:pt x="24586" y="90664"/>
                    <a:pt x="28689" y="91958"/>
                  </a:cubicBezTo>
                  <a:cubicBezTo>
                    <a:pt x="32793" y="93289"/>
                    <a:pt x="36934" y="94546"/>
                    <a:pt x="41222" y="95286"/>
                  </a:cubicBezTo>
                  <a:cubicBezTo>
                    <a:pt x="42783" y="95528"/>
                    <a:pt x="44383" y="95692"/>
                    <a:pt x="45993" y="95692"/>
                  </a:cubicBezTo>
                  <a:cubicBezTo>
                    <a:pt x="46596" y="95692"/>
                    <a:pt x="47199" y="95669"/>
                    <a:pt x="47803" y="95618"/>
                  </a:cubicBezTo>
                  <a:cubicBezTo>
                    <a:pt x="49985" y="95433"/>
                    <a:pt x="52203" y="94805"/>
                    <a:pt x="54125" y="93622"/>
                  </a:cubicBezTo>
                  <a:lnTo>
                    <a:pt x="54606" y="93326"/>
                  </a:lnTo>
                  <a:lnTo>
                    <a:pt x="54273" y="92846"/>
                  </a:lnTo>
                  <a:cubicBezTo>
                    <a:pt x="53719" y="91958"/>
                    <a:pt x="53201" y="91034"/>
                    <a:pt x="52683" y="90110"/>
                  </a:cubicBezTo>
                  <a:cubicBezTo>
                    <a:pt x="52499" y="89777"/>
                    <a:pt x="52314" y="89444"/>
                    <a:pt x="52129" y="89075"/>
                  </a:cubicBezTo>
                  <a:cubicBezTo>
                    <a:pt x="52757" y="87928"/>
                    <a:pt x="53793" y="86967"/>
                    <a:pt x="53793" y="86930"/>
                  </a:cubicBezTo>
                  <a:lnTo>
                    <a:pt x="54014" y="86745"/>
                  </a:lnTo>
                  <a:lnTo>
                    <a:pt x="53977" y="86450"/>
                  </a:lnTo>
                  <a:cubicBezTo>
                    <a:pt x="53423" y="83788"/>
                    <a:pt x="53349" y="81385"/>
                    <a:pt x="53349" y="80275"/>
                  </a:cubicBezTo>
                  <a:lnTo>
                    <a:pt x="53349" y="80275"/>
                  </a:lnTo>
                  <a:cubicBezTo>
                    <a:pt x="53547" y="80290"/>
                    <a:pt x="53740" y="80296"/>
                    <a:pt x="53927" y="80296"/>
                  </a:cubicBezTo>
                  <a:cubicBezTo>
                    <a:pt x="54717" y="80296"/>
                    <a:pt x="55379" y="80187"/>
                    <a:pt x="55678" y="80128"/>
                  </a:cubicBezTo>
                  <a:cubicBezTo>
                    <a:pt x="56328" y="80384"/>
                    <a:pt x="56977" y="80467"/>
                    <a:pt x="57543" y="80467"/>
                  </a:cubicBezTo>
                  <a:cubicBezTo>
                    <a:pt x="58200" y="80467"/>
                    <a:pt x="58744" y="80355"/>
                    <a:pt x="59042" y="80275"/>
                  </a:cubicBezTo>
                  <a:cubicBezTo>
                    <a:pt x="59449" y="80497"/>
                    <a:pt x="59930" y="80608"/>
                    <a:pt x="60410" y="80608"/>
                  </a:cubicBezTo>
                  <a:cubicBezTo>
                    <a:pt x="60928" y="80608"/>
                    <a:pt x="61482" y="80497"/>
                    <a:pt x="62000" y="80202"/>
                  </a:cubicBezTo>
                  <a:cubicBezTo>
                    <a:pt x="62850" y="79684"/>
                    <a:pt x="63368" y="78908"/>
                    <a:pt x="63516" y="77946"/>
                  </a:cubicBezTo>
                  <a:cubicBezTo>
                    <a:pt x="68914" y="79758"/>
                    <a:pt x="107881" y="93437"/>
                    <a:pt x="141228" y="105194"/>
                  </a:cubicBezTo>
                  <a:cubicBezTo>
                    <a:pt x="141561" y="105305"/>
                    <a:pt x="141894" y="105342"/>
                    <a:pt x="142226" y="105342"/>
                  </a:cubicBezTo>
                  <a:cubicBezTo>
                    <a:pt x="143003" y="105342"/>
                    <a:pt x="143779" y="105046"/>
                    <a:pt x="144334" y="104454"/>
                  </a:cubicBezTo>
                  <a:cubicBezTo>
                    <a:pt x="145961" y="102717"/>
                    <a:pt x="146293" y="100240"/>
                    <a:pt x="146256" y="98502"/>
                  </a:cubicBezTo>
                  <a:cubicBezTo>
                    <a:pt x="146256" y="97467"/>
                    <a:pt x="145554" y="96580"/>
                    <a:pt x="144593" y="96321"/>
                  </a:cubicBezTo>
                  <a:lnTo>
                    <a:pt x="64292" y="72623"/>
                  </a:lnTo>
                  <a:cubicBezTo>
                    <a:pt x="65032" y="71476"/>
                    <a:pt x="66104" y="68778"/>
                    <a:pt x="65216" y="63824"/>
                  </a:cubicBezTo>
                  <a:cubicBezTo>
                    <a:pt x="65180" y="63787"/>
                    <a:pt x="64514" y="59165"/>
                    <a:pt x="66547" y="54322"/>
                  </a:cubicBezTo>
                  <a:lnTo>
                    <a:pt x="66621" y="54137"/>
                  </a:lnTo>
                  <a:lnTo>
                    <a:pt x="64551" y="46299"/>
                  </a:lnTo>
                  <a:lnTo>
                    <a:pt x="57637" y="40976"/>
                  </a:lnTo>
                  <a:lnTo>
                    <a:pt x="55382" y="40902"/>
                  </a:lnTo>
                  <a:lnTo>
                    <a:pt x="53053" y="38794"/>
                  </a:lnTo>
                  <a:cubicBezTo>
                    <a:pt x="54162" y="37463"/>
                    <a:pt x="55197" y="36465"/>
                    <a:pt x="55715" y="35985"/>
                  </a:cubicBezTo>
                  <a:cubicBezTo>
                    <a:pt x="55863" y="36095"/>
                    <a:pt x="56048" y="36206"/>
                    <a:pt x="56196" y="36354"/>
                  </a:cubicBezTo>
                  <a:cubicBezTo>
                    <a:pt x="56460" y="36531"/>
                    <a:pt x="56752" y="36615"/>
                    <a:pt x="57045" y="36615"/>
                  </a:cubicBezTo>
                  <a:cubicBezTo>
                    <a:pt x="57244" y="36615"/>
                    <a:pt x="57444" y="36577"/>
                    <a:pt x="57637" y="36502"/>
                  </a:cubicBezTo>
                  <a:cubicBezTo>
                    <a:pt x="58081" y="36280"/>
                    <a:pt x="58414" y="35837"/>
                    <a:pt x="58451" y="35319"/>
                  </a:cubicBezTo>
                  <a:lnTo>
                    <a:pt x="58562" y="34284"/>
                  </a:lnTo>
                  <a:cubicBezTo>
                    <a:pt x="59079" y="33729"/>
                    <a:pt x="59338" y="33175"/>
                    <a:pt x="59597" y="32694"/>
                  </a:cubicBezTo>
                  <a:cubicBezTo>
                    <a:pt x="59708" y="32435"/>
                    <a:pt x="59819" y="32177"/>
                    <a:pt x="59967" y="31992"/>
                  </a:cubicBezTo>
                  <a:cubicBezTo>
                    <a:pt x="60115" y="31733"/>
                    <a:pt x="60558" y="31474"/>
                    <a:pt x="60965" y="31215"/>
                  </a:cubicBezTo>
                  <a:cubicBezTo>
                    <a:pt x="61409" y="30920"/>
                    <a:pt x="61889" y="30587"/>
                    <a:pt x="62222" y="30217"/>
                  </a:cubicBezTo>
                  <a:cubicBezTo>
                    <a:pt x="63664" y="31252"/>
                    <a:pt x="65106" y="32287"/>
                    <a:pt x="66584" y="33286"/>
                  </a:cubicBezTo>
                  <a:lnTo>
                    <a:pt x="67028" y="33618"/>
                  </a:lnTo>
                  <a:lnTo>
                    <a:pt x="67361" y="33138"/>
                  </a:lnTo>
                  <a:lnTo>
                    <a:pt x="67657" y="32657"/>
                  </a:lnTo>
                  <a:lnTo>
                    <a:pt x="67804" y="32435"/>
                  </a:lnTo>
                  <a:lnTo>
                    <a:pt x="67694" y="32177"/>
                  </a:lnTo>
                  <a:lnTo>
                    <a:pt x="65401" y="26150"/>
                  </a:lnTo>
                  <a:cubicBezTo>
                    <a:pt x="67102" y="24487"/>
                    <a:pt x="68396" y="22342"/>
                    <a:pt x="68914" y="20013"/>
                  </a:cubicBezTo>
                  <a:cubicBezTo>
                    <a:pt x="69468" y="17536"/>
                    <a:pt x="69209" y="14948"/>
                    <a:pt x="68396" y="12619"/>
                  </a:cubicBezTo>
                  <a:cubicBezTo>
                    <a:pt x="67583" y="10290"/>
                    <a:pt x="66252" y="8146"/>
                    <a:pt x="64625" y="6297"/>
                  </a:cubicBezTo>
                  <a:cubicBezTo>
                    <a:pt x="62998" y="4449"/>
                    <a:pt x="61076" y="2896"/>
                    <a:pt x="58931" y="1676"/>
                  </a:cubicBezTo>
                  <a:cubicBezTo>
                    <a:pt x="57859" y="1084"/>
                    <a:pt x="56676" y="567"/>
                    <a:pt x="55456" y="308"/>
                  </a:cubicBezTo>
                  <a:cubicBezTo>
                    <a:pt x="54566" y="98"/>
                    <a:pt x="53675" y="0"/>
                    <a:pt x="5278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2" name="Google Shape;1582;p64"/>
            <p:cNvSpPr/>
            <p:nvPr/>
          </p:nvSpPr>
          <p:spPr>
            <a:xfrm>
              <a:off x="2288650" y="4736525"/>
              <a:ext cx="27750" cy="37000"/>
            </a:xfrm>
            <a:custGeom>
              <a:rect b="b" l="l" r="r" t="t"/>
              <a:pathLst>
                <a:path extrusionOk="0" h="1480" w="1110">
                  <a:moveTo>
                    <a:pt x="185" y="0"/>
                  </a:moveTo>
                  <a:cubicBezTo>
                    <a:pt x="148" y="370"/>
                    <a:pt x="74" y="740"/>
                    <a:pt x="0" y="1036"/>
                  </a:cubicBezTo>
                  <a:cubicBezTo>
                    <a:pt x="296" y="1184"/>
                    <a:pt x="555" y="1331"/>
                    <a:pt x="851" y="1479"/>
                  </a:cubicBezTo>
                  <a:cubicBezTo>
                    <a:pt x="924" y="1147"/>
                    <a:pt x="1035" y="777"/>
                    <a:pt x="1109" y="407"/>
                  </a:cubicBezTo>
                  <a:cubicBezTo>
                    <a:pt x="777" y="259"/>
                    <a:pt x="481" y="148"/>
                    <a:pt x="18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3" name="Google Shape;1583;p64"/>
            <p:cNvSpPr/>
            <p:nvPr/>
          </p:nvSpPr>
          <p:spPr>
            <a:xfrm>
              <a:off x="2313600" y="4794750"/>
              <a:ext cx="35150" cy="32375"/>
            </a:xfrm>
            <a:custGeom>
              <a:rect b="b" l="l" r="r" t="t"/>
              <a:pathLst>
                <a:path extrusionOk="0" h="1295" w="1406">
                  <a:moveTo>
                    <a:pt x="222" y="1"/>
                  </a:moveTo>
                  <a:cubicBezTo>
                    <a:pt x="148" y="296"/>
                    <a:pt x="74" y="592"/>
                    <a:pt x="0" y="851"/>
                  </a:cubicBezTo>
                  <a:cubicBezTo>
                    <a:pt x="370" y="999"/>
                    <a:pt x="777" y="1147"/>
                    <a:pt x="1147" y="1295"/>
                  </a:cubicBezTo>
                  <a:cubicBezTo>
                    <a:pt x="1257" y="1036"/>
                    <a:pt x="1331" y="740"/>
                    <a:pt x="1405" y="481"/>
                  </a:cubicBezTo>
                  <a:cubicBezTo>
                    <a:pt x="999" y="333"/>
                    <a:pt x="629" y="149"/>
                    <a:pt x="22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4" name="Google Shape;1584;p64"/>
            <p:cNvSpPr/>
            <p:nvPr/>
          </p:nvSpPr>
          <p:spPr>
            <a:xfrm>
              <a:off x="2274775" y="4779050"/>
              <a:ext cx="30525" cy="31450"/>
            </a:xfrm>
            <a:custGeom>
              <a:rect b="b" l="l" r="r" t="t"/>
              <a:pathLst>
                <a:path extrusionOk="0" h="1258" w="1221">
                  <a:moveTo>
                    <a:pt x="407" y="0"/>
                  </a:moveTo>
                  <a:cubicBezTo>
                    <a:pt x="296" y="370"/>
                    <a:pt x="149" y="666"/>
                    <a:pt x="1" y="887"/>
                  </a:cubicBezTo>
                  <a:cubicBezTo>
                    <a:pt x="333" y="998"/>
                    <a:pt x="629" y="1146"/>
                    <a:pt x="925" y="1257"/>
                  </a:cubicBezTo>
                  <a:cubicBezTo>
                    <a:pt x="1036" y="961"/>
                    <a:pt x="1147" y="666"/>
                    <a:pt x="1221" y="370"/>
                  </a:cubicBezTo>
                  <a:cubicBezTo>
                    <a:pt x="962" y="259"/>
                    <a:pt x="666" y="148"/>
                    <a:pt x="40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5" name="Google Shape;1585;p64"/>
            <p:cNvSpPr/>
            <p:nvPr/>
          </p:nvSpPr>
          <p:spPr>
            <a:xfrm>
              <a:off x="2292350" y="4644100"/>
              <a:ext cx="31450" cy="45300"/>
            </a:xfrm>
            <a:custGeom>
              <a:rect b="b" l="l" r="r" t="t"/>
              <a:pathLst>
                <a:path extrusionOk="0" h="1812" w="1258">
                  <a:moveTo>
                    <a:pt x="0" y="0"/>
                  </a:moveTo>
                  <a:lnTo>
                    <a:pt x="0" y="0"/>
                  </a:lnTo>
                  <a:cubicBezTo>
                    <a:pt x="74" y="407"/>
                    <a:pt x="74" y="814"/>
                    <a:pt x="111" y="1183"/>
                  </a:cubicBezTo>
                  <a:cubicBezTo>
                    <a:pt x="481" y="1405"/>
                    <a:pt x="850" y="1627"/>
                    <a:pt x="1220" y="1812"/>
                  </a:cubicBezTo>
                  <a:cubicBezTo>
                    <a:pt x="1257" y="1368"/>
                    <a:pt x="1257" y="888"/>
                    <a:pt x="1257" y="444"/>
                  </a:cubicBezTo>
                  <a:cubicBezTo>
                    <a:pt x="850" y="296"/>
                    <a:pt x="444" y="148"/>
                    <a:pt x="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6" name="Google Shape;1586;p64"/>
            <p:cNvSpPr/>
            <p:nvPr/>
          </p:nvSpPr>
          <p:spPr>
            <a:xfrm>
              <a:off x="2294200" y="4690300"/>
              <a:ext cx="28675" cy="45325"/>
            </a:xfrm>
            <a:custGeom>
              <a:rect b="b" l="l" r="r" t="t"/>
              <a:pathLst>
                <a:path extrusionOk="0" h="1813" w="1147">
                  <a:moveTo>
                    <a:pt x="37" y="1"/>
                  </a:moveTo>
                  <a:cubicBezTo>
                    <a:pt x="37" y="445"/>
                    <a:pt x="37" y="851"/>
                    <a:pt x="0" y="1258"/>
                  </a:cubicBezTo>
                  <a:cubicBezTo>
                    <a:pt x="333" y="1443"/>
                    <a:pt x="629" y="1628"/>
                    <a:pt x="961" y="1812"/>
                  </a:cubicBezTo>
                  <a:cubicBezTo>
                    <a:pt x="1035" y="1332"/>
                    <a:pt x="1109" y="888"/>
                    <a:pt x="1146" y="408"/>
                  </a:cubicBezTo>
                  <a:cubicBezTo>
                    <a:pt x="776" y="297"/>
                    <a:pt x="407" y="149"/>
                    <a:pt x="3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7" name="Google Shape;1587;p64"/>
            <p:cNvSpPr/>
            <p:nvPr/>
          </p:nvSpPr>
          <p:spPr>
            <a:xfrm>
              <a:off x="2286800" y="4599725"/>
              <a:ext cx="36075" cy="48100"/>
            </a:xfrm>
            <a:custGeom>
              <a:rect b="b" l="l" r="r" t="t"/>
              <a:pathLst>
                <a:path extrusionOk="0" h="1924" w="1443">
                  <a:moveTo>
                    <a:pt x="0" y="1"/>
                  </a:moveTo>
                  <a:cubicBezTo>
                    <a:pt x="74" y="371"/>
                    <a:pt x="111" y="740"/>
                    <a:pt x="185" y="1110"/>
                  </a:cubicBezTo>
                  <a:cubicBezTo>
                    <a:pt x="592" y="1406"/>
                    <a:pt x="1035" y="1664"/>
                    <a:pt x="1442" y="1923"/>
                  </a:cubicBezTo>
                  <a:cubicBezTo>
                    <a:pt x="1442" y="1443"/>
                    <a:pt x="1405" y="999"/>
                    <a:pt x="1331" y="518"/>
                  </a:cubicBezTo>
                  <a:cubicBezTo>
                    <a:pt x="888" y="371"/>
                    <a:pt x="444" y="186"/>
                    <a:pt x="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8" name="Google Shape;1588;p64"/>
            <p:cNvSpPr/>
            <p:nvPr/>
          </p:nvSpPr>
          <p:spPr>
            <a:xfrm>
              <a:off x="2322850" y="4751300"/>
              <a:ext cx="32375" cy="42550"/>
            </a:xfrm>
            <a:custGeom>
              <a:rect b="b" l="l" r="r" t="t"/>
              <a:pathLst>
                <a:path extrusionOk="0" h="1702" w="1295">
                  <a:moveTo>
                    <a:pt x="185" y="1"/>
                  </a:moveTo>
                  <a:cubicBezTo>
                    <a:pt x="148" y="408"/>
                    <a:pt x="74" y="777"/>
                    <a:pt x="0" y="1147"/>
                  </a:cubicBezTo>
                  <a:cubicBezTo>
                    <a:pt x="370" y="1332"/>
                    <a:pt x="740" y="1517"/>
                    <a:pt x="1146" y="1702"/>
                  </a:cubicBezTo>
                  <a:cubicBezTo>
                    <a:pt x="1220" y="1258"/>
                    <a:pt x="1257" y="851"/>
                    <a:pt x="1294" y="408"/>
                  </a:cubicBezTo>
                  <a:cubicBezTo>
                    <a:pt x="924" y="297"/>
                    <a:pt x="555" y="149"/>
                    <a:pt x="18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9" name="Google Shape;1589;p64"/>
            <p:cNvSpPr/>
            <p:nvPr/>
          </p:nvSpPr>
          <p:spPr>
            <a:xfrm>
              <a:off x="1683250" y="3288200"/>
              <a:ext cx="407625" cy="305950"/>
            </a:xfrm>
            <a:custGeom>
              <a:rect b="b" l="l" r="r" t="t"/>
              <a:pathLst>
                <a:path extrusionOk="0" h="12238" w="16305">
                  <a:moveTo>
                    <a:pt x="0" y="0"/>
                  </a:moveTo>
                  <a:lnTo>
                    <a:pt x="0" y="0"/>
                  </a:lnTo>
                  <a:cubicBezTo>
                    <a:pt x="1442" y="1036"/>
                    <a:pt x="2588" y="1960"/>
                    <a:pt x="3439" y="2773"/>
                  </a:cubicBezTo>
                  <a:cubicBezTo>
                    <a:pt x="5472" y="3623"/>
                    <a:pt x="7358" y="4733"/>
                    <a:pt x="9132" y="5990"/>
                  </a:cubicBezTo>
                  <a:cubicBezTo>
                    <a:pt x="7505" y="4917"/>
                    <a:pt x="5805" y="4030"/>
                    <a:pt x="3993" y="3291"/>
                  </a:cubicBezTo>
                  <a:lnTo>
                    <a:pt x="3993" y="3291"/>
                  </a:lnTo>
                  <a:cubicBezTo>
                    <a:pt x="4326" y="3623"/>
                    <a:pt x="4585" y="3882"/>
                    <a:pt x="4807" y="4178"/>
                  </a:cubicBezTo>
                  <a:cubicBezTo>
                    <a:pt x="5916" y="4696"/>
                    <a:pt x="6988" y="5361"/>
                    <a:pt x="7949" y="6064"/>
                  </a:cubicBezTo>
                  <a:cubicBezTo>
                    <a:pt x="7062" y="5509"/>
                    <a:pt x="6138" y="5028"/>
                    <a:pt x="5213" y="4622"/>
                  </a:cubicBezTo>
                  <a:lnTo>
                    <a:pt x="5213" y="4622"/>
                  </a:lnTo>
                  <a:cubicBezTo>
                    <a:pt x="5509" y="5065"/>
                    <a:pt x="5768" y="5435"/>
                    <a:pt x="5916" y="5731"/>
                  </a:cubicBezTo>
                  <a:cubicBezTo>
                    <a:pt x="6248" y="5879"/>
                    <a:pt x="6618" y="6064"/>
                    <a:pt x="6914" y="6248"/>
                  </a:cubicBezTo>
                  <a:cubicBezTo>
                    <a:pt x="6618" y="6137"/>
                    <a:pt x="6322" y="6064"/>
                    <a:pt x="6027" y="5990"/>
                  </a:cubicBezTo>
                  <a:lnTo>
                    <a:pt x="6027" y="5990"/>
                  </a:lnTo>
                  <a:cubicBezTo>
                    <a:pt x="6544" y="7173"/>
                    <a:pt x="6064" y="7690"/>
                    <a:pt x="6064" y="7690"/>
                  </a:cubicBezTo>
                  <a:cubicBezTo>
                    <a:pt x="8356" y="8652"/>
                    <a:pt x="8873" y="9095"/>
                    <a:pt x="8873" y="9095"/>
                  </a:cubicBezTo>
                  <a:cubicBezTo>
                    <a:pt x="3291" y="9095"/>
                    <a:pt x="1664" y="9835"/>
                    <a:pt x="1664" y="9835"/>
                  </a:cubicBezTo>
                  <a:cubicBezTo>
                    <a:pt x="2710" y="9729"/>
                    <a:pt x="3713" y="9683"/>
                    <a:pt x="4670" y="9683"/>
                  </a:cubicBezTo>
                  <a:cubicBezTo>
                    <a:pt x="11769" y="9683"/>
                    <a:pt x="16304" y="12238"/>
                    <a:pt x="16304" y="12238"/>
                  </a:cubicBezTo>
                  <a:lnTo>
                    <a:pt x="14789" y="9798"/>
                  </a:lnTo>
                  <a:cubicBezTo>
                    <a:pt x="9835" y="4326"/>
                    <a:pt x="1" y="1"/>
                    <a:pt x="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0" name="Google Shape;1590;p64"/>
            <p:cNvSpPr/>
            <p:nvPr/>
          </p:nvSpPr>
          <p:spPr>
            <a:xfrm>
              <a:off x="1710975" y="3246600"/>
              <a:ext cx="326300" cy="239425"/>
            </a:xfrm>
            <a:custGeom>
              <a:rect b="b" l="l" r="r" t="t"/>
              <a:pathLst>
                <a:path extrusionOk="0" h="9577" w="13052">
                  <a:moveTo>
                    <a:pt x="1" y="1"/>
                  </a:moveTo>
                  <a:lnTo>
                    <a:pt x="1" y="1"/>
                  </a:lnTo>
                  <a:cubicBezTo>
                    <a:pt x="7432" y="2700"/>
                    <a:pt x="13051" y="9576"/>
                    <a:pt x="13051" y="9576"/>
                  </a:cubicBezTo>
                  <a:cubicBezTo>
                    <a:pt x="11609" y="5546"/>
                    <a:pt x="9206" y="2737"/>
                    <a:pt x="9206" y="2737"/>
                  </a:cubicBezTo>
                  <a:cubicBezTo>
                    <a:pt x="8910" y="2589"/>
                    <a:pt x="8652" y="2441"/>
                    <a:pt x="8356" y="2330"/>
                  </a:cubicBezTo>
                  <a:lnTo>
                    <a:pt x="8356" y="2330"/>
                  </a:lnTo>
                  <a:cubicBezTo>
                    <a:pt x="8947" y="2995"/>
                    <a:pt x="9465" y="3698"/>
                    <a:pt x="9909" y="4474"/>
                  </a:cubicBezTo>
                  <a:cubicBezTo>
                    <a:pt x="9280" y="3587"/>
                    <a:pt x="8615" y="2810"/>
                    <a:pt x="7875" y="2108"/>
                  </a:cubicBezTo>
                  <a:cubicBezTo>
                    <a:pt x="7580" y="1960"/>
                    <a:pt x="7284" y="1849"/>
                    <a:pt x="6988" y="1738"/>
                  </a:cubicBezTo>
                  <a:lnTo>
                    <a:pt x="6988" y="1738"/>
                  </a:lnTo>
                  <a:cubicBezTo>
                    <a:pt x="7395" y="2219"/>
                    <a:pt x="7764" y="2737"/>
                    <a:pt x="8097" y="3254"/>
                  </a:cubicBezTo>
                  <a:cubicBezTo>
                    <a:pt x="7616" y="2663"/>
                    <a:pt x="7099" y="2034"/>
                    <a:pt x="6507" y="1553"/>
                  </a:cubicBezTo>
                  <a:cubicBezTo>
                    <a:pt x="3143" y="333"/>
                    <a:pt x="1" y="1"/>
                    <a:pt x="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1" name="Google Shape;1591;p64"/>
            <p:cNvSpPr/>
            <p:nvPr/>
          </p:nvSpPr>
          <p:spPr>
            <a:xfrm>
              <a:off x="1991950" y="3273400"/>
              <a:ext cx="195975" cy="269000"/>
            </a:xfrm>
            <a:custGeom>
              <a:rect b="b" l="l" r="r" t="t"/>
              <a:pathLst>
                <a:path extrusionOk="0" h="10760" w="7839">
                  <a:moveTo>
                    <a:pt x="1" y="1"/>
                  </a:moveTo>
                  <a:cubicBezTo>
                    <a:pt x="1" y="1"/>
                    <a:pt x="149" y="149"/>
                    <a:pt x="407" y="408"/>
                  </a:cubicBezTo>
                  <a:cubicBezTo>
                    <a:pt x="518" y="555"/>
                    <a:pt x="666" y="703"/>
                    <a:pt x="851" y="888"/>
                  </a:cubicBezTo>
                  <a:cubicBezTo>
                    <a:pt x="999" y="1110"/>
                    <a:pt x="1184" y="1332"/>
                    <a:pt x="1369" y="1554"/>
                  </a:cubicBezTo>
                  <a:cubicBezTo>
                    <a:pt x="1775" y="2034"/>
                    <a:pt x="2219" y="2626"/>
                    <a:pt x="2699" y="3217"/>
                  </a:cubicBezTo>
                  <a:cubicBezTo>
                    <a:pt x="2921" y="3550"/>
                    <a:pt x="3180" y="3883"/>
                    <a:pt x="3402" y="4215"/>
                  </a:cubicBezTo>
                  <a:cubicBezTo>
                    <a:pt x="3624" y="4548"/>
                    <a:pt x="3883" y="4881"/>
                    <a:pt x="4104" y="5214"/>
                  </a:cubicBezTo>
                  <a:cubicBezTo>
                    <a:pt x="4326" y="5546"/>
                    <a:pt x="4585" y="5916"/>
                    <a:pt x="4807" y="6249"/>
                  </a:cubicBezTo>
                  <a:cubicBezTo>
                    <a:pt x="5029" y="6582"/>
                    <a:pt x="5250" y="6914"/>
                    <a:pt x="5472" y="7247"/>
                  </a:cubicBezTo>
                  <a:cubicBezTo>
                    <a:pt x="5879" y="7913"/>
                    <a:pt x="6286" y="8504"/>
                    <a:pt x="6655" y="9022"/>
                  </a:cubicBezTo>
                  <a:cubicBezTo>
                    <a:pt x="6988" y="9576"/>
                    <a:pt x="7284" y="9983"/>
                    <a:pt x="7506" y="10279"/>
                  </a:cubicBezTo>
                  <a:cubicBezTo>
                    <a:pt x="7727" y="10574"/>
                    <a:pt x="7838" y="10759"/>
                    <a:pt x="7838" y="10759"/>
                  </a:cubicBezTo>
                  <a:cubicBezTo>
                    <a:pt x="7838" y="10759"/>
                    <a:pt x="7764" y="10574"/>
                    <a:pt x="7617" y="10205"/>
                  </a:cubicBezTo>
                  <a:cubicBezTo>
                    <a:pt x="7469" y="9872"/>
                    <a:pt x="7284" y="9391"/>
                    <a:pt x="6988" y="8837"/>
                  </a:cubicBezTo>
                  <a:cubicBezTo>
                    <a:pt x="6729" y="8282"/>
                    <a:pt x="6397" y="7617"/>
                    <a:pt x="5990" y="6914"/>
                  </a:cubicBezTo>
                  <a:cubicBezTo>
                    <a:pt x="5805" y="6582"/>
                    <a:pt x="5620" y="6212"/>
                    <a:pt x="5361" y="5879"/>
                  </a:cubicBezTo>
                  <a:cubicBezTo>
                    <a:pt x="5177" y="5509"/>
                    <a:pt x="4918" y="5177"/>
                    <a:pt x="4696" y="4807"/>
                  </a:cubicBezTo>
                  <a:cubicBezTo>
                    <a:pt x="4437" y="4474"/>
                    <a:pt x="4215" y="4142"/>
                    <a:pt x="3956" y="3809"/>
                  </a:cubicBezTo>
                  <a:cubicBezTo>
                    <a:pt x="3698" y="3476"/>
                    <a:pt x="3439" y="3143"/>
                    <a:pt x="3180" y="2848"/>
                  </a:cubicBezTo>
                  <a:cubicBezTo>
                    <a:pt x="2663" y="2256"/>
                    <a:pt x="2145" y="1701"/>
                    <a:pt x="1664" y="1295"/>
                  </a:cubicBezTo>
                  <a:cubicBezTo>
                    <a:pt x="1442" y="1073"/>
                    <a:pt x="1221" y="888"/>
                    <a:pt x="1036" y="740"/>
                  </a:cubicBezTo>
                  <a:cubicBezTo>
                    <a:pt x="814" y="555"/>
                    <a:pt x="629" y="408"/>
                    <a:pt x="481" y="334"/>
                  </a:cubicBezTo>
                  <a:cubicBezTo>
                    <a:pt x="186" y="112"/>
                    <a:pt x="1" y="1"/>
                    <a:pt x="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2" name="Google Shape;1592;p64"/>
            <p:cNvSpPr/>
            <p:nvPr/>
          </p:nvSpPr>
          <p:spPr>
            <a:xfrm>
              <a:off x="2146300" y="3428675"/>
              <a:ext cx="174725" cy="272700"/>
            </a:xfrm>
            <a:custGeom>
              <a:rect b="b" l="l" r="r" t="t"/>
              <a:pathLst>
                <a:path extrusionOk="0" h="10908" w="6989">
                  <a:moveTo>
                    <a:pt x="1" y="1"/>
                  </a:moveTo>
                  <a:cubicBezTo>
                    <a:pt x="1" y="1"/>
                    <a:pt x="75" y="186"/>
                    <a:pt x="296" y="482"/>
                  </a:cubicBezTo>
                  <a:cubicBezTo>
                    <a:pt x="481" y="777"/>
                    <a:pt x="740" y="1221"/>
                    <a:pt x="1073" y="1739"/>
                  </a:cubicBezTo>
                  <a:cubicBezTo>
                    <a:pt x="1406" y="2219"/>
                    <a:pt x="1775" y="2811"/>
                    <a:pt x="2182" y="3476"/>
                  </a:cubicBezTo>
                  <a:cubicBezTo>
                    <a:pt x="2404" y="3772"/>
                    <a:pt x="2626" y="4105"/>
                    <a:pt x="2810" y="4437"/>
                  </a:cubicBezTo>
                  <a:cubicBezTo>
                    <a:pt x="3032" y="4770"/>
                    <a:pt x="3254" y="5103"/>
                    <a:pt x="3476" y="5436"/>
                  </a:cubicBezTo>
                  <a:cubicBezTo>
                    <a:pt x="3698" y="5805"/>
                    <a:pt x="3920" y="6138"/>
                    <a:pt x="4141" y="6471"/>
                  </a:cubicBezTo>
                  <a:cubicBezTo>
                    <a:pt x="4326" y="6804"/>
                    <a:pt x="4548" y="7136"/>
                    <a:pt x="4733" y="7432"/>
                  </a:cubicBezTo>
                  <a:cubicBezTo>
                    <a:pt x="5140" y="8097"/>
                    <a:pt x="5546" y="8689"/>
                    <a:pt x="5842" y="9207"/>
                  </a:cubicBezTo>
                  <a:cubicBezTo>
                    <a:pt x="6175" y="9687"/>
                    <a:pt x="6471" y="10131"/>
                    <a:pt x="6655" y="10427"/>
                  </a:cubicBezTo>
                  <a:cubicBezTo>
                    <a:pt x="6840" y="10722"/>
                    <a:pt x="6988" y="10907"/>
                    <a:pt x="6988" y="10907"/>
                  </a:cubicBezTo>
                  <a:cubicBezTo>
                    <a:pt x="6988" y="10907"/>
                    <a:pt x="6914" y="10685"/>
                    <a:pt x="6766" y="10353"/>
                  </a:cubicBezTo>
                  <a:cubicBezTo>
                    <a:pt x="6655" y="10020"/>
                    <a:pt x="6471" y="9539"/>
                    <a:pt x="6212" y="8985"/>
                  </a:cubicBezTo>
                  <a:cubicBezTo>
                    <a:pt x="5990" y="8430"/>
                    <a:pt x="5657" y="7802"/>
                    <a:pt x="5288" y="7136"/>
                  </a:cubicBezTo>
                  <a:cubicBezTo>
                    <a:pt x="5103" y="6804"/>
                    <a:pt x="4918" y="6434"/>
                    <a:pt x="4733" y="6101"/>
                  </a:cubicBezTo>
                  <a:cubicBezTo>
                    <a:pt x="4511" y="5768"/>
                    <a:pt x="4289" y="5399"/>
                    <a:pt x="4067" y="5066"/>
                  </a:cubicBezTo>
                  <a:lnTo>
                    <a:pt x="3402" y="4031"/>
                  </a:lnTo>
                  <a:cubicBezTo>
                    <a:pt x="3180" y="3735"/>
                    <a:pt x="2921" y="3402"/>
                    <a:pt x="2700" y="3069"/>
                  </a:cubicBezTo>
                  <a:cubicBezTo>
                    <a:pt x="2256" y="2478"/>
                    <a:pt x="1812" y="1923"/>
                    <a:pt x="1406" y="1480"/>
                  </a:cubicBezTo>
                  <a:cubicBezTo>
                    <a:pt x="999" y="999"/>
                    <a:pt x="629" y="629"/>
                    <a:pt x="407" y="371"/>
                  </a:cubicBezTo>
                  <a:cubicBezTo>
                    <a:pt x="149" y="149"/>
                    <a:pt x="1" y="1"/>
                    <a:pt x="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3" name="Google Shape;1593;p64"/>
            <p:cNvSpPr/>
            <p:nvPr/>
          </p:nvSpPr>
          <p:spPr>
            <a:xfrm>
              <a:off x="2678675" y="3877875"/>
              <a:ext cx="339250" cy="183025"/>
            </a:xfrm>
            <a:custGeom>
              <a:rect b="b" l="l" r="r" t="t"/>
              <a:pathLst>
                <a:path extrusionOk="0" h="7321" w="13570">
                  <a:moveTo>
                    <a:pt x="4844" y="1"/>
                  </a:moveTo>
                  <a:cubicBezTo>
                    <a:pt x="3772" y="1"/>
                    <a:pt x="2811" y="259"/>
                    <a:pt x="2071" y="629"/>
                  </a:cubicBezTo>
                  <a:cubicBezTo>
                    <a:pt x="1295" y="999"/>
                    <a:pt x="777" y="1516"/>
                    <a:pt x="481" y="1849"/>
                  </a:cubicBezTo>
                  <a:cubicBezTo>
                    <a:pt x="297" y="2034"/>
                    <a:pt x="186" y="2182"/>
                    <a:pt x="112" y="2293"/>
                  </a:cubicBezTo>
                  <a:cubicBezTo>
                    <a:pt x="38" y="2404"/>
                    <a:pt x="1" y="2441"/>
                    <a:pt x="1" y="2441"/>
                  </a:cubicBezTo>
                  <a:cubicBezTo>
                    <a:pt x="1" y="2441"/>
                    <a:pt x="75" y="2404"/>
                    <a:pt x="149" y="2293"/>
                  </a:cubicBezTo>
                  <a:cubicBezTo>
                    <a:pt x="223" y="2219"/>
                    <a:pt x="371" y="2108"/>
                    <a:pt x="555" y="1960"/>
                  </a:cubicBezTo>
                  <a:cubicBezTo>
                    <a:pt x="925" y="1664"/>
                    <a:pt x="1480" y="1295"/>
                    <a:pt x="2219" y="1036"/>
                  </a:cubicBezTo>
                  <a:cubicBezTo>
                    <a:pt x="2884" y="770"/>
                    <a:pt x="3668" y="624"/>
                    <a:pt x="4518" y="624"/>
                  </a:cubicBezTo>
                  <a:cubicBezTo>
                    <a:pt x="4614" y="624"/>
                    <a:pt x="4710" y="625"/>
                    <a:pt x="4807" y="629"/>
                  </a:cubicBezTo>
                  <a:cubicBezTo>
                    <a:pt x="5288" y="666"/>
                    <a:pt x="5805" y="740"/>
                    <a:pt x="6286" y="888"/>
                  </a:cubicBezTo>
                  <a:cubicBezTo>
                    <a:pt x="6766" y="999"/>
                    <a:pt x="7284" y="1184"/>
                    <a:pt x="7728" y="1406"/>
                  </a:cubicBezTo>
                  <a:cubicBezTo>
                    <a:pt x="8208" y="1627"/>
                    <a:pt x="8652" y="1886"/>
                    <a:pt x="9096" y="2182"/>
                  </a:cubicBezTo>
                  <a:cubicBezTo>
                    <a:pt x="9502" y="2478"/>
                    <a:pt x="9909" y="2773"/>
                    <a:pt x="10279" y="3106"/>
                  </a:cubicBezTo>
                  <a:cubicBezTo>
                    <a:pt x="11018" y="3772"/>
                    <a:pt x="11610" y="4474"/>
                    <a:pt x="12127" y="5103"/>
                  </a:cubicBezTo>
                  <a:cubicBezTo>
                    <a:pt x="12608" y="5731"/>
                    <a:pt x="13015" y="6249"/>
                    <a:pt x="13236" y="6692"/>
                  </a:cubicBezTo>
                  <a:cubicBezTo>
                    <a:pt x="13458" y="7099"/>
                    <a:pt x="13569" y="7321"/>
                    <a:pt x="13569" y="7321"/>
                  </a:cubicBezTo>
                  <a:cubicBezTo>
                    <a:pt x="13569" y="7321"/>
                    <a:pt x="13532" y="7062"/>
                    <a:pt x="13347" y="6618"/>
                  </a:cubicBezTo>
                  <a:cubicBezTo>
                    <a:pt x="13199" y="6175"/>
                    <a:pt x="12904" y="5546"/>
                    <a:pt x="12460" y="4844"/>
                  </a:cubicBezTo>
                  <a:cubicBezTo>
                    <a:pt x="12016" y="4141"/>
                    <a:pt x="11462" y="3365"/>
                    <a:pt x="10722" y="2626"/>
                  </a:cubicBezTo>
                  <a:cubicBezTo>
                    <a:pt x="10353" y="2293"/>
                    <a:pt x="9946" y="1923"/>
                    <a:pt x="9465" y="1590"/>
                  </a:cubicBezTo>
                  <a:cubicBezTo>
                    <a:pt x="9022" y="1295"/>
                    <a:pt x="8541" y="999"/>
                    <a:pt x="8060" y="777"/>
                  </a:cubicBezTo>
                  <a:cubicBezTo>
                    <a:pt x="7543" y="518"/>
                    <a:pt x="6988" y="333"/>
                    <a:pt x="6471" y="222"/>
                  </a:cubicBezTo>
                  <a:cubicBezTo>
                    <a:pt x="5916" y="75"/>
                    <a:pt x="5362" y="1"/>
                    <a:pt x="484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4" name="Google Shape;1594;p64"/>
            <p:cNvSpPr/>
            <p:nvPr/>
          </p:nvSpPr>
          <p:spPr>
            <a:xfrm>
              <a:off x="1904150" y="3841825"/>
              <a:ext cx="329975" cy="276400"/>
            </a:xfrm>
            <a:custGeom>
              <a:rect b="b" l="l" r="r" t="t"/>
              <a:pathLst>
                <a:path extrusionOk="0" h="11056" w="13199">
                  <a:moveTo>
                    <a:pt x="0" y="1"/>
                  </a:moveTo>
                  <a:lnTo>
                    <a:pt x="0" y="1"/>
                  </a:lnTo>
                  <a:cubicBezTo>
                    <a:pt x="111" y="371"/>
                    <a:pt x="259" y="703"/>
                    <a:pt x="370" y="1036"/>
                  </a:cubicBezTo>
                  <a:cubicBezTo>
                    <a:pt x="518" y="1406"/>
                    <a:pt x="666" y="1738"/>
                    <a:pt x="851" y="2071"/>
                  </a:cubicBezTo>
                  <a:lnTo>
                    <a:pt x="1368" y="3069"/>
                  </a:lnTo>
                  <a:lnTo>
                    <a:pt x="1516" y="3328"/>
                  </a:lnTo>
                  <a:lnTo>
                    <a:pt x="1664" y="3550"/>
                  </a:lnTo>
                  <a:lnTo>
                    <a:pt x="1997" y="4031"/>
                  </a:lnTo>
                  <a:cubicBezTo>
                    <a:pt x="2403" y="4696"/>
                    <a:pt x="2884" y="5251"/>
                    <a:pt x="3402" y="5805"/>
                  </a:cubicBezTo>
                  <a:cubicBezTo>
                    <a:pt x="3624" y="6101"/>
                    <a:pt x="3919" y="6360"/>
                    <a:pt x="4178" y="6619"/>
                  </a:cubicBezTo>
                  <a:lnTo>
                    <a:pt x="4622" y="7025"/>
                  </a:lnTo>
                  <a:lnTo>
                    <a:pt x="5028" y="7395"/>
                  </a:lnTo>
                  <a:cubicBezTo>
                    <a:pt x="5620" y="7876"/>
                    <a:pt x="6248" y="8319"/>
                    <a:pt x="6877" y="8726"/>
                  </a:cubicBezTo>
                  <a:lnTo>
                    <a:pt x="7875" y="9280"/>
                  </a:lnTo>
                  <a:cubicBezTo>
                    <a:pt x="8208" y="9465"/>
                    <a:pt x="8541" y="9613"/>
                    <a:pt x="8873" y="9798"/>
                  </a:cubicBezTo>
                  <a:cubicBezTo>
                    <a:pt x="10241" y="10427"/>
                    <a:pt x="11720" y="10870"/>
                    <a:pt x="13199" y="11055"/>
                  </a:cubicBezTo>
                  <a:cubicBezTo>
                    <a:pt x="11757" y="10611"/>
                    <a:pt x="10426" y="9983"/>
                    <a:pt x="9132" y="9280"/>
                  </a:cubicBezTo>
                  <a:cubicBezTo>
                    <a:pt x="7838" y="8578"/>
                    <a:pt x="6618" y="7765"/>
                    <a:pt x="5509" y="6840"/>
                  </a:cubicBezTo>
                  <a:cubicBezTo>
                    <a:pt x="4363" y="5916"/>
                    <a:pt x="3328" y="4844"/>
                    <a:pt x="2440" y="3698"/>
                  </a:cubicBezTo>
                  <a:cubicBezTo>
                    <a:pt x="2219" y="3402"/>
                    <a:pt x="1960" y="3143"/>
                    <a:pt x="1775" y="2811"/>
                  </a:cubicBezTo>
                  <a:lnTo>
                    <a:pt x="1146" y="1923"/>
                  </a:lnTo>
                  <a:cubicBezTo>
                    <a:pt x="925" y="1628"/>
                    <a:pt x="740" y="1295"/>
                    <a:pt x="555" y="962"/>
                  </a:cubicBezTo>
                  <a:cubicBezTo>
                    <a:pt x="370" y="629"/>
                    <a:pt x="185" y="334"/>
                    <a:pt x="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5" name="Google Shape;1595;p64"/>
            <p:cNvSpPr/>
            <p:nvPr/>
          </p:nvSpPr>
          <p:spPr>
            <a:xfrm>
              <a:off x="1886575" y="3693025"/>
              <a:ext cx="235725" cy="36075"/>
            </a:xfrm>
            <a:custGeom>
              <a:rect b="b" l="l" r="r" t="t"/>
              <a:pathLst>
                <a:path extrusionOk="0" h="1443" w="9429">
                  <a:moveTo>
                    <a:pt x="5953" y="1"/>
                  </a:moveTo>
                  <a:cubicBezTo>
                    <a:pt x="5547" y="38"/>
                    <a:pt x="5103" y="74"/>
                    <a:pt x="4696" y="148"/>
                  </a:cubicBezTo>
                  <a:cubicBezTo>
                    <a:pt x="3883" y="296"/>
                    <a:pt x="3106" y="518"/>
                    <a:pt x="2330" y="777"/>
                  </a:cubicBezTo>
                  <a:cubicBezTo>
                    <a:pt x="1923" y="888"/>
                    <a:pt x="1554" y="999"/>
                    <a:pt x="1184" y="1073"/>
                  </a:cubicBezTo>
                  <a:cubicBezTo>
                    <a:pt x="981" y="1110"/>
                    <a:pt x="787" y="1137"/>
                    <a:pt x="592" y="1137"/>
                  </a:cubicBezTo>
                  <a:cubicBezTo>
                    <a:pt x="398" y="1137"/>
                    <a:pt x="204" y="1110"/>
                    <a:pt x="1" y="1036"/>
                  </a:cubicBezTo>
                  <a:lnTo>
                    <a:pt x="1" y="1036"/>
                  </a:lnTo>
                  <a:cubicBezTo>
                    <a:pt x="297" y="1331"/>
                    <a:pt x="777" y="1442"/>
                    <a:pt x="1221" y="1442"/>
                  </a:cubicBezTo>
                  <a:cubicBezTo>
                    <a:pt x="1628" y="1442"/>
                    <a:pt x="2034" y="1405"/>
                    <a:pt x="2441" y="1331"/>
                  </a:cubicBezTo>
                  <a:cubicBezTo>
                    <a:pt x="3254" y="1184"/>
                    <a:pt x="4031" y="962"/>
                    <a:pt x="4807" y="851"/>
                  </a:cubicBezTo>
                  <a:cubicBezTo>
                    <a:pt x="5403" y="743"/>
                    <a:pt x="5958" y="674"/>
                    <a:pt x="6518" y="674"/>
                  </a:cubicBezTo>
                  <a:cubicBezTo>
                    <a:pt x="6723" y="674"/>
                    <a:pt x="6928" y="683"/>
                    <a:pt x="7136" y="703"/>
                  </a:cubicBezTo>
                  <a:cubicBezTo>
                    <a:pt x="7913" y="740"/>
                    <a:pt x="8689" y="925"/>
                    <a:pt x="9428" y="1258"/>
                  </a:cubicBezTo>
                  <a:cubicBezTo>
                    <a:pt x="8874" y="703"/>
                    <a:pt x="8061" y="296"/>
                    <a:pt x="7247" y="111"/>
                  </a:cubicBezTo>
                  <a:cubicBezTo>
                    <a:pt x="6804" y="38"/>
                    <a:pt x="6397" y="1"/>
                    <a:pt x="595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6" name="Google Shape;1596;p64"/>
            <p:cNvSpPr/>
            <p:nvPr/>
          </p:nvSpPr>
          <p:spPr>
            <a:xfrm>
              <a:off x="1773825" y="4180125"/>
              <a:ext cx="59175" cy="435350"/>
            </a:xfrm>
            <a:custGeom>
              <a:rect b="b" l="l" r="r" t="t"/>
              <a:pathLst>
                <a:path extrusionOk="0" h="17414" w="2367">
                  <a:moveTo>
                    <a:pt x="2367" y="0"/>
                  </a:moveTo>
                  <a:cubicBezTo>
                    <a:pt x="2367" y="0"/>
                    <a:pt x="2256" y="222"/>
                    <a:pt x="2071" y="666"/>
                  </a:cubicBezTo>
                  <a:cubicBezTo>
                    <a:pt x="1960" y="887"/>
                    <a:pt x="1849" y="1183"/>
                    <a:pt x="1738" y="1479"/>
                  </a:cubicBezTo>
                  <a:cubicBezTo>
                    <a:pt x="1627" y="1812"/>
                    <a:pt x="1479" y="2181"/>
                    <a:pt x="1368" y="2551"/>
                  </a:cubicBezTo>
                  <a:cubicBezTo>
                    <a:pt x="1073" y="3364"/>
                    <a:pt x="814" y="4289"/>
                    <a:pt x="592" y="5324"/>
                  </a:cubicBezTo>
                  <a:cubicBezTo>
                    <a:pt x="518" y="5841"/>
                    <a:pt x="407" y="6359"/>
                    <a:pt x="333" y="6914"/>
                  </a:cubicBezTo>
                  <a:cubicBezTo>
                    <a:pt x="222" y="7431"/>
                    <a:pt x="185" y="7986"/>
                    <a:pt x="111" y="8540"/>
                  </a:cubicBezTo>
                  <a:cubicBezTo>
                    <a:pt x="74" y="9095"/>
                    <a:pt x="37" y="9686"/>
                    <a:pt x="1" y="10204"/>
                  </a:cubicBezTo>
                  <a:cubicBezTo>
                    <a:pt x="1" y="10759"/>
                    <a:pt x="1" y="11313"/>
                    <a:pt x="1" y="11831"/>
                  </a:cubicBezTo>
                  <a:cubicBezTo>
                    <a:pt x="37" y="12866"/>
                    <a:pt x="111" y="13864"/>
                    <a:pt x="222" y="14677"/>
                  </a:cubicBezTo>
                  <a:cubicBezTo>
                    <a:pt x="296" y="15084"/>
                    <a:pt x="333" y="15454"/>
                    <a:pt x="407" y="15787"/>
                  </a:cubicBezTo>
                  <a:cubicBezTo>
                    <a:pt x="481" y="16119"/>
                    <a:pt x="518" y="16415"/>
                    <a:pt x="592" y="16674"/>
                  </a:cubicBezTo>
                  <a:cubicBezTo>
                    <a:pt x="703" y="17118"/>
                    <a:pt x="777" y="17413"/>
                    <a:pt x="777" y="17413"/>
                  </a:cubicBezTo>
                  <a:cubicBezTo>
                    <a:pt x="777" y="17413"/>
                    <a:pt x="740" y="17118"/>
                    <a:pt x="703" y="16637"/>
                  </a:cubicBezTo>
                  <a:cubicBezTo>
                    <a:pt x="666" y="16415"/>
                    <a:pt x="629" y="16119"/>
                    <a:pt x="629" y="15787"/>
                  </a:cubicBezTo>
                  <a:cubicBezTo>
                    <a:pt x="592" y="15454"/>
                    <a:pt x="555" y="15047"/>
                    <a:pt x="555" y="14641"/>
                  </a:cubicBezTo>
                  <a:cubicBezTo>
                    <a:pt x="481" y="13827"/>
                    <a:pt x="481" y="12866"/>
                    <a:pt x="481" y="11831"/>
                  </a:cubicBezTo>
                  <a:cubicBezTo>
                    <a:pt x="481" y="11313"/>
                    <a:pt x="518" y="10796"/>
                    <a:pt x="518" y="10241"/>
                  </a:cubicBezTo>
                  <a:cubicBezTo>
                    <a:pt x="555" y="9686"/>
                    <a:pt x="592" y="9169"/>
                    <a:pt x="629" y="8614"/>
                  </a:cubicBezTo>
                  <a:cubicBezTo>
                    <a:pt x="703" y="8060"/>
                    <a:pt x="740" y="7505"/>
                    <a:pt x="814" y="6988"/>
                  </a:cubicBezTo>
                  <a:cubicBezTo>
                    <a:pt x="888" y="6433"/>
                    <a:pt x="999" y="5915"/>
                    <a:pt x="1073" y="5398"/>
                  </a:cubicBezTo>
                  <a:cubicBezTo>
                    <a:pt x="1258" y="4400"/>
                    <a:pt x="1442" y="3438"/>
                    <a:pt x="1664" y="2662"/>
                  </a:cubicBezTo>
                  <a:cubicBezTo>
                    <a:pt x="1738" y="2255"/>
                    <a:pt x="1849" y="1886"/>
                    <a:pt x="1923" y="1553"/>
                  </a:cubicBezTo>
                  <a:cubicBezTo>
                    <a:pt x="1997" y="1220"/>
                    <a:pt x="2108" y="961"/>
                    <a:pt x="2182" y="703"/>
                  </a:cubicBezTo>
                  <a:cubicBezTo>
                    <a:pt x="2293" y="259"/>
                    <a:pt x="2367" y="0"/>
                    <a:pt x="236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7" name="Google Shape;1597;p64"/>
            <p:cNvSpPr/>
            <p:nvPr/>
          </p:nvSpPr>
          <p:spPr>
            <a:xfrm>
              <a:off x="1799700" y="4333550"/>
              <a:ext cx="35150" cy="304100"/>
            </a:xfrm>
            <a:custGeom>
              <a:rect b="b" l="l" r="r" t="t"/>
              <a:pathLst>
                <a:path extrusionOk="0" h="12164" w="1406">
                  <a:moveTo>
                    <a:pt x="666" y="0"/>
                  </a:moveTo>
                  <a:cubicBezTo>
                    <a:pt x="666" y="0"/>
                    <a:pt x="629" y="185"/>
                    <a:pt x="518" y="518"/>
                  </a:cubicBezTo>
                  <a:cubicBezTo>
                    <a:pt x="444" y="814"/>
                    <a:pt x="333" y="1294"/>
                    <a:pt x="259" y="1886"/>
                  </a:cubicBezTo>
                  <a:cubicBezTo>
                    <a:pt x="149" y="2440"/>
                    <a:pt x="75" y="3143"/>
                    <a:pt x="38" y="3845"/>
                  </a:cubicBezTo>
                  <a:cubicBezTo>
                    <a:pt x="38" y="4215"/>
                    <a:pt x="1" y="4585"/>
                    <a:pt x="38" y="4991"/>
                  </a:cubicBezTo>
                  <a:cubicBezTo>
                    <a:pt x="38" y="5361"/>
                    <a:pt x="38" y="5768"/>
                    <a:pt x="75" y="6137"/>
                  </a:cubicBezTo>
                  <a:cubicBezTo>
                    <a:pt x="75" y="6544"/>
                    <a:pt x="112" y="6914"/>
                    <a:pt x="149" y="7283"/>
                  </a:cubicBezTo>
                  <a:cubicBezTo>
                    <a:pt x="186" y="7690"/>
                    <a:pt x="259" y="8060"/>
                    <a:pt x="333" y="8393"/>
                  </a:cubicBezTo>
                  <a:cubicBezTo>
                    <a:pt x="444" y="9132"/>
                    <a:pt x="592" y="9797"/>
                    <a:pt x="777" y="10352"/>
                  </a:cubicBezTo>
                  <a:cubicBezTo>
                    <a:pt x="925" y="10907"/>
                    <a:pt x="1110" y="11350"/>
                    <a:pt x="1221" y="11683"/>
                  </a:cubicBezTo>
                  <a:cubicBezTo>
                    <a:pt x="1332" y="12016"/>
                    <a:pt x="1406" y="12164"/>
                    <a:pt x="1406" y="12164"/>
                  </a:cubicBezTo>
                  <a:cubicBezTo>
                    <a:pt x="1406" y="12164"/>
                    <a:pt x="1369" y="11979"/>
                    <a:pt x="1295" y="11646"/>
                  </a:cubicBezTo>
                  <a:cubicBezTo>
                    <a:pt x="1258" y="11313"/>
                    <a:pt x="1184" y="10833"/>
                    <a:pt x="1073" y="10278"/>
                  </a:cubicBezTo>
                  <a:cubicBezTo>
                    <a:pt x="999" y="9724"/>
                    <a:pt x="888" y="9058"/>
                    <a:pt x="814" y="8356"/>
                  </a:cubicBezTo>
                  <a:cubicBezTo>
                    <a:pt x="777" y="7986"/>
                    <a:pt x="740" y="7616"/>
                    <a:pt x="703" y="7246"/>
                  </a:cubicBezTo>
                  <a:cubicBezTo>
                    <a:pt x="629" y="6877"/>
                    <a:pt x="629" y="6507"/>
                    <a:pt x="592" y="6100"/>
                  </a:cubicBezTo>
                  <a:cubicBezTo>
                    <a:pt x="592" y="5731"/>
                    <a:pt x="555" y="5361"/>
                    <a:pt x="555" y="4991"/>
                  </a:cubicBezTo>
                  <a:cubicBezTo>
                    <a:pt x="518" y="4585"/>
                    <a:pt x="518" y="4215"/>
                    <a:pt x="518" y="3882"/>
                  </a:cubicBezTo>
                  <a:cubicBezTo>
                    <a:pt x="518" y="3143"/>
                    <a:pt x="555" y="2477"/>
                    <a:pt x="555" y="1923"/>
                  </a:cubicBezTo>
                  <a:cubicBezTo>
                    <a:pt x="592" y="1331"/>
                    <a:pt x="592" y="851"/>
                    <a:pt x="629" y="518"/>
                  </a:cubicBezTo>
                  <a:cubicBezTo>
                    <a:pt x="666" y="185"/>
                    <a:pt x="666" y="0"/>
                    <a:pt x="66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8" name="Google Shape;1598;p64"/>
            <p:cNvSpPr/>
            <p:nvPr/>
          </p:nvSpPr>
          <p:spPr>
            <a:xfrm>
              <a:off x="1828350" y="4450000"/>
              <a:ext cx="46250" cy="165475"/>
            </a:xfrm>
            <a:custGeom>
              <a:rect b="b" l="l" r="r" t="t"/>
              <a:pathLst>
                <a:path extrusionOk="0" h="6619" w="1850">
                  <a:moveTo>
                    <a:pt x="112" y="1"/>
                  </a:moveTo>
                  <a:cubicBezTo>
                    <a:pt x="112" y="1"/>
                    <a:pt x="112" y="111"/>
                    <a:pt x="75" y="296"/>
                  </a:cubicBezTo>
                  <a:cubicBezTo>
                    <a:pt x="75" y="481"/>
                    <a:pt x="38" y="777"/>
                    <a:pt x="38" y="1110"/>
                  </a:cubicBezTo>
                  <a:cubicBezTo>
                    <a:pt x="1" y="1442"/>
                    <a:pt x="38" y="1812"/>
                    <a:pt x="75" y="2219"/>
                  </a:cubicBezTo>
                  <a:cubicBezTo>
                    <a:pt x="112" y="2441"/>
                    <a:pt x="149" y="2625"/>
                    <a:pt x="186" y="2847"/>
                  </a:cubicBezTo>
                  <a:cubicBezTo>
                    <a:pt x="223" y="3069"/>
                    <a:pt x="260" y="3291"/>
                    <a:pt x="334" y="3476"/>
                  </a:cubicBezTo>
                  <a:cubicBezTo>
                    <a:pt x="407" y="3698"/>
                    <a:pt x="444" y="3919"/>
                    <a:pt x="518" y="4104"/>
                  </a:cubicBezTo>
                  <a:cubicBezTo>
                    <a:pt x="592" y="4326"/>
                    <a:pt x="666" y="4511"/>
                    <a:pt x="740" y="4733"/>
                  </a:cubicBezTo>
                  <a:cubicBezTo>
                    <a:pt x="888" y="5103"/>
                    <a:pt x="1073" y="5435"/>
                    <a:pt x="1221" y="5731"/>
                  </a:cubicBezTo>
                  <a:cubicBezTo>
                    <a:pt x="1406" y="6027"/>
                    <a:pt x="1554" y="6249"/>
                    <a:pt x="1664" y="6396"/>
                  </a:cubicBezTo>
                  <a:cubicBezTo>
                    <a:pt x="1775" y="6544"/>
                    <a:pt x="1849" y="6618"/>
                    <a:pt x="1849" y="6618"/>
                  </a:cubicBezTo>
                  <a:cubicBezTo>
                    <a:pt x="1849" y="6618"/>
                    <a:pt x="1812" y="6507"/>
                    <a:pt x="1775" y="6360"/>
                  </a:cubicBezTo>
                  <a:cubicBezTo>
                    <a:pt x="1701" y="6138"/>
                    <a:pt x="1628" y="5879"/>
                    <a:pt x="1517" y="5583"/>
                  </a:cubicBezTo>
                  <a:cubicBezTo>
                    <a:pt x="1406" y="5287"/>
                    <a:pt x="1295" y="4918"/>
                    <a:pt x="1184" y="4548"/>
                  </a:cubicBezTo>
                  <a:cubicBezTo>
                    <a:pt x="1110" y="4363"/>
                    <a:pt x="1073" y="4141"/>
                    <a:pt x="999" y="3956"/>
                  </a:cubicBezTo>
                  <a:cubicBezTo>
                    <a:pt x="962" y="3772"/>
                    <a:pt x="888" y="3550"/>
                    <a:pt x="851" y="3365"/>
                  </a:cubicBezTo>
                  <a:cubicBezTo>
                    <a:pt x="777" y="3143"/>
                    <a:pt x="740" y="2921"/>
                    <a:pt x="703" y="2736"/>
                  </a:cubicBezTo>
                  <a:cubicBezTo>
                    <a:pt x="629" y="2515"/>
                    <a:pt x="592" y="2330"/>
                    <a:pt x="555" y="2145"/>
                  </a:cubicBezTo>
                  <a:cubicBezTo>
                    <a:pt x="481" y="1738"/>
                    <a:pt x="407" y="1368"/>
                    <a:pt x="334" y="1073"/>
                  </a:cubicBezTo>
                  <a:cubicBezTo>
                    <a:pt x="260" y="740"/>
                    <a:pt x="223" y="481"/>
                    <a:pt x="186" y="296"/>
                  </a:cubicBezTo>
                  <a:cubicBezTo>
                    <a:pt x="149" y="111"/>
                    <a:pt x="112" y="1"/>
                    <a:pt x="1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9" name="Google Shape;1599;p64"/>
            <p:cNvSpPr/>
            <p:nvPr/>
          </p:nvSpPr>
          <p:spPr>
            <a:xfrm>
              <a:off x="1869950" y="4552600"/>
              <a:ext cx="62875" cy="94300"/>
            </a:xfrm>
            <a:custGeom>
              <a:rect b="b" l="l" r="r" t="t"/>
              <a:pathLst>
                <a:path extrusionOk="0" h="3772" w="2515">
                  <a:moveTo>
                    <a:pt x="0" y="0"/>
                  </a:moveTo>
                  <a:cubicBezTo>
                    <a:pt x="0" y="0"/>
                    <a:pt x="0" y="74"/>
                    <a:pt x="37" y="185"/>
                  </a:cubicBezTo>
                  <a:cubicBezTo>
                    <a:pt x="74" y="333"/>
                    <a:pt x="111" y="518"/>
                    <a:pt x="185" y="703"/>
                  </a:cubicBezTo>
                  <a:cubicBezTo>
                    <a:pt x="259" y="888"/>
                    <a:pt x="370" y="1146"/>
                    <a:pt x="481" y="1368"/>
                  </a:cubicBezTo>
                  <a:cubicBezTo>
                    <a:pt x="555" y="1479"/>
                    <a:pt x="629" y="1627"/>
                    <a:pt x="703" y="1738"/>
                  </a:cubicBezTo>
                  <a:cubicBezTo>
                    <a:pt x="777" y="1849"/>
                    <a:pt x="851" y="1997"/>
                    <a:pt x="925" y="2108"/>
                  </a:cubicBezTo>
                  <a:lnTo>
                    <a:pt x="1147" y="2440"/>
                  </a:lnTo>
                  <a:cubicBezTo>
                    <a:pt x="1257" y="2551"/>
                    <a:pt x="1331" y="2662"/>
                    <a:pt x="1405" y="2773"/>
                  </a:cubicBezTo>
                  <a:cubicBezTo>
                    <a:pt x="1590" y="2995"/>
                    <a:pt x="1775" y="3180"/>
                    <a:pt x="1923" y="3328"/>
                  </a:cubicBezTo>
                  <a:cubicBezTo>
                    <a:pt x="2071" y="3476"/>
                    <a:pt x="2219" y="3586"/>
                    <a:pt x="2330" y="3660"/>
                  </a:cubicBezTo>
                  <a:cubicBezTo>
                    <a:pt x="2441" y="3734"/>
                    <a:pt x="2514" y="3771"/>
                    <a:pt x="2514" y="3771"/>
                  </a:cubicBezTo>
                  <a:cubicBezTo>
                    <a:pt x="2514" y="3771"/>
                    <a:pt x="2478" y="3697"/>
                    <a:pt x="2404" y="3586"/>
                  </a:cubicBezTo>
                  <a:cubicBezTo>
                    <a:pt x="2330" y="3476"/>
                    <a:pt x="2293" y="3291"/>
                    <a:pt x="2182" y="3106"/>
                  </a:cubicBezTo>
                  <a:cubicBezTo>
                    <a:pt x="2071" y="2921"/>
                    <a:pt x="1960" y="2699"/>
                    <a:pt x="1812" y="2477"/>
                  </a:cubicBezTo>
                  <a:cubicBezTo>
                    <a:pt x="1738" y="2366"/>
                    <a:pt x="1664" y="2256"/>
                    <a:pt x="1590" y="2145"/>
                  </a:cubicBezTo>
                  <a:cubicBezTo>
                    <a:pt x="1516" y="2034"/>
                    <a:pt x="1442" y="1923"/>
                    <a:pt x="1368" y="1812"/>
                  </a:cubicBezTo>
                  <a:cubicBezTo>
                    <a:pt x="1294" y="1664"/>
                    <a:pt x="1221" y="1553"/>
                    <a:pt x="1110" y="1442"/>
                  </a:cubicBezTo>
                  <a:cubicBezTo>
                    <a:pt x="1036" y="1331"/>
                    <a:pt x="962" y="1220"/>
                    <a:pt x="888" y="1109"/>
                  </a:cubicBezTo>
                  <a:cubicBezTo>
                    <a:pt x="740" y="925"/>
                    <a:pt x="592" y="703"/>
                    <a:pt x="444" y="555"/>
                  </a:cubicBezTo>
                  <a:cubicBezTo>
                    <a:pt x="333" y="370"/>
                    <a:pt x="185" y="259"/>
                    <a:pt x="111" y="148"/>
                  </a:cubicBezTo>
                  <a:cubicBezTo>
                    <a:pt x="37" y="37"/>
                    <a:pt x="0" y="0"/>
                    <a:pt x="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0" name="Google Shape;1600;p64"/>
            <p:cNvSpPr/>
            <p:nvPr/>
          </p:nvSpPr>
          <p:spPr>
            <a:xfrm>
              <a:off x="3090900" y="4411175"/>
              <a:ext cx="1930825" cy="575850"/>
            </a:xfrm>
            <a:custGeom>
              <a:rect b="b" l="l" r="r" t="t"/>
              <a:pathLst>
                <a:path extrusionOk="0" h="23034" w="77233">
                  <a:moveTo>
                    <a:pt x="1" y="1"/>
                  </a:moveTo>
                  <a:lnTo>
                    <a:pt x="1" y="1"/>
                  </a:lnTo>
                  <a:cubicBezTo>
                    <a:pt x="3217" y="1036"/>
                    <a:pt x="6397" y="2034"/>
                    <a:pt x="9613" y="3032"/>
                  </a:cubicBezTo>
                  <a:lnTo>
                    <a:pt x="19226" y="6027"/>
                  </a:lnTo>
                  <a:cubicBezTo>
                    <a:pt x="25658" y="7986"/>
                    <a:pt x="32091" y="9909"/>
                    <a:pt x="38524" y="11868"/>
                  </a:cubicBezTo>
                  <a:cubicBezTo>
                    <a:pt x="44957" y="13754"/>
                    <a:pt x="51390" y="15676"/>
                    <a:pt x="57860" y="17562"/>
                  </a:cubicBezTo>
                  <a:lnTo>
                    <a:pt x="67546" y="20335"/>
                  </a:lnTo>
                  <a:cubicBezTo>
                    <a:pt x="70763" y="21222"/>
                    <a:pt x="73979" y="22146"/>
                    <a:pt x="77233" y="23034"/>
                  </a:cubicBezTo>
                  <a:cubicBezTo>
                    <a:pt x="74053" y="21998"/>
                    <a:pt x="70837" y="21000"/>
                    <a:pt x="67620" y="20002"/>
                  </a:cubicBezTo>
                  <a:lnTo>
                    <a:pt x="58008" y="17007"/>
                  </a:lnTo>
                  <a:cubicBezTo>
                    <a:pt x="51575" y="15048"/>
                    <a:pt x="45142" y="13125"/>
                    <a:pt x="38709" y="11166"/>
                  </a:cubicBezTo>
                  <a:cubicBezTo>
                    <a:pt x="32276" y="9280"/>
                    <a:pt x="25843" y="7358"/>
                    <a:pt x="19410" y="5472"/>
                  </a:cubicBezTo>
                  <a:lnTo>
                    <a:pt x="9724" y="2700"/>
                  </a:lnTo>
                  <a:cubicBezTo>
                    <a:pt x="6471" y="1812"/>
                    <a:pt x="3254" y="888"/>
                    <a:pt x="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1" name="Google Shape;1601;p64"/>
            <p:cNvSpPr/>
            <p:nvPr/>
          </p:nvSpPr>
          <p:spPr>
            <a:xfrm>
              <a:off x="2413425" y="2914800"/>
              <a:ext cx="92450" cy="92450"/>
            </a:xfrm>
            <a:custGeom>
              <a:rect b="b" l="l" r="r" t="t"/>
              <a:pathLst>
                <a:path extrusionOk="0" h="3698" w="3698">
                  <a:moveTo>
                    <a:pt x="2514" y="887"/>
                  </a:moveTo>
                  <a:cubicBezTo>
                    <a:pt x="2921" y="887"/>
                    <a:pt x="3254" y="1183"/>
                    <a:pt x="3254" y="1590"/>
                  </a:cubicBezTo>
                  <a:cubicBezTo>
                    <a:pt x="3254" y="1960"/>
                    <a:pt x="2921" y="2255"/>
                    <a:pt x="2514" y="2255"/>
                  </a:cubicBezTo>
                  <a:cubicBezTo>
                    <a:pt x="2145" y="2255"/>
                    <a:pt x="1812" y="1960"/>
                    <a:pt x="1812" y="1590"/>
                  </a:cubicBezTo>
                  <a:cubicBezTo>
                    <a:pt x="1812" y="1183"/>
                    <a:pt x="2145" y="887"/>
                    <a:pt x="2514" y="887"/>
                  </a:cubicBezTo>
                  <a:close/>
                  <a:moveTo>
                    <a:pt x="1849" y="0"/>
                  </a:moveTo>
                  <a:cubicBezTo>
                    <a:pt x="851" y="0"/>
                    <a:pt x="0" y="851"/>
                    <a:pt x="0" y="1849"/>
                  </a:cubicBezTo>
                  <a:cubicBezTo>
                    <a:pt x="0" y="2884"/>
                    <a:pt x="851" y="3697"/>
                    <a:pt x="1849" y="3697"/>
                  </a:cubicBezTo>
                  <a:cubicBezTo>
                    <a:pt x="2884" y="3697"/>
                    <a:pt x="3697" y="2884"/>
                    <a:pt x="3697" y="1849"/>
                  </a:cubicBezTo>
                  <a:cubicBezTo>
                    <a:pt x="3697" y="851"/>
                    <a:pt x="2884" y="0"/>
                    <a:pt x="1849"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2" name="Google Shape;1602;p64"/>
            <p:cNvSpPr/>
            <p:nvPr/>
          </p:nvSpPr>
          <p:spPr>
            <a:xfrm>
              <a:off x="2415275" y="2626425"/>
              <a:ext cx="225550" cy="374350"/>
            </a:xfrm>
            <a:custGeom>
              <a:rect b="b" l="l" r="r" t="t"/>
              <a:pathLst>
                <a:path extrusionOk="0" h="14974" w="9022">
                  <a:moveTo>
                    <a:pt x="7838" y="0"/>
                  </a:moveTo>
                  <a:cubicBezTo>
                    <a:pt x="7838" y="0"/>
                    <a:pt x="2181" y="1960"/>
                    <a:pt x="74" y="8097"/>
                  </a:cubicBezTo>
                  <a:cubicBezTo>
                    <a:pt x="74" y="8097"/>
                    <a:pt x="0" y="8984"/>
                    <a:pt x="148" y="10870"/>
                  </a:cubicBezTo>
                  <a:cubicBezTo>
                    <a:pt x="148" y="10870"/>
                    <a:pt x="296" y="10796"/>
                    <a:pt x="555" y="10722"/>
                  </a:cubicBezTo>
                  <a:cubicBezTo>
                    <a:pt x="518" y="9908"/>
                    <a:pt x="555" y="9095"/>
                    <a:pt x="703" y="8282"/>
                  </a:cubicBezTo>
                  <a:lnTo>
                    <a:pt x="703" y="8282"/>
                  </a:lnTo>
                  <a:cubicBezTo>
                    <a:pt x="666" y="9095"/>
                    <a:pt x="703" y="9908"/>
                    <a:pt x="851" y="10685"/>
                  </a:cubicBezTo>
                  <a:cubicBezTo>
                    <a:pt x="961" y="10648"/>
                    <a:pt x="1109" y="10648"/>
                    <a:pt x="1294" y="10648"/>
                  </a:cubicBezTo>
                  <a:cubicBezTo>
                    <a:pt x="1294" y="10130"/>
                    <a:pt x="1294" y="9613"/>
                    <a:pt x="1405" y="9132"/>
                  </a:cubicBezTo>
                  <a:cubicBezTo>
                    <a:pt x="1405" y="9650"/>
                    <a:pt x="1479" y="10130"/>
                    <a:pt x="1590" y="10648"/>
                  </a:cubicBezTo>
                  <a:cubicBezTo>
                    <a:pt x="1738" y="10648"/>
                    <a:pt x="1849" y="10648"/>
                    <a:pt x="2034" y="10685"/>
                  </a:cubicBezTo>
                  <a:cubicBezTo>
                    <a:pt x="2034" y="10352"/>
                    <a:pt x="2034" y="10019"/>
                    <a:pt x="2071" y="9687"/>
                  </a:cubicBezTo>
                  <a:cubicBezTo>
                    <a:pt x="2144" y="10056"/>
                    <a:pt x="2181" y="10389"/>
                    <a:pt x="2292" y="10722"/>
                  </a:cubicBezTo>
                  <a:cubicBezTo>
                    <a:pt x="3660" y="10981"/>
                    <a:pt x="5509" y="11942"/>
                    <a:pt x="6988" y="14973"/>
                  </a:cubicBezTo>
                  <a:cubicBezTo>
                    <a:pt x="6988" y="14973"/>
                    <a:pt x="6988" y="14604"/>
                    <a:pt x="7136" y="14234"/>
                  </a:cubicBezTo>
                  <a:cubicBezTo>
                    <a:pt x="6470" y="12866"/>
                    <a:pt x="5472" y="11683"/>
                    <a:pt x="4252" y="10759"/>
                  </a:cubicBezTo>
                  <a:lnTo>
                    <a:pt x="4252" y="10759"/>
                  </a:lnTo>
                  <a:cubicBezTo>
                    <a:pt x="5472" y="11572"/>
                    <a:pt x="6544" y="12644"/>
                    <a:pt x="7357" y="13901"/>
                  </a:cubicBezTo>
                  <a:cubicBezTo>
                    <a:pt x="7616" y="13532"/>
                    <a:pt x="8134" y="13236"/>
                    <a:pt x="9021" y="13236"/>
                  </a:cubicBezTo>
                  <a:lnTo>
                    <a:pt x="3069" y="7542"/>
                  </a:lnTo>
                  <a:lnTo>
                    <a:pt x="2108" y="8467"/>
                  </a:lnTo>
                  <a:cubicBezTo>
                    <a:pt x="2108" y="8467"/>
                    <a:pt x="851" y="5102"/>
                    <a:pt x="783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3" name="Google Shape;1603;p64"/>
            <p:cNvSpPr/>
            <p:nvPr/>
          </p:nvSpPr>
          <p:spPr>
            <a:xfrm>
              <a:off x="2391225" y="2928650"/>
              <a:ext cx="123900" cy="94675"/>
            </a:xfrm>
            <a:custGeom>
              <a:rect b="b" l="l" r="r" t="t"/>
              <a:pathLst>
                <a:path extrusionOk="0" h="3787" w="4956">
                  <a:moveTo>
                    <a:pt x="445" y="1"/>
                  </a:moveTo>
                  <a:lnTo>
                    <a:pt x="445" y="1"/>
                  </a:lnTo>
                  <a:cubicBezTo>
                    <a:pt x="112" y="555"/>
                    <a:pt x="1" y="1258"/>
                    <a:pt x="223" y="1886"/>
                  </a:cubicBezTo>
                  <a:cubicBezTo>
                    <a:pt x="408" y="2552"/>
                    <a:pt x="851" y="3106"/>
                    <a:pt x="1443" y="3439"/>
                  </a:cubicBezTo>
                  <a:cubicBezTo>
                    <a:pt x="1842" y="3663"/>
                    <a:pt x="2291" y="3787"/>
                    <a:pt x="2734" y="3787"/>
                  </a:cubicBezTo>
                  <a:cubicBezTo>
                    <a:pt x="2948" y="3787"/>
                    <a:pt x="3161" y="3758"/>
                    <a:pt x="3365" y="3698"/>
                  </a:cubicBezTo>
                  <a:cubicBezTo>
                    <a:pt x="4031" y="3550"/>
                    <a:pt x="4548" y="3106"/>
                    <a:pt x="4955" y="2626"/>
                  </a:cubicBezTo>
                  <a:lnTo>
                    <a:pt x="4955" y="2626"/>
                  </a:lnTo>
                  <a:cubicBezTo>
                    <a:pt x="4474" y="3032"/>
                    <a:pt x="3920" y="3328"/>
                    <a:pt x="3328" y="3439"/>
                  </a:cubicBezTo>
                  <a:cubicBezTo>
                    <a:pt x="3180" y="3467"/>
                    <a:pt x="3033" y="3481"/>
                    <a:pt x="2886" y="3481"/>
                  </a:cubicBezTo>
                  <a:cubicBezTo>
                    <a:pt x="2446" y="3481"/>
                    <a:pt x="2016" y="3356"/>
                    <a:pt x="1628" y="3106"/>
                  </a:cubicBezTo>
                  <a:cubicBezTo>
                    <a:pt x="1110" y="2847"/>
                    <a:pt x="703" y="2367"/>
                    <a:pt x="482" y="1812"/>
                  </a:cubicBezTo>
                  <a:cubicBezTo>
                    <a:pt x="260" y="1258"/>
                    <a:pt x="260" y="629"/>
                    <a:pt x="44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4" name="Google Shape;1604;p64"/>
            <p:cNvSpPr/>
            <p:nvPr/>
          </p:nvSpPr>
          <p:spPr>
            <a:xfrm>
              <a:off x="2648175" y="2583675"/>
              <a:ext cx="403950" cy="181400"/>
            </a:xfrm>
            <a:custGeom>
              <a:rect b="b" l="l" r="r" t="t"/>
              <a:pathLst>
                <a:path extrusionOk="0" h="7256" w="16158">
                  <a:moveTo>
                    <a:pt x="4322" y="1"/>
                  </a:moveTo>
                  <a:cubicBezTo>
                    <a:pt x="3619" y="1"/>
                    <a:pt x="2937" y="83"/>
                    <a:pt x="2256" y="268"/>
                  </a:cubicBezTo>
                  <a:cubicBezTo>
                    <a:pt x="1480" y="490"/>
                    <a:pt x="703" y="786"/>
                    <a:pt x="1" y="1193"/>
                  </a:cubicBezTo>
                  <a:cubicBezTo>
                    <a:pt x="777" y="934"/>
                    <a:pt x="1554" y="712"/>
                    <a:pt x="2330" y="601"/>
                  </a:cubicBezTo>
                  <a:cubicBezTo>
                    <a:pt x="2757" y="540"/>
                    <a:pt x="3196" y="513"/>
                    <a:pt x="3633" y="513"/>
                  </a:cubicBezTo>
                  <a:cubicBezTo>
                    <a:pt x="3991" y="513"/>
                    <a:pt x="4347" y="531"/>
                    <a:pt x="4696" y="564"/>
                  </a:cubicBezTo>
                  <a:cubicBezTo>
                    <a:pt x="6175" y="712"/>
                    <a:pt x="7617" y="1119"/>
                    <a:pt x="8985" y="1747"/>
                  </a:cubicBezTo>
                  <a:cubicBezTo>
                    <a:pt x="8985" y="1858"/>
                    <a:pt x="8985" y="1969"/>
                    <a:pt x="8985" y="2117"/>
                  </a:cubicBezTo>
                  <a:cubicBezTo>
                    <a:pt x="9059" y="2339"/>
                    <a:pt x="9170" y="2598"/>
                    <a:pt x="9428" y="2782"/>
                  </a:cubicBezTo>
                  <a:cubicBezTo>
                    <a:pt x="9650" y="2930"/>
                    <a:pt x="9909" y="2967"/>
                    <a:pt x="10131" y="2967"/>
                  </a:cubicBezTo>
                  <a:cubicBezTo>
                    <a:pt x="10316" y="2930"/>
                    <a:pt x="10464" y="2893"/>
                    <a:pt x="10611" y="2856"/>
                  </a:cubicBezTo>
                  <a:lnTo>
                    <a:pt x="11240" y="3226"/>
                  </a:lnTo>
                  <a:lnTo>
                    <a:pt x="12016" y="3707"/>
                  </a:lnTo>
                  <a:cubicBezTo>
                    <a:pt x="12534" y="4039"/>
                    <a:pt x="13051" y="4372"/>
                    <a:pt x="13532" y="4742"/>
                  </a:cubicBezTo>
                  <a:cubicBezTo>
                    <a:pt x="14013" y="5112"/>
                    <a:pt x="14493" y="5481"/>
                    <a:pt x="14937" y="5888"/>
                  </a:cubicBezTo>
                  <a:cubicBezTo>
                    <a:pt x="15381" y="6332"/>
                    <a:pt x="15824" y="6738"/>
                    <a:pt x="16157" y="7256"/>
                  </a:cubicBezTo>
                  <a:cubicBezTo>
                    <a:pt x="15935" y="6701"/>
                    <a:pt x="15565" y="6184"/>
                    <a:pt x="15159" y="5703"/>
                  </a:cubicBezTo>
                  <a:cubicBezTo>
                    <a:pt x="14752" y="5223"/>
                    <a:pt x="14308" y="4779"/>
                    <a:pt x="13828" y="4372"/>
                  </a:cubicBezTo>
                  <a:cubicBezTo>
                    <a:pt x="13384" y="3929"/>
                    <a:pt x="12867" y="3559"/>
                    <a:pt x="12386" y="3189"/>
                  </a:cubicBezTo>
                  <a:lnTo>
                    <a:pt x="11610" y="2672"/>
                  </a:lnTo>
                  <a:lnTo>
                    <a:pt x="10796" y="2154"/>
                  </a:lnTo>
                  <a:lnTo>
                    <a:pt x="10648" y="2043"/>
                  </a:lnTo>
                  <a:lnTo>
                    <a:pt x="10464" y="2154"/>
                  </a:lnTo>
                  <a:cubicBezTo>
                    <a:pt x="10341" y="2215"/>
                    <a:pt x="10197" y="2242"/>
                    <a:pt x="10073" y="2242"/>
                  </a:cubicBezTo>
                  <a:cubicBezTo>
                    <a:pt x="9972" y="2242"/>
                    <a:pt x="9885" y="2224"/>
                    <a:pt x="9835" y="2191"/>
                  </a:cubicBezTo>
                  <a:cubicBezTo>
                    <a:pt x="9761" y="2117"/>
                    <a:pt x="9724" y="2080"/>
                    <a:pt x="9687" y="1969"/>
                  </a:cubicBezTo>
                  <a:cubicBezTo>
                    <a:pt x="9687" y="1858"/>
                    <a:pt x="9687" y="1710"/>
                    <a:pt x="9724" y="1562"/>
                  </a:cubicBezTo>
                  <a:lnTo>
                    <a:pt x="9761" y="1304"/>
                  </a:lnTo>
                  <a:lnTo>
                    <a:pt x="9539" y="1193"/>
                  </a:lnTo>
                  <a:cubicBezTo>
                    <a:pt x="8763" y="823"/>
                    <a:pt x="7986" y="527"/>
                    <a:pt x="7173" y="342"/>
                  </a:cubicBezTo>
                  <a:cubicBezTo>
                    <a:pt x="6397" y="158"/>
                    <a:pt x="5546" y="10"/>
                    <a:pt x="4733" y="10"/>
                  </a:cubicBezTo>
                  <a:cubicBezTo>
                    <a:pt x="4595" y="4"/>
                    <a:pt x="4458" y="1"/>
                    <a:pt x="432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5" name="Google Shape;1605;p64"/>
            <p:cNvSpPr/>
            <p:nvPr/>
          </p:nvSpPr>
          <p:spPr>
            <a:xfrm>
              <a:off x="2550200" y="2735475"/>
              <a:ext cx="60125" cy="120200"/>
            </a:xfrm>
            <a:custGeom>
              <a:rect b="b" l="l" r="r" t="t"/>
              <a:pathLst>
                <a:path extrusionOk="0" h="4808" w="2405">
                  <a:moveTo>
                    <a:pt x="75" y="1"/>
                  </a:moveTo>
                  <a:cubicBezTo>
                    <a:pt x="75" y="1"/>
                    <a:pt x="38" y="75"/>
                    <a:pt x="1" y="223"/>
                  </a:cubicBezTo>
                  <a:cubicBezTo>
                    <a:pt x="1" y="371"/>
                    <a:pt x="1" y="629"/>
                    <a:pt x="38" y="888"/>
                  </a:cubicBezTo>
                  <a:cubicBezTo>
                    <a:pt x="75" y="1147"/>
                    <a:pt x="149" y="1443"/>
                    <a:pt x="260" y="1738"/>
                  </a:cubicBezTo>
                  <a:cubicBezTo>
                    <a:pt x="334" y="1886"/>
                    <a:pt x="371" y="2034"/>
                    <a:pt x="445" y="2219"/>
                  </a:cubicBezTo>
                  <a:cubicBezTo>
                    <a:pt x="519" y="2367"/>
                    <a:pt x="592" y="2515"/>
                    <a:pt x="666" y="2663"/>
                  </a:cubicBezTo>
                  <a:cubicBezTo>
                    <a:pt x="740" y="2811"/>
                    <a:pt x="851" y="2959"/>
                    <a:pt x="925" y="3106"/>
                  </a:cubicBezTo>
                  <a:cubicBezTo>
                    <a:pt x="999" y="3254"/>
                    <a:pt x="1110" y="3402"/>
                    <a:pt x="1221" y="3550"/>
                  </a:cubicBezTo>
                  <a:cubicBezTo>
                    <a:pt x="1406" y="3809"/>
                    <a:pt x="1591" y="4031"/>
                    <a:pt x="1776" y="4216"/>
                  </a:cubicBezTo>
                  <a:cubicBezTo>
                    <a:pt x="1923" y="4400"/>
                    <a:pt x="2108" y="4548"/>
                    <a:pt x="2219" y="4659"/>
                  </a:cubicBezTo>
                  <a:cubicBezTo>
                    <a:pt x="2330" y="4770"/>
                    <a:pt x="2404" y="4807"/>
                    <a:pt x="2404" y="4807"/>
                  </a:cubicBezTo>
                  <a:cubicBezTo>
                    <a:pt x="2404" y="4807"/>
                    <a:pt x="2367" y="4733"/>
                    <a:pt x="2293" y="4585"/>
                  </a:cubicBezTo>
                  <a:cubicBezTo>
                    <a:pt x="2256" y="4474"/>
                    <a:pt x="2145" y="4289"/>
                    <a:pt x="2034" y="4031"/>
                  </a:cubicBezTo>
                  <a:cubicBezTo>
                    <a:pt x="1886" y="3809"/>
                    <a:pt x="1776" y="3550"/>
                    <a:pt x="1628" y="3291"/>
                  </a:cubicBezTo>
                  <a:cubicBezTo>
                    <a:pt x="1554" y="3143"/>
                    <a:pt x="1443" y="2995"/>
                    <a:pt x="1369" y="2848"/>
                  </a:cubicBezTo>
                  <a:cubicBezTo>
                    <a:pt x="1295" y="2737"/>
                    <a:pt x="1221" y="2589"/>
                    <a:pt x="1147" y="2441"/>
                  </a:cubicBezTo>
                  <a:cubicBezTo>
                    <a:pt x="1073" y="2293"/>
                    <a:pt x="999" y="2145"/>
                    <a:pt x="925" y="1997"/>
                  </a:cubicBezTo>
                  <a:cubicBezTo>
                    <a:pt x="851" y="1849"/>
                    <a:pt x="777" y="1702"/>
                    <a:pt x="703" y="1554"/>
                  </a:cubicBezTo>
                  <a:cubicBezTo>
                    <a:pt x="555" y="1295"/>
                    <a:pt x="445" y="1036"/>
                    <a:pt x="334" y="777"/>
                  </a:cubicBezTo>
                  <a:cubicBezTo>
                    <a:pt x="223" y="555"/>
                    <a:pt x="149" y="371"/>
                    <a:pt x="112" y="223"/>
                  </a:cubicBezTo>
                  <a:cubicBezTo>
                    <a:pt x="75" y="75"/>
                    <a:pt x="75" y="1"/>
                    <a:pt x="7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6" name="Google Shape;1606;p64"/>
            <p:cNvSpPr/>
            <p:nvPr/>
          </p:nvSpPr>
          <p:spPr>
            <a:xfrm>
              <a:off x="2565000" y="2717000"/>
              <a:ext cx="158075" cy="224625"/>
            </a:xfrm>
            <a:custGeom>
              <a:rect b="b" l="l" r="r" t="t"/>
              <a:pathLst>
                <a:path extrusionOk="0" h="8985" w="6323">
                  <a:moveTo>
                    <a:pt x="0" y="0"/>
                  </a:moveTo>
                  <a:cubicBezTo>
                    <a:pt x="0" y="1"/>
                    <a:pt x="37" y="148"/>
                    <a:pt x="111" y="444"/>
                  </a:cubicBezTo>
                  <a:cubicBezTo>
                    <a:pt x="185" y="740"/>
                    <a:pt x="333" y="1184"/>
                    <a:pt x="518" y="1664"/>
                  </a:cubicBezTo>
                  <a:cubicBezTo>
                    <a:pt x="703" y="2182"/>
                    <a:pt x="925" y="2736"/>
                    <a:pt x="1257" y="3328"/>
                  </a:cubicBezTo>
                  <a:cubicBezTo>
                    <a:pt x="1405" y="3587"/>
                    <a:pt x="1553" y="3919"/>
                    <a:pt x="1738" y="4215"/>
                  </a:cubicBezTo>
                  <a:cubicBezTo>
                    <a:pt x="1923" y="4511"/>
                    <a:pt x="2108" y="4807"/>
                    <a:pt x="2330" y="5102"/>
                  </a:cubicBezTo>
                  <a:cubicBezTo>
                    <a:pt x="2514" y="5361"/>
                    <a:pt x="2736" y="5657"/>
                    <a:pt x="2958" y="5916"/>
                  </a:cubicBezTo>
                  <a:cubicBezTo>
                    <a:pt x="3180" y="6212"/>
                    <a:pt x="3402" y="6433"/>
                    <a:pt x="3624" y="6692"/>
                  </a:cubicBezTo>
                  <a:cubicBezTo>
                    <a:pt x="4067" y="7173"/>
                    <a:pt x="4511" y="7616"/>
                    <a:pt x="4918" y="7949"/>
                  </a:cubicBezTo>
                  <a:cubicBezTo>
                    <a:pt x="5324" y="8282"/>
                    <a:pt x="5657" y="8541"/>
                    <a:pt x="5916" y="8726"/>
                  </a:cubicBezTo>
                  <a:cubicBezTo>
                    <a:pt x="6175" y="8873"/>
                    <a:pt x="6322" y="8984"/>
                    <a:pt x="6322" y="8984"/>
                  </a:cubicBezTo>
                  <a:cubicBezTo>
                    <a:pt x="6322" y="8984"/>
                    <a:pt x="6212" y="8873"/>
                    <a:pt x="5990" y="8652"/>
                  </a:cubicBezTo>
                  <a:cubicBezTo>
                    <a:pt x="5768" y="8430"/>
                    <a:pt x="5472" y="8097"/>
                    <a:pt x="5139" y="7727"/>
                  </a:cubicBezTo>
                  <a:cubicBezTo>
                    <a:pt x="4770" y="7321"/>
                    <a:pt x="4400" y="6877"/>
                    <a:pt x="3993" y="6396"/>
                  </a:cubicBezTo>
                  <a:cubicBezTo>
                    <a:pt x="3771" y="6138"/>
                    <a:pt x="3587" y="5879"/>
                    <a:pt x="3365" y="5583"/>
                  </a:cubicBezTo>
                  <a:cubicBezTo>
                    <a:pt x="3143" y="5324"/>
                    <a:pt x="2958" y="5065"/>
                    <a:pt x="2773" y="4770"/>
                  </a:cubicBezTo>
                  <a:cubicBezTo>
                    <a:pt x="2551" y="4474"/>
                    <a:pt x="2367" y="4215"/>
                    <a:pt x="2182" y="3919"/>
                  </a:cubicBezTo>
                  <a:cubicBezTo>
                    <a:pt x="1997" y="3661"/>
                    <a:pt x="1812" y="3365"/>
                    <a:pt x="1664" y="3069"/>
                  </a:cubicBezTo>
                  <a:cubicBezTo>
                    <a:pt x="1331" y="2514"/>
                    <a:pt x="1036" y="1997"/>
                    <a:pt x="777" y="1553"/>
                  </a:cubicBezTo>
                  <a:cubicBezTo>
                    <a:pt x="555" y="1073"/>
                    <a:pt x="333" y="703"/>
                    <a:pt x="222" y="407"/>
                  </a:cubicBezTo>
                  <a:cubicBezTo>
                    <a:pt x="74" y="148"/>
                    <a:pt x="0" y="1"/>
                    <a:pt x="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7" name="Google Shape;1607;p64"/>
            <p:cNvSpPr/>
            <p:nvPr/>
          </p:nvSpPr>
          <p:spPr>
            <a:xfrm>
              <a:off x="2601050" y="2754900"/>
              <a:ext cx="148825" cy="182100"/>
            </a:xfrm>
            <a:custGeom>
              <a:rect b="b" l="l" r="r" t="t"/>
              <a:pathLst>
                <a:path extrusionOk="0" h="7284" w="5953">
                  <a:moveTo>
                    <a:pt x="0" y="0"/>
                  </a:moveTo>
                  <a:cubicBezTo>
                    <a:pt x="0" y="0"/>
                    <a:pt x="37" y="111"/>
                    <a:pt x="148" y="370"/>
                  </a:cubicBezTo>
                  <a:cubicBezTo>
                    <a:pt x="259" y="592"/>
                    <a:pt x="407" y="961"/>
                    <a:pt x="629" y="1331"/>
                  </a:cubicBezTo>
                  <a:cubicBezTo>
                    <a:pt x="814" y="1738"/>
                    <a:pt x="1072" y="2182"/>
                    <a:pt x="1405" y="2662"/>
                  </a:cubicBezTo>
                  <a:cubicBezTo>
                    <a:pt x="1553" y="2884"/>
                    <a:pt x="1701" y="3143"/>
                    <a:pt x="1886" y="3365"/>
                  </a:cubicBezTo>
                  <a:cubicBezTo>
                    <a:pt x="2071" y="3623"/>
                    <a:pt x="2256" y="3845"/>
                    <a:pt x="2440" y="4104"/>
                  </a:cubicBezTo>
                  <a:cubicBezTo>
                    <a:pt x="2625" y="4326"/>
                    <a:pt x="2810" y="4548"/>
                    <a:pt x="3032" y="4769"/>
                  </a:cubicBezTo>
                  <a:cubicBezTo>
                    <a:pt x="3217" y="4991"/>
                    <a:pt x="3402" y="5176"/>
                    <a:pt x="3623" y="5398"/>
                  </a:cubicBezTo>
                  <a:cubicBezTo>
                    <a:pt x="3993" y="5768"/>
                    <a:pt x="4400" y="6137"/>
                    <a:pt x="4733" y="6396"/>
                  </a:cubicBezTo>
                  <a:cubicBezTo>
                    <a:pt x="5102" y="6692"/>
                    <a:pt x="5398" y="6914"/>
                    <a:pt x="5620" y="7062"/>
                  </a:cubicBezTo>
                  <a:cubicBezTo>
                    <a:pt x="5842" y="7210"/>
                    <a:pt x="5953" y="7283"/>
                    <a:pt x="5953" y="7283"/>
                  </a:cubicBezTo>
                  <a:cubicBezTo>
                    <a:pt x="5953" y="7283"/>
                    <a:pt x="5879" y="7173"/>
                    <a:pt x="5694" y="6988"/>
                  </a:cubicBezTo>
                  <a:cubicBezTo>
                    <a:pt x="5509" y="6803"/>
                    <a:pt x="5250" y="6507"/>
                    <a:pt x="4954" y="6174"/>
                  </a:cubicBezTo>
                  <a:cubicBezTo>
                    <a:pt x="4659" y="5842"/>
                    <a:pt x="4326" y="5472"/>
                    <a:pt x="3956" y="5065"/>
                  </a:cubicBezTo>
                  <a:cubicBezTo>
                    <a:pt x="3771" y="4843"/>
                    <a:pt x="3586" y="4622"/>
                    <a:pt x="3402" y="4437"/>
                  </a:cubicBezTo>
                  <a:cubicBezTo>
                    <a:pt x="3217" y="4215"/>
                    <a:pt x="3032" y="3956"/>
                    <a:pt x="2847" y="3734"/>
                  </a:cubicBezTo>
                  <a:cubicBezTo>
                    <a:pt x="2662" y="3512"/>
                    <a:pt x="2477" y="3291"/>
                    <a:pt x="2292" y="3069"/>
                  </a:cubicBezTo>
                  <a:cubicBezTo>
                    <a:pt x="2108" y="2847"/>
                    <a:pt x="1960" y="2625"/>
                    <a:pt x="1775" y="2403"/>
                  </a:cubicBezTo>
                  <a:cubicBezTo>
                    <a:pt x="1442" y="1960"/>
                    <a:pt x="1146" y="1553"/>
                    <a:pt x="888" y="1183"/>
                  </a:cubicBezTo>
                  <a:cubicBezTo>
                    <a:pt x="629" y="814"/>
                    <a:pt x="407" y="518"/>
                    <a:pt x="259" y="296"/>
                  </a:cubicBezTo>
                  <a:cubicBezTo>
                    <a:pt x="111" y="111"/>
                    <a:pt x="0" y="0"/>
                    <a:pt x="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8" name="Google Shape;1608;p64"/>
            <p:cNvSpPr/>
            <p:nvPr/>
          </p:nvSpPr>
          <p:spPr>
            <a:xfrm>
              <a:off x="2648175" y="2769675"/>
              <a:ext cx="142375" cy="159925"/>
            </a:xfrm>
            <a:custGeom>
              <a:rect b="b" l="l" r="r" t="t"/>
              <a:pathLst>
                <a:path extrusionOk="0" h="6397" w="5695">
                  <a:moveTo>
                    <a:pt x="1" y="1"/>
                  </a:moveTo>
                  <a:cubicBezTo>
                    <a:pt x="1" y="1"/>
                    <a:pt x="38" y="112"/>
                    <a:pt x="149" y="334"/>
                  </a:cubicBezTo>
                  <a:cubicBezTo>
                    <a:pt x="260" y="555"/>
                    <a:pt x="407" y="851"/>
                    <a:pt x="592" y="1221"/>
                  </a:cubicBezTo>
                  <a:cubicBezTo>
                    <a:pt x="814" y="1591"/>
                    <a:pt x="1073" y="1960"/>
                    <a:pt x="1369" y="2404"/>
                  </a:cubicBezTo>
                  <a:cubicBezTo>
                    <a:pt x="1517" y="2589"/>
                    <a:pt x="1665" y="2811"/>
                    <a:pt x="1849" y="3032"/>
                  </a:cubicBezTo>
                  <a:cubicBezTo>
                    <a:pt x="1997" y="3217"/>
                    <a:pt x="2182" y="3439"/>
                    <a:pt x="2367" y="3661"/>
                  </a:cubicBezTo>
                  <a:cubicBezTo>
                    <a:pt x="2552" y="3846"/>
                    <a:pt x="2737" y="4031"/>
                    <a:pt x="2922" y="4252"/>
                  </a:cubicBezTo>
                  <a:cubicBezTo>
                    <a:pt x="3106" y="4437"/>
                    <a:pt x="3291" y="4622"/>
                    <a:pt x="3476" y="4770"/>
                  </a:cubicBezTo>
                  <a:cubicBezTo>
                    <a:pt x="3883" y="5140"/>
                    <a:pt x="4252" y="5435"/>
                    <a:pt x="4585" y="5657"/>
                  </a:cubicBezTo>
                  <a:cubicBezTo>
                    <a:pt x="4918" y="5916"/>
                    <a:pt x="5177" y="6101"/>
                    <a:pt x="5399" y="6212"/>
                  </a:cubicBezTo>
                  <a:cubicBezTo>
                    <a:pt x="5583" y="6360"/>
                    <a:pt x="5694" y="6397"/>
                    <a:pt x="5694" y="6397"/>
                  </a:cubicBezTo>
                  <a:cubicBezTo>
                    <a:pt x="5694" y="6397"/>
                    <a:pt x="5620" y="6323"/>
                    <a:pt x="5436" y="6138"/>
                  </a:cubicBezTo>
                  <a:cubicBezTo>
                    <a:pt x="5288" y="5953"/>
                    <a:pt x="5066" y="5731"/>
                    <a:pt x="4770" y="5435"/>
                  </a:cubicBezTo>
                  <a:cubicBezTo>
                    <a:pt x="4511" y="5140"/>
                    <a:pt x="4179" y="4807"/>
                    <a:pt x="3809" y="4437"/>
                  </a:cubicBezTo>
                  <a:cubicBezTo>
                    <a:pt x="3661" y="4252"/>
                    <a:pt x="3476" y="4068"/>
                    <a:pt x="3291" y="3883"/>
                  </a:cubicBezTo>
                  <a:cubicBezTo>
                    <a:pt x="3106" y="3698"/>
                    <a:pt x="2922" y="3476"/>
                    <a:pt x="2774" y="3291"/>
                  </a:cubicBezTo>
                  <a:cubicBezTo>
                    <a:pt x="2589" y="3069"/>
                    <a:pt x="2404" y="2885"/>
                    <a:pt x="2219" y="2663"/>
                  </a:cubicBezTo>
                  <a:cubicBezTo>
                    <a:pt x="2071" y="2478"/>
                    <a:pt x="1886" y="2293"/>
                    <a:pt x="1738" y="2071"/>
                  </a:cubicBezTo>
                  <a:cubicBezTo>
                    <a:pt x="1406" y="1701"/>
                    <a:pt x="1110" y="1332"/>
                    <a:pt x="851" y="1036"/>
                  </a:cubicBezTo>
                  <a:cubicBezTo>
                    <a:pt x="592" y="703"/>
                    <a:pt x="371" y="444"/>
                    <a:pt x="223" y="260"/>
                  </a:cubicBezTo>
                  <a:cubicBezTo>
                    <a:pt x="75" y="75"/>
                    <a:pt x="1" y="1"/>
                    <a:pt x="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9" name="Google Shape;1609;p64"/>
            <p:cNvSpPr/>
            <p:nvPr/>
          </p:nvSpPr>
          <p:spPr>
            <a:xfrm>
              <a:off x="2699950" y="2792800"/>
              <a:ext cx="109075" cy="113700"/>
            </a:xfrm>
            <a:custGeom>
              <a:rect b="b" l="l" r="r" t="t"/>
              <a:pathLst>
                <a:path extrusionOk="0" h="4548" w="4363">
                  <a:moveTo>
                    <a:pt x="0" y="0"/>
                  </a:moveTo>
                  <a:cubicBezTo>
                    <a:pt x="0" y="0"/>
                    <a:pt x="37" y="111"/>
                    <a:pt x="148" y="259"/>
                  </a:cubicBezTo>
                  <a:cubicBezTo>
                    <a:pt x="222" y="407"/>
                    <a:pt x="333" y="629"/>
                    <a:pt x="518" y="850"/>
                  </a:cubicBezTo>
                  <a:cubicBezTo>
                    <a:pt x="666" y="1109"/>
                    <a:pt x="887" y="1405"/>
                    <a:pt x="1109" y="1664"/>
                  </a:cubicBezTo>
                  <a:cubicBezTo>
                    <a:pt x="1220" y="1812"/>
                    <a:pt x="1368" y="1960"/>
                    <a:pt x="1479" y="2107"/>
                  </a:cubicBezTo>
                  <a:cubicBezTo>
                    <a:pt x="1627" y="2255"/>
                    <a:pt x="1738" y="2403"/>
                    <a:pt x="1886" y="2551"/>
                  </a:cubicBezTo>
                  <a:cubicBezTo>
                    <a:pt x="2034" y="2699"/>
                    <a:pt x="2181" y="2847"/>
                    <a:pt x="2292" y="2958"/>
                  </a:cubicBezTo>
                  <a:cubicBezTo>
                    <a:pt x="2440" y="3106"/>
                    <a:pt x="2588" y="3217"/>
                    <a:pt x="2736" y="3364"/>
                  </a:cubicBezTo>
                  <a:cubicBezTo>
                    <a:pt x="2995" y="3586"/>
                    <a:pt x="3291" y="3808"/>
                    <a:pt x="3512" y="3993"/>
                  </a:cubicBezTo>
                  <a:cubicBezTo>
                    <a:pt x="3771" y="4178"/>
                    <a:pt x="3956" y="4289"/>
                    <a:pt x="4104" y="4400"/>
                  </a:cubicBezTo>
                  <a:cubicBezTo>
                    <a:pt x="4252" y="4510"/>
                    <a:pt x="4363" y="4547"/>
                    <a:pt x="4363" y="4547"/>
                  </a:cubicBezTo>
                  <a:cubicBezTo>
                    <a:pt x="4363" y="4547"/>
                    <a:pt x="4289" y="4474"/>
                    <a:pt x="4178" y="4326"/>
                  </a:cubicBezTo>
                  <a:cubicBezTo>
                    <a:pt x="4067" y="4215"/>
                    <a:pt x="3919" y="3993"/>
                    <a:pt x="3734" y="3771"/>
                  </a:cubicBezTo>
                  <a:cubicBezTo>
                    <a:pt x="3549" y="3549"/>
                    <a:pt x="3328" y="3290"/>
                    <a:pt x="3069" y="3032"/>
                  </a:cubicBezTo>
                  <a:cubicBezTo>
                    <a:pt x="2958" y="2884"/>
                    <a:pt x="2810" y="2736"/>
                    <a:pt x="2699" y="2588"/>
                  </a:cubicBezTo>
                  <a:cubicBezTo>
                    <a:pt x="2551" y="2477"/>
                    <a:pt x="2403" y="2329"/>
                    <a:pt x="2292" y="2181"/>
                  </a:cubicBezTo>
                  <a:cubicBezTo>
                    <a:pt x="2144" y="2033"/>
                    <a:pt x="1997" y="1886"/>
                    <a:pt x="1886" y="1775"/>
                  </a:cubicBezTo>
                  <a:cubicBezTo>
                    <a:pt x="1738" y="1627"/>
                    <a:pt x="1590" y="1479"/>
                    <a:pt x="1479" y="1368"/>
                  </a:cubicBezTo>
                  <a:cubicBezTo>
                    <a:pt x="1220" y="1109"/>
                    <a:pt x="961" y="850"/>
                    <a:pt x="740" y="666"/>
                  </a:cubicBezTo>
                  <a:cubicBezTo>
                    <a:pt x="555" y="444"/>
                    <a:pt x="333" y="296"/>
                    <a:pt x="222" y="185"/>
                  </a:cubicBezTo>
                  <a:cubicBezTo>
                    <a:pt x="74" y="74"/>
                    <a:pt x="0" y="0"/>
                    <a:pt x="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0" name="Google Shape;1610;p64"/>
            <p:cNvSpPr/>
            <p:nvPr/>
          </p:nvSpPr>
          <p:spPr>
            <a:xfrm>
              <a:off x="2763725" y="2819600"/>
              <a:ext cx="55475" cy="60100"/>
            </a:xfrm>
            <a:custGeom>
              <a:rect b="b" l="l" r="r" t="t"/>
              <a:pathLst>
                <a:path extrusionOk="0" h="2404" w="2219">
                  <a:moveTo>
                    <a:pt x="0" y="0"/>
                  </a:moveTo>
                  <a:lnTo>
                    <a:pt x="0" y="0"/>
                  </a:lnTo>
                  <a:cubicBezTo>
                    <a:pt x="0" y="1"/>
                    <a:pt x="37" y="38"/>
                    <a:pt x="74" y="148"/>
                  </a:cubicBezTo>
                  <a:cubicBezTo>
                    <a:pt x="111" y="222"/>
                    <a:pt x="148" y="333"/>
                    <a:pt x="222" y="481"/>
                  </a:cubicBezTo>
                  <a:cubicBezTo>
                    <a:pt x="296" y="629"/>
                    <a:pt x="407" y="777"/>
                    <a:pt x="518" y="924"/>
                  </a:cubicBezTo>
                  <a:cubicBezTo>
                    <a:pt x="592" y="998"/>
                    <a:pt x="666" y="1072"/>
                    <a:pt x="703" y="1146"/>
                  </a:cubicBezTo>
                  <a:cubicBezTo>
                    <a:pt x="777" y="1220"/>
                    <a:pt x="850" y="1294"/>
                    <a:pt x="924" y="1368"/>
                  </a:cubicBezTo>
                  <a:cubicBezTo>
                    <a:pt x="998" y="1442"/>
                    <a:pt x="1072" y="1516"/>
                    <a:pt x="1146" y="1590"/>
                  </a:cubicBezTo>
                  <a:cubicBezTo>
                    <a:pt x="1183" y="1664"/>
                    <a:pt x="1257" y="1738"/>
                    <a:pt x="1331" y="1812"/>
                  </a:cubicBezTo>
                  <a:cubicBezTo>
                    <a:pt x="1479" y="1923"/>
                    <a:pt x="1627" y="2034"/>
                    <a:pt x="1775" y="2145"/>
                  </a:cubicBezTo>
                  <a:cubicBezTo>
                    <a:pt x="1886" y="2218"/>
                    <a:pt x="1997" y="2292"/>
                    <a:pt x="2107" y="2329"/>
                  </a:cubicBezTo>
                  <a:cubicBezTo>
                    <a:pt x="2181" y="2366"/>
                    <a:pt x="2218" y="2403"/>
                    <a:pt x="2218" y="2403"/>
                  </a:cubicBezTo>
                  <a:cubicBezTo>
                    <a:pt x="2218" y="2403"/>
                    <a:pt x="2218" y="2329"/>
                    <a:pt x="2181" y="2255"/>
                  </a:cubicBezTo>
                  <a:cubicBezTo>
                    <a:pt x="2144" y="2181"/>
                    <a:pt x="2071" y="2071"/>
                    <a:pt x="1997" y="1923"/>
                  </a:cubicBezTo>
                  <a:cubicBezTo>
                    <a:pt x="1923" y="1775"/>
                    <a:pt x="1812" y="1627"/>
                    <a:pt x="1701" y="1479"/>
                  </a:cubicBezTo>
                  <a:cubicBezTo>
                    <a:pt x="1627" y="1405"/>
                    <a:pt x="1590" y="1331"/>
                    <a:pt x="1516" y="1257"/>
                  </a:cubicBezTo>
                  <a:cubicBezTo>
                    <a:pt x="1442" y="1183"/>
                    <a:pt x="1368" y="1109"/>
                    <a:pt x="1331" y="1035"/>
                  </a:cubicBezTo>
                  <a:cubicBezTo>
                    <a:pt x="1257" y="961"/>
                    <a:pt x="1183" y="888"/>
                    <a:pt x="1109" y="814"/>
                  </a:cubicBezTo>
                  <a:cubicBezTo>
                    <a:pt x="1035" y="740"/>
                    <a:pt x="961" y="666"/>
                    <a:pt x="887" y="592"/>
                  </a:cubicBezTo>
                  <a:cubicBezTo>
                    <a:pt x="740" y="481"/>
                    <a:pt x="592" y="370"/>
                    <a:pt x="481" y="259"/>
                  </a:cubicBezTo>
                  <a:cubicBezTo>
                    <a:pt x="333" y="185"/>
                    <a:pt x="222" y="111"/>
                    <a:pt x="148" y="74"/>
                  </a:cubicBezTo>
                  <a:cubicBezTo>
                    <a:pt x="38" y="37"/>
                    <a:pt x="0" y="1"/>
                    <a:pt x="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1" name="Google Shape;1611;p64"/>
            <p:cNvSpPr/>
            <p:nvPr/>
          </p:nvSpPr>
          <p:spPr>
            <a:xfrm>
              <a:off x="2805300" y="2826975"/>
              <a:ext cx="31450" cy="33300"/>
            </a:xfrm>
            <a:custGeom>
              <a:rect b="b" l="l" r="r" t="t"/>
              <a:pathLst>
                <a:path extrusionOk="0" h="1332" w="1258">
                  <a:moveTo>
                    <a:pt x="1" y="1"/>
                  </a:moveTo>
                  <a:cubicBezTo>
                    <a:pt x="1" y="1"/>
                    <a:pt x="38" y="38"/>
                    <a:pt x="38" y="112"/>
                  </a:cubicBezTo>
                  <a:cubicBezTo>
                    <a:pt x="75" y="149"/>
                    <a:pt x="75" y="223"/>
                    <a:pt x="149" y="334"/>
                  </a:cubicBezTo>
                  <a:cubicBezTo>
                    <a:pt x="186" y="408"/>
                    <a:pt x="223" y="482"/>
                    <a:pt x="297" y="556"/>
                  </a:cubicBezTo>
                  <a:cubicBezTo>
                    <a:pt x="334" y="629"/>
                    <a:pt x="334" y="666"/>
                    <a:pt x="371" y="703"/>
                  </a:cubicBezTo>
                  <a:lnTo>
                    <a:pt x="481" y="814"/>
                  </a:lnTo>
                  <a:lnTo>
                    <a:pt x="592" y="925"/>
                  </a:lnTo>
                  <a:cubicBezTo>
                    <a:pt x="666" y="999"/>
                    <a:pt x="703" y="999"/>
                    <a:pt x="740" y="1036"/>
                  </a:cubicBezTo>
                  <a:cubicBezTo>
                    <a:pt x="814" y="1110"/>
                    <a:pt x="888" y="1184"/>
                    <a:pt x="999" y="1221"/>
                  </a:cubicBezTo>
                  <a:cubicBezTo>
                    <a:pt x="1073" y="1258"/>
                    <a:pt x="1147" y="1295"/>
                    <a:pt x="1184" y="1295"/>
                  </a:cubicBezTo>
                  <a:cubicBezTo>
                    <a:pt x="1258" y="1332"/>
                    <a:pt x="1258" y="1332"/>
                    <a:pt x="1258" y="1332"/>
                  </a:cubicBezTo>
                  <a:cubicBezTo>
                    <a:pt x="1258" y="1332"/>
                    <a:pt x="1258" y="1295"/>
                    <a:pt x="1258" y="1258"/>
                  </a:cubicBezTo>
                  <a:cubicBezTo>
                    <a:pt x="1258" y="1184"/>
                    <a:pt x="1258" y="1110"/>
                    <a:pt x="1221" y="999"/>
                  </a:cubicBezTo>
                  <a:cubicBezTo>
                    <a:pt x="1184" y="925"/>
                    <a:pt x="1147" y="814"/>
                    <a:pt x="1110" y="740"/>
                  </a:cubicBezTo>
                  <a:cubicBezTo>
                    <a:pt x="1073" y="666"/>
                    <a:pt x="1036" y="629"/>
                    <a:pt x="999" y="593"/>
                  </a:cubicBezTo>
                  <a:lnTo>
                    <a:pt x="888" y="445"/>
                  </a:lnTo>
                  <a:lnTo>
                    <a:pt x="740" y="334"/>
                  </a:lnTo>
                  <a:cubicBezTo>
                    <a:pt x="703" y="297"/>
                    <a:pt x="666" y="260"/>
                    <a:pt x="629" y="223"/>
                  </a:cubicBezTo>
                  <a:cubicBezTo>
                    <a:pt x="518" y="149"/>
                    <a:pt x="408" y="112"/>
                    <a:pt x="334" y="75"/>
                  </a:cubicBezTo>
                  <a:cubicBezTo>
                    <a:pt x="260" y="38"/>
                    <a:pt x="149" y="38"/>
                    <a:pt x="112" y="38"/>
                  </a:cubicBezTo>
                  <a:cubicBezTo>
                    <a:pt x="38" y="1"/>
                    <a:pt x="1" y="1"/>
                    <a:pt x="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2" name="Google Shape;1612;p64"/>
            <p:cNvSpPr/>
            <p:nvPr/>
          </p:nvSpPr>
          <p:spPr>
            <a:xfrm>
              <a:off x="2845050" y="2824225"/>
              <a:ext cx="16675" cy="16650"/>
            </a:xfrm>
            <a:custGeom>
              <a:rect b="b" l="l" r="r" t="t"/>
              <a:pathLst>
                <a:path extrusionOk="0" h="666" w="667">
                  <a:moveTo>
                    <a:pt x="38" y="0"/>
                  </a:moveTo>
                  <a:cubicBezTo>
                    <a:pt x="38" y="0"/>
                    <a:pt x="38" y="0"/>
                    <a:pt x="38" y="37"/>
                  </a:cubicBezTo>
                  <a:cubicBezTo>
                    <a:pt x="38" y="74"/>
                    <a:pt x="1" y="148"/>
                    <a:pt x="1" y="185"/>
                  </a:cubicBezTo>
                  <a:cubicBezTo>
                    <a:pt x="1" y="259"/>
                    <a:pt x="1" y="296"/>
                    <a:pt x="38" y="370"/>
                  </a:cubicBezTo>
                  <a:lnTo>
                    <a:pt x="75" y="444"/>
                  </a:lnTo>
                  <a:lnTo>
                    <a:pt x="111" y="518"/>
                  </a:lnTo>
                  <a:lnTo>
                    <a:pt x="185" y="592"/>
                  </a:lnTo>
                  <a:cubicBezTo>
                    <a:pt x="222" y="592"/>
                    <a:pt x="259" y="592"/>
                    <a:pt x="259" y="629"/>
                  </a:cubicBezTo>
                  <a:cubicBezTo>
                    <a:pt x="333" y="629"/>
                    <a:pt x="407" y="666"/>
                    <a:pt x="444" y="666"/>
                  </a:cubicBezTo>
                  <a:cubicBezTo>
                    <a:pt x="518" y="666"/>
                    <a:pt x="555" y="629"/>
                    <a:pt x="592" y="629"/>
                  </a:cubicBezTo>
                  <a:cubicBezTo>
                    <a:pt x="629" y="629"/>
                    <a:pt x="666" y="592"/>
                    <a:pt x="666" y="592"/>
                  </a:cubicBezTo>
                  <a:lnTo>
                    <a:pt x="666" y="518"/>
                  </a:lnTo>
                  <a:cubicBezTo>
                    <a:pt x="629" y="518"/>
                    <a:pt x="629" y="444"/>
                    <a:pt x="629" y="407"/>
                  </a:cubicBezTo>
                  <a:cubicBezTo>
                    <a:pt x="629" y="333"/>
                    <a:pt x="592" y="296"/>
                    <a:pt x="592" y="259"/>
                  </a:cubicBezTo>
                  <a:cubicBezTo>
                    <a:pt x="592" y="222"/>
                    <a:pt x="555" y="222"/>
                    <a:pt x="555" y="185"/>
                  </a:cubicBezTo>
                  <a:lnTo>
                    <a:pt x="518" y="148"/>
                  </a:lnTo>
                  <a:lnTo>
                    <a:pt x="444" y="111"/>
                  </a:lnTo>
                  <a:lnTo>
                    <a:pt x="407" y="74"/>
                  </a:lnTo>
                  <a:cubicBezTo>
                    <a:pt x="333" y="37"/>
                    <a:pt x="296" y="37"/>
                    <a:pt x="25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3" name="Google Shape;1613;p64"/>
            <p:cNvSpPr/>
            <p:nvPr/>
          </p:nvSpPr>
          <p:spPr>
            <a:xfrm>
              <a:off x="2877400" y="2821025"/>
              <a:ext cx="14825" cy="14300"/>
            </a:xfrm>
            <a:custGeom>
              <a:rect b="b" l="l" r="r" t="t"/>
              <a:pathLst>
                <a:path extrusionOk="0" h="572" w="593">
                  <a:moveTo>
                    <a:pt x="214" y="1"/>
                  </a:moveTo>
                  <a:cubicBezTo>
                    <a:pt x="181" y="1"/>
                    <a:pt x="148" y="17"/>
                    <a:pt x="148" y="17"/>
                  </a:cubicBezTo>
                  <a:lnTo>
                    <a:pt x="74" y="17"/>
                  </a:lnTo>
                  <a:cubicBezTo>
                    <a:pt x="74" y="17"/>
                    <a:pt x="74" y="17"/>
                    <a:pt x="38" y="54"/>
                  </a:cubicBezTo>
                  <a:cubicBezTo>
                    <a:pt x="38" y="91"/>
                    <a:pt x="38" y="165"/>
                    <a:pt x="38" y="202"/>
                  </a:cubicBezTo>
                  <a:cubicBezTo>
                    <a:pt x="1" y="239"/>
                    <a:pt x="1" y="313"/>
                    <a:pt x="38" y="350"/>
                  </a:cubicBezTo>
                  <a:lnTo>
                    <a:pt x="74" y="424"/>
                  </a:lnTo>
                  <a:lnTo>
                    <a:pt x="111" y="461"/>
                  </a:lnTo>
                  <a:lnTo>
                    <a:pt x="148" y="498"/>
                  </a:lnTo>
                  <a:cubicBezTo>
                    <a:pt x="185" y="535"/>
                    <a:pt x="222" y="535"/>
                    <a:pt x="222" y="572"/>
                  </a:cubicBezTo>
                  <a:lnTo>
                    <a:pt x="518" y="572"/>
                  </a:lnTo>
                  <a:cubicBezTo>
                    <a:pt x="518" y="572"/>
                    <a:pt x="555" y="535"/>
                    <a:pt x="555" y="535"/>
                  </a:cubicBezTo>
                  <a:cubicBezTo>
                    <a:pt x="555" y="535"/>
                    <a:pt x="555" y="535"/>
                    <a:pt x="555" y="498"/>
                  </a:cubicBezTo>
                  <a:cubicBezTo>
                    <a:pt x="555" y="461"/>
                    <a:pt x="592" y="387"/>
                    <a:pt x="592" y="350"/>
                  </a:cubicBezTo>
                  <a:cubicBezTo>
                    <a:pt x="592" y="313"/>
                    <a:pt x="592" y="276"/>
                    <a:pt x="555" y="239"/>
                  </a:cubicBezTo>
                  <a:cubicBezTo>
                    <a:pt x="555" y="202"/>
                    <a:pt x="555" y="165"/>
                    <a:pt x="518" y="165"/>
                  </a:cubicBezTo>
                  <a:lnTo>
                    <a:pt x="481" y="128"/>
                  </a:lnTo>
                  <a:lnTo>
                    <a:pt x="444" y="54"/>
                  </a:lnTo>
                  <a:lnTo>
                    <a:pt x="407" y="54"/>
                  </a:lnTo>
                  <a:cubicBezTo>
                    <a:pt x="370" y="17"/>
                    <a:pt x="296" y="17"/>
                    <a:pt x="259" y="17"/>
                  </a:cubicBezTo>
                  <a:cubicBezTo>
                    <a:pt x="247" y="5"/>
                    <a:pt x="231" y="1"/>
                    <a:pt x="21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4" name="Google Shape;1614;p64"/>
            <p:cNvSpPr/>
            <p:nvPr/>
          </p:nvSpPr>
          <p:spPr>
            <a:xfrm>
              <a:off x="4213900" y="4355725"/>
              <a:ext cx="283775" cy="283775"/>
            </a:xfrm>
            <a:custGeom>
              <a:rect b="b" l="l" r="r" t="t"/>
              <a:pathLst>
                <a:path extrusionOk="0" h="11351" w="11351">
                  <a:moveTo>
                    <a:pt x="5369" y="1064"/>
                  </a:moveTo>
                  <a:cubicBezTo>
                    <a:pt x="5465" y="1064"/>
                    <a:pt x="5561" y="1067"/>
                    <a:pt x="5657" y="1073"/>
                  </a:cubicBezTo>
                  <a:cubicBezTo>
                    <a:pt x="4474" y="1147"/>
                    <a:pt x="3328" y="1664"/>
                    <a:pt x="2514" y="2515"/>
                  </a:cubicBezTo>
                  <a:cubicBezTo>
                    <a:pt x="1701" y="3365"/>
                    <a:pt x="1257" y="4511"/>
                    <a:pt x="1257" y="5657"/>
                  </a:cubicBezTo>
                  <a:cubicBezTo>
                    <a:pt x="1257" y="6840"/>
                    <a:pt x="1701" y="7986"/>
                    <a:pt x="2514" y="8800"/>
                  </a:cubicBezTo>
                  <a:cubicBezTo>
                    <a:pt x="3328" y="9650"/>
                    <a:pt x="4474" y="10204"/>
                    <a:pt x="5657" y="10278"/>
                  </a:cubicBezTo>
                  <a:cubicBezTo>
                    <a:pt x="5582" y="10283"/>
                    <a:pt x="5506" y="10285"/>
                    <a:pt x="5431" y="10285"/>
                  </a:cubicBezTo>
                  <a:cubicBezTo>
                    <a:pt x="4915" y="10285"/>
                    <a:pt x="4399" y="10176"/>
                    <a:pt x="3882" y="9983"/>
                  </a:cubicBezTo>
                  <a:cubicBezTo>
                    <a:pt x="3291" y="9761"/>
                    <a:pt x="2773" y="9428"/>
                    <a:pt x="2329" y="9021"/>
                  </a:cubicBezTo>
                  <a:cubicBezTo>
                    <a:pt x="1405" y="8171"/>
                    <a:pt x="888" y="6914"/>
                    <a:pt x="888" y="5657"/>
                  </a:cubicBezTo>
                  <a:cubicBezTo>
                    <a:pt x="888" y="4400"/>
                    <a:pt x="1405" y="3180"/>
                    <a:pt x="2329" y="2293"/>
                  </a:cubicBezTo>
                  <a:cubicBezTo>
                    <a:pt x="2773" y="1886"/>
                    <a:pt x="3291" y="1553"/>
                    <a:pt x="3882" y="1331"/>
                  </a:cubicBezTo>
                  <a:cubicBezTo>
                    <a:pt x="4378" y="1146"/>
                    <a:pt x="4873" y="1064"/>
                    <a:pt x="5369" y="1064"/>
                  </a:cubicBezTo>
                  <a:close/>
                  <a:moveTo>
                    <a:pt x="5657" y="1"/>
                  </a:moveTo>
                  <a:cubicBezTo>
                    <a:pt x="2551" y="1"/>
                    <a:pt x="0" y="2515"/>
                    <a:pt x="0" y="5657"/>
                  </a:cubicBezTo>
                  <a:cubicBezTo>
                    <a:pt x="0" y="8800"/>
                    <a:pt x="2551" y="11351"/>
                    <a:pt x="5657" y="11351"/>
                  </a:cubicBezTo>
                  <a:cubicBezTo>
                    <a:pt x="8799" y="11351"/>
                    <a:pt x="11350" y="8800"/>
                    <a:pt x="11350" y="5657"/>
                  </a:cubicBezTo>
                  <a:cubicBezTo>
                    <a:pt x="11350" y="2515"/>
                    <a:pt x="8799" y="1"/>
                    <a:pt x="565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2" name="Shape 772"/>
        <p:cNvGrpSpPr/>
        <p:nvPr/>
      </p:nvGrpSpPr>
      <p:grpSpPr>
        <a:xfrm>
          <a:off x="0" y="0"/>
          <a:ext cx="0" cy="0"/>
          <a:chOff x="0" y="0"/>
          <a:chExt cx="0" cy="0"/>
        </a:xfrm>
      </p:grpSpPr>
      <p:sp>
        <p:nvSpPr>
          <p:cNvPr id="773" name="Google Shape;773;p29"/>
          <p:cNvSpPr txBox="1"/>
          <p:nvPr>
            <p:ph type="title"/>
          </p:nvPr>
        </p:nvSpPr>
        <p:spPr>
          <a:xfrm>
            <a:off x="-338050" y="601400"/>
            <a:ext cx="6751800" cy="45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Chinese Educational Mission (1872-1881)</a:t>
            </a:r>
            <a:endParaRPr/>
          </a:p>
        </p:txBody>
      </p:sp>
      <p:pic>
        <p:nvPicPr>
          <p:cNvPr id="774" name="Google Shape;774;p29"/>
          <p:cNvPicPr preferRelativeResize="0"/>
          <p:nvPr/>
        </p:nvPicPr>
        <p:blipFill>
          <a:blip r:embed="rId3">
            <a:alphaModFix/>
          </a:blip>
          <a:stretch>
            <a:fillRect/>
          </a:stretch>
        </p:blipFill>
        <p:spPr>
          <a:xfrm>
            <a:off x="6071825" y="513387"/>
            <a:ext cx="3072175" cy="3940674"/>
          </a:xfrm>
          <a:prstGeom prst="rect">
            <a:avLst/>
          </a:prstGeom>
          <a:noFill/>
          <a:ln>
            <a:noFill/>
          </a:ln>
        </p:spPr>
      </p:pic>
      <p:pic>
        <p:nvPicPr>
          <p:cNvPr id="775" name="Google Shape;775;p29"/>
          <p:cNvPicPr preferRelativeResize="0"/>
          <p:nvPr/>
        </p:nvPicPr>
        <p:blipFill>
          <a:blip r:embed="rId4">
            <a:alphaModFix/>
          </a:blip>
          <a:stretch>
            <a:fillRect/>
          </a:stretch>
        </p:blipFill>
        <p:spPr>
          <a:xfrm>
            <a:off x="227850" y="1246325"/>
            <a:ext cx="4589088" cy="2964551"/>
          </a:xfrm>
          <a:prstGeom prst="rect">
            <a:avLst/>
          </a:prstGeom>
          <a:noFill/>
          <a:ln>
            <a:noFill/>
          </a:ln>
        </p:spPr>
      </p:pic>
      <p:sp>
        <p:nvSpPr>
          <p:cNvPr id="776" name="Google Shape;776;p29"/>
          <p:cNvSpPr txBox="1"/>
          <p:nvPr>
            <p:ph idx="4294967295" type="subTitle"/>
          </p:nvPr>
        </p:nvSpPr>
        <p:spPr>
          <a:xfrm>
            <a:off x="1108938" y="4210875"/>
            <a:ext cx="2826900" cy="390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Boys of CEM, undated (likely 1870s)</a:t>
            </a:r>
            <a:endParaRPr/>
          </a:p>
        </p:txBody>
      </p:sp>
      <p:sp>
        <p:nvSpPr>
          <p:cNvPr id="777" name="Google Shape;777;p29"/>
          <p:cNvSpPr txBox="1"/>
          <p:nvPr>
            <p:ph idx="4294967295" type="subTitle"/>
          </p:nvPr>
        </p:nvSpPr>
        <p:spPr>
          <a:xfrm>
            <a:off x="6194450" y="4454050"/>
            <a:ext cx="2826900" cy="390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The Hartford “Orientals,” 1878</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1" name="Shape 781"/>
        <p:cNvGrpSpPr/>
        <p:nvPr/>
      </p:nvGrpSpPr>
      <p:grpSpPr>
        <a:xfrm>
          <a:off x="0" y="0"/>
          <a:ext cx="0" cy="0"/>
          <a:chOff x="0" y="0"/>
          <a:chExt cx="0" cy="0"/>
        </a:xfrm>
      </p:grpSpPr>
      <p:sp>
        <p:nvSpPr>
          <p:cNvPr id="782" name="Google Shape;782;p30"/>
          <p:cNvSpPr txBox="1"/>
          <p:nvPr>
            <p:ph type="title"/>
          </p:nvPr>
        </p:nvSpPr>
        <p:spPr>
          <a:xfrm>
            <a:off x="100600" y="2293225"/>
            <a:ext cx="4179300" cy="1027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Chentung Liang Cheng</a:t>
            </a:r>
            <a:endParaRPr/>
          </a:p>
          <a:p>
            <a:pPr indent="0" lvl="0" marL="0" rtl="0" algn="ctr">
              <a:spcBef>
                <a:spcPts val="0"/>
              </a:spcBef>
              <a:spcAft>
                <a:spcPts val="0"/>
              </a:spcAft>
              <a:buNone/>
            </a:pPr>
            <a:r>
              <a:rPr lang="en"/>
              <a:t>(Pi Yuk)</a:t>
            </a:r>
            <a:endParaRPr/>
          </a:p>
        </p:txBody>
      </p:sp>
      <p:pic>
        <p:nvPicPr>
          <p:cNvPr id="783" name="Google Shape;783;p30"/>
          <p:cNvPicPr preferRelativeResize="0"/>
          <p:nvPr/>
        </p:nvPicPr>
        <p:blipFill>
          <a:blip r:embed="rId3">
            <a:alphaModFix/>
          </a:blip>
          <a:stretch>
            <a:fillRect/>
          </a:stretch>
        </p:blipFill>
        <p:spPr>
          <a:xfrm>
            <a:off x="4039938" y="580813"/>
            <a:ext cx="1882350" cy="3981875"/>
          </a:xfrm>
          <a:prstGeom prst="rect">
            <a:avLst/>
          </a:prstGeom>
          <a:noFill/>
          <a:ln>
            <a:noFill/>
          </a:ln>
        </p:spPr>
      </p:pic>
      <p:pic>
        <p:nvPicPr>
          <p:cNvPr id="784" name="Google Shape;784;p30"/>
          <p:cNvPicPr preferRelativeResize="0"/>
          <p:nvPr/>
        </p:nvPicPr>
        <p:blipFill>
          <a:blip r:embed="rId4">
            <a:alphaModFix/>
          </a:blip>
          <a:stretch>
            <a:fillRect/>
          </a:stretch>
        </p:blipFill>
        <p:spPr>
          <a:xfrm>
            <a:off x="6062329" y="617375"/>
            <a:ext cx="3081675" cy="390872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8" name="Shape 788"/>
        <p:cNvGrpSpPr/>
        <p:nvPr/>
      </p:nvGrpSpPr>
      <p:grpSpPr>
        <a:xfrm>
          <a:off x="0" y="0"/>
          <a:ext cx="0" cy="0"/>
          <a:chOff x="0" y="0"/>
          <a:chExt cx="0" cy="0"/>
        </a:xfrm>
      </p:grpSpPr>
      <p:sp>
        <p:nvSpPr>
          <p:cNvPr id="789" name="Google Shape;789;p31"/>
          <p:cNvSpPr txBox="1"/>
          <p:nvPr>
            <p:ph type="title"/>
          </p:nvPr>
        </p:nvSpPr>
        <p:spPr>
          <a:xfrm>
            <a:off x="720000" y="521225"/>
            <a:ext cx="770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Andover-Exeter: A Storied Rivalry</a:t>
            </a:r>
            <a:endParaRPr/>
          </a:p>
        </p:txBody>
      </p:sp>
      <p:pic>
        <p:nvPicPr>
          <p:cNvPr id="790" name="Google Shape;790;p31"/>
          <p:cNvPicPr preferRelativeResize="0"/>
          <p:nvPr/>
        </p:nvPicPr>
        <p:blipFill>
          <a:blip r:embed="rId3">
            <a:alphaModFix/>
          </a:blip>
          <a:stretch>
            <a:fillRect/>
          </a:stretch>
        </p:blipFill>
        <p:spPr>
          <a:xfrm>
            <a:off x="215300" y="1129038"/>
            <a:ext cx="4274725" cy="3413449"/>
          </a:xfrm>
          <a:prstGeom prst="rect">
            <a:avLst/>
          </a:prstGeom>
          <a:noFill/>
          <a:ln>
            <a:noFill/>
          </a:ln>
        </p:spPr>
      </p:pic>
      <p:pic>
        <p:nvPicPr>
          <p:cNvPr id="791" name="Google Shape;791;p31"/>
          <p:cNvPicPr preferRelativeResize="0"/>
          <p:nvPr/>
        </p:nvPicPr>
        <p:blipFill>
          <a:blip r:embed="rId4">
            <a:alphaModFix/>
          </a:blip>
          <a:stretch>
            <a:fillRect/>
          </a:stretch>
        </p:blipFill>
        <p:spPr>
          <a:xfrm>
            <a:off x="4743500" y="1170875"/>
            <a:ext cx="4274725" cy="3482175"/>
          </a:xfrm>
          <a:prstGeom prst="rect">
            <a:avLst/>
          </a:prstGeom>
          <a:noFill/>
          <a:ln>
            <a:noFill/>
          </a:ln>
        </p:spPr>
      </p:pic>
      <p:sp>
        <p:nvSpPr>
          <p:cNvPr id="792" name="Google Shape;792;p31"/>
          <p:cNvSpPr txBox="1"/>
          <p:nvPr>
            <p:ph type="title"/>
          </p:nvPr>
        </p:nvSpPr>
        <p:spPr>
          <a:xfrm>
            <a:off x="2062563" y="4618675"/>
            <a:ext cx="580200" cy="715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t>1892</a:t>
            </a:r>
            <a:endParaRPr sz="1800"/>
          </a:p>
          <a:p>
            <a:pPr indent="0" lvl="0" marL="0" rtl="0" algn="l">
              <a:spcBef>
                <a:spcPts val="0"/>
              </a:spcBef>
              <a:spcAft>
                <a:spcPts val="0"/>
              </a:spcAft>
              <a:buNone/>
            </a:pPr>
            <a:r>
              <a:t/>
            </a:r>
            <a:endParaRPr sz="1800"/>
          </a:p>
        </p:txBody>
      </p:sp>
      <p:sp>
        <p:nvSpPr>
          <p:cNvPr id="793" name="Google Shape;793;p31"/>
          <p:cNvSpPr txBox="1"/>
          <p:nvPr>
            <p:ph type="title"/>
          </p:nvPr>
        </p:nvSpPr>
        <p:spPr>
          <a:xfrm>
            <a:off x="6956054" y="4618675"/>
            <a:ext cx="753000" cy="715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t>1888</a:t>
            </a:r>
            <a:endParaRPr sz="18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7" name="Shape 797"/>
        <p:cNvGrpSpPr/>
        <p:nvPr/>
      </p:nvGrpSpPr>
      <p:grpSpPr>
        <a:xfrm>
          <a:off x="0" y="0"/>
          <a:ext cx="0" cy="0"/>
          <a:chOff x="0" y="0"/>
          <a:chExt cx="0" cy="0"/>
        </a:xfrm>
      </p:grpSpPr>
      <p:sp>
        <p:nvSpPr>
          <p:cNvPr id="798" name="Google Shape;798;p32"/>
          <p:cNvSpPr txBox="1"/>
          <p:nvPr>
            <p:ph idx="1" type="subTitle"/>
          </p:nvPr>
        </p:nvSpPr>
        <p:spPr>
          <a:xfrm>
            <a:off x="501325" y="1884963"/>
            <a:ext cx="4486500" cy="190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accent1"/>
                </a:solidFill>
                <a:latin typeface="Big Shoulders Text"/>
                <a:ea typeface="Big Shoulders Text"/>
                <a:cs typeface="Big Shoulders Text"/>
                <a:sym typeface="Big Shoulders Text"/>
              </a:rPr>
              <a:t>Even Rome could not have received Caesar with greater enthusiasm and pride when he returned from his famous campaigns in triumph!”</a:t>
            </a:r>
            <a:endParaRPr b="1" sz="1900">
              <a:solidFill>
                <a:schemeClr val="accent1"/>
              </a:solidFill>
              <a:latin typeface="Big Shoulders Text"/>
              <a:ea typeface="Big Shoulders Text"/>
              <a:cs typeface="Big Shoulders Text"/>
              <a:sym typeface="Big Shoulders Text"/>
            </a:endParaRPr>
          </a:p>
        </p:txBody>
      </p:sp>
      <p:sp>
        <p:nvSpPr>
          <p:cNvPr id="799" name="Google Shape;799;p32"/>
          <p:cNvSpPr txBox="1"/>
          <p:nvPr>
            <p:ph type="title"/>
          </p:nvPr>
        </p:nvSpPr>
        <p:spPr>
          <a:xfrm>
            <a:off x="2815275" y="3072363"/>
            <a:ext cx="4486500" cy="7158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1800"/>
              <a:t>-</a:t>
            </a:r>
            <a:r>
              <a:rPr lang="en" sz="1800"/>
              <a:t>Liang Cheng, 1903</a:t>
            </a:r>
            <a:endParaRPr sz="1800"/>
          </a:p>
        </p:txBody>
      </p:sp>
      <p:pic>
        <p:nvPicPr>
          <p:cNvPr id="800" name="Google Shape;800;p32"/>
          <p:cNvPicPr preferRelativeResize="0"/>
          <p:nvPr/>
        </p:nvPicPr>
        <p:blipFill>
          <a:blip r:embed="rId3">
            <a:alphaModFix/>
          </a:blip>
          <a:stretch>
            <a:fillRect/>
          </a:stretch>
        </p:blipFill>
        <p:spPr>
          <a:xfrm>
            <a:off x="5673175" y="766950"/>
            <a:ext cx="3134089" cy="37447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4" name="Shape 804"/>
        <p:cNvGrpSpPr/>
        <p:nvPr/>
      </p:nvGrpSpPr>
      <p:grpSpPr>
        <a:xfrm>
          <a:off x="0" y="0"/>
          <a:ext cx="0" cy="0"/>
          <a:chOff x="0" y="0"/>
          <a:chExt cx="0" cy="0"/>
        </a:xfrm>
      </p:grpSpPr>
      <p:sp>
        <p:nvSpPr>
          <p:cNvPr id="805" name="Google Shape;805;p33"/>
          <p:cNvSpPr txBox="1"/>
          <p:nvPr>
            <p:ph idx="1" type="subTitle"/>
          </p:nvPr>
        </p:nvSpPr>
        <p:spPr>
          <a:xfrm>
            <a:off x="539050" y="880113"/>
            <a:ext cx="4486500" cy="190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accent2"/>
                </a:solidFill>
                <a:latin typeface="Big Shoulders Text"/>
                <a:ea typeface="Big Shoulders Text"/>
                <a:cs typeface="Big Shoulders Text"/>
                <a:sym typeface="Big Shoulders Text"/>
              </a:rPr>
              <a:t>“President Roosevelt told him that an Andover student he met in one of his hunting trips in the West had informed him that he thought the new Chinese minister was the Chinese boy that played on the Andover nine in the ‘80’s and won a championship game by a hit. ‘When I assured the President that I was the same person,’ said Sir Liang, from that moment the relations between President Roosevelt and myself became ten-fold stronger and closer.”</a:t>
            </a:r>
            <a:endParaRPr sz="1800">
              <a:solidFill>
                <a:schemeClr val="accent2"/>
              </a:solidFill>
              <a:latin typeface="Big Shoulders Text"/>
              <a:ea typeface="Big Shoulders Text"/>
              <a:cs typeface="Big Shoulders Text"/>
              <a:sym typeface="Big Shoulders Text"/>
            </a:endParaRPr>
          </a:p>
        </p:txBody>
      </p:sp>
      <p:sp>
        <p:nvSpPr>
          <p:cNvPr id="806" name="Google Shape;806;p33"/>
          <p:cNvSpPr txBox="1"/>
          <p:nvPr>
            <p:ph type="title"/>
          </p:nvPr>
        </p:nvSpPr>
        <p:spPr>
          <a:xfrm>
            <a:off x="2853000" y="3688563"/>
            <a:ext cx="4486500" cy="7158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1800"/>
              <a:t>-Liang Cheng, 1907</a:t>
            </a:r>
            <a:endParaRPr sz="1800"/>
          </a:p>
        </p:txBody>
      </p:sp>
      <p:pic>
        <p:nvPicPr>
          <p:cNvPr id="807" name="Google Shape;807;p33"/>
          <p:cNvPicPr preferRelativeResize="0"/>
          <p:nvPr/>
        </p:nvPicPr>
        <p:blipFill>
          <a:blip r:embed="rId3">
            <a:alphaModFix/>
          </a:blip>
          <a:stretch>
            <a:fillRect/>
          </a:stretch>
        </p:blipFill>
        <p:spPr>
          <a:xfrm>
            <a:off x="5722779" y="617388"/>
            <a:ext cx="3081675" cy="390872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1" name="Shape 811"/>
        <p:cNvGrpSpPr/>
        <p:nvPr/>
      </p:nvGrpSpPr>
      <p:grpSpPr>
        <a:xfrm>
          <a:off x="0" y="0"/>
          <a:ext cx="0" cy="0"/>
          <a:chOff x="0" y="0"/>
          <a:chExt cx="0" cy="0"/>
        </a:xfrm>
      </p:grpSpPr>
      <p:sp>
        <p:nvSpPr>
          <p:cNvPr id="812" name="Google Shape;812;p34"/>
          <p:cNvSpPr txBox="1"/>
          <p:nvPr>
            <p:ph idx="1" type="subTitle"/>
          </p:nvPr>
        </p:nvSpPr>
        <p:spPr>
          <a:xfrm>
            <a:off x="539050" y="880113"/>
            <a:ext cx="4486500" cy="190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chemeClr val="accent3"/>
                </a:solidFill>
                <a:latin typeface="Big Shoulders Text"/>
                <a:ea typeface="Big Shoulders Text"/>
                <a:cs typeface="Big Shoulders Text"/>
                <a:sym typeface="Big Shoulders Text"/>
              </a:rPr>
              <a:t>“The Phillips Academy boys at first took the idea of the Chinaman’s playing baseball as a joke, and were disposed to guy him out of the box when he undertook to pitch…The young Mongolian had been playing in the field for a long time and had shown that he was worth the while at a long fly or a sharp play, but no one thought he knew a thing about pitching until one day the regular pitcher was away and he volunteered to take his place. There was a laugh all over the field when he went to the middle of the diamond. He had hardly got down to work before they discovered that he had got the knack of twisting the ball to suit himself, and that he could curve the best men on the other nine out of every time…As long as he stayed at Andover he had the honor of pitching in the first nine of the school.”</a:t>
            </a:r>
            <a:endParaRPr sz="1600">
              <a:solidFill>
                <a:schemeClr val="accent3"/>
              </a:solidFill>
              <a:latin typeface="Big Shoulders Text"/>
              <a:ea typeface="Big Shoulders Text"/>
              <a:cs typeface="Big Shoulders Text"/>
              <a:sym typeface="Big Shoulders Text"/>
            </a:endParaRPr>
          </a:p>
        </p:txBody>
      </p:sp>
      <p:sp>
        <p:nvSpPr>
          <p:cNvPr id="813" name="Google Shape;813;p34"/>
          <p:cNvSpPr txBox="1"/>
          <p:nvPr>
            <p:ph type="title"/>
          </p:nvPr>
        </p:nvSpPr>
        <p:spPr>
          <a:xfrm>
            <a:off x="539050" y="3952675"/>
            <a:ext cx="5649000" cy="7158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1800"/>
              <a:t>“Minister Liang an Athlete,” New York Times, 1903</a:t>
            </a:r>
            <a:endParaRPr sz="1800"/>
          </a:p>
        </p:txBody>
      </p:sp>
      <p:pic>
        <p:nvPicPr>
          <p:cNvPr id="814" name="Google Shape;814;p34"/>
          <p:cNvPicPr preferRelativeResize="0"/>
          <p:nvPr/>
        </p:nvPicPr>
        <p:blipFill>
          <a:blip r:embed="rId3">
            <a:alphaModFix/>
          </a:blip>
          <a:stretch>
            <a:fillRect/>
          </a:stretch>
        </p:blipFill>
        <p:spPr>
          <a:xfrm>
            <a:off x="6188050" y="610500"/>
            <a:ext cx="2498776" cy="3816177"/>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Baseball Team MK Plan by Slidesgo">
  <a:themeElements>
    <a:clrScheme name="Simple Light">
      <a:dk1>
        <a:srgbClr val="EEECD5"/>
      </a:dk1>
      <a:lt1>
        <a:srgbClr val="184891"/>
      </a:lt1>
      <a:dk2>
        <a:srgbClr val="1D1D1B"/>
      </a:dk2>
      <a:lt2>
        <a:srgbClr val="E64E31"/>
      </a:lt2>
      <a:accent1>
        <a:srgbClr val="FFFFFF"/>
      </a:accent1>
      <a:accent2>
        <a:srgbClr val="FFFFFF"/>
      </a:accent2>
      <a:accent3>
        <a:srgbClr val="FFFFFF"/>
      </a:accent3>
      <a:accent4>
        <a:srgbClr val="FFFFFF"/>
      </a:accent4>
      <a:accent5>
        <a:srgbClr val="FFFFFF"/>
      </a:accent5>
      <a:accent6>
        <a:srgbClr val="FFFFFF"/>
      </a:accent6>
      <a:hlink>
        <a:srgbClr val="EEECD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