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300" r:id="rId3"/>
    <p:sldId id="256" r:id="rId4"/>
    <p:sldId id="283" r:id="rId5"/>
    <p:sldId id="258" r:id="rId6"/>
    <p:sldId id="259" r:id="rId7"/>
    <p:sldId id="302" r:id="rId8"/>
    <p:sldId id="303" r:id="rId9"/>
    <p:sldId id="304" r:id="rId10"/>
    <p:sldId id="284" r:id="rId11"/>
    <p:sldId id="320" r:id="rId12"/>
    <p:sldId id="316" r:id="rId13"/>
    <p:sldId id="290" r:id="rId14"/>
    <p:sldId id="291" r:id="rId15"/>
    <p:sldId id="305" r:id="rId16"/>
    <p:sldId id="265" r:id="rId17"/>
    <p:sldId id="299" r:id="rId18"/>
    <p:sldId id="268" r:id="rId19"/>
    <p:sldId id="306" r:id="rId20"/>
    <p:sldId id="292" r:id="rId21"/>
    <p:sldId id="307" r:id="rId22"/>
    <p:sldId id="293" r:id="rId23"/>
    <p:sldId id="308" r:id="rId24"/>
    <p:sldId id="309" r:id="rId25"/>
    <p:sldId id="310" r:id="rId26"/>
    <p:sldId id="317" r:id="rId27"/>
    <p:sldId id="318" r:id="rId28"/>
    <p:sldId id="296" r:id="rId29"/>
    <p:sldId id="319" r:id="rId30"/>
    <p:sldId id="280" r:id="rId31"/>
    <p:sldId id="281" r:id="rId32"/>
    <p:sldId id="282" r:id="rId33"/>
    <p:sldId id="313" r:id="rId34"/>
    <p:sldId id="315" r:id="rId35"/>
    <p:sldId id="314" r:id="rId36"/>
    <p:sldId id="321" r:id="rId37"/>
    <p:sldId id="29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EFCF8"/>
    <a:srgbClr val="FEFBF6"/>
    <a:srgbClr val="FCF8F2"/>
    <a:srgbClr val="FAF5F5"/>
    <a:srgbClr val="ED7D31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78649" autoAdjust="0"/>
  </p:normalViewPr>
  <p:slideViewPr>
    <p:cSldViewPr snapToGrid="0">
      <p:cViewPr varScale="1">
        <p:scale>
          <a:sx n="86" d="100"/>
          <a:sy n="86" d="100"/>
        </p:scale>
        <p:origin x="1473" y="3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huck\Documents\Baseball\SABR\Research%20Projects\2023%20Reported%20Relocations%20That%20Failed\Excel%20spreadsheet%20of%20failed%20relocations%20UPDAT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Reports of Abandoned</a:t>
            </a:r>
            <a:r>
              <a:rPr lang="en-US" sz="2400" b="1" baseline="0" dirty="0"/>
              <a:t> </a:t>
            </a:r>
            <a:r>
              <a:rPr lang="en-US" sz="2400" b="1" i="1" dirty="0"/>
              <a:t>et al </a:t>
            </a:r>
            <a:r>
              <a:rPr lang="en-US" sz="2400" b="1" dirty="0"/>
              <a:t>Franchise Shifts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9328634597172817E-2"/>
          <c:y val="8.0481828331643579E-2"/>
          <c:w val="0.95921264710467968"/>
          <c:h val="0.8390260801134575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ln w="28575">
              <a:solidFill>
                <a:srgbClr val="7030A0"/>
              </a:solidFill>
            </a:ln>
            <a:effectLst/>
          </c:spPr>
          <c:invertIfNegative val="0"/>
          <c:cat>
            <c:numRef>
              <c:f>'Just moves'!$A$40:$A$161</c:f>
              <c:numCache>
                <c:formatCode>General</c:formatCode>
                <c:ptCount val="122"/>
                <c:pt idx="0">
                  <c:v>1902</c:v>
                </c:pt>
                <c:pt idx="1">
                  <c:v>1903</c:v>
                </c:pt>
                <c:pt idx="2">
                  <c:v>1904</c:v>
                </c:pt>
                <c:pt idx="3">
                  <c:v>1905</c:v>
                </c:pt>
                <c:pt idx="4">
                  <c:v>1906</c:v>
                </c:pt>
                <c:pt idx="5">
                  <c:v>1907</c:v>
                </c:pt>
                <c:pt idx="6">
                  <c:v>1908</c:v>
                </c:pt>
                <c:pt idx="7">
                  <c:v>1909</c:v>
                </c:pt>
                <c:pt idx="8">
                  <c:v>1910</c:v>
                </c:pt>
                <c:pt idx="9">
                  <c:v>1911</c:v>
                </c:pt>
                <c:pt idx="10">
                  <c:v>1912</c:v>
                </c:pt>
                <c:pt idx="11">
                  <c:v>1913</c:v>
                </c:pt>
                <c:pt idx="12">
                  <c:v>1914</c:v>
                </c:pt>
                <c:pt idx="13">
                  <c:v>1915</c:v>
                </c:pt>
                <c:pt idx="14">
                  <c:v>1916</c:v>
                </c:pt>
                <c:pt idx="15">
                  <c:v>1917</c:v>
                </c:pt>
                <c:pt idx="16">
                  <c:v>1918</c:v>
                </c:pt>
                <c:pt idx="17">
                  <c:v>1919</c:v>
                </c:pt>
                <c:pt idx="18">
                  <c:v>1920</c:v>
                </c:pt>
                <c:pt idx="19">
                  <c:v>1921</c:v>
                </c:pt>
                <c:pt idx="20">
                  <c:v>1922</c:v>
                </c:pt>
                <c:pt idx="21">
                  <c:v>1923</c:v>
                </c:pt>
                <c:pt idx="22">
                  <c:v>1924</c:v>
                </c:pt>
                <c:pt idx="23">
                  <c:v>1925</c:v>
                </c:pt>
                <c:pt idx="24">
                  <c:v>1926</c:v>
                </c:pt>
                <c:pt idx="25">
                  <c:v>1927</c:v>
                </c:pt>
                <c:pt idx="26">
                  <c:v>1928</c:v>
                </c:pt>
                <c:pt idx="27">
                  <c:v>1929</c:v>
                </c:pt>
                <c:pt idx="28">
                  <c:v>1930</c:v>
                </c:pt>
                <c:pt idx="29">
                  <c:v>1931</c:v>
                </c:pt>
                <c:pt idx="30">
                  <c:v>1932</c:v>
                </c:pt>
                <c:pt idx="31">
                  <c:v>1933</c:v>
                </c:pt>
                <c:pt idx="32">
                  <c:v>1934</c:v>
                </c:pt>
                <c:pt idx="33">
                  <c:v>1935</c:v>
                </c:pt>
                <c:pt idx="34">
                  <c:v>1936</c:v>
                </c:pt>
                <c:pt idx="35">
                  <c:v>1937</c:v>
                </c:pt>
                <c:pt idx="36">
                  <c:v>1938</c:v>
                </c:pt>
                <c:pt idx="37">
                  <c:v>1939</c:v>
                </c:pt>
                <c:pt idx="38">
                  <c:v>1940</c:v>
                </c:pt>
                <c:pt idx="39">
                  <c:v>1941</c:v>
                </c:pt>
                <c:pt idx="40">
                  <c:v>1942</c:v>
                </c:pt>
                <c:pt idx="41">
                  <c:v>1943</c:v>
                </c:pt>
                <c:pt idx="42">
                  <c:v>1944</c:v>
                </c:pt>
                <c:pt idx="43">
                  <c:v>1945</c:v>
                </c:pt>
                <c:pt idx="44">
                  <c:v>1946</c:v>
                </c:pt>
                <c:pt idx="45">
                  <c:v>1947</c:v>
                </c:pt>
                <c:pt idx="46">
                  <c:v>1948</c:v>
                </c:pt>
                <c:pt idx="47">
                  <c:v>1949</c:v>
                </c:pt>
                <c:pt idx="48">
                  <c:v>1950</c:v>
                </c:pt>
                <c:pt idx="49">
                  <c:v>1951</c:v>
                </c:pt>
                <c:pt idx="50">
                  <c:v>1952</c:v>
                </c:pt>
                <c:pt idx="51">
                  <c:v>1953</c:v>
                </c:pt>
                <c:pt idx="52">
                  <c:v>1954</c:v>
                </c:pt>
                <c:pt idx="53">
                  <c:v>1955</c:v>
                </c:pt>
                <c:pt idx="54">
                  <c:v>1956</c:v>
                </c:pt>
                <c:pt idx="55">
                  <c:v>1957</c:v>
                </c:pt>
                <c:pt idx="56">
                  <c:v>1958</c:v>
                </c:pt>
                <c:pt idx="57">
                  <c:v>1959</c:v>
                </c:pt>
                <c:pt idx="58">
                  <c:v>1960</c:v>
                </c:pt>
                <c:pt idx="59">
                  <c:v>1961</c:v>
                </c:pt>
                <c:pt idx="60">
                  <c:v>1962</c:v>
                </c:pt>
                <c:pt idx="61">
                  <c:v>1963</c:v>
                </c:pt>
                <c:pt idx="62">
                  <c:v>1964</c:v>
                </c:pt>
                <c:pt idx="63">
                  <c:v>1965</c:v>
                </c:pt>
                <c:pt idx="64">
                  <c:v>1966</c:v>
                </c:pt>
                <c:pt idx="65">
                  <c:v>1967</c:v>
                </c:pt>
                <c:pt idx="66">
                  <c:v>1968</c:v>
                </c:pt>
                <c:pt idx="67">
                  <c:v>1969</c:v>
                </c:pt>
                <c:pt idx="68">
                  <c:v>1970</c:v>
                </c:pt>
                <c:pt idx="69">
                  <c:v>1971</c:v>
                </c:pt>
                <c:pt idx="70">
                  <c:v>1972</c:v>
                </c:pt>
                <c:pt idx="71">
                  <c:v>1973</c:v>
                </c:pt>
                <c:pt idx="72">
                  <c:v>1974</c:v>
                </c:pt>
                <c:pt idx="73">
                  <c:v>1975</c:v>
                </c:pt>
                <c:pt idx="74">
                  <c:v>1976</c:v>
                </c:pt>
                <c:pt idx="75">
                  <c:v>1977</c:v>
                </c:pt>
                <c:pt idx="76">
                  <c:v>1978</c:v>
                </c:pt>
                <c:pt idx="77">
                  <c:v>1979</c:v>
                </c:pt>
                <c:pt idx="78">
                  <c:v>1980</c:v>
                </c:pt>
                <c:pt idx="79">
                  <c:v>1981</c:v>
                </c:pt>
                <c:pt idx="80">
                  <c:v>1982</c:v>
                </c:pt>
                <c:pt idx="81">
                  <c:v>1983</c:v>
                </c:pt>
                <c:pt idx="82">
                  <c:v>1984</c:v>
                </c:pt>
                <c:pt idx="83">
                  <c:v>1985</c:v>
                </c:pt>
                <c:pt idx="84">
                  <c:v>1986</c:v>
                </c:pt>
                <c:pt idx="85">
                  <c:v>1987</c:v>
                </c:pt>
                <c:pt idx="86">
                  <c:v>1988</c:v>
                </c:pt>
                <c:pt idx="87">
                  <c:v>1989</c:v>
                </c:pt>
                <c:pt idx="88">
                  <c:v>1990</c:v>
                </c:pt>
                <c:pt idx="89">
                  <c:v>1991</c:v>
                </c:pt>
                <c:pt idx="90">
                  <c:v>1992</c:v>
                </c:pt>
                <c:pt idx="91">
                  <c:v>1993</c:v>
                </c:pt>
                <c:pt idx="92">
                  <c:v>1994</c:v>
                </c:pt>
                <c:pt idx="93">
                  <c:v>1995</c:v>
                </c:pt>
                <c:pt idx="94">
                  <c:v>1996</c:v>
                </c:pt>
                <c:pt idx="95">
                  <c:v>1997</c:v>
                </c:pt>
                <c:pt idx="96">
                  <c:v>1998</c:v>
                </c:pt>
                <c:pt idx="97">
                  <c:v>1999</c:v>
                </c:pt>
                <c:pt idx="98">
                  <c:v>2000</c:v>
                </c:pt>
                <c:pt idx="99">
                  <c:v>2001</c:v>
                </c:pt>
                <c:pt idx="100">
                  <c:v>2002</c:v>
                </c:pt>
                <c:pt idx="101">
                  <c:v>2003</c:v>
                </c:pt>
                <c:pt idx="102">
                  <c:v>2004</c:v>
                </c:pt>
                <c:pt idx="103">
                  <c:v>2005</c:v>
                </c:pt>
                <c:pt idx="104">
                  <c:v>2006</c:v>
                </c:pt>
                <c:pt idx="105">
                  <c:v>2007</c:v>
                </c:pt>
                <c:pt idx="106">
                  <c:v>2008</c:v>
                </c:pt>
                <c:pt idx="107">
                  <c:v>2009</c:v>
                </c:pt>
                <c:pt idx="108">
                  <c:v>2010</c:v>
                </c:pt>
                <c:pt idx="109">
                  <c:v>2011</c:v>
                </c:pt>
                <c:pt idx="110">
                  <c:v>2012</c:v>
                </c:pt>
                <c:pt idx="111">
                  <c:v>2013</c:v>
                </c:pt>
                <c:pt idx="112">
                  <c:v>2014</c:v>
                </c:pt>
                <c:pt idx="113">
                  <c:v>2015</c:v>
                </c:pt>
                <c:pt idx="114">
                  <c:v>2016</c:v>
                </c:pt>
                <c:pt idx="115">
                  <c:v>2017</c:v>
                </c:pt>
                <c:pt idx="116">
                  <c:v>2018</c:v>
                </c:pt>
                <c:pt idx="117">
                  <c:v>2019</c:v>
                </c:pt>
                <c:pt idx="118">
                  <c:v>2020</c:v>
                </c:pt>
                <c:pt idx="119">
                  <c:v>2021</c:v>
                </c:pt>
                <c:pt idx="120">
                  <c:v>2022</c:v>
                </c:pt>
                <c:pt idx="121">
                  <c:v>2023</c:v>
                </c:pt>
              </c:numCache>
            </c:numRef>
          </c:cat>
          <c:val>
            <c:numRef>
              <c:f>'Just moves'!$B$40:$B$161</c:f>
              <c:numCache>
                <c:formatCode>General</c:formatCode>
                <c:ptCount val="122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1</c:v>
                </c:pt>
                <c:pt idx="31">
                  <c:v>3</c:v>
                </c:pt>
                <c:pt idx="32">
                  <c:v>0</c:v>
                </c:pt>
                <c:pt idx="33">
                  <c:v>2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1</c:v>
                </c:pt>
                <c:pt idx="40">
                  <c:v>0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4</c:v>
                </c:pt>
                <c:pt idx="46">
                  <c:v>1</c:v>
                </c:pt>
                <c:pt idx="47">
                  <c:v>1</c:v>
                </c:pt>
                <c:pt idx="48">
                  <c:v>4</c:v>
                </c:pt>
                <c:pt idx="49">
                  <c:v>3</c:v>
                </c:pt>
                <c:pt idx="50">
                  <c:v>4</c:v>
                </c:pt>
                <c:pt idx="51">
                  <c:v>15</c:v>
                </c:pt>
                <c:pt idx="52">
                  <c:v>6</c:v>
                </c:pt>
                <c:pt idx="53">
                  <c:v>3</c:v>
                </c:pt>
                <c:pt idx="54">
                  <c:v>3</c:v>
                </c:pt>
                <c:pt idx="55">
                  <c:v>12</c:v>
                </c:pt>
                <c:pt idx="56">
                  <c:v>8</c:v>
                </c:pt>
                <c:pt idx="57">
                  <c:v>6</c:v>
                </c:pt>
                <c:pt idx="58">
                  <c:v>4</c:v>
                </c:pt>
                <c:pt idx="59">
                  <c:v>2</c:v>
                </c:pt>
                <c:pt idx="60">
                  <c:v>0</c:v>
                </c:pt>
                <c:pt idx="61">
                  <c:v>6</c:v>
                </c:pt>
                <c:pt idx="62">
                  <c:v>7</c:v>
                </c:pt>
                <c:pt idx="63">
                  <c:v>1</c:v>
                </c:pt>
                <c:pt idx="64">
                  <c:v>0</c:v>
                </c:pt>
                <c:pt idx="65">
                  <c:v>2</c:v>
                </c:pt>
                <c:pt idx="66">
                  <c:v>2</c:v>
                </c:pt>
                <c:pt idx="67">
                  <c:v>1</c:v>
                </c:pt>
                <c:pt idx="68">
                  <c:v>4</c:v>
                </c:pt>
                <c:pt idx="69">
                  <c:v>2</c:v>
                </c:pt>
                <c:pt idx="70">
                  <c:v>1</c:v>
                </c:pt>
                <c:pt idx="71">
                  <c:v>2</c:v>
                </c:pt>
                <c:pt idx="72">
                  <c:v>1</c:v>
                </c:pt>
                <c:pt idx="73">
                  <c:v>0</c:v>
                </c:pt>
                <c:pt idx="74">
                  <c:v>3</c:v>
                </c:pt>
                <c:pt idx="75">
                  <c:v>0</c:v>
                </c:pt>
                <c:pt idx="76">
                  <c:v>1</c:v>
                </c:pt>
                <c:pt idx="77">
                  <c:v>0</c:v>
                </c:pt>
                <c:pt idx="78">
                  <c:v>1</c:v>
                </c:pt>
                <c:pt idx="79">
                  <c:v>1</c:v>
                </c:pt>
                <c:pt idx="80">
                  <c:v>2</c:v>
                </c:pt>
                <c:pt idx="81">
                  <c:v>2</c:v>
                </c:pt>
                <c:pt idx="82">
                  <c:v>0</c:v>
                </c:pt>
                <c:pt idx="83">
                  <c:v>0</c:v>
                </c:pt>
                <c:pt idx="84">
                  <c:v>1</c:v>
                </c:pt>
                <c:pt idx="85">
                  <c:v>0</c:v>
                </c:pt>
                <c:pt idx="86">
                  <c:v>0</c:v>
                </c:pt>
                <c:pt idx="87">
                  <c:v>1</c:v>
                </c:pt>
                <c:pt idx="88">
                  <c:v>0</c:v>
                </c:pt>
                <c:pt idx="89">
                  <c:v>0</c:v>
                </c:pt>
                <c:pt idx="90">
                  <c:v>2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2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1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1</c:v>
                </c:pt>
                <c:pt idx="120">
                  <c:v>0</c:v>
                </c:pt>
                <c:pt idx="12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FF-43D6-B260-F6307CF09A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7561695"/>
        <c:axId val="557567935"/>
      </c:barChart>
      <c:catAx>
        <c:axId val="557561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557567935"/>
        <c:crosses val="autoZero"/>
        <c:auto val="1"/>
        <c:lblAlgn val="ctr"/>
        <c:lblOffset val="100"/>
        <c:noMultiLvlLbl val="0"/>
      </c:catAx>
      <c:valAx>
        <c:axId val="557567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7561695"/>
        <c:crosses val="autoZero"/>
        <c:crossBetween val="between"/>
      </c:valAx>
      <c:spPr>
        <a:noFill/>
        <a:ln>
          <a:solidFill>
            <a:srgbClr val="7030A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</a:rPr>
              <a:t> Two+-Team Cities 1940 Population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938718796457832"/>
          <c:y val="9.7217714820216988E-2"/>
          <c:w val="0.83741152860103218"/>
          <c:h val="0.793962435229319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City Proper 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New York City</c:v>
                </c:pt>
                <c:pt idx="1">
                  <c:v>Chicago</c:v>
                </c:pt>
                <c:pt idx="2">
                  <c:v>Philadelphia</c:v>
                </c:pt>
                <c:pt idx="3">
                  <c:v>St Louis</c:v>
                </c:pt>
                <c:pt idx="4">
                  <c:v>Boston</c:v>
                </c:pt>
              </c:strCache>
            </c:strRef>
          </c:cat>
          <c:val>
            <c:numRef>
              <c:f>Sheet1!$B$2:$B$6</c:f>
              <c:numCache>
                <c:formatCode>_(* #,##0_);_(* \(#,##0\);_(* "-"??_);_(@_)</c:formatCode>
                <c:ptCount val="5"/>
                <c:pt idx="0">
                  <c:v>7454995</c:v>
                </c:pt>
                <c:pt idx="1">
                  <c:v>3396808</c:v>
                </c:pt>
                <c:pt idx="2">
                  <c:v>1931334</c:v>
                </c:pt>
                <c:pt idx="3">
                  <c:v>816048</c:v>
                </c:pt>
                <c:pt idx="4">
                  <c:v>770816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15-4B74-A413-794969ED33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Metro Area (MCD) 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New York City</c:v>
                </c:pt>
                <c:pt idx="1">
                  <c:v>Chicago</c:v>
                </c:pt>
                <c:pt idx="2">
                  <c:v>Philadelphia</c:v>
                </c:pt>
                <c:pt idx="3">
                  <c:v>St Louis</c:v>
                </c:pt>
                <c:pt idx="4">
                  <c:v>Boston</c:v>
                </c:pt>
              </c:strCache>
            </c:strRef>
          </c:cat>
          <c:val>
            <c:numRef>
              <c:f>Sheet1!$C$2:$C$6</c:f>
              <c:numCache>
                <c:formatCode>_(* #,##0_);_(* \(#,##0\);_(* "-"??_);_(@_)</c:formatCode>
                <c:ptCount val="5"/>
                <c:pt idx="0">
                  <c:v>10135000</c:v>
                </c:pt>
                <c:pt idx="1">
                  <c:v>4210000</c:v>
                </c:pt>
                <c:pt idx="2">
                  <c:v>2538000</c:v>
                </c:pt>
                <c:pt idx="3">
                  <c:v>1102000</c:v>
                </c:pt>
                <c:pt idx="4">
                  <c:v>1746000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15-4B74-A413-794969ED33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overlap val="-25"/>
        <c:axId val="570172591"/>
        <c:axId val="570151471"/>
      </c:barChart>
      <c:catAx>
        <c:axId val="57017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  <c:crossAx val="570151471"/>
        <c:crosses val="autoZero"/>
        <c:auto val="1"/>
        <c:lblAlgn val="ctr"/>
        <c:lblOffset val="100"/>
        <c:noMultiLvlLbl val="0"/>
      </c:catAx>
      <c:valAx>
        <c:axId val="570151471"/>
        <c:scaling>
          <c:orientation val="minMax"/>
          <c:max val="105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0172591"/>
        <c:crosses val="autoZero"/>
        <c:crossBetween val="between"/>
        <c:majorUnit val="50000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DB877-9018-4C3D-ADD9-818ABFAD88D6}" type="datetimeFigureOut">
              <a:rPr lang="en-US" smtClean="0"/>
              <a:t>7/8/23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54EEF-C041-4583-AE1D-FEFD7752A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4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22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03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8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23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51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41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89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13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5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70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67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958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605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667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716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632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994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26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61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242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5320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42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754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166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338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818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29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033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734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18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66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40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51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78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3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13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54EEF-C041-4583-AE1D-FEFD7752AE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38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C85FE-38E8-E225-1BD5-7952EC9FF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E77D5D-295B-0C3F-EB6B-88252E648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A4603-82A0-E457-B651-5BF1E4998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5C201-E645-41B8-B7E9-F85CD1984832}" type="datetimeFigureOut">
              <a:rPr lang="en-US" smtClean="0"/>
              <a:t>7/8/23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8424E-66EB-9D89-A06F-DCD602745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12BFF-6576-E252-EE5E-B02F6AA47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175A-38B7-4889-9968-EB5E3F29E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6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0D6B4-D379-5FA4-6DB6-CCF9143CB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7BBF2-5A24-66FE-C31B-418D5E961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EE521-06DD-FAEF-1BC6-ABBE6972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5C201-E645-41B8-B7E9-F85CD1984832}" type="datetimeFigureOut">
              <a:rPr lang="en-US" smtClean="0"/>
              <a:t>7/8/23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3183A-883E-D9DB-380C-1AC4A62EA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00493-CF33-18A3-9850-B78406A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175A-38B7-4889-9968-EB5E3F29E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08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16E568-FE60-EF2F-70EF-D9D1DC97AE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1C16F6-4999-4F70-507C-1F7A5BC3F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7550F-3BB8-DE78-D9A0-3BE377CC9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5C201-E645-41B8-B7E9-F85CD1984832}" type="datetimeFigureOut">
              <a:rPr lang="en-US" smtClean="0"/>
              <a:t>7/8/23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84539-2E63-6785-8895-05FAE6020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17C38-FC6C-B9FF-DEF7-A5C339BF5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175A-38B7-4889-9968-EB5E3F29E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83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41D7C-71AB-B85C-0FED-2C094E3BE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27EBC-AC31-4CB0-1D3C-F9D1FD69C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FB29C-3CF0-D31C-43FD-8B89464F1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5C201-E645-41B8-B7E9-F85CD1984832}" type="datetimeFigureOut">
              <a:rPr lang="en-US" smtClean="0"/>
              <a:t>7/8/23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A0379-FA6C-C0AC-B5DC-34821D28F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87C81-02BF-325B-F461-25B23D6D3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175A-38B7-4889-9968-EB5E3F29E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4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845B1-8D61-78B6-5FD9-CEFEF20BB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FFEC6-7A5D-FC4C-9535-9B73CFE00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54323-D125-40BE-8DDA-D4DD1E2CA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5C201-E645-41B8-B7E9-F85CD1984832}" type="datetimeFigureOut">
              <a:rPr lang="en-US" smtClean="0"/>
              <a:t>7/8/23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8F4BB-CD3E-3EE4-6A0E-DBE4AEAFA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6841E-ECF1-3ADB-1732-04224EF9D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175A-38B7-4889-9968-EB5E3F29E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61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953C-BC2E-B70F-A871-35B8E4423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0445B-E4E6-E25E-20C9-739A41B026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F2DBDE-102A-AA9D-9F85-A989F435F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BDACE6-BC40-2A2C-9B27-A6742C9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5C201-E645-41B8-B7E9-F85CD1984832}" type="datetimeFigureOut">
              <a:rPr lang="en-US" smtClean="0"/>
              <a:t>7/8/23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A882C-2EBA-A2B0-300B-FD2D57DB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44BBD-7436-2F1C-0D39-352593C33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175A-38B7-4889-9968-EB5E3F29E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A624D-3C60-72B8-E7AB-698A7DA4A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5406F1-27F6-6F85-19F6-F38582C0C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59A2D1-A22E-5F95-7EC1-9365946F0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E978D8-ADD4-5F93-8B5C-41C5E82C86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C7241B-28C9-89C9-29D7-B8148F0242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C4032A-56CE-DA0E-EBAA-876A1A88C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5C201-E645-41B8-B7E9-F85CD1984832}" type="datetimeFigureOut">
              <a:rPr lang="en-US" smtClean="0"/>
              <a:t>7/8/23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2320F6-52F8-9F07-D013-077539366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A2A97-6BB2-EF82-FD5F-5DE54A5D9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175A-38B7-4889-9968-EB5E3F29E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1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E2DD-1814-CAB8-DE18-005D86F82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0BFF5A-10F9-8C75-4E60-5D6847073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5C201-E645-41B8-B7E9-F85CD1984832}" type="datetimeFigureOut">
              <a:rPr lang="en-US" smtClean="0"/>
              <a:t>7/8/23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B4E395-0630-CFF1-646A-882011F92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ED20BE-B22D-19C5-4BDD-32E28C46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175A-38B7-4889-9968-EB5E3F29E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45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B6F594-A31D-1856-2D97-92292705C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5C201-E645-41B8-B7E9-F85CD1984832}" type="datetimeFigureOut">
              <a:rPr lang="en-US" smtClean="0"/>
              <a:t>7/8/23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9213C-824C-7F42-D889-57E5E7B75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10871-2EF7-E9F3-EDFD-CAC83C0F5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175A-38B7-4889-9968-EB5E3F29E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59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BFF4D-DDF5-6933-4EE3-124006493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847E8-580A-D1C1-2DCC-2939D9872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818E7B-DC7C-23A0-BC19-9327F45FA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F3FDDF-3C29-FED9-5EA4-48EFE40B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5C201-E645-41B8-B7E9-F85CD1984832}" type="datetimeFigureOut">
              <a:rPr lang="en-US" smtClean="0"/>
              <a:t>7/8/23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9F4F0-BCA7-0E9A-890C-D8E945DA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B7B3C-1DC0-658F-D4CB-C525C2646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175A-38B7-4889-9968-EB5E3F29E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67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45A6D-615B-A484-5F05-4843C8A2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931E5E-63C1-6B4F-5C55-B5C08B1EE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5FE94-5F54-E21C-6606-FC1CB631B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27987-A55F-5C54-DE6A-338A089D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5C201-E645-41B8-B7E9-F85CD1984832}" type="datetimeFigureOut">
              <a:rPr lang="en-US" smtClean="0"/>
              <a:t>7/8/23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3023A-3763-5ED5-93F3-F398297AB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775FA-220D-8A89-5918-517C286A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175A-38B7-4889-9968-EB5E3F29E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17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8382AD-765A-5836-3DDB-CB3474F63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09B81-4288-19B8-E11D-AA4E15D9E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C70CB-6D55-BB23-4F27-5FEB77DAF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5C201-E645-41B8-B7E9-F85CD1984832}" type="datetimeFigureOut">
              <a:rPr lang="en-US" smtClean="0"/>
              <a:t>7/8/23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5F0FE-FD90-9AD0-F87A-C44830B4C8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3ACCC-40AE-1596-6E05-618EC6414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7175A-38B7-4889-9968-EB5E3F29E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7.jp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49.png"/><Relationship Id="rId10" Type="http://schemas.openxmlformats.org/officeDocument/2006/relationships/image" Target="../media/image55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B35874-869B-5BDF-D728-E4B2E4CBD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143" y="143357"/>
            <a:ext cx="4155926" cy="6571283"/>
          </a:xfrm>
          <a:prstGeom prst="rect">
            <a:avLst/>
          </a:prstGeom>
        </p:spPr>
      </p:pic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D5CB0807-954D-DD2B-76D6-B500BDACD3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7"/>
          <a:stretch/>
        </p:blipFill>
        <p:spPr>
          <a:xfrm>
            <a:off x="6416386" y="1556871"/>
            <a:ext cx="3976287" cy="374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3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CE1B2D6-A958-8469-1188-51668A2EE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470" y="372378"/>
            <a:ext cx="2099310" cy="63518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5B677D-3CEF-FE5C-A8BD-5765CBAB7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554" y="372377"/>
            <a:ext cx="2005311" cy="64161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DB3A24-0039-BDEE-5D80-4CEA67EBF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1076" y="814619"/>
            <a:ext cx="2271729" cy="54673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EA84E3-DF8D-6736-D351-02F2315AF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8873" y="62080"/>
            <a:ext cx="6733932" cy="1752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BE9FF1-7C88-ABE3-3D95-A66AC7C903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9920" y="2650639"/>
            <a:ext cx="1119158" cy="1119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AD56B58-6FB2-924B-6585-FB7071978B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7355" y="4966895"/>
            <a:ext cx="1213907" cy="10716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928FA9C-EB8B-5236-1D95-1AE67F4797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4944" y="3783518"/>
            <a:ext cx="1001981" cy="9975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8288AD-F727-A2CF-20C3-D08C78F316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5184" y="3798656"/>
            <a:ext cx="905877" cy="9058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5D0CF7-99F6-19CB-48F9-50B4EB93C2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06108" y="4937353"/>
            <a:ext cx="832976" cy="1130775"/>
          </a:xfrm>
          <a:prstGeom prst="rect">
            <a:avLst/>
          </a:prstGeom>
        </p:spPr>
      </p:pic>
      <p:pic>
        <p:nvPicPr>
          <p:cNvPr id="3" name="Picture 2" descr="A close-up of a ring&#10;&#10;Description automatically generated">
            <a:extLst>
              <a:ext uri="{FF2B5EF4-FFF2-40B4-BE49-F238E27FC236}">
                <a16:creationId xmlns:a16="http://schemas.microsoft.com/office/drawing/2014/main" id="{51DCA6D8-2E0D-99C7-C4BF-2FDADBCB5C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607" y="146364"/>
            <a:ext cx="2099310" cy="22424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D4C993-30C4-CCBC-7B6C-C0C86022EC45}"/>
              </a:ext>
            </a:extLst>
          </p:cNvPr>
          <p:cNvSpPr/>
          <p:nvPr/>
        </p:nvSpPr>
        <p:spPr>
          <a:xfrm>
            <a:off x="2784554" y="372377"/>
            <a:ext cx="2005311" cy="611873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07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1797 -0.0007 " pathEditMode="relative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1797 -0.0007 " pathEditMode="relative" ptsTypes="AA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1797 -0.0007 " pathEditMode="relative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1797 -0.0007 " pathEditMode="relative" ptsTypes="AA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CE1B2D6-A958-8469-1188-51668A2EE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043" y="359766"/>
            <a:ext cx="2099310" cy="63518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5B677D-3CEF-FE5C-A8BD-5765CBAB7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127" y="359765"/>
            <a:ext cx="2005311" cy="64161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DB3A24-0039-BDEE-5D80-4CEA67EBF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649" y="802007"/>
            <a:ext cx="2271729" cy="54673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EA84E3-DF8D-6736-D351-02F2315AF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446" y="49468"/>
            <a:ext cx="6733932" cy="1752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BE9FF1-7C88-ABE3-3D95-A66AC7C903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9920" y="2650639"/>
            <a:ext cx="1119158" cy="1119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AD56B58-6FB2-924B-6585-FB7071978B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7355" y="4966895"/>
            <a:ext cx="1213907" cy="10716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928FA9C-EB8B-5236-1D95-1AE67F4797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4944" y="3783518"/>
            <a:ext cx="1001981" cy="9975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8288AD-F727-A2CF-20C3-D08C78F316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5184" y="3798656"/>
            <a:ext cx="905877" cy="9058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5D0CF7-99F6-19CB-48F9-50B4EB93C2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06108" y="4937353"/>
            <a:ext cx="832976" cy="1130775"/>
          </a:xfrm>
          <a:prstGeom prst="rect">
            <a:avLst/>
          </a:prstGeom>
        </p:spPr>
      </p:pic>
      <p:pic>
        <p:nvPicPr>
          <p:cNvPr id="3" name="Picture 2" descr="A close-up of a ring&#10;&#10;Description automatically generated">
            <a:extLst>
              <a:ext uri="{FF2B5EF4-FFF2-40B4-BE49-F238E27FC236}">
                <a16:creationId xmlns:a16="http://schemas.microsoft.com/office/drawing/2014/main" id="{51DCA6D8-2E0D-99C7-C4BF-2FDADBCB5C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607" y="146364"/>
            <a:ext cx="2099310" cy="22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73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1C657C4-9ECD-1A99-6ABC-2A54CFB069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3065827"/>
              </p:ext>
            </p:extLst>
          </p:nvPr>
        </p:nvGraphicFramePr>
        <p:xfrm>
          <a:off x="1818409" y="314952"/>
          <a:ext cx="9180368" cy="6070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953674F6-C637-40BD-5B7F-C3110B464C0D}"/>
              </a:ext>
            </a:extLst>
          </p:cNvPr>
          <p:cNvSpPr/>
          <p:nvPr/>
        </p:nvSpPr>
        <p:spPr>
          <a:xfrm>
            <a:off x="8331200" y="5041900"/>
            <a:ext cx="704850" cy="838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5DE90F7-1319-6A1B-A1A5-BA1857FC5E8A}"/>
              </a:ext>
            </a:extLst>
          </p:cNvPr>
          <p:cNvSpPr/>
          <p:nvPr/>
        </p:nvSpPr>
        <p:spPr>
          <a:xfrm>
            <a:off x="9842500" y="4718050"/>
            <a:ext cx="749300" cy="11620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7265AF-7F61-65AF-6888-F76EC7977EA4}"/>
              </a:ext>
            </a:extLst>
          </p:cNvPr>
          <p:cNvSpPr/>
          <p:nvPr/>
        </p:nvSpPr>
        <p:spPr>
          <a:xfrm>
            <a:off x="7702550" y="5181600"/>
            <a:ext cx="2305050" cy="698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0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8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8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8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8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8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300"/>
                                        <p:tgtEl>
                                          <p:spTgt spid="8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00"/>
                                        <p:tgtEl>
                                          <p:spTgt spid="8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300"/>
                                        <p:tgtEl>
                                          <p:spTgt spid="8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300"/>
                                        <p:tgtEl>
                                          <p:spTgt spid="8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300"/>
                                        <p:tgtEl>
                                          <p:spTgt spid="8">
                                            <p:graphicEl>
                                              <a:chart seriesIdx="1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Chart bld="seriesEl"/>
        </p:bldSub>
      </p:bldGraphic>
      <p:bldP spid="2" grpId="0" animBg="1"/>
      <p:bldP spid="3" grpId="0" animBg="1"/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09A266-9EC7-5078-1B4C-7B3A49BD4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859" y="732607"/>
            <a:ext cx="2675684" cy="53927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7F3175-7530-268B-6CE2-E982C16D2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519" y="697713"/>
            <a:ext cx="3078685" cy="542768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8C00A48-1EA6-1889-66EF-C60B98CB6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79" y="3127664"/>
            <a:ext cx="5217204" cy="99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85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F78F6A61-1236-025F-8BD3-C36C53E7F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589" y="2592532"/>
            <a:ext cx="4210819" cy="383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297EBAA5-29FC-79F0-99B3-B67FC5FCC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28" y="509155"/>
            <a:ext cx="9690943" cy="212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79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33E44D-61D2-3E0D-7531-FD7091902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9" y="0"/>
            <a:ext cx="5673360" cy="397349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EA66B6BA-3BCE-E9B6-A8E9-FACE21B3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61" y="2211730"/>
            <a:ext cx="2827899" cy="297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845EB03-B656-799B-E358-886696DE1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352" y="0"/>
            <a:ext cx="2120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11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3B0E7B-2E84-AAA3-4961-D00002841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416" y="0"/>
            <a:ext cx="9513167" cy="685799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D4C74E-8EC9-A4B0-128D-8B9C4A55D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596" y="-1"/>
            <a:ext cx="9432787" cy="689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581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3B0E7B-2E84-AAA3-4961-D00002841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416" y="0"/>
            <a:ext cx="9513167" cy="685799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D4C74E-8EC9-A4B0-128D-8B9C4A55D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596" y="-1"/>
            <a:ext cx="9432787" cy="689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024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415A2F7-C447-FBED-6938-952D0AF9E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145" y="43060"/>
            <a:ext cx="3456066" cy="668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90C333-0681-0625-AF63-3B54E9C21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390" y="180728"/>
            <a:ext cx="4862651" cy="660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9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97F6AC-748F-D16B-B354-769DCBB6C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649" y="291839"/>
            <a:ext cx="8002161" cy="6131993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8E8F5DA6-CF3A-F967-B95B-9C32C8BB7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7530"/>
            <a:ext cx="4016606" cy="608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5B156A8-2DE9-D264-07C7-FCF8F184D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304" y="2730949"/>
            <a:ext cx="8284202" cy="403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3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66EC43-2CDD-D672-DE98-D2454F81E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123" y="735786"/>
            <a:ext cx="6038894" cy="5386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69039D-6E86-B577-E18F-5741118EE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824" y="1842112"/>
            <a:ext cx="2998820" cy="375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5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912271-1A4C-9283-8944-E0B2876BD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709" y="-844"/>
            <a:ext cx="4854207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318BAF-20C5-46A1-5FD8-B0724D513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733" y="221230"/>
            <a:ext cx="2645224" cy="16124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FFA9FA-EB42-8F55-BF65-1FB61513F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124" y="5306652"/>
            <a:ext cx="2856974" cy="14609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A90CF6-323D-EC8D-27CA-CBBABC91DE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7089" y="3573929"/>
            <a:ext cx="3116876" cy="1315278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9A76EFC-F7D9-CFC0-971F-6B2CFB8DFAAD}"/>
              </a:ext>
            </a:extLst>
          </p:cNvPr>
          <p:cNvSpPr/>
          <p:nvPr/>
        </p:nvSpPr>
        <p:spPr>
          <a:xfrm>
            <a:off x="5212831" y="6104994"/>
            <a:ext cx="1060174" cy="6626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55B7ADF-5277-C87A-6E33-8534E5C7B760}"/>
              </a:ext>
            </a:extLst>
          </p:cNvPr>
          <p:cNvSpPr/>
          <p:nvPr/>
        </p:nvSpPr>
        <p:spPr>
          <a:xfrm>
            <a:off x="4179162" y="4014566"/>
            <a:ext cx="1060174" cy="66923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FB719F5-E051-9F02-4A6E-A28C3C504456}"/>
              </a:ext>
            </a:extLst>
          </p:cNvPr>
          <p:cNvSpPr/>
          <p:nvPr/>
        </p:nvSpPr>
        <p:spPr>
          <a:xfrm>
            <a:off x="4179162" y="2119505"/>
            <a:ext cx="1060174" cy="7421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08BD495-C1DA-1E07-C7E5-59ACEDD40ED7}"/>
              </a:ext>
            </a:extLst>
          </p:cNvPr>
          <p:cNvCxnSpPr>
            <a:cxnSpLocks/>
          </p:cNvCxnSpPr>
          <p:nvPr/>
        </p:nvCxnSpPr>
        <p:spPr>
          <a:xfrm>
            <a:off x="3215830" y="1907469"/>
            <a:ext cx="963332" cy="4373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83A1F40-2952-FF21-199D-BF25438B6081}"/>
              </a:ext>
            </a:extLst>
          </p:cNvPr>
          <p:cNvCxnSpPr>
            <a:cxnSpLocks/>
          </p:cNvCxnSpPr>
          <p:nvPr/>
        </p:nvCxnSpPr>
        <p:spPr>
          <a:xfrm flipH="1">
            <a:off x="6192145" y="4934078"/>
            <a:ext cx="1595597" cy="12764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4D1AF08-E23A-2CAC-81BF-A2015E3FBF7D}"/>
              </a:ext>
            </a:extLst>
          </p:cNvPr>
          <p:cNvCxnSpPr>
            <a:cxnSpLocks/>
          </p:cNvCxnSpPr>
          <p:nvPr/>
        </p:nvCxnSpPr>
        <p:spPr>
          <a:xfrm flipV="1">
            <a:off x="3185414" y="4564529"/>
            <a:ext cx="943453" cy="6493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802FABA-8CA4-D523-56A0-371A972CE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4982" y="0"/>
            <a:ext cx="5162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0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E78F30-0B59-8462-AD62-DB5EF8794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418" y="492922"/>
            <a:ext cx="4071849" cy="5967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1B5235-4A1E-EE7E-B164-69B857ABA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69" y="492922"/>
            <a:ext cx="7111190" cy="596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united states&#10;&#10;Description automatically generated">
            <a:extLst>
              <a:ext uri="{FF2B5EF4-FFF2-40B4-BE49-F238E27FC236}">
                <a16:creationId xmlns:a16="http://schemas.microsoft.com/office/drawing/2014/main" id="{822A034C-163E-FE88-12E5-172D15B87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0"/>
            <a:ext cx="11176000" cy="6858000"/>
          </a:xfrm>
          <a:prstGeom prst="rect">
            <a:avLst/>
          </a:prstGeom>
        </p:spPr>
      </p:pic>
      <p:pic>
        <p:nvPicPr>
          <p:cNvPr id="11" name="Picture 10" descr="A cartoon character with a bat&#10;&#10;Description automatically generated with low confidence">
            <a:extLst>
              <a:ext uri="{FF2B5EF4-FFF2-40B4-BE49-F238E27FC236}">
                <a16:creationId xmlns:a16="http://schemas.microsoft.com/office/drawing/2014/main" id="{93F5AC73-2585-7A13-1932-D783F11C6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321" y="3009174"/>
            <a:ext cx="876300" cy="581025"/>
          </a:xfrm>
          <a:prstGeom prst="rect">
            <a:avLst/>
          </a:prstGeom>
        </p:spPr>
      </p:pic>
      <p:pic>
        <p:nvPicPr>
          <p:cNvPr id="12" name="Picture 11" descr="A cartoon character with a bat&#10;&#10;Description automatically generated with low confidence">
            <a:extLst>
              <a:ext uri="{FF2B5EF4-FFF2-40B4-BE49-F238E27FC236}">
                <a16:creationId xmlns:a16="http://schemas.microsoft.com/office/drawing/2014/main" id="{802CC0B4-ABBF-9A75-E9F8-F1E54CDF4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253" y="3009174"/>
            <a:ext cx="876300" cy="581025"/>
          </a:xfrm>
          <a:prstGeom prst="rect">
            <a:avLst/>
          </a:prstGeom>
        </p:spPr>
      </p:pic>
      <p:pic>
        <p:nvPicPr>
          <p:cNvPr id="13" name="Picture 12" descr="A cartoon character with a bat&#10;&#10;Description automatically generated with low confidence">
            <a:extLst>
              <a:ext uri="{FF2B5EF4-FFF2-40B4-BE49-F238E27FC236}">
                <a16:creationId xmlns:a16="http://schemas.microsoft.com/office/drawing/2014/main" id="{8B7AE32F-1D75-668E-FD58-167DA374A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096" y="3009176"/>
            <a:ext cx="876300" cy="581025"/>
          </a:xfrm>
          <a:prstGeom prst="rect">
            <a:avLst/>
          </a:prstGeom>
        </p:spPr>
      </p:pic>
      <p:pic>
        <p:nvPicPr>
          <p:cNvPr id="14" name="Picture 13" descr="A cartoon character with a bat&#10;&#10;Description automatically generated with low confidence">
            <a:extLst>
              <a:ext uri="{FF2B5EF4-FFF2-40B4-BE49-F238E27FC236}">
                <a16:creationId xmlns:a16="http://schemas.microsoft.com/office/drawing/2014/main" id="{F241937B-8B2C-6C07-1E9C-6C2C6E2EC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299" y="3009176"/>
            <a:ext cx="876300" cy="581025"/>
          </a:xfrm>
          <a:prstGeom prst="rect">
            <a:avLst/>
          </a:prstGeom>
        </p:spPr>
      </p:pic>
      <p:pic>
        <p:nvPicPr>
          <p:cNvPr id="15" name="Picture 14" descr="A cartoon character with a bat&#10;&#10;Description automatically generated with low confidence">
            <a:extLst>
              <a:ext uri="{FF2B5EF4-FFF2-40B4-BE49-F238E27FC236}">
                <a16:creationId xmlns:a16="http://schemas.microsoft.com/office/drawing/2014/main" id="{DED21261-263F-51F8-50E2-0C1ED155E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45" y="3009178"/>
            <a:ext cx="876300" cy="581025"/>
          </a:xfrm>
          <a:prstGeom prst="rect">
            <a:avLst/>
          </a:prstGeom>
        </p:spPr>
      </p:pic>
      <p:pic>
        <p:nvPicPr>
          <p:cNvPr id="16" name="Picture 15" descr="A cartoon character with a bat&#10;&#10;Description automatically generated with low confidence">
            <a:extLst>
              <a:ext uri="{FF2B5EF4-FFF2-40B4-BE49-F238E27FC236}">
                <a16:creationId xmlns:a16="http://schemas.microsoft.com/office/drawing/2014/main" id="{C15314E4-16A6-08C2-AC30-AF75923C0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299" y="3009176"/>
            <a:ext cx="876300" cy="581025"/>
          </a:xfrm>
          <a:prstGeom prst="rect">
            <a:avLst/>
          </a:prstGeom>
        </p:spPr>
      </p:pic>
      <p:pic>
        <p:nvPicPr>
          <p:cNvPr id="17" name="Picture 16" descr="A cartoon character with a bat&#10;&#10;Description automatically generated with low confidence">
            <a:extLst>
              <a:ext uri="{FF2B5EF4-FFF2-40B4-BE49-F238E27FC236}">
                <a16:creationId xmlns:a16="http://schemas.microsoft.com/office/drawing/2014/main" id="{3FACDE8B-EADD-250C-FAD0-45D32C9F2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45" y="3009176"/>
            <a:ext cx="876300" cy="581025"/>
          </a:xfrm>
          <a:prstGeom prst="rect">
            <a:avLst/>
          </a:prstGeom>
        </p:spPr>
      </p:pic>
      <p:pic>
        <p:nvPicPr>
          <p:cNvPr id="18" name="Picture 17" descr="A cartoon character with a bat&#10;&#10;Description automatically generated with low confidence">
            <a:extLst>
              <a:ext uri="{FF2B5EF4-FFF2-40B4-BE49-F238E27FC236}">
                <a16:creationId xmlns:a16="http://schemas.microsoft.com/office/drawing/2014/main" id="{5D2CB8AD-2AE4-8484-A68B-1F7A9E674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45" y="3009178"/>
            <a:ext cx="876300" cy="581025"/>
          </a:xfrm>
          <a:prstGeom prst="rect">
            <a:avLst/>
          </a:prstGeom>
        </p:spPr>
      </p:pic>
      <p:pic>
        <p:nvPicPr>
          <p:cNvPr id="19" name="Picture 18" descr="A cartoon character with a bat&#10;&#10;Description automatically generated with low confidence">
            <a:extLst>
              <a:ext uri="{FF2B5EF4-FFF2-40B4-BE49-F238E27FC236}">
                <a16:creationId xmlns:a16="http://schemas.microsoft.com/office/drawing/2014/main" id="{FCE121FF-EE16-A9EF-3D31-563F216C5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129" y="3009177"/>
            <a:ext cx="876300" cy="581025"/>
          </a:xfrm>
          <a:prstGeom prst="rect">
            <a:avLst/>
          </a:prstGeom>
        </p:spPr>
      </p:pic>
      <p:pic>
        <p:nvPicPr>
          <p:cNvPr id="20" name="Picture 19" descr="A cartoon character with a bat&#10;&#10;Description automatically generated with low confidence">
            <a:extLst>
              <a:ext uri="{FF2B5EF4-FFF2-40B4-BE49-F238E27FC236}">
                <a16:creationId xmlns:a16="http://schemas.microsoft.com/office/drawing/2014/main" id="{C668A6BB-8377-4F8D-7704-A82BF3DE0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096" y="3009177"/>
            <a:ext cx="876300" cy="581025"/>
          </a:xfrm>
          <a:prstGeom prst="rect">
            <a:avLst/>
          </a:prstGeom>
        </p:spPr>
      </p:pic>
      <p:pic>
        <p:nvPicPr>
          <p:cNvPr id="21" name="Picture 20" descr="A cartoon character with a bat&#10;&#10;Description automatically generated with low confidence">
            <a:extLst>
              <a:ext uri="{FF2B5EF4-FFF2-40B4-BE49-F238E27FC236}">
                <a16:creationId xmlns:a16="http://schemas.microsoft.com/office/drawing/2014/main" id="{0DBF39EF-53F2-CB42-430C-B7C8C531B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34" y="3009176"/>
            <a:ext cx="876300" cy="581025"/>
          </a:xfrm>
          <a:prstGeom prst="rect">
            <a:avLst/>
          </a:prstGeom>
        </p:spPr>
      </p:pic>
      <p:pic>
        <p:nvPicPr>
          <p:cNvPr id="3" name="Picture 2" descr="An elephant standing on a baseball&#10;&#10;Description automatically generated with medium confidence">
            <a:extLst>
              <a:ext uri="{FF2B5EF4-FFF2-40B4-BE49-F238E27FC236}">
                <a16:creationId xmlns:a16="http://schemas.microsoft.com/office/drawing/2014/main" id="{4714650E-4C05-5ED6-219B-F5D980E9C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719" y="2250712"/>
            <a:ext cx="626273" cy="714380"/>
          </a:xfrm>
          <a:prstGeom prst="rect">
            <a:avLst/>
          </a:prstGeom>
        </p:spPr>
      </p:pic>
      <p:pic>
        <p:nvPicPr>
          <p:cNvPr id="4" name="Picture 3" descr="An elephant standing on a baseball&#10;&#10;Description automatically generated with medium confidence">
            <a:extLst>
              <a:ext uri="{FF2B5EF4-FFF2-40B4-BE49-F238E27FC236}">
                <a16:creationId xmlns:a16="http://schemas.microsoft.com/office/drawing/2014/main" id="{BBFB2B5A-A6F7-5F6C-76AA-CA9C5CC612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954" y="2247071"/>
            <a:ext cx="626273" cy="714380"/>
          </a:xfrm>
          <a:prstGeom prst="rect">
            <a:avLst/>
          </a:prstGeom>
        </p:spPr>
      </p:pic>
      <p:pic>
        <p:nvPicPr>
          <p:cNvPr id="5" name="Picture 4" descr="An elephant standing on a baseball&#10;&#10;Description automatically generated with medium confidence">
            <a:extLst>
              <a:ext uri="{FF2B5EF4-FFF2-40B4-BE49-F238E27FC236}">
                <a16:creationId xmlns:a16="http://schemas.microsoft.com/office/drawing/2014/main" id="{BD4E3FEF-284A-32D4-1B27-5B67A6E951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09" y="2261635"/>
            <a:ext cx="626273" cy="714380"/>
          </a:xfrm>
          <a:prstGeom prst="rect">
            <a:avLst/>
          </a:prstGeom>
        </p:spPr>
      </p:pic>
      <p:pic>
        <p:nvPicPr>
          <p:cNvPr id="6" name="Picture 5" descr="An elephant standing on a baseball&#10;&#10;Description automatically generated with medium confidence">
            <a:extLst>
              <a:ext uri="{FF2B5EF4-FFF2-40B4-BE49-F238E27FC236}">
                <a16:creationId xmlns:a16="http://schemas.microsoft.com/office/drawing/2014/main" id="{66D25EDC-0A3F-22D8-0A98-3313348A8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464" y="2254353"/>
            <a:ext cx="626273" cy="714380"/>
          </a:xfrm>
          <a:prstGeom prst="rect">
            <a:avLst/>
          </a:prstGeom>
        </p:spPr>
      </p:pic>
      <p:pic>
        <p:nvPicPr>
          <p:cNvPr id="7" name="Picture 6" descr="An elephant standing on a baseball&#10;&#10;Description automatically generated with medium confidence">
            <a:extLst>
              <a:ext uri="{FF2B5EF4-FFF2-40B4-BE49-F238E27FC236}">
                <a16:creationId xmlns:a16="http://schemas.microsoft.com/office/drawing/2014/main" id="{1D961544-A386-A89B-FF74-DD1CAFE63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572" y="2247071"/>
            <a:ext cx="626273" cy="714380"/>
          </a:xfrm>
          <a:prstGeom prst="rect">
            <a:avLst/>
          </a:prstGeom>
        </p:spPr>
      </p:pic>
      <p:pic>
        <p:nvPicPr>
          <p:cNvPr id="8" name="Picture 7" descr="A cartoon character with a bat&#10;&#10;Description automatically generated with low confidence">
            <a:extLst>
              <a:ext uri="{FF2B5EF4-FFF2-40B4-BE49-F238E27FC236}">
                <a16:creationId xmlns:a16="http://schemas.microsoft.com/office/drawing/2014/main" id="{9A9395E4-2219-6F1A-CB75-F2843ACDA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391" y="3009177"/>
            <a:ext cx="876300" cy="581025"/>
          </a:xfrm>
          <a:prstGeom prst="rect">
            <a:avLst/>
          </a:prstGeom>
        </p:spPr>
      </p:pic>
      <p:pic>
        <p:nvPicPr>
          <p:cNvPr id="23" name="Picture 22" descr="A red and yellow indian headdress&#10;&#10;Description automatically generated with low confidence">
            <a:extLst>
              <a:ext uri="{FF2B5EF4-FFF2-40B4-BE49-F238E27FC236}">
                <a16:creationId xmlns:a16="http://schemas.microsoft.com/office/drawing/2014/main" id="{A1E391D8-C59C-6C3A-14F6-B14D751A14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972" y="1481138"/>
            <a:ext cx="459417" cy="435770"/>
          </a:xfrm>
          <a:prstGeom prst="rect">
            <a:avLst/>
          </a:prstGeom>
        </p:spPr>
      </p:pic>
      <p:pic>
        <p:nvPicPr>
          <p:cNvPr id="24" name="Picture 23" descr="A red and yellow indian headdress&#10;&#10;Description automatically generated with low confidence">
            <a:extLst>
              <a:ext uri="{FF2B5EF4-FFF2-40B4-BE49-F238E27FC236}">
                <a16:creationId xmlns:a16="http://schemas.microsoft.com/office/drawing/2014/main" id="{4598E074-2937-B5A6-1CBF-147F1B7EE5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905" y="1481138"/>
            <a:ext cx="459417" cy="435770"/>
          </a:xfrm>
          <a:prstGeom prst="rect">
            <a:avLst/>
          </a:prstGeom>
        </p:spPr>
      </p:pic>
      <p:pic>
        <p:nvPicPr>
          <p:cNvPr id="25" name="Picture 24" descr="A red and yellow indian headdress&#10;&#10;Description automatically generated with low confidence">
            <a:extLst>
              <a:ext uri="{FF2B5EF4-FFF2-40B4-BE49-F238E27FC236}">
                <a16:creationId xmlns:a16="http://schemas.microsoft.com/office/drawing/2014/main" id="{AB5B8AC3-38D6-5FD3-C42F-7FC392804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972" y="1481138"/>
            <a:ext cx="459417" cy="435770"/>
          </a:xfrm>
          <a:prstGeom prst="rect">
            <a:avLst/>
          </a:prstGeom>
        </p:spPr>
      </p:pic>
      <p:pic>
        <p:nvPicPr>
          <p:cNvPr id="26" name="Picture 25" descr="A cartoon character with a bat&#10;&#10;Description automatically generated with low confidence">
            <a:extLst>
              <a:ext uri="{FF2B5EF4-FFF2-40B4-BE49-F238E27FC236}">
                <a16:creationId xmlns:a16="http://schemas.microsoft.com/office/drawing/2014/main" id="{E4F968F7-F8EC-8AF7-8A09-7D595E9D6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323" y="3009174"/>
            <a:ext cx="87630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0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.00162 L 0.00131 0.00162 C -0.01875 0.00857 -0.03906 0.01135 -0.05885 0.01968 C -0.09258 0.03357 -0.08216 0.02987 -0.11979 0.04329 C -0.12265 0.04422 -0.12565 0.04491 -0.12838 0.04607 C -0.12929 0.0463 -0.12994 0.04723 -0.13073 0.04746 C -0.17656 0.05949 -0.14323 0.04885 -0.19088 0.06274 C -0.19883 0.06482 -0.20026 0.06737 -0.20885 0.07107 C -0.21406 0.07315 -0.21927 0.075 -0.22448 0.07662 C -0.24609 0.08241 -0.24271 0.0794 -0.26354 0.08357 C -0.27148 0.08496 -0.27916 0.0875 -0.28698 0.08912 C -0.29466 0.09051 -0.32174 0.09514 -0.33073 0.09607 C -0.36028 0.09908 -0.34349 0.09514 -0.37291 0.10024 C -0.3931 0.10348 -0.37851 0.10278 -0.40182 0.10718 C -0.4138 0.10926 -0.42591 0.10973 -0.43776 0.11274 C -0.447 0.11482 -0.4694 0.11991 -0.47916 0.12385 C -0.50768 0.13449 -0.47786 0.1294 -0.51901 0.14051 C -0.54114 0.1463 -0.52942 0.14422 -0.55416 0.14607 C -0.5569 0.14676 -0.56784 0.15 -0.57135 0.15024 C -0.58567 0.15093 -0.6 0.15116 -0.61432 0.15162 C -0.63203 0.15533 -0.62994 0.15463 -0.6526 0.16274 C -0.65651 0.16389 -0.66276 0.16598 -0.66666 0.16829 C -0.66888 0.16945 -0.67083 0.17107 -0.67291 0.17246 C -0.67526 0.17385 -0.6776 0.17524 -0.67994 0.17662 C -0.69114 0.18241 -0.68893 0.18125 -0.69869 0.18496 C -0.70182 0.18774 -0.70481 0.19144 -0.70807 0.19329 C -0.72565 0.20209 -0.7039 0.19074 -0.71744 0.19885 C -0.72083 0.2007 -0.72422 0.20255 -0.7276 0.2044 C -0.72864 0.20579 -0.73021 0.20649 -0.73073 0.20857 C -0.73164 0.21135 -0.73151 0.21482 -0.73151 0.21829 C -0.73151 0.22315 -0.72981 0.21922 -0.73151 0.22246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00208 L 0.00742 0.00208 C -0.00248 0.00255 -0.01237 0.00347 -0.02227 0.00347 C -0.03803 0.00347 -0.03503 0.0044 -0.04336 0.00069 C -0.06081 0.00162 -0.07865 -0.00255 -0.09571 0.00347 C -0.10808 0.00787 -0.11146 0.00926 -0.13008 0.01181 C -0.13998 0.01319 -0.14987 0.01296 -0.15977 0.01319 L -0.22461 0.01458 L -0.30196 0.01736 C -0.30821 0.01782 -0.31446 0.01852 -0.32071 0.01875 L -0.3793 0.02014 C -0.39414 0.02222 -0.40847 0.02963 -0.42305 0.03264 C -0.42956 0.03403 -0.43607 0.03565 -0.44258 0.03681 C -0.46329 0.04051 -0.46368 0.03958 -0.48555 0.04097 L -0.54258 0.04514 L -0.56211 0.04931 C -0.56693 0.05046 -0.57149 0.05278 -0.57618 0.05347 C -0.58191 0.05463 -0.58763 0.05463 -0.59336 0.05486 L -0.66289 0.05903 L -0.71133 0.06181 L -0.73868 0.06319 L -0.78164 0.0662 " pathEditMode="relative" ptsTypes="AAAAAAAAAAAAA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8 -0.00301 L 0.00808 -0.00301 C -0.00247 -0.0125 0.00782 -0.00394 -0.01849 -0.01412 C -0.02382 -0.01621 -0.02903 -0.01829 -0.03411 -0.02107 C -0.03645 -0.02246 -0.03828 -0.02547 -0.04036 -0.02662 C -0.04713 -0.03102 -0.05403 -0.03403 -0.06067 -0.03773 C -0.06575 -0.04051 -0.07057 -0.04422 -0.07552 -0.04607 C -0.08281 -0.04885 -0.09036 -0.05023 -0.09739 -0.0544 C -0.10416 -0.05857 -0.1108 -0.06366 -0.1177 -0.0669 C -0.12526 -0.0706 -0.13294 -0.07361 -0.14036 -0.07801 C -0.14921 -0.08334 -0.15612 -0.0882 -0.16536 -0.09051 C -0.17135 -0.09213 -0.17747 -0.09213 -0.18333 -0.09329 C -0.18658 -0.09398 -0.18958 -0.09537 -0.1927 -0.09607 C -0.19987 -0.09792 -0.20625 -0.09838 -0.21302 -0.10162 C -0.21445 -0.10232 -0.21562 -0.10371 -0.21692 -0.1044 C -0.21953 -0.10602 -0.22213 -0.10764 -0.22474 -0.10857 C -0.2289 -0.11042 -0.23307 -0.11158 -0.23724 -0.11273 C -0.24453 -0.11505 -0.24817 -0.11412 -0.25599 -0.12107 C -0.26184 -0.12639 -0.24856 -0.11459 -0.26302 -0.12662 C -0.26575 -0.12894 -0.26836 -0.13102 -0.27083 -0.13357 C -0.272 -0.13473 -0.27278 -0.13704 -0.27395 -0.13773 C -0.27695 -0.13959 -0.28476 -0.14236 -0.2888 -0.14329 C -0.28906 -0.14352 -0.28932 -0.14329 -0.28958 -0.14329 " pathEditMode="relative" ptsTypes="AAAAAAAAAA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1 -0.00416 L 0.00821 -0.00416 C 0.00248 -0.00763 -0.00052 -0.00879 -0.00585 -0.01666 C -0.00794 -0.01967 -0.00885 -0.0243 -0.01055 -0.02777 C -0.01705 -0.04143 -0.01355 -0.03078 -0.01915 -0.04444 C -0.02083 -0.04861 -0.02227 -0.053 -0.02383 -0.05694 C -0.02657 -0.06365 -0.02761 -0.06504 -0.03086 -0.07083 C -0.03217 -0.07314 -0.03333 -0.07592 -0.03477 -0.07777 C -0.03815 -0.08194 -0.04127 -0.08703 -0.04493 -0.09027 C -0.04974 -0.09467 -0.05 -0.09444 -0.0543 -0.1 C -0.05678 -0.10324 -0.05873 -0.1074 -0.06133 -0.10972 L -0.07227 -0.11944 C -0.07279 -0.1199 -0.07343 -0.12037 -0.07383 -0.12083 C -0.07513 -0.12268 -0.07643 -0.12476 -0.07774 -0.12638 C -0.08541 -0.13588 -0.07917 -0.12754 -0.0832 -0.13194 C -0.08411 -0.13287 -0.08477 -0.13379 -0.08555 -0.13472 " pathEditMode="relative" ptsTypes="AAAAAAAAAAAAAA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2 -0.0088 L 0.00442 -0.0088 C 0.00052 -0.00394 -0.00365 0.00069 -0.0073 0.00625 C -0.0086 0.0081 -0.01394 0.02199 -0.01433 0.02292 C -0.01576 0.03032 -0.01433 0.02454 -0.01667 0.02986 C -0.01823 0.03333 -0.01797 0.03426 -0.0198 0.03681 C -0.03099 0.05162 -0.03073 0.05856 -0.03073 0.04931 " pathEditMode="relative" ptsTypes="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0.00439 L 0.00664 0.00439 L -0.0582 0.00162 C -0.06302 0.00115 -0.06757 0.00023 -0.07226 0.00023 L -0.13945 0.00208 C -0.1431 0.003 -0.14153 0.003 -0.14414 0.003 " pathEditMode="relative" ptsTypes="AAA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0.003 L 0.00235 0.003 C -0.00104 -0.00116 -0.00794 -0.00903 -0.01132 -0.01505 C -0.01432 -0.02038 -0.01341 -0.02176 -0.01601 -0.02755 C -0.01692 -0.02963 -0.01823 -0.03125 -0.01914 -0.03311 C -0.02109 -0.03727 -0.02278 -0.04167 -0.02461 -0.04561 C -0.02565 -0.04815 -0.02695 -0.05024 -0.02773 -0.05255 C -0.02851 -0.05487 -0.02929 -0.05741 -0.03007 -0.0595 C -0.03203 -0.06436 -0.03645 -0.07315 -0.03867 -0.07616 C -0.03971 -0.07755 -0.04075 -0.07917 -0.04179 -0.08033 C -0.04336 -0.08241 -0.04518 -0.08357 -0.04648 -0.08588 C -0.04908 -0.09051 -0.04948 -0.09144 -0.05273 -0.09561 C -0.05325 -0.0963 -0.05377 -0.09676 -0.05429 -0.097 C -0.05742 -0.09908 -0.06067 -0.10047 -0.06367 -0.10255 C -0.06757 -0.10533 -0.0677 -0.10463 -0.0664 -0.10672 " pathEditMode="relative" ptsTypes="AAAAAAAAAAAAA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0325 L 0.00365 -0.00325 L -0.03385 0.00069 C -0.04205 0.00185 -0.05 0.00416 -0.05807 0.00486 C -0.08151 0.00694 -0.10494 0.00763 -0.12838 0.00902 L -0.14635 0.01041 L -0.16901 0.01875 L -0.17838 0.02013 C -0.18098 0.0206 -0.18359 0.02129 -0.18619 0.02152 C -0.19713 0.02268 -0.20807 0.02337 -0.21901 0.0243 L -0.22916 0.02708 L -0.24088 0.02986 C -0.24218 0.03032 -0.24348 0.03101 -0.24479 0.03125 C -0.24843 0.03194 -0.25208 0.03217 -0.25572 0.03263 C -0.25677 0.0331 -0.25781 0.03356 -0.25885 0.03402 C -0.2595 0.03449 -0.25989 0.03541 -0.26041 0.03541 C -0.26484 0.0368 -0.26927 0.03726 -0.27369 0.03819 C -0.27382 0.03842 -0.27343 0.03819 -0.2733 0.03819 " pathEditMode="relative" ptsTypes="AAAAAAAAAAAAA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0.00579 L -0.00365 0.00602 C -0.00742 0.01458 -0.01354 0.0287 -0.01667 0.03819 C -0.01888 0.0456 -0.02123 0.05278 -0.02292 0.06042 C -0.02644 0.07731 -0.02578 0.07616 -0.03308 0.09653 C -0.03438 0.10023 -0.03529 0.10463 -0.03698 0.10764 C -0.03894 0.11157 -0.04167 0.11412 -0.04401 0.11736 C -0.06602 0.15139 -0.04662 0.12361 -0.05808 0.13958 C -0.0586 0.14144 -0.05899 0.14352 -0.05964 0.14514 C -0.06159 0.15046 -0.06367 0.15556 -0.06589 0.16042 C -0.06901 0.16759 -0.07305 0.17616 -0.07604 0.18403 C -0.07709 0.18727 -0.07787 0.19074 -0.07917 0.19375 C -0.08021 0.19676 -0.0819 0.19931 -0.08308 0.20208 C -0.0875 0.21412 -0.0836 0.21505 -0.09323 0.22708 C -0.09506 0.2294 -0.09688 0.23171 -0.0987 0.23403 C -0.10482 0.24306 -0.0987 0.23704 -0.10482 0.24259 " pathEditMode="relative" rAng="0" ptsTypes="AAAAAAAAAAAAAA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5" y="1182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0.0081 L -0.00287 0.00833 C -0.00612 0.01759 -0.01055 0.02639 -0.01237 0.03704 C -0.01315 0.04167 -0.0138 0.04653 -0.01472 0.05093 C -0.01511 0.05301 -0.01576 0.05463 -0.01628 0.05648 C -0.0168 0.05926 -0.01719 0.06227 -0.01784 0.06481 C -0.01849 0.06782 -0.0194 0.07037 -0.02018 0.07315 C -0.0267 0.1 -0.02018 0.07639 -0.02565 0.09537 C -0.02683 0.10671 -0.02565 0.09954 -0.02956 0.11204 C -0.03242 0.12153 -0.02969 0.11412 -0.03347 0.12454 C -0.03685 0.13426 -0.03646 0.13194 -0.03972 0.14259 C -0.04154 0.14907 -0.04336 0.15556 -0.04518 0.16204 L -0.04753 0.17037 C -0.0487 0.18171 -0.04753 0.17315 -0.04987 0.18426 C -0.05078 0.18912 -0.0517 0.19491 -0.053 0.19954 C -0.05391 0.20301 -0.05508 0.20602 -0.05612 0.20926 C -0.05742 0.21389 -0.05847 0.21875 -0.06003 0.22315 C -0.06289 0.23171 -0.0694 0.24815 -0.0694 0.24838 C -0.07279 0.27685 -0.07018 0.2581 -0.07409 0.28009 C -0.07487 0.28472 -0.07539 0.28958 -0.07643 0.29398 C -0.07748 0.29838 -0.07904 0.30231 -0.08034 0.30648 C -0.08138 0.31019 -0.08242 0.31389 -0.08347 0.31759 C -0.08373 0.32037 -0.08399 0.32315 -0.08425 0.32593 C -0.08451 0.32778 -0.0849 0.32963 -0.08503 0.33148 C -0.08503 0.33287 -0.08477 0.33426 -0.08464 0.33565 C -0.08477 0.34074 -0.08386 0.3463 -0.08503 0.35093 C -0.08542 0.35231 -0.09258 0.3588 -0.08933 0.35579 " pathEditMode="relative" rAng="0" ptsTypes="AAAAAAAAAAAAAAAAAAAAAAAAA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1740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0.00139 L -0.00222 0.00162 C 0.00195 -0.01667 -0.00183 0 0.00091 -0.01296 C 0.00117 -0.01458 0.00156 -0.0162 0.00195 -0.01759 C 0.00416 -0.02963 0.00013 -0.01157 0.00351 -0.02593 C 0.00364 -0.02824 0.00377 -0.03032 0.00403 -0.03241 C 0.00416 -0.03403 0.00442 -0.03565 0.00455 -0.03704 C 0.00495 -0.04398 0.00495 -0.05069 0.0056 -0.05741 C 0.00586 -0.06111 0.00586 -0.06505 0.00664 -0.06852 C 0.00885 -0.08056 0.00664 -0.06829 0.0082 -0.0787 C 0.00885 -0.08426 0.00859 -0.07894 0.00924 -0.08611 C 0.00937 -0.08935 0.0095 -0.09236 0.00976 -0.09537 C 0.00976 -0.09699 0.01041 -0.10208 0.0108 -0.1037 C 0.01106 -0.10579 0.01146 -0.10741 0.01185 -0.10926 C 0.01224 -0.11204 0.0125 -0.11505 0.01289 -0.11759 C 0.01302 -0.11898 0.01315 -0.12014 0.01341 -0.1213 C 0.01367 -0.12269 0.01406 -0.12384 0.01445 -0.125 C 0.01458 -0.12593 0.01471 -0.12708 0.01497 -0.12778 C 0.01523 -0.12917 0.01562 -0.13032 0.01601 -0.13148 C 0.01614 -0.13287 0.01627 -0.13403 0.01653 -0.13519 C 0.01679 -0.13681 0.01718 -0.13843 0.01758 -0.13981 C 0.01771 -0.1412 0.01784 -0.14236 0.0181 -0.14352 C 0.01836 -0.14491 0.01875 -0.14606 0.01914 -0.14722 C 0.02057 -0.15417 0.01849 -0.14815 0.0207 -0.1537 C 0.02083 -0.15509 0.02083 -0.15648 0.02122 -0.15741 C 0.02226 -0.16088 0.02487 -0.16667 0.02487 -0.16644 C 0.0263 -0.175 0.0237 -0.16111 0.02799 -0.1787 C 0.02851 -0.18102 0.0289 -0.1831 0.02955 -0.18519 C 0.02981 -0.18634 0.0306 -0.18843 0.0306 -0.18819 " pathEditMode="relative" rAng="0" ptsTypes="AAAAAAAAAAAAAAAAAAAAAAAAAAA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-949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-0.00093 L -0.00222 -0.00069 C -0.00742 0.00023 -0.01263 0.00162 -0.01784 0.00278 C -0.02396 0.00394 -0.03021 0.0044 -0.03607 0.00556 C -0.03933 0.00602 -0.04245 0.00671 -0.04545 0.00741 C -0.05417 0.01111 -0.04857 0.0088 -0.06784 0.01111 C -0.07227 0.01157 -0.07657 0.01157 -0.08099 0.01204 C -0.08594 0.01435 -0.09102 0.01736 -0.09597 0.01944 C -0.1099 0.025 -0.1112 0.02454 -0.12357 0.02685 L -0.13164 0.02963 C -0.14336 0.03403 -0.1444 0.03519 -0.15495 0.03796 C -0.175 0.04306 -0.15183 0.03634 -0.17357 0.04167 C -0.178 0.04259 -0.18229 0.04421 -0.18672 0.04537 C -0.19063 0.0463 -0.19466 0.04699 -0.19857 0.04815 C -0.20912 0.05069 -0.21953 0.05255 -0.22982 0.05648 L -0.24701 0.06296 C -0.25039 0.06412 -0.25365 0.06644 -0.2569 0.06759 C -0.26211 0.06921 -0.26732 0.07014 -0.27253 0.0713 L -0.29649 0.07593 C -0.32435 0.08056 -0.29948 0.07569 -0.31901 0.0787 C -0.32657 0.07963 -0.33386 0.08125 -0.34128 0.08241 L -0.36367 0.08519 C -0.37045 0.08588 -0.38425 0.08657 -0.39024 0.08704 C -0.40508 0.09282 -0.39427 0.08889 -0.40638 0.09259 C -0.40834 0.09306 -0.41029 0.09375 -0.41211 0.09444 C -0.41498 0.09514 -0.41771 0.09514 -0.42045 0.0963 C -0.42396 0.09745 -0.42748 0.09954 -0.43086 0.10093 C -0.43789 0.10347 -0.44597 0.1037 -0.45274 0.10463 C -0.45378 0.10486 -0.45482 0.10509 -0.45586 0.10556 C -0.46042 0.10648 -0.46498 0.10694 -0.4694 0.10833 C -0.47058 0.10856 -0.47149 0.10972 -0.47253 0.11019 C -0.47487 0.11088 -0.47709 0.11111 -0.4793 0.11204 C -0.48008 0.11204 -0.48073 0.1125 -0.48138 0.11296 C -0.48203 0.11319 -0.48295 0.11389 -0.48295 0.11412 " pathEditMode="relative" rAng="0" ptsTypes="AAAAAAAAAAAAAAAAAAAAAAAAAAAAAAAAAA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36" y="57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-0.00579 L -0.00183 -0.00556 C 0.00338 -0.01157 0.0013 -0.00972 0.01119 -0.01505 C 0.02825 -0.02454 0.02044 -0.01921 0.0388 -0.02708 C 0.04101 -0.02824 0.04323 -0.03009 0.04557 -0.03079 C 0.05156 -0.03287 0.05781 -0.03287 0.0638 -0.03542 C 0.07083 -0.03866 0.07812 -0.04097 0.08515 -0.04468 C 0.09375 -0.04931 0.10234 -0.05463 0.11119 -0.05856 C 0.1151 -0.06042 0.11914 -0.06204 0.12317 -0.06412 C 0.12578 -0.06574 0.12825 -0.06806 0.13099 -0.06968 C 0.13724 -0.07384 0.13867 -0.07384 0.14557 -0.07616 C 0.14869 -0.0787 0.15169 -0.08148 0.15494 -0.08356 C 0.15846 -0.08634 0.16224 -0.08819 0.16588 -0.09097 C 0.16718 -0.09213 0.1681 -0.09444 0.16953 -0.0956 C 0.1733 -0.09931 0.18242 -0.10718 0.18828 -0.11042 C 0.19049 -0.11181 0.19271 -0.11319 0.19505 -0.11412 C 0.20247 -0.11782 0.20846 -0.11921 0.21588 -0.12523 C 0.2181 -0.12708 0.22031 -0.12894 0.22265 -0.13079 C 0.22448 -0.13264 0.2263 -0.13495 0.22838 -0.13634 C 0.2306 -0.13819 0.23593 -0.14097 0.2388 -0.1419 C 0.23997 -0.14236 0.24114 -0.14259 0.24244 -0.14282 C 0.24869 -0.14769 0.24817 -0.14815 0.25494 -0.14931 L 0.26015 -0.15023 C 0.26289 -0.15093 0.26393 -0.15093 0.2664 -0.15208 C 0.26653 -0.15231 0.26666 -0.15255 0.26692 -0.15255 " pathEditMode="relative" rAng="0" ptsTypes="AAAAAAAAAAAAAAAAAAAAAAA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733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-0.0037 L -0.00222 -0.00347 L -0.01888 -0.00556 C -0.02136 -0.00602 -0.02383 -0.00648 -0.02618 -0.00648 C -0.03542 -0.00718 -0.04466 -0.00718 -0.05378 -0.00741 L -0.10378 -0.01019 C -0.10469 -0.01065 -0.1056 -0.01088 -0.10638 -0.01111 C -0.10769 -0.01181 -0.10886 -0.01273 -0.11003 -0.01296 C -0.1125 -0.01389 -0.11498 -0.01412 -0.11732 -0.01481 C -0.12748 -0.01782 -0.12709 -0.01829 -0.13555 -0.02037 C -0.14024 -0.02153 -0.14375 -0.02176 -0.14857 -0.02222 L -0.15951 -0.02315 C -0.18047 -0.02778 -0.15274 -0.02199 -0.19388 -0.02778 C -0.20157 -0.02894 -0.20925 -0.0294 -0.2168 -0.03102 C -0.21758 -0.03125 -0.21823 -0.03148 -0.21888 -0.03148 C -0.22552 -0.03171 -0.23216 -0.03148 -0.23868 -0.03148 " pathEditMode="relative" rAng="0" ptsTypes="AAAAAAAAAAAAAA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13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278 L 0.00039 -0.00255 C 0.00065 -0.00417 0.00078 -0.00556 0.0013 -0.00648 C 0.0069 -0.01736 0.01367 -0.02639 0.01849 -0.03796 C 0.02539 -0.05417 0.02838 -0.0625 0.03776 -0.07778 C 0.04166 -0.08426 0.04622 -0.08889 0.05026 -0.09444 C 0.06705 -0.11829 0.05481 -0.10972 0.08724 -0.14074 C 0.09179 -0.14514 0.09648 -0.14884 0.10078 -0.1537 C 0.10364 -0.15694 0.10586 -0.16157 0.10859 -0.16481 C 0.11458 -0.17222 0.12135 -0.17778 0.12682 -0.18611 C 0.12994 -0.19097 0.13268 -0.19537 0.13619 -0.19907 C 0.14257 -0.20602 0.14948 -0.21088 0.15546 -0.21852 C 0.15911 -0.22315 0.16263 -0.22847 0.1664 -0.23241 L 0.18046 -0.24722 C 0.18463 -0.25162 0.19101 -0.25856 0.19453 -0.26389 C 0.19713 -0.26806 0.19948 -0.27269 0.20182 -0.27685 L 0.20494 -0.28241 C 0.20586 -0.28403 0.2069 -0.28542 0.20755 -0.28704 C 0.20859 -0.28958 0.20976 -0.2919 0.21067 -0.29444 C 0.21106 -0.29537 0.21132 -0.29653 0.21171 -0.29722 C 0.2125 -0.29861 0.21354 -0.29954 0.21432 -0.30093 C 0.2151 -0.30231 0.21562 -0.3044 0.2164 -0.30556 C 0.21875 -0.30926 0.22005 -0.30972 0.22161 -0.31296 C 0.22239 -0.31458 0.22304 -0.3162 0.22369 -0.31759 C 0.22408 -0.31852 0.22435 -0.31968 0.22474 -0.32037 C 0.22578 -0.32245 0.22721 -0.32361 0.22786 -0.32593 C 0.22864 -0.3287 0.22851 -0.3287 0.22994 -0.33148 C 0.23007 -0.33171 0.22994 -0.33125 0.22994 -0.33102 " pathEditMode="relative" rAng="0" ptsTypes="AAAAAAAAAAAAAAAAAAAAAAAAAA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71" y="-1643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9 0.00208 L -0.00769 0.00208 C -0.003 0.00278 -0.00105 0.00301 0.00573 0.00324 L 0.04375 0.00255 C 0.04778 0.00116 0.05182 -0.00023 0.05599 -0.00116 C 0.07474 -0.00602 0.05651 0.00023 0.07864 -0.00579 C 0.08203 -0.00694 0.08554 -0.00856 0.08906 -0.00949 C 0.09869 -0.01273 0.09687 -0.01204 0.10546 -0.01319 C 0.11458 -0.0169 0.11627 -0.01782 0.12604 -0.0206 C 0.12838 -0.02153 0.13333 -0.02245 0.13333 -0.02245 C 0.14557 -0.02917 0.13177 -0.02222 0.15546 -0.03032 C 0.16067 -0.03218 0.16601 -0.0338 0.17135 -0.03588 C 0.17604 -0.03796 0.17955 -0.03935 0.18437 -0.0419 C 0.18593 -0.04282 0.18763 -0.04421 0.18932 -0.04514 C 0.19088 -0.0463 0.19349 -0.04722 0.19505 -0.04838 C 0.19648 -0.04977 0.19791 -0.05139 0.19948 -0.05255 C 0.20377 -0.05648 0.2013 -0.05347 0.20651 -0.05856 C 0.20924 -0.06134 0.20859 -0.06111 0.21198 -0.06273 C 0.21341 -0.06366 0.21562 -0.06366 0.21692 -0.06366 C 0.21992 -0.06505 0.21757 -0.06412 0.22421 -0.06412 " pathEditMode="relative" ptsTypes="AAAAAAAAAAAAAAAAAA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0.00116 L -0.00287 0.00116 C 0.01198 -0.02963 -0.00157 -0.00394 0.01432 -0.02801 C 0.01432 -0.02824 0.03554 -0.06296 0.04192 -0.0706 L 0.0612 -0.09375 C 0.06393 -0.09722 0.06666 -0.10069 0.06953 -0.10394 C 0.07838 -0.11458 0.07617 -0.11088 0.08411 -0.1206 C 0.08724 -0.12454 0.09036 -0.1287 0.09349 -0.13264 C 0.09505 -0.13495 0.09674 -0.13657 0.09817 -0.13912 C 0.10299 -0.14884 0.10286 -0.14954 0.10911 -0.15764 C 0.11041 -0.15949 0.11198 -0.16065 0.11328 -0.16227 C 0.12135 -0.17338 0.11484 -0.16574 0.12109 -0.17523 C 0.12239 -0.17731 0.12383 -0.17894 0.12526 -0.18079 C 0.12617 -0.18241 0.12682 -0.18426 0.12786 -0.18542 C 0.1401 -0.20324 0.1263 -0.18171 0.1414 -0.20116 L 0.14922 -0.21134 C 0.14987 -0.21227 0.15052 -0.21319 0.1513 -0.21412 C 0.15208 -0.21551 0.15286 -0.2169 0.1539 -0.21782 C 0.15468 -0.21875 0.1556 -0.21968 0.15651 -0.2206 C 0.15703 -0.22153 0.15742 -0.22269 0.15807 -0.22338 C 0.15937 -0.22546 0.16093 -0.22685 0.16224 -0.22894 C 0.1625 -0.22963 0.16289 -0.23032 0.16328 -0.23079 C 0.16341 -0.23125 0.1638 -0.23218 0.1638 -0.23218 " pathEditMode="relative" ptsTypes="AAAAAAAAAAAAAAAAAAAAA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0301 L 0.00221 -0.00301 C -0.00404 -0.00162 -0.0073 -0.00046 -0.01394 -0.00208 C -0.01498 -0.00231 -0.01563 -0.00417 -0.01654 -0.00486 C -0.01745 -0.00556 -0.01836 -0.00556 -0.01915 -0.00579 C -0.02032 -0.00648 -0.02123 -0.00718 -0.02227 -0.00764 C -0.02527 -0.00764 -0.02826 -0.00764 -0.03112 -0.00718 C -0.03399 -0.00694 -0.04102 -0.00532 -0.04467 -0.0044 C -0.04727 -0.00463 -0.05 -0.00509 -0.05248 -0.00486 C -0.05443 -0.00486 -0.05638 -0.00417 -0.05821 -0.00347 C -0.0586 -0.00347 -0.05899 -0.00278 -0.05925 -0.00255 C -0.06198 -0.00162 -0.06224 -0.00162 -0.06394 -0.00162 L -0.06446 -0.00255 " pathEditMode="relative" ptsTypes="AAAAAAAAAAAAA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394 L 0.00052 0.00394 C 0.00377 -0.0044 0.00169 0 0.01054 -0.01042 C 0.02487 -0.02731 0.01562 -0.0162 0.02617 -0.02708 C 0.02851 -0.02963 0.03073 -0.03241 0.03294 -0.03449 C 0.03906 -0.04074 0.04557 -0.04514 0.05117 -0.05208 C 0.05468 -0.05648 0.05846 -0.06042 0.06159 -0.06505 L 0.07461 -0.08449 C 0.07773 -0.08912 0.08203 -0.0956 0.08554 -0.09931 C 0.08672 -0.10069 0.08802 -0.10116 0.08919 -0.10208 C 0.09062 -0.10347 0.09205 -0.1044 0.09336 -0.10579 C 0.09778 -0.11065 0.10169 -0.11713 0.10638 -0.1206 C 0.10885 -0.12245 0.11133 -0.12431 0.11367 -0.12616 C 0.11849 -0.13032 0.12291 -0.13565 0.12773 -0.13912 C 0.13411 -0.14398 0.13333 -0.14282 0.13867 -0.14838 C 0.14375 -0.1537 0.14518 -0.15602 0.15065 -0.16319 C 0.15299 -0.16644 0.15716 -0.17199 0.15846 -0.17431 C 0.15885 -0.175 0.15924 -0.17569 0.1595 -0.17616 C 0.16054 -0.17778 0.16172 -0.17917 0.16263 -0.18079 C 0.16341 -0.18241 0.16393 -0.18403 0.16471 -0.18542 C 0.16497 -0.18611 0.16549 -0.18611 0.16575 -0.18634 C 0.16718 -0.18796 0.16862 -0.18958 0.16992 -0.19097 C 0.17461 -0.19606 0.16341 -0.18287 0.17356 -0.1956 C 0.17396 -0.19606 0.17435 -0.1963 0.17461 -0.19653 C 0.17513 -0.19722 0.17565 -0.19792 0.17617 -0.19838 C 0.17695 -0.19907 0.17773 -0.19954 0.17825 -0.20023 C 0.17929 -0.20162 0.18034 -0.20394 0.18086 -0.20579 C 0.18099 -0.20602 0.18086 -0.20625 0.18086 -0.20625 " pathEditMode="relative" ptsTypes="AAAAAAAAAAAAAAAAAAAAAAAAAAAA">
                                      <p:cBhvr>
                                        <p:cTn id="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0069 L -0.00378 0.00069 C -0.01003 0.00093 -0.03672 0.00324 -0.04258 0.00301 C -0.04701 0.00278 -0.05131 0.00139 -0.0556 0.00069 L -0.13789 0.00301 C -0.14128 0.00301 -0.14454 0.00417 -0.14779 0.00486 C -0.15079 0.00463 -0.15378 0.0044 -0.15664 0.0044 C -0.17709 0.0044 -0.18503 0.00463 -0.20248 0.00532 C -0.21771 0.00324 -0.21914 0.00347 -0.23477 0.00069 C -0.23959 -0.00023 -0.24414 -0.00185 -0.24883 -0.00208 C -0.26081 -0.00324 -0.27292 -0.00301 -0.28477 -0.00394 C -0.28829 -0.0044 -0.2918 -0.0044 -0.29519 -0.00486 C -0.31641 -0.00787 -0.30756 -0.00833 -0.3306 -0.00949 L -0.37852 -0.01134 C -0.38438 -0.01319 -0.39675 -0.01736 -0.40144 -0.01782 C -0.40821 -0.01875 -0.41498 -0.01852 -0.42175 -0.01875 C -0.44857 -0.02245 -0.41211 -0.01713 -0.43373 -0.02153 C -0.44688 -0.02431 -0.44961 -0.02431 -0.46133 -0.02523 C -0.46185 -0.02569 -0.46237 -0.02616 -0.46289 -0.02616 C -0.48256 -0.03218 -0.47735 -0.02986 -0.50248 -0.03079 C -0.50795 -0.03148 -0.51342 -0.03079 -0.51862 -0.03264 C -0.52136 -0.03356 -0.52201 -0.03403 -0.52487 -0.03449 C -0.52526 -0.03472 -0.52566 -0.03449 -0.52592 -0.03449 " pathEditMode="relative" ptsTypes="AAAAAAAAAAAAAAAAAAAAA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A7C22164-5DD0-F842-937F-EA6627660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8" y="32235"/>
            <a:ext cx="11123468" cy="6825765"/>
          </a:xfrm>
          <a:prstGeom prst="rect">
            <a:avLst/>
          </a:prstGeom>
        </p:spPr>
      </p:pic>
      <p:pic>
        <p:nvPicPr>
          <p:cNvPr id="9" name="Picture 8" descr="A cartoon character with a bat&#10;&#10;Description automatically generated with low confidence">
            <a:extLst>
              <a:ext uri="{FF2B5EF4-FFF2-40B4-BE49-F238E27FC236}">
                <a16:creationId xmlns:a16="http://schemas.microsoft.com/office/drawing/2014/main" id="{E9880D5F-6917-6F4F-01E3-E201BD7B9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149" y="2927207"/>
            <a:ext cx="876300" cy="581025"/>
          </a:xfrm>
          <a:prstGeom prst="rect">
            <a:avLst/>
          </a:prstGeom>
        </p:spPr>
      </p:pic>
      <p:pic>
        <p:nvPicPr>
          <p:cNvPr id="12" name="Picture 11" descr="An elephant standing on a baseball&#10;&#10;Description automatically generated with medium confidence">
            <a:extLst>
              <a:ext uri="{FF2B5EF4-FFF2-40B4-BE49-F238E27FC236}">
                <a16:creationId xmlns:a16="http://schemas.microsoft.com/office/drawing/2014/main" id="{F4E80815-1EBE-D4CC-490B-E0389FE7A7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772" y="2276478"/>
            <a:ext cx="631583" cy="720437"/>
          </a:xfrm>
          <a:prstGeom prst="rect">
            <a:avLst/>
          </a:prstGeom>
        </p:spPr>
      </p:pic>
      <p:pic>
        <p:nvPicPr>
          <p:cNvPr id="18" name="Picture 17" descr="A picture containing bird, red&#10;&#10;Description automatically generated">
            <a:extLst>
              <a:ext uri="{FF2B5EF4-FFF2-40B4-BE49-F238E27FC236}">
                <a16:creationId xmlns:a16="http://schemas.microsoft.com/office/drawing/2014/main" id="{59CF6BF2-27B9-49CD-7484-C196169BB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67" y="3193634"/>
            <a:ext cx="889722" cy="629196"/>
          </a:xfrm>
          <a:prstGeom prst="rect">
            <a:avLst/>
          </a:prstGeom>
        </p:spPr>
      </p:pic>
      <p:pic>
        <p:nvPicPr>
          <p:cNvPr id="20" name="Picture 19" descr="A red hat with a white letter on it&#10;&#10;Description automatically generated with medium confidence">
            <a:extLst>
              <a:ext uri="{FF2B5EF4-FFF2-40B4-BE49-F238E27FC236}">
                <a16:creationId xmlns:a16="http://schemas.microsoft.com/office/drawing/2014/main" id="{DDBE8C89-A465-EBCE-4655-6C16320EAF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666" y="2452515"/>
            <a:ext cx="813089" cy="368361"/>
          </a:xfrm>
          <a:prstGeom prst="rect">
            <a:avLst/>
          </a:prstGeom>
        </p:spPr>
      </p:pic>
      <p:pic>
        <p:nvPicPr>
          <p:cNvPr id="22" name="Picture 21" descr="A picture containing graphic design, graphics, logo, art&#10;&#10;Description automatically generated">
            <a:extLst>
              <a:ext uri="{FF2B5EF4-FFF2-40B4-BE49-F238E27FC236}">
                <a16:creationId xmlns:a16="http://schemas.microsoft.com/office/drawing/2014/main" id="{09FAA7D1-C354-C49D-0583-0D907C776C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712" y="1880453"/>
            <a:ext cx="484043" cy="484043"/>
          </a:xfrm>
          <a:prstGeom prst="rect">
            <a:avLst/>
          </a:prstGeom>
        </p:spPr>
      </p:pic>
      <p:pic>
        <p:nvPicPr>
          <p:cNvPr id="24" name="Picture 23" descr="A picture containing graphics, font, handwriting, circle&#10;&#10;Description automatically generated">
            <a:extLst>
              <a:ext uri="{FF2B5EF4-FFF2-40B4-BE49-F238E27FC236}">
                <a16:creationId xmlns:a16="http://schemas.microsoft.com/office/drawing/2014/main" id="{FDB19DC5-9DB9-73E2-914E-5B49CF0A6E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563" y="1730008"/>
            <a:ext cx="732627" cy="481672"/>
          </a:xfrm>
          <a:prstGeom prst="rect">
            <a:avLst/>
          </a:prstGeom>
        </p:spPr>
      </p:pic>
      <p:pic>
        <p:nvPicPr>
          <p:cNvPr id="26" name="Picture 25" descr="A picture containing art, graphics, drawing, cartoon&#10;&#10;Description automatically generated">
            <a:extLst>
              <a:ext uri="{FF2B5EF4-FFF2-40B4-BE49-F238E27FC236}">
                <a16:creationId xmlns:a16="http://schemas.microsoft.com/office/drawing/2014/main" id="{17ABFA8D-4C1E-B806-F206-F4CB3FC442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80" y="2135332"/>
            <a:ext cx="596951" cy="541334"/>
          </a:xfrm>
          <a:prstGeom prst="rect">
            <a:avLst/>
          </a:prstGeom>
        </p:spPr>
      </p:pic>
      <p:pic>
        <p:nvPicPr>
          <p:cNvPr id="28" name="Picture 27" descr="A cartoon of a baseball player&#10;&#10;Description automatically generated with medium confidence">
            <a:extLst>
              <a:ext uri="{FF2B5EF4-FFF2-40B4-BE49-F238E27FC236}">
                <a16:creationId xmlns:a16="http://schemas.microsoft.com/office/drawing/2014/main" id="{D5889E70-9A7C-BD4D-104B-3328A83FE2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607" y="2820876"/>
            <a:ext cx="562385" cy="537528"/>
          </a:xfrm>
          <a:prstGeom prst="rect">
            <a:avLst/>
          </a:prstGeom>
        </p:spPr>
      </p:pic>
      <p:pic>
        <p:nvPicPr>
          <p:cNvPr id="30" name="Picture 29" descr="A red sock with white lines&#10;&#10;Description automatically generated with low confidence">
            <a:extLst>
              <a:ext uri="{FF2B5EF4-FFF2-40B4-BE49-F238E27FC236}">
                <a16:creationId xmlns:a16="http://schemas.microsoft.com/office/drawing/2014/main" id="{6CAA0F11-33E2-304E-F3E6-E826205296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556" y="1446673"/>
            <a:ext cx="376704" cy="437073"/>
          </a:xfrm>
          <a:prstGeom prst="rect">
            <a:avLst/>
          </a:prstGeom>
        </p:spPr>
      </p:pic>
      <p:pic>
        <p:nvPicPr>
          <p:cNvPr id="32" name="Picture 31" descr="A picture containing drawing, art, cartoon, graphics&#10;&#10;Description automatically generated">
            <a:extLst>
              <a:ext uri="{FF2B5EF4-FFF2-40B4-BE49-F238E27FC236}">
                <a16:creationId xmlns:a16="http://schemas.microsoft.com/office/drawing/2014/main" id="{776C4CD7-0DEF-0789-E9F8-C32E96FDF3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76" y="2682588"/>
            <a:ext cx="517391" cy="535131"/>
          </a:xfrm>
          <a:prstGeom prst="rect">
            <a:avLst/>
          </a:prstGeom>
        </p:spPr>
      </p:pic>
      <p:pic>
        <p:nvPicPr>
          <p:cNvPr id="2" name="Picture 1" descr="An elephant standing on a baseball&#10;&#10;Description automatically generated with medium confidence">
            <a:extLst>
              <a:ext uri="{FF2B5EF4-FFF2-40B4-BE49-F238E27FC236}">
                <a16:creationId xmlns:a16="http://schemas.microsoft.com/office/drawing/2014/main" id="{E02DB3A4-C963-13F9-121D-A847DDF0E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28" y="2938327"/>
            <a:ext cx="521552" cy="594926"/>
          </a:xfrm>
          <a:prstGeom prst="rect">
            <a:avLst/>
          </a:prstGeom>
        </p:spPr>
      </p:pic>
      <p:pic>
        <p:nvPicPr>
          <p:cNvPr id="4" name="Picture 3" descr="An elephant standing on a baseball&#10;&#10;Description automatically generated with medium confidence">
            <a:extLst>
              <a:ext uri="{FF2B5EF4-FFF2-40B4-BE49-F238E27FC236}">
                <a16:creationId xmlns:a16="http://schemas.microsoft.com/office/drawing/2014/main" id="{306A6F3A-741C-A6CB-696A-588368FC5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628" y="2938327"/>
            <a:ext cx="521552" cy="594926"/>
          </a:xfrm>
          <a:prstGeom prst="rect">
            <a:avLst/>
          </a:prstGeom>
        </p:spPr>
      </p:pic>
      <p:pic>
        <p:nvPicPr>
          <p:cNvPr id="6" name="Picture 5" descr="An elephant standing on a baseball&#10;&#10;Description automatically generated with medium confidence">
            <a:extLst>
              <a:ext uri="{FF2B5EF4-FFF2-40B4-BE49-F238E27FC236}">
                <a16:creationId xmlns:a16="http://schemas.microsoft.com/office/drawing/2014/main" id="{14EFBA86-9886-2421-47CE-D5AD7101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436" y="2934142"/>
            <a:ext cx="521552" cy="594926"/>
          </a:xfrm>
          <a:prstGeom prst="rect">
            <a:avLst/>
          </a:prstGeom>
        </p:spPr>
      </p:pic>
      <p:pic>
        <p:nvPicPr>
          <p:cNvPr id="7" name="Picture 6" descr="An elephant standing on a baseball&#10;&#10;Description automatically generated with medium confidence">
            <a:extLst>
              <a:ext uri="{FF2B5EF4-FFF2-40B4-BE49-F238E27FC236}">
                <a16:creationId xmlns:a16="http://schemas.microsoft.com/office/drawing/2014/main" id="{724C4A62-9366-8479-D0F8-D4ACA8973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436" y="2934142"/>
            <a:ext cx="521552" cy="594926"/>
          </a:xfrm>
          <a:prstGeom prst="rect">
            <a:avLst/>
          </a:prstGeom>
        </p:spPr>
      </p:pic>
      <p:pic>
        <p:nvPicPr>
          <p:cNvPr id="8" name="Picture 7" descr="An elephant standing on a baseball&#10;&#10;Description automatically generated with medium confidence">
            <a:extLst>
              <a:ext uri="{FF2B5EF4-FFF2-40B4-BE49-F238E27FC236}">
                <a16:creationId xmlns:a16="http://schemas.microsoft.com/office/drawing/2014/main" id="{63DE4E7B-0FFC-06B2-79A3-815AC6F61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436" y="2942512"/>
            <a:ext cx="521552" cy="594926"/>
          </a:xfrm>
          <a:prstGeom prst="rect">
            <a:avLst/>
          </a:prstGeom>
        </p:spPr>
      </p:pic>
      <p:pic>
        <p:nvPicPr>
          <p:cNvPr id="10" name="Picture 9" descr="An elephant standing on a baseball&#10;&#10;Description automatically generated with medium confidence">
            <a:extLst>
              <a:ext uri="{FF2B5EF4-FFF2-40B4-BE49-F238E27FC236}">
                <a16:creationId xmlns:a16="http://schemas.microsoft.com/office/drawing/2014/main" id="{FE3F89FD-02A0-E573-75F8-FBC2C4844F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436" y="2942512"/>
            <a:ext cx="521552" cy="594926"/>
          </a:xfrm>
          <a:prstGeom prst="rect">
            <a:avLst/>
          </a:prstGeom>
        </p:spPr>
      </p:pic>
      <p:pic>
        <p:nvPicPr>
          <p:cNvPr id="13" name="Picture 12" descr="An elephant standing on a baseball&#10;&#10;Description automatically generated with medium confidence">
            <a:extLst>
              <a:ext uri="{FF2B5EF4-FFF2-40B4-BE49-F238E27FC236}">
                <a16:creationId xmlns:a16="http://schemas.microsoft.com/office/drawing/2014/main" id="{3E97F365-45C9-F536-E424-AB3984323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436" y="2942512"/>
            <a:ext cx="521552" cy="59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7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162 L 2.08333E-6 -0.0162 C -0.00834 -0.01342 -0.01094 -0.01226 -0.02227 -0.01018 C -0.02878 -0.00902 -0.05716 -0.0074 -0.06055 -0.00717 C -0.06992 -0.00555 -0.08255 -0.00277 -0.09206 -0.00254 C -0.09779 -0.00254 -0.10352 -0.00324 -0.10912 -0.00347 L -0.15599 -0.00486 L -0.34688 -0.00115 C -0.35143 -0.00092 -0.35599 0.00024 -0.36055 0.00047 L -0.42956 0.00348 C -0.44154 0.00834 -0.43972 0.00811 -0.45182 0.01112 C -0.4543 0.01158 -0.4569 0.0125 -0.45938 0.0125 L -0.51823 0.01551 C -0.52227 0.01713 -0.52617 0.01852 -0.53021 0.02014 C -0.53216 0.02107 -0.53412 0.02246 -0.5362 0.02315 C -0.53919 0.02454 -0.54245 0.02524 -0.54544 0.02639 L -0.5336 0.02547 " pathEditMode="relative" ptsTypes="AAAA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8 -0.02083 L -0.01758 -0.02083 C -0.0543 -0.02222 -0.0987 -0.025 -0.13529 -0.02245 C -0.13907 -0.02199 -0.14258 -0.01898 -0.14636 -0.01782 C -0.15743 -0.01412 -0.16094 -0.01458 -0.17279 -0.01319 C -0.18086 -0.01088 -0.19662 -0.00578 -0.20599 -0.00416 C -0.21055 -0.00347 -0.21511 -0.00301 -0.21953 -0.00254 L -0.28347 0.00047 L -0.30144 0.00486 C -0.30847 0.00648 -0.31563 0.00787 -0.32266 0.00949 C -0.33008 0.01135 -0.3375 0.01366 -0.3448 0.01551 C -0.34935 0.01667 -0.35391 0.0176 -0.35847 0.01852 L -0.37644 0.02315 C -0.42214 0.02014 -0.42487 0.0176 -0.48034 0.03079 C -0.48881 0.03264 -0.49688 0.03843 -0.50508 0.04283 C -0.51901 0.0507 -0.51862 0.0419 -0.51862 0.05209 " pathEditMode="relative" ptsTypes="AAAA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834 L 0.00052 0.00834 C -0.02396 0.01598 -0.04362 0.02014 -0.06692 0.03403 C -0.07018 0.03588 -0.07291 0.04098 -0.0763 0.04306 C -0.08776 0.05024 -0.09948 0.0551 -0.1112 0.06135 C -0.12786 0.06991 -0.13463 0.07408 -0.15039 0.08102 C -0.15768 0.08403 -0.16523 0.08658 -0.17252 0.09005 C -0.17838 0.09283 -0.18776 0.1 -0.19466 0.10209 C -0.19922 0.10348 -0.20377 0.10394 -0.20833 0.1051 C -0.21315 0.10649 -0.21797 0.10834 -0.22278 0.10973 C -0.23515 0.11297 -0.23867 0.11297 -0.25091 0.11436 C -0.26289 0.11783 -0.27474 0.12223 -0.28672 0.12477 C -0.29857 0.12755 -0.30612 0.12894 -0.31823 0.13241 C -0.32304 0.1338 -0.32786 0.13612 -0.33268 0.13704 C -0.35234 0.14051 -0.37838 0.14075 -0.39752 0.14144 L -0.41888 0.14445 C -0.42135 0.14491 -0.42396 0.14537 -0.42643 0.14607 C -0.43281 0.14792 -0.43919 0.14885 -0.44518 0.15209 C -0.46289 0.16158 -0.44791 0.15325 -0.4776 0.17176 C -0.47942 0.17292 -0.49505 0.18218 -0.49557 0.18241 L -0.51679 0.19908 C -0.52135 0.20255 -0.5237 0.20394 -0.52786 0.20811 C -0.52877 0.20903 -0.52968 0.20996 -0.53047 0.21112 C -0.53346 0.21598 -0.53659 0.22061 -0.53893 0.22639 C -0.53984 0.22848 -0.54036 0.23102 -0.54153 0.23241 C -0.54336 0.23473 -0.54544 0.23565 -0.54752 0.23704 C -0.54883 0.23797 -0.55169 0.23936 -0.55169 0.23936 L -0.55 0.23473 " pathEditMode="relative" ptsTypes="AAAAAAAAAAAAAAAAAAAAAAAAAA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-0.00277 L 0.00364 -0.00277 C -0.07292 0.00787 0.03359 -0.00648 -0.0586 0.00394 C -0.06914 0.0051 -0.07969 0.00695 -0.09024 0.00857 C -0.10495 0.00834 -0.11967 0.00695 -0.13451 0.00764 C -0.14623 0.00834 -0.15782 0.01158 -0.16941 0.01297 C -0.19128 0.01598 -0.19584 0.01598 -0.21628 0.0176 C -0.25834 0.02547 -0.25026 0.0257 -0.28789 0.02662 L -0.43789 0.02986 C -0.44362 0.03125 -0.44935 0.03264 -0.45495 0.03426 C -0.46094 0.03611 -0.4668 0.03889 -0.47292 0.04028 C -0.47852 0.0419 -0.50131 0.04329 -0.50352 0.04352 C -0.51954 0.04908 -0.5043 0.04445 -0.52396 0.04792 C -0.52826 0.04885 -0.53256 0.04977 -0.53672 0.05093 C -0.53998 0.05185 -0.54297 0.05371 -0.5461 0.05394 C -0.55404 0.05486 -0.56211 0.05463 -0.57006 0.05486 L -0.57943 0.05556 C -0.58933 0.05625 -0.59935 0.05579 -0.60925 0.05718 C -0.61107 0.05741 -0.61263 0.05926 -0.61433 0.06019 C -0.61654 0.06135 -0.61888 0.06204 -0.6211 0.0632 C -0.62318 0.06412 -0.62513 0.06574 -0.62709 0.06621 C -0.63138 0.06713 -0.63985 0.06783 -0.63985 0.06783 " pathEditMode="relative" ptsTypes="AAAAAAAAAAAAAAAAAAAA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7 0.03125 L -0.00547 0.03125 C -0.01979 0.03403 -0.03386 0.0375 -0.04818 0.03959 C -0.05808 0.04074 -0.0681 0.04028 -0.078 0.04097 C -0.12253 0.04375 -0.12448 0.04422 -0.17084 0.04861 C -0.17826 0.04792 -0.18568 0.04607 -0.19297 0.0463 C -0.20703 0.04653 -0.22084 0.04885 -0.23477 0.05 L -0.27487 0.05301 C -0.32175 0.06111 -0.25873 0.05093 -0.31667 0.05764 C -0.3263 0.0588 -0.33594 0.06088 -0.34558 0.06227 L -0.3694 0.06528 C -0.41094 0.0713 -0.36615 0.06528 -0.40183 0.0713 C -0.40899 0.07246 -0.41602 0.07315 -0.42318 0.07431 C -0.42852 0.07523 -0.43399 0.07685 -0.43933 0.07732 C -0.4586 0.0794 -0.478 0.08033 -0.49727 0.08195 C -0.50235 0.08287 -0.50755 0.08357 -0.51263 0.08496 C -0.52318 0.08773 -0.5336 0.09306 -0.54414 0.09398 L -0.58086 0.09699 C -0.58542 0.09815 -0.58998 0.09885 -0.5944 0.10023 C -0.59909 0.10139 -0.60352 0.10324 -0.60808 0.10463 C -0.61146 0.10579 -0.61498 0.10648 -0.61836 0.10764 C -0.62253 0.10903 -0.62683 0.11111 -0.63112 0.11227 C -0.63568 0.11366 -0.64024 0.11412 -0.64479 0.11528 C -0.65039 0.11667 -0.65612 0.11852 -0.66172 0.11991 C -0.66836 0.12153 -0.675 0.12176 -0.68138 0.12431 C -0.68503 0.12593 -0.68867 0.12778 -0.69245 0.12894 C -0.69584 0.12986 -0.69935 0.12963 -0.70274 0.13056 C -0.70638 0.13125 -0.71003 0.13264 -0.7138 0.13357 C -0.71602 0.13403 -0.71836 0.13449 -0.72058 0.13496 C -0.73451 0.14329 -0.72904 0.14074 -0.73672 0.14422 " pathEditMode="relative" ptsTypes="AAAAAAAAAAAAAAAAAAAAAAAAAAAA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01412 L -0.00404 -0.01412 C -0.02279 -0.01088 0.01015 -0.01667 -0.04583 -0.01204 C -0.06406 -0.01042 -0.08229 -0.00787 -0.10039 -0.00602 C -0.12227 0.00023 -0.14427 0.00463 -0.16602 0.01227 C -0.17604 0.01574 -0.18594 0.01991 -0.19583 0.02292 C -0.20638 0.02593 -0.21693 0.02778 -0.22748 0.03056 C -0.33373 0.05857 -0.1888 0.02245 -0.28789 0.0456 C -0.29557 0.04745 -0.30326 0.05046 -0.31094 0.05162 C -0.33229 0.05532 -0.36589 0.05556 -0.38594 0.05625 C -0.44675 0.06597 -0.3763 0.05532 -0.46263 0.06528 C -0.53164 0.07338 -0.45508 0.06574 -0.51979 0.07593 C -0.52995 0.07755 -0.54024 0.07755 -0.55039 0.07894 C -0.60391 0.08611 -0.5474 0.08195 -0.60326 0.08495 C -0.60951 0.08611 -0.61589 0.08657 -0.62201 0.08796 C -0.62813 0.08958 -0.63399 0.09213 -0.63998 0.09398 C -0.64362 0.09514 -0.64727 0.0963 -0.65104 0.09722 C -0.65586 0.09815 -0.66068 0.09907 -0.6655 0.10023 C -0.67123 0.10162 -0.67682 0.10324 -0.68255 0.10463 C -0.68763 0.10579 -0.69284 0.10625 -0.69792 0.10764 C -0.70586 0.10995 -0.7138 0.11273 -0.72175 0.11528 L -0.73203 0.11829 L -0.7431 0.1213 C -0.74961 0.12315 -0.75599 0.12477 -0.76263 0.12431 C -0.76341 0.12431 -0.7638 0.12292 -0.76432 0.12199 " pathEditMode="relative" ptsTypes="AAAAAAAAAAAAAAAAAAAAAAA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1 0.00185 L -0.75885 0.22616 L -0.75885 0.22616 " pathEditMode="relative" ptsTypes="A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16 -0.00463 L -0.01016 -0.00463 C -0.03828 0.00671 -0.06615 0.02106 -0.09453 0.0294 C -0.10677 0.03287 -0.11901 0.0368 -0.13125 0.03981 C -0.14714 0.04398 -0.16315 0.04629 -0.17891 0.05046 C -0.20482 0.05741 -0.2306 0.0662 -0.25651 0.07315 C -0.26732 0.07616 -0.27813 0.07754 -0.28894 0.08079 C -0.40586 0.11551 -0.26563 0.07685 -0.3724 0.11111 C -0.38763 0.11597 -0.40313 0.11898 -0.41849 0.12315 C -0.44779 0.13148 -0.47683 0.14143 -0.50625 0.14907 L -0.52409 0.15347 L -0.57435 0.16875 C -0.59948 0.17616 -0.58282 0.16991 -0.61446 0.1868 L -0.64349 0.20185 C -0.64974 0.20856 -0.65651 0.2162 -0.66302 0.22176 C -0.66836 0.22616 -0.67383 0.22963 -0.6793 0.23379 C -0.68868 0.2412 -0.69792 0.24907 -0.70743 0.25648 C -0.71368 0.26157 -0.72448 0.26991 -0.73125 0.27477 C -0.73347 0.27616 -0.73568 0.27778 -0.73802 0.27917 C -0.74219 0.28171 -0.74844 0.28518 -0.75248 0.28819 C -0.77188 0.30301 -0.75534 0.29259 -0.77383 0.30347 C -0.78243 0.31875 -0.7823 0.31134 -0.7823 0.31944 " pathEditMode="relative" ptsTypes="AAAAAAAAAAAAAAAAA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2153 L 0.00743 0.02153 C -0.01171 0.02431 0.01667 0.01968 -0.03425 0.03426 C -0.09362 0.05116 -0.07891 0.04815 -0.12553 0.05255 C -0.13516 0.05509 -0.14493 0.05648 -0.15443 0.06019 C -0.23698 0.09167 -0.15352 0.06759 -0.22266 0.08727 C -0.22865 0.08912 -0.23451 0.09097 -0.2405 0.0919 C -0.24662 0.09282 -0.2918 0.09491 -0.29336 0.09491 C -0.3073 0.09907 -0.3211 0.10602 -0.33516 0.10718 C -0.37865 0.11065 -0.34766 0.10833 -0.428 0.11157 L -0.44766 0.11458 C -0.46355 0.1169 -0.47956 0.11806 -0.49545 0.12083 C -0.50339 0.12199 -0.51133 0.125 -0.51928 0.12685 C -0.53529 0.13032 -0.54206 0.13009 -0.55847 0.13125 C -0.57123 0.13426 -0.58399 0.13935 -0.59675 0.14051 C -0.64428 0.14445 -0.62071 0.14306 -0.66758 0.14491 C -0.68425 0.14838 -0.68594 0.14815 -0.70417 0.15417 C -0.7073 0.15509 -0.71042 0.15648 -0.71355 0.15718 C -0.71954 0.15833 -0.72553 0.15857 -0.73152 0.16019 C -0.74571 0.16366 -0.73946 0.16227 -0.75027 0.16482 C -0.80339 0.16389 -0.78321 0.1662 -0.81068 0.1625 " pathEditMode="relative" ptsTypes="AAAAAAAAAAAAAAAAAAA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046 L 0.00156 -0.00046 C -0.10078 0.02176 -0.0375 0.00741 -0.22865 0.05556 C -0.24427 0.05949 -0.2599 0.0625 -0.27552 0.0676 L -0.36745 0.09792 C -0.37826 0.10139 -0.38906 0.1051 -0.39987 0.10695 C -0.41211 0.10926 -0.42435 0.10903 -0.43659 0.10996 L -0.5405 0.1176 L -0.57539 0.12524 C -0.61081 0.13195 -0.59636 0.12709 -0.63164 0.13588 C -0.63854 0.1375 -0.64531 0.14005 -0.65221 0.1419 L -0.68203 0.14954 C -0.69076 0.15394 -0.69948 0.15973 -0.70833 0.16297 C -0.72214 0.16829 -0.7362 0.17107 -0.75013 0.17524 C -0.75638 0.17709 -0.76289 0.17778 -0.76888 0.18125 C -0.77227 0.18334 -0.77578 0.18519 -0.77917 0.18727 C -0.78255 0.18959 -0.78581 0.19283 -0.78932 0.19491 C -0.81498 0.20949 -0.81172 0.20718 -0.83373 0.2132 C -0.84089 0.20903 -0.8388 0.21227 -0.84128 0.20787 " pathEditMode="relative" ptsTypes="AAAAAAAAAAAAAAAAAAA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8 0.00694 L 0.00768 0.00718 C -0.04753 0.01366 -0.0293 0.02153 -0.0487 0.01296 L -0.0819 0.01366 C -0.09297 0.01366 -0.10404 0.0125 -0.11511 0.01296 C -0.14024 0.01389 -0.16511 0.01898 -0.19011 0.02268 C -0.19414 0.02338 -0.19805 0.02361 -0.20209 0.0243 C -0.2043 0.02454 -0.20664 0.02546 -0.20886 0.02569 C -0.2168 0.02731 -0.22487 0.02824 -0.23268 0.03032 C -0.24675 0.0338 -0.26042 0.03981 -0.27448 0.04259 C -0.27995 0.04352 -0.28529 0.04421 -0.29076 0.0456 C -0.29531 0.04676 -0.29974 0.04907 -0.3043 0.05 C -0.30834 0.05093 -0.31224 0.05093 -0.31628 0.05162 C -0.32539 0.05347 -0.33438 0.05579 -0.34349 0.05764 L -0.35886 0.06065 C -0.40508 0.0713 -0.33034 0.05509 -0.38268 0.06829 C -0.38646 0.06921 -0.39011 0.06944 -0.39388 0.06991 L -0.42201 0.07292 C -0.43268 0.07917 -0.42162 0.07361 -0.43985 0.07731 C -0.44271 0.07801 -0.44557 0.0794 -0.44831 0.08055 " pathEditMode="relative" rAng="0" ptsTypes="AAAAAAAAAAAAAAAAAA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9" y="368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768 0.00694 L 0.00768 0.00718 C -0.04753 0.01366 -0.0293 0.02153 -0.0487 0.01296 L -0.0819 0.01366 C -0.09297 0.01366 -0.10404 0.0125 -0.11511 0.01296 C -0.14024 0.01389 -0.16511 0.01898 -0.19024 0.02268 C -0.19414 0.02338 -0.19805 0.02361 -0.20209 0.0243 C -0.2043 0.02454 -0.20664 0.02546 -0.20886 0.02569 C -0.2168 0.02731 -0.22487 0.02824 -0.23268 0.03032 C -0.24675 0.0338 -0.26042 0.03981 -0.27448 0.04259 C -0.27995 0.04352 -0.28529 0.04421 -0.29076 0.0456 C -0.29531 0.04676 -0.29974 0.04907 -0.3043 0.05 C -0.30834 0.05093 -0.31224 0.05093 -0.31628 0.05162 C -0.32539 0.05347 -0.33438 0.05579 -0.34349 0.05764 L -0.35886 0.06065 C -0.40508 0.0713 -0.33047 0.05509 -0.38255 0.06829 C -0.38646 0.06921 -0.38998 0.06944 -0.39388 0.06991 L -0.42201 0.07292 C -0.43268 0.07917 -0.42162 0.07361 -0.43985 0.07731 C -0.44271 0.07801 -0.44557 0.0794 -0.44831 0.08055 " pathEditMode="relative" rAng="0" ptsTypes="AAAAAAAAAAAAAAAAAA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9" y="368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768 0.00695 L 0.00768 0.00718 C -0.04753 0.01366 -0.0293 0.02153 -0.0487 0.01297 L -0.0819 0.01366 C -0.09297 0.01366 -0.10404 0.0125 -0.11511 0.01297 C -0.14024 0.01389 -0.16511 0.01899 -0.19011 0.02269 C -0.19414 0.02338 -0.19805 0.02362 -0.20209 0.02431 C -0.2043 0.02454 -0.20664 0.02547 -0.20886 0.0257 C -0.2168 0.02732 -0.22487 0.02825 -0.23268 0.03033 C -0.24675 0.0338 -0.26042 0.03982 -0.27448 0.0426 C -0.27995 0.04352 -0.28529 0.04422 -0.29076 0.04561 C -0.29531 0.04676 -0.29974 0.04908 -0.3043 0.05 C -0.30834 0.05093 -0.31224 0.05093 -0.31628 0.05163 C -0.32539 0.05348 -0.33438 0.05579 -0.34349 0.05764 L -0.35886 0.06065 C -0.40508 0.0713 -0.33034 0.0551 -0.38268 0.06829 C -0.38646 0.06922 -0.39011 0.06945 -0.39388 0.06991 L -0.42201 0.07292 C -0.43268 0.07917 -0.42162 0.07362 -0.43985 0.07732 C -0.44271 0.07801 -0.44557 0.0794 -0.44831 0.08056 " pathEditMode="relative" rAng="0" ptsTypes="AAAAAAAAAAAAAAA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9" y="368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768 0.00695 L 0.00768 0.00718 C -0.04753 0.01366 -0.0293 0.02153 -0.0487 0.01297 L -0.0819 0.01366 C -0.09297 0.01366 -0.10404 0.0125 -0.11511 0.01297 C -0.14024 0.01389 -0.16511 0.01899 -0.19011 0.02269 C -0.19414 0.02338 -0.19805 0.02362 -0.20209 0.02431 C -0.2043 0.02454 -0.20664 0.02547 -0.20886 0.0257 C -0.2168 0.02732 -0.22487 0.02825 -0.23268 0.03033 C -0.24675 0.0338 -0.26042 0.03982 -0.27448 0.0426 C -0.27995 0.04352 -0.28529 0.04422 -0.29076 0.04561 C -0.29531 0.04676 -0.29974 0.04908 -0.3043 0.05 C -0.30834 0.05093 -0.31224 0.05093 -0.31628 0.05163 C -0.32539 0.05348 -0.33438 0.05579 -0.34349 0.05764 L -0.35886 0.06065 C -0.40508 0.0713 -0.33034 0.0551 -0.38268 0.06829 C -0.38646 0.06922 -0.39011 0.06945 -0.39388 0.06991 L -0.42201 0.07292 C -0.43268 0.07917 -0.42162 0.07362 -0.43985 0.07732 C -0.44271 0.07801 -0.44557 0.0794 -0.44831 0.08056 " pathEditMode="relative" rAng="0" ptsTypes="AAAAAAAAAAAAAAAAAA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9" y="36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0768 0.00695 L 0.00768 0.00718 C -0.04753 0.01366 -0.0293 0.02153 -0.0487 0.01297 L -0.0819 0.01366 C -0.09297 0.01366 -0.10404 0.0125 -0.11511 0.01297 C -0.14024 0.01389 -0.16511 0.01899 -0.19011 0.02269 C -0.19414 0.02338 -0.19805 0.02361 -0.20209 0.02431 C -0.2043 0.02454 -0.20664 0.02547 -0.20886 0.0257 C -0.2168 0.02732 -0.22487 0.02824 -0.23268 0.03033 C -0.24675 0.0338 -0.26042 0.03982 -0.27448 0.0426 C -0.27995 0.04352 -0.28529 0.04422 -0.29076 0.04561 C -0.29531 0.04676 -0.29974 0.04908 -0.3043 0.05 C -0.30834 0.05093 -0.31224 0.05093 -0.31628 0.05162 C -0.32539 0.05348 -0.33438 0.05579 -0.34349 0.05764 L -0.35886 0.06065 C -0.40508 0.0713 -0.33034 0.0551 -0.38268 0.06829 C -0.38646 0.06922 -0.39011 0.06945 -0.39388 0.06991 L -0.42201 0.07292 C -0.43268 0.07917 -0.42162 0.07361 -0.43985 0.07732 C -0.44271 0.07801 -0.44557 0.0794 -0.44831 0.08056 " pathEditMode="relative" rAng="0" ptsTypes="AAAAAAAAAAAAAAAAAA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9" y="368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768 0.00695 L 0.00768 0.00718 C -0.04753 0.01366 -0.0293 0.02153 -0.0487 0.01297 L -0.0819 0.01366 C -0.09297 0.01366 -0.10404 0.0125 -0.11511 0.01297 C -0.14024 0.01389 -0.16511 0.01899 -0.19011 0.02269 C -0.19414 0.02338 -0.19805 0.02361 -0.20209 0.02431 C -0.2043 0.02454 -0.20664 0.02547 -0.20886 0.0257 C -0.2168 0.02732 -0.22487 0.02824 -0.23268 0.03033 C -0.24675 0.0338 -0.26042 0.03982 -0.27448 0.0426 C -0.27995 0.04352 -0.28529 0.04422 -0.29076 0.04561 C -0.29531 0.04676 -0.29974 0.04908 -0.3043 0.05 C -0.30834 0.05093 -0.31224 0.05093 -0.31628 0.05162 C -0.32539 0.05348 -0.33438 0.05579 -0.34349 0.05764 L -0.35886 0.06065 C -0.40508 0.0713 -0.33034 0.0551 -0.38268 0.06829 C -0.38646 0.06922 -0.39011 0.06945 -0.39388 0.06991 L -0.42201 0.07292 C -0.43268 0.07917 -0.42162 0.07361 -0.43985 0.07732 C -0.44271 0.07801 -0.44557 0.0794 -0.44831 0.08056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9" y="368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00768 0.00695 L 0.00768 0.00718 C -0.04753 0.01366 -0.0293 0.02153 -0.0487 0.01297 L -0.0819 0.01366 C -0.09297 0.01366 -0.10404 0.0125 -0.11511 0.01297 C -0.14024 0.01389 -0.16511 0.01899 -0.19011 0.02269 C -0.19414 0.02338 -0.19805 0.02361 -0.20209 0.02431 C -0.2043 0.02454 -0.20664 0.02547 -0.20886 0.0257 C -0.2168 0.02732 -0.22487 0.02824 -0.23268 0.03033 C -0.24675 0.0338 -0.26042 0.03982 -0.27448 0.0426 C -0.27995 0.04352 -0.28529 0.04422 -0.29076 0.04561 C -0.29531 0.04676 -0.29974 0.04908 -0.3043 0.05 C -0.30834 0.05093 -0.31224 0.05093 -0.31628 0.05162 C -0.32539 0.05348 -0.33438 0.05579 -0.34349 0.05764 L -0.35886 0.06065 C -0.40508 0.0713 -0.33034 0.0551 -0.38268 0.06829 C -0.38646 0.06922 -0.39011 0.06945 -0.39388 0.06991 L -0.42201 0.07292 C -0.43268 0.07917 -0.42162 0.07361 -0.43985 0.07732 C -0.44271 0.07801 -0.44557 0.0794 -0.44831 0.08056 " pathEditMode="relative" rAng="0" ptsTypes="AAAAAAAAAAAAAAAAAA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9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44989BF6-FAF1-69D3-C4C2-EE3518751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493" y="0"/>
            <a:ext cx="8501391" cy="6858000"/>
          </a:xfrm>
          <a:prstGeom prst="rect">
            <a:avLst/>
          </a:prstGeom>
        </p:spPr>
      </p:pic>
      <p:pic>
        <p:nvPicPr>
          <p:cNvPr id="9" name="Picture 8" descr="A cartoon of a baseball player&#10;&#10;Description automatically generated with medium confidence">
            <a:extLst>
              <a:ext uri="{FF2B5EF4-FFF2-40B4-BE49-F238E27FC236}">
                <a16:creationId xmlns:a16="http://schemas.microsoft.com/office/drawing/2014/main" id="{9B11F069-8CA3-C8F5-38AC-3386F225E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526" y="4688069"/>
            <a:ext cx="745348" cy="712404"/>
          </a:xfrm>
          <a:prstGeom prst="rect">
            <a:avLst/>
          </a:prstGeom>
        </p:spPr>
      </p:pic>
      <p:pic>
        <p:nvPicPr>
          <p:cNvPr id="11" name="Picture 10" descr="A logo of a baseball team&#10;&#10;Description automatically generated with medium confidence">
            <a:extLst>
              <a:ext uri="{FF2B5EF4-FFF2-40B4-BE49-F238E27FC236}">
                <a16:creationId xmlns:a16="http://schemas.microsoft.com/office/drawing/2014/main" id="{A1BA0AC5-DAFA-54F2-2CA9-6B69B8621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50" y="3638549"/>
            <a:ext cx="517814" cy="517814"/>
          </a:xfrm>
          <a:prstGeom prst="rect">
            <a:avLst/>
          </a:prstGeom>
        </p:spPr>
      </p:pic>
      <p:pic>
        <p:nvPicPr>
          <p:cNvPr id="13" name="Picture 12" descr="A picture containing carmine, clipart, red, graphics&#10;&#10;Description automatically generated">
            <a:extLst>
              <a:ext uri="{FF2B5EF4-FFF2-40B4-BE49-F238E27FC236}">
                <a16:creationId xmlns:a16="http://schemas.microsoft.com/office/drawing/2014/main" id="{90ED78F1-8A5A-F420-C510-362CC2E21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069" y="3857972"/>
            <a:ext cx="709904" cy="337303"/>
          </a:xfrm>
          <a:prstGeom prst="rect">
            <a:avLst/>
          </a:prstGeom>
        </p:spPr>
      </p:pic>
      <p:pic>
        <p:nvPicPr>
          <p:cNvPr id="15" name="Picture 14" descr="A black and white image of a pirate&#10;&#10;Description automatically generated with medium confidence">
            <a:extLst>
              <a:ext uri="{FF2B5EF4-FFF2-40B4-BE49-F238E27FC236}">
                <a16:creationId xmlns:a16="http://schemas.microsoft.com/office/drawing/2014/main" id="{0D929997-6D44-8D47-28A6-0A37F227D6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24" y="3491242"/>
            <a:ext cx="631508" cy="568706"/>
          </a:xfrm>
          <a:prstGeom prst="rect">
            <a:avLst/>
          </a:prstGeom>
        </p:spPr>
      </p:pic>
      <p:pic>
        <p:nvPicPr>
          <p:cNvPr id="21" name="Picture 20" descr="A red person with a feather in his ear&#10;&#10;Description automatically generated with low confidence">
            <a:extLst>
              <a:ext uri="{FF2B5EF4-FFF2-40B4-BE49-F238E27FC236}">
                <a16:creationId xmlns:a16="http://schemas.microsoft.com/office/drawing/2014/main" id="{7AA38170-9920-6F09-579E-D8B2BE301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829" y="2992478"/>
            <a:ext cx="590041" cy="49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5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0.00393 L 0.00351 0.00393 C 0.00716 -0.00926 0.00364 0.00139 0.01367 -0.01736 C 0.03268 -0.05324 0.00716 -0.00718 0.02565 -0.04005 C 0.03515 -0.05718 0.02226 -0.03473 0.03333 -0.05232 C 0.03476 -0.05463 0.0375 -0.05996 0.0375 -0.05996 C 0.03776 -0.06135 0.03802 -0.06297 0.03841 -0.06435 C 0.03919 -0.0676 0.04023 -0.07037 0.04088 -0.07361 C 0.04271 -0.08241 0.04258 -0.08195 0.04258 -0.08704 " pathEditMode="relative" ptsTypes="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 -0.00115 L -0.003 -0.00115 C 0.00586 -0.00301 0.01484 -0.0044 0.02383 -0.00648 C 0.02891 -0.00787 0.03398 -0.00949 0.03906 -0.01111 C 0.04023 -0.01157 0.04141 -0.01227 0.04258 -0.01273 C 0.04505 -0.01342 0.04766 -0.01365 0.05026 -0.01412 L 0.05872 -0.01574 C 0.06237 -0.0162 0.06614 -0.01666 0.06979 -0.01713 C 0.07174 -0.01759 0.07383 -0.01828 0.07578 -0.01875 C 0.07864 -0.01944 0.08151 -0.01944 0.08424 -0.02037 C 0.08737 -0.02106 0.09049 -0.02245 0.09362 -0.02338 C 0.09596 -0.02384 0.09818 -0.0243 0.10052 -0.02477 C 0.11667 -0.0287 0.11341 -0.02777 0.12344 -0.03078 C 0.12461 -0.03194 0.12565 -0.03356 0.12695 -0.03402 C 0.13086 -0.03518 0.13489 -0.03472 0.1388 -0.03541 C 0.14049 -0.03565 0.14219 -0.03657 0.14388 -0.03703 C 0.14479 -0.0375 0.14557 -0.03819 0.14648 -0.03842 C 0.15104 -0.04027 0.1556 -0.04143 0.16016 -0.04305 L 0.16445 -0.04444 " pathEditMode="relative" ptsTypes="AAAAAAAAAAAAAAAAA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0.0162 L -0.00221 0.0162 C 0.04961 -0.01922 -0.01628 0.02615 0.03984 -0.01412 C 0.0487 -0.02061 0.05768 -0.0257 0.06628 -0.03241 C 0.08112 -0.04398 0.09557 -0.05718 0.11068 -0.06736 C 0.11654 -0.0713 0.12266 -0.07477 0.12852 -0.0794 C 0.13555 -0.08496 0.14193 -0.09236 0.14896 -0.09769 C 0.20026 -0.13588 0.18099 -0.11528 0.20951 -0.14167 C 0.21992 -0.15116 0.23646 -0.17014 0.24271 -0.1794 C 0.26289 -0.20996 0.24622 -0.18565 0.25977 -0.20371 C 0.2612 -0.20579 0.2625 -0.20787 0.26406 -0.20973 C 0.26536 -0.21158 0.26693 -0.21273 0.26823 -0.21436 C 0.26953 -0.21574 0.27044 -0.2176 0.27175 -0.21898 C 0.27813 -0.2257 0.27891 -0.22361 0.28451 -0.23264 C 0.28555 -0.23426 0.28607 -0.23681 0.28698 -0.23866 C 0.28776 -0.23982 0.28867 -0.24074 0.28958 -0.24167 C 0.29154 -0.24375 0.29362 -0.24561 0.29557 -0.24769 C 0.29648 -0.24885 0.29818 -0.25139 0.29818 -0.25139 " pathEditMode="relative" ptsTypes="AAAAAAAAAAAAAA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0.00902 L -0.00391 0.00902 L 0.03737 0.00578 L 0.08932 0.00139 C 0.10755 0.00023 0.12565 0.00046 0.14388 -0.00023 L 0.17539 -0.00162 L 0.25299 -0.00463 C 0.27122 -0.00648 0.28932 -0.0088 0.30755 -0.01088 C 0.31784 -0.01644 0.34062 -0.02871 0.34752 -0.03496 C 0.36093 -0.04676 0.34752 -0.03565 0.36627 -0.04861 C 0.36888 -0.05047 0.37135 -0.05301 0.37395 -0.05463 C 0.37539 -0.05556 0.37682 -0.05556 0.37825 -0.05625 C 0.38945 -0.06088 0.38099 -0.05857 0.3944 -0.06065 L 0.39622 -0.05996 " pathEditMode="relative" ptsTypes="AAAAAAAAAAAA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2 0.00138 L 0.01302 0.00138 L 0.06276 -0.00301 L 0.10039 -0.00602 C 0.10378 -0.00649 0.10716 -0.00741 0.11055 -0.00764 L 0.17279 -0.00903 C 0.18164 -0.01019 0.19037 -0.01204 0.19922 -0.01204 L 0.33216 -0.00834 C 0.33568 -0.00741 0.33893 -0.00602 0.34245 -0.00533 C 0.35091 -0.00371 0.35664 -0.00463 0.36459 -0.00232 C 0.36719 -0.00163 0.36966 -0.00024 0.37227 0.00069 C 0.37539 0.00185 0.37852 0.00254 0.38164 0.0037 C 0.38542 0.00509 0.38907 0.00694 0.39271 0.00833 C 0.39636 0.00949 0.40013 0.01018 0.40378 0.01134 C 0.40755 0.01319 0.41133 0.01481 0.41485 0.01736 C 0.41641 0.01828 0.41771 0.0206 0.41914 0.02175 C 0.42331 0.02523 0.42292 0.02476 0.42604 0.02476 " pathEditMode="relative" ptsTypes="AAAAAAAAAAAAAAA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>
            <a:extLst>
              <a:ext uri="{FF2B5EF4-FFF2-40B4-BE49-F238E27FC236}">
                <a16:creationId xmlns:a16="http://schemas.microsoft.com/office/drawing/2014/main" id="{8E2E440E-0E95-3DB9-5ED0-234F9EF85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93" y="18113"/>
            <a:ext cx="2931143" cy="339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B9ED6A-75DA-C1FA-4CBF-CD457957F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442" y="2559130"/>
            <a:ext cx="3116730" cy="3763164"/>
          </a:xfrm>
          <a:prstGeom prst="rect">
            <a:avLst/>
          </a:prstGeom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89A10A38-C191-C6B2-311D-E3BCA38F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46" y="386314"/>
            <a:ext cx="4068184" cy="390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D29274-7B67-7E45-A1DE-D1E650A02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5536" y="3001752"/>
            <a:ext cx="5569900" cy="3611083"/>
          </a:xfrm>
          <a:prstGeom prst="rect">
            <a:avLst/>
          </a:prstGeom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F8CB3E3F-3BD8-23B5-93AE-FD5887536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695" y="386314"/>
            <a:ext cx="3300504" cy="49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29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>
            <a:extLst>
              <a:ext uri="{FF2B5EF4-FFF2-40B4-BE49-F238E27FC236}">
                <a16:creationId xmlns:a16="http://schemas.microsoft.com/office/drawing/2014/main" id="{17BB4CF1-D17B-A413-DE1C-3166A34E9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1" y="128662"/>
            <a:ext cx="401955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AE441D-43B0-AD43-79A4-028207295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902" y="2556163"/>
            <a:ext cx="3000397" cy="3076597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556435E7-A49F-101E-164A-97A94CDE9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349" y="81342"/>
            <a:ext cx="8665321" cy="334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F1680D36-80A7-464A-1BB6-4B17A90FB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285" y="2027775"/>
            <a:ext cx="2407588" cy="464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3C5F2170-4A4D-F782-3393-E71FDC6D3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99" y="1081776"/>
            <a:ext cx="3710548" cy="423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id="{73A0A845-9657-A0EE-1BA7-5B0C1F3F3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098" y="2454017"/>
            <a:ext cx="5614823" cy="402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9D09A5-1CB5-34EE-D85C-259F161658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668" y="3728015"/>
            <a:ext cx="3929112" cy="24251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E16CB1-740E-D00F-FE6B-EC7584B893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9693" y="1081776"/>
            <a:ext cx="3402742" cy="54488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45902C-AA6A-19AF-395B-563F25CBBB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8281" y="327391"/>
            <a:ext cx="9033069" cy="605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0C4370-DE1D-6C3C-9147-14D9BF9BE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236" y="790213"/>
            <a:ext cx="4099214" cy="53476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C0BD9D-2D52-50E7-FB9B-6C2DE1294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822" y="-56305"/>
            <a:ext cx="3657319" cy="685800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A350E4C7-56DD-33DE-7204-23C892C41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612" y="977994"/>
            <a:ext cx="7286625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3BB4B6-E8E8-D988-2995-16715F7FE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707" y="-56305"/>
            <a:ext cx="4234471" cy="685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74CE5B18-CE09-54B7-2CAC-0E9825764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630" y="-1668"/>
            <a:ext cx="10002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19C089-C4A2-021E-28F2-B80C1E9709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1567" y="1459171"/>
            <a:ext cx="3099180" cy="376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2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59B07C0-C748-3448-080D-52B687C3A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2457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7EB80B72-4A5D-9038-4756-E02B00A11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315" y="3493639"/>
            <a:ext cx="6134685" cy="336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logo of a person holding a bat&#10;&#10;Description automatically generated">
            <a:extLst>
              <a:ext uri="{FF2B5EF4-FFF2-40B4-BE49-F238E27FC236}">
                <a16:creationId xmlns:a16="http://schemas.microsoft.com/office/drawing/2014/main" id="{D2731AAE-5C25-DA94-4491-D02CD9C46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39" y="1112519"/>
            <a:ext cx="2676841" cy="2159318"/>
          </a:xfrm>
          <a:prstGeom prst="rect">
            <a:avLst/>
          </a:prstGeom>
        </p:spPr>
      </p:pic>
      <p:pic>
        <p:nvPicPr>
          <p:cNvPr id="5" name="Picture 4" descr="A logo of a baseball team&#10;&#10;Description automatically generated">
            <a:extLst>
              <a:ext uri="{FF2B5EF4-FFF2-40B4-BE49-F238E27FC236}">
                <a16:creationId xmlns:a16="http://schemas.microsoft.com/office/drawing/2014/main" id="{4CC73E5E-3975-8E1E-E058-B5814214A4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38" y="4063260"/>
            <a:ext cx="2486324" cy="2445114"/>
          </a:xfrm>
          <a:prstGeom prst="rect">
            <a:avLst/>
          </a:prstGeom>
        </p:spPr>
      </p:pic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C0623D53-C21E-79DA-EFA3-034DDDC11D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975" y="3767597"/>
            <a:ext cx="1677590" cy="3036439"/>
          </a:xfrm>
          <a:prstGeom prst="rect">
            <a:avLst/>
          </a:prstGeom>
        </p:spPr>
      </p:pic>
      <p:pic>
        <p:nvPicPr>
          <p:cNvPr id="11" name="Picture 10" descr="A logo of a baseball team&#10;&#10;Description automatically generated">
            <a:extLst>
              <a:ext uri="{FF2B5EF4-FFF2-40B4-BE49-F238E27FC236}">
                <a16:creationId xmlns:a16="http://schemas.microsoft.com/office/drawing/2014/main" id="{AB669BA6-4696-560C-873A-F8038AF526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5" y="896659"/>
            <a:ext cx="4200525" cy="2505075"/>
          </a:xfrm>
          <a:prstGeom prst="rect">
            <a:avLst/>
          </a:prstGeom>
        </p:spPr>
      </p:pic>
      <p:pic>
        <p:nvPicPr>
          <p:cNvPr id="7" name="Picture 6" descr="A red cartoon face with a feather on it&#10;&#10;Description automatically generated">
            <a:extLst>
              <a:ext uri="{FF2B5EF4-FFF2-40B4-BE49-F238E27FC236}">
                <a16:creationId xmlns:a16="http://schemas.microsoft.com/office/drawing/2014/main" id="{CEF5EE29-7776-85E7-B35A-624CCC730E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4111722"/>
            <a:ext cx="2131146" cy="25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1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8588F7-9BC6-F17E-B154-1057FD389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13" y="454679"/>
            <a:ext cx="4907238" cy="403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130B67-F224-D038-3072-80D1EEEE4366}"/>
              </a:ext>
            </a:extLst>
          </p:cNvPr>
          <p:cNvSpPr/>
          <p:nvPr/>
        </p:nvSpPr>
        <p:spPr>
          <a:xfrm>
            <a:off x="711200" y="3556000"/>
            <a:ext cx="1587500" cy="41910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AF839A-6EAA-1B2D-FB8B-7464D8D2E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177" y="2084953"/>
            <a:ext cx="6937850" cy="3874384"/>
          </a:xfrm>
          <a:prstGeom prst="rect">
            <a:avLst/>
          </a:prstGeom>
        </p:spPr>
      </p:pic>
      <p:pic>
        <p:nvPicPr>
          <p:cNvPr id="6" name="Picture 5" descr="A baseball player holding a bat&#10;&#10;Description automatically generated">
            <a:extLst>
              <a:ext uri="{FF2B5EF4-FFF2-40B4-BE49-F238E27FC236}">
                <a16:creationId xmlns:a16="http://schemas.microsoft.com/office/drawing/2014/main" id="{E732B865-59D8-7999-2775-C62208347A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53" y="283021"/>
            <a:ext cx="4183847" cy="6291957"/>
          </a:xfrm>
          <a:prstGeom prst="rect">
            <a:avLst/>
          </a:prstGeom>
        </p:spPr>
      </p:pic>
      <p:pic>
        <p:nvPicPr>
          <p:cNvPr id="8" name="Picture 7" descr="A close-up of a baseball player&#10;&#10;Description automatically generated">
            <a:extLst>
              <a:ext uri="{FF2B5EF4-FFF2-40B4-BE49-F238E27FC236}">
                <a16:creationId xmlns:a16="http://schemas.microsoft.com/office/drawing/2014/main" id="{CAF248FE-14A5-6A7E-B721-6CE092F6B9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44" y="296947"/>
            <a:ext cx="4228204" cy="63005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DA2956-811B-A278-34A7-B424BCA581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19" y="1502839"/>
            <a:ext cx="12217045" cy="403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9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2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2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2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2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36D9-EAAD-725B-BFD2-4EB5EBBA4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0798" y="1109362"/>
            <a:ext cx="10110404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Abandoned Franchise Relocations </a:t>
            </a:r>
            <a:br>
              <a:rPr lang="en-US" dirty="0"/>
            </a:br>
            <a:r>
              <a:rPr lang="en-US" dirty="0"/>
              <a:t>in Big League History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1E4090-F580-C6AB-B4FC-DE16465E3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24453"/>
            <a:ext cx="9144000" cy="1655762"/>
          </a:xfrm>
        </p:spPr>
        <p:txBody>
          <a:bodyPr>
            <a:normAutofit fontScale="77500" lnSpcReduction="20000"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Presented to</a:t>
            </a:r>
          </a:p>
          <a:p>
            <a:pPr lvl="0">
              <a:buClr>
                <a:schemeClr val="dk1"/>
              </a:buClr>
              <a:buSzPct val="25000"/>
            </a:pPr>
            <a:r>
              <a:rPr lang="en-US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Society for American Baseball Research</a:t>
            </a:r>
          </a:p>
          <a:p>
            <a:pPr lvl="0">
              <a:buClr>
                <a:schemeClr val="dk1"/>
              </a:buClr>
              <a:buSzPct val="25000"/>
            </a:pPr>
            <a:r>
              <a:rPr lang="en-US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by</a:t>
            </a:r>
          </a:p>
          <a:p>
            <a:pPr lvl="0">
              <a:buClr>
                <a:schemeClr val="dk1"/>
              </a:buClr>
              <a:buSzPct val="25000"/>
            </a:pPr>
            <a:r>
              <a:rPr lang="en-US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Chuck Hildebrandt</a:t>
            </a:r>
          </a:p>
          <a:p>
            <a:r>
              <a:rPr lang="en-US" dirty="0">
                <a:latin typeface="Cambria" panose="02040503050406030204" pitchFamily="18" charset="0"/>
              </a:rPr>
              <a:t>July 8, 2023</a:t>
            </a:r>
          </a:p>
          <a:p>
            <a:endParaRPr lang="en-US" dirty="0"/>
          </a:p>
        </p:txBody>
      </p:sp>
      <p:pic>
        <p:nvPicPr>
          <p:cNvPr id="5" name="Picture 4" descr="A red and blue sign with white text and city skyline&#10;&#10;Description automatically generated">
            <a:extLst>
              <a:ext uri="{FF2B5EF4-FFF2-40B4-BE49-F238E27FC236}">
                <a16:creationId xmlns:a16="http://schemas.microsoft.com/office/drawing/2014/main" id="{B4EE7E04-E82D-11D2-6C84-E90DAE7C2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910" y="4930702"/>
            <a:ext cx="1314990" cy="1022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4023C3-456B-7030-117A-3C5A1BB54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649" y="4930702"/>
            <a:ext cx="1252441" cy="97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FDFEC9C-E922-2A4B-8601-6BEB0B34B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56" y="312594"/>
            <a:ext cx="78867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EB2F6F0-A432-E075-228B-65C85EC36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44" y="2732810"/>
            <a:ext cx="7334806" cy="352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31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60AF451-C7D9-2832-7539-56C707D9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399" y="100906"/>
            <a:ext cx="3609249" cy="652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A1628B-5E0B-A1A9-4DE1-4B70BDCB6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915" y="1030423"/>
            <a:ext cx="11072294" cy="43208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8AF18B-E4D3-8E96-7E0E-B0E6D8F7D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09" y="1586553"/>
            <a:ext cx="12242418" cy="39102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C01155-DFCC-9CE7-D35A-5CD8F57012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6228" y="3299331"/>
            <a:ext cx="2558294" cy="127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0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75037DB-E27B-BED3-ED32-B6C904E4A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51" y="397805"/>
            <a:ext cx="3878965" cy="278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3EB9A6-E018-68D2-EB20-A46E2DA43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320" y="206184"/>
            <a:ext cx="6011680" cy="235058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209339C-9AC2-4088-B5A1-E6E630084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443" y="1161092"/>
            <a:ext cx="3741567" cy="301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4110824-D7CE-5101-0E87-B96F91029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8" y="3289385"/>
            <a:ext cx="4630680" cy="345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8B56F0-8EB5-2A68-E9AA-B9FB426D1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9034" y="3560877"/>
            <a:ext cx="6165215" cy="30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3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5FED0C3-A106-8FC8-5747-B834C664D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337" y="131549"/>
            <a:ext cx="6737326" cy="659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3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3019E9-0CF9-D742-A816-FB669FB6A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785" y="782929"/>
            <a:ext cx="5547769" cy="5064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9C55A5-41C2-7D1D-44A0-153FB58D5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621" y="887387"/>
            <a:ext cx="6529379" cy="495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0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87FADB-4A4E-6A26-8786-F2D2722E7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612" y="416696"/>
            <a:ext cx="4186268" cy="60246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CDE6A4-E43E-5014-3F5F-41608F3BC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230" y="221432"/>
            <a:ext cx="5515015" cy="641513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957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87FADB-4A4E-6A26-8786-F2D2722E7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612" y="416696"/>
            <a:ext cx="4186268" cy="60246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CDE6A4-E43E-5014-3F5F-41608F3BC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230" y="221432"/>
            <a:ext cx="5515015" cy="641513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295064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B77FAB6-2C1C-7D12-923E-9ACA1C3F0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73025"/>
            <a:ext cx="11874500" cy="11842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What the Major Leagues Might Look Like Today Had Certain </a:t>
            </a:r>
            <a:br>
              <a:rPr lang="en-US" sz="3600" dirty="0"/>
            </a:br>
            <a:r>
              <a:rPr lang="en-US" sz="3600" dirty="0"/>
              <a:t>Actual Franchise-Shift Rumors, Discussions or Plans Gone Through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FDEF73-2A70-FC24-CDA7-D77974DD1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99" y="1330443"/>
            <a:ext cx="9931401" cy="517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2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D9D19-FCA9-48E2-DF3C-CE7F7B2F0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239"/>
            <a:ext cx="10515600" cy="69886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Reported Abandoned </a:t>
            </a:r>
            <a:r>
              <a:rPr lang="en-US" sz="3600" b="1" i="1" dirty="0"/>
              <a:t>et al </a:t>
            </a:r>
            <a:r>
              <a:rPr lang="en-US" sz="3600" b="1" dirty="0"/>
              <a:t>Franchise Shifts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652A18-88E3-EF34-087B-8282C54FA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0418"/>
            <a:ext cx="12192000" cy="568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5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B7EEE01-5258-6967-0017-7DCAB5044E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2497181"/>
              </p:ext>
            </p:extLst>
          </p:nvPr>
        </p:nvGraphicFramePr>
        <p:xfrm>
          <a:off x="632102" y="135012"/>
          <a:ext cx="11083264" cy="6333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0EA3FFE-8180-F588-0CD0-5ACB57B09C13}"/>
              </a:ext>
            </a:extLst>
          </p:cNvPr>
          <p:cNvSpPr/>
          <p:nvPr/>
        </p:nvSpPr>
        <p:spPr>
          <a:xfrm>
            <a:off x="5122718" y="805294"/>
            <a:ext cx="1433945" cy="5579919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0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68EE14-0F3E-EE8A-9FED-C3B7D71193B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930334" y="603504"/>
            <a:ext cx="4563127" cy="5650992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3C6E100-305E-37C9-DE53-585DFB6E0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208" y="0"/>
            <a:ext cx="8488438" cy="684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EB89694-5F66-440E-EB36-6F9BE4E8E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784" y="4926280"/>
            <a:ext cx="683559" cy="6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C1EFA-8EA8-7B61-67D3-93414D299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999" y="3513551"/>
            <a:ext cx="683559" cy="6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B66DC5C8-DD7F-A1B7-57D3-9985AA54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683" y="2190835"/>
            <a:ext cx="680709" cy="6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1D042975-6650-8795-BEAA-C41CDAE24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846" y="3139826"/>
            <a:ext cx="620666" cy="61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1332E40-71BC-6558-097E-2B5B5CFDB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904" y="2907424"/>
            <a:ext cx="683559" cy="6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8FE4289-2D01-C83C-6BB4-DE373DC79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03" y="4526930"/>
            <a:ext cx="683559" cy="6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195CF39-C532-8219-7408-B158F483C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548" y="3419737"/>
            <a:ext cx="683559" cy="6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D04E2105-2C93-94D5-6E15-D897E7808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748" y="3757842"/>
            <a:ext cx="683559" cy="6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F1EF44-E686-917F-E9BA-B41EC0DC04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8231" y="4502448"/>
            <a:ext cx="476417" cy="493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08ED71-B47D-4713-B7B4-4BD67537A2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0692" y="3583633"/>
            <a:ext cx="476417" cy="4210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92363D-5B50-BD72-6A0C-0A66478D8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9620" y="2140919"/>
            <a:ext cx="476417" cy="4937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7E3BD6-7A3A-44F8-E10A-C2E0BC26A5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8111" y="3652030"/>
            <a:ext cx="476417" cy="4937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CBEA9F-2F4B-B6E3-BDBB-B97845F31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1674" y="2871463"/>
            <a:ext cx="476417" cy="4937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BDD850-0D9A-7AF3-3A13-7CEA17971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181" y="3604786"/>
            <a:ext cx="476417" cy="4937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56D072-B8A9-B152-5D6B-8B69A8D21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3106" y="4268165"/>
            <a:ext cx="476417" cy="4937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A79FE6-F0EF-FC8D-A292-11AD249D2D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6564" y="3118334"/>
            <a:ext cx="476417" cy="49374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C14FF00-58CB-4464-9655-F0B29A7406A6}"/>
              </a:ext>
            </a:extLst>
          </p:cNvPr>
          <p:cNvSpPr/>
          <p:nvPr/>
        </p:nvSpPr>
        <p:spPr>
          <a:xfrm>
            <a:off x="7703098" y="3571007"/>
            <a:ext cx="829431" cy="855517"/>
          </a:xfrm>
          <a:prstGeom prst="ellipse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1DC18B3-D07B-7EB4-D894-8B0EF0817EFF}"/>
              </a:ext>
            </a:extLst>
          </p:cNvPr>
          <p:cNvSpPr/>
          <p:nvPr/>
        </p:nvSpPr>
        <p:spPr>
          <a:xfrm>
            <a:off x="8971512" y="2015553"/>
            <a:ext cx="829431" cy="855517"/>
          </a:xfrm>
          <a:prstGeom prst="ellipse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C9D01E1-F700-A8DF-8A1E-D8BC993E1B52}"/>
              </a:ext>
            </a:extLst>
          </p:cNvPr>
          <p:cNvSpPr/>
          <p:nvPr/>
        </p:nvSpPr>
        <p:spPr>
          <a:xfrm>
            <a:off x="3339726" y="3460234"/>
            <a:ext cx="836754" cy="855206"/>
          </a:xfrm>
          <a:prstGeom prst="ellipse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B924792-9D0D-CFA2-15E1-239D37C87484}"/>
              </a:ext>
            </a:extLst>
          </p:cNvPr>
          <p:cNvSpPr/>
          <p:nvPr/>
        </p:nvSpPr>
        <p:spPr>
          <a:xfrm>
            <a:off x="2548823" y="4836781"/>
            <a:ext cx="836754" cy="855206"/>
          </a:xfrm>
          <a:prstGeom prst="ellipse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51AB04-B9D7-E6FC-3E6C-7C049B9C51CC}"/>
              </a:ext>
            </a:extLst>
          </p:cNvPr>
          <p:cNvSpPr txBox="1"/>
          <p:nvPr/>
        </p:nvSpPr>
        <p:spPr>
          <a:xfrm>
            <a:off x="2165709" y="4618363"/>
            <a:ext cx="403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ADA56C-557E-BA9A-75F7-489FFA137657}"/>
              </a:ext>
            </a:extLst>
          </p:cNvPr>
          <p:cNvSpPr txBox="1"/>
          <p:nvPr/>
        </p:nvSpPr>
        <p:spPr>
          <a:xfrm>
            <a:off x="3152707" y="3015273"/>
            <a:ext cx="403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E97942-FE46-0918-2C1C-CECE8B69C151}"/>
              </a:ext>
            </a:extLst>
          </p:cNvPr>
          <p:cNvSpPr txBox="1"/>
          <p:nvPr/>
        </p:nvSpPr>
        <p:spPr>
          <a:xfrm>
            <a:off x="7439280" y="3193544"/>
            <a:ext cx="403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AC98AD-6819-A22F-646E-DFEDE045125F}"/>
              </a:ext>
            </a:extLst>
          </p:cNvPr>
          <p:cNvSpPr txBox="1"/>
          <p:nvPr/>
        </p:nvSpPr>
        <p:spPr>
          <a:xfrm>
            <a:off x="9747421" y="1803014"/>
            <a:ext cx="403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293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40313 0.348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56" y="1743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741 L -0.06992 0.30278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24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4F83F74E-A143-F50F-0EA4-99202B64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208" y="0"/>
            <a:ext cx="8488438" cy="6847550"/>
          </a:xfrm>
          <a:prstGeom prst="rect">
            <a:avLst/>
          </a:prstGeom>
          <a:noFill/>
          <a:ln>
            <a:solidFill>
              <a:srgbClr val="FEFCF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2ABBF6A9-4094-5670-B85D-F9D6B808E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784" y="4926280"/>
            <a:ext cx="683559" cy="6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CD8511-B9E7-1E35-2268-8810CA2C3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999" y="3513551"/>
            <a:ext cx="683559" cy="6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B09BA5E-6308-899F-642A-51FBA210E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683" y="2190835"/>
            <a:ext cx="680709" cy="6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72764C73-233B-7F1D-CED1-377131D2C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846" y="3139826"/>
            <a:ext cx="620666" cy="61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73FE9F36-DFF8-6FC0-608C-B9EE490F0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904" y="2907424"/>
            <a:ext cx="683559" cy="6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E5FB766A-C29C-96EE-0764-134AB11B0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03" y="4526930"/>
            <a:ext cx="683559" cy="6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2F1F4126-510E-4A89-DC50-A967A9067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548" y="3419737"/>
            <a:ext cx="683559" cy="676209"/>
          </a:xfrm>
          <a:prstGeom prst="rect">
            <a:avLst/>
          </a:prstGeom>
          <a:noFill/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EF73D25A-4A2D-F23D-6C14-33726D923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748" y="3757842"/>
            <a:ext cx="683559" cy="6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F2CF60-13B1-3315-B458-42928508C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231" y="4502448"/>
            <a:ext cx="476417" cy="4937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E4C9F25-B0D8-4F90-EAE6-A86A6F6AE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692" y="3583633"/>
            <a:ext cx="476417" cy="4210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A8624DD-7E38-80BD-D689-FC064B89A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9620" y="2140919"/>
            <a:ext cx="476417" cy="4937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4BED5C-A8D3-F1E1-6A5F-1EE07A668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8111" y="3652030"/>
            <a:ext cx="476417" cy="4937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9B1307-0438-DC17-A573-402BA3AAE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717" y="4956268"/>
            <a:ext cx="476417" cy="4937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8F40C61-E232-A2F4-6C33-59BFECB74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9181" y="3604786"/>
            <a:ext cx="476417" cy="4937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DEE743-8185-D5D4-84D2-B5F100999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106" y="4268165"/>
            <a:ext cx="476417" cy="4937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6A217DD-9BD3-BCB5-A265-75089CC50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564" y="3118334"/>
            <a:ext cx="476417" cy="493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68EE14-0F3E-EE8A-9FED-C3B7D71193BC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49655" y="4857750"/>
            <a:ext cx="1502550" cy="187266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EE3336C-6477-B0CC-0D9C-5589CCBAAA32}"/>
              </a:ext>
            </a:extLst>
          </p:cNvPr>
          <p:cNvSpPr/>
          <p:nvPr/>
        </p:nvSpPr>
        <p:spPr>
          <a:xfrm>
            <a:off x="3339726" y="3460234"/>
            <a:ext cx="836754" cy="855206"/>
          </a:xfrm>
          <a:prstGeom prst="ellipse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EF4C22-1719-CC22-815F-D9CAD40D4C0B}"/>
              </a:ext>
            </a:extLst>
          </p:cNvPr>
          <p:cNvSpPr/>
          <p:nvPr/>
        </p:nvSpPr>
        <p:spPr>
          <a:xfrm>
            <a:off x="2548823" y="4836781"/>
            <a:ext cx="836754" cy="855206"/>
          </a:xfrm>
          <a:prstGeom prst="ellipse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197A5F4-8786-ECB0-52B9-7D0F586C9F25}"/>
              </a:ext>
            </a:extLst>
          </p:cNvPr>
          <p:cNvSpPr/>
          <p:nvPr/>
        </p:nvSpPr>
        <p:spPr>
          <a:xfrm>
            <a:off x="8971512" y="2015553"/>
            <a:ext cx="829431" cy="855517"/>
          </a:xfrm>
          <a:prstGeom prst="ellipse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62235C8-509C-005F-EE88-FAB61CEB2EBA}"/>
              </a:ext>
            </a:extLst>
          </p:cNvPr>
          <p:cNvSpPr/>
          <p:nvPr/>
        </p:nvSpPr>
        <p:spPr>
          <a:xfrm>
            <a:off x="7703098" y="3571007"/>
            <a:ext cx="829431" cy="855517"/>
          </a:xfrm>
          <a:prstGeom prst="ellipse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1E3EC0-F141-9741-995D-932025D1B741}"/>
              </a:ext>
            </a:extLst>
          </p:cNvPr>
          <p:cNvSpPr/>
          <p:nvPr/>
        </p:nvSpPr>
        <p:spPr>
          <a:xfrm>
            <a:off x="8235072" y="2892480"/>
            <a:ext cx="829431" cy="855517"/>
          </a:xfrm>
          <a:prstGeom prst="ellipse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1E4DEC-53D5-2180-673B-BAA2E5B666F0}"/>
              </a:ext>
            </a:extLst>
          </p:cNvPr>
          <p:cNvSpPr/>
          <p:nvPr/>
        </p:nvSpPr>
        <p:spPr>
          <a:xfrm>
            <a:off x="6404265" y="3290254"/>
            <a:ext cx="829431" cy="855517"/>
          </a:xfrm>
          <a:prstGeom prst="ellipse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28DCF4-1427-D1BA-B8A4-B3FA9A7FF947}"/>
              </a:ext>
            </a:extLst>
          </p:cNvPr>
          <p:cNvSpPr txBox="1"/>
          <p:nvPr/>
        </p:nvSpPr>
        <p:spPr>
          <a:xfrm>
            <a:off x="2165709" y="4618363"/>
            <a:ext cx="403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B1E64-930B-C8A9-B357-8E6C5AC16C8E}"/>
              </a:ext>
            </a:extLst>
          </p:cNvPr>
          <p:cNvSpPr txBox="1"/>
          <p:nvPr/>
        </p:nvSpPr>
        <p:spPr>
          <a:xfrm>
            <a:off x="3152707" y="3015273"/>
            <a:ext cx="403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84BB21-0562-E623-FF80-20BBEF854B78}"/>
              </a:ext>
            </a:extLst>
          </p:cNvPr>
          <p:cNvSpPr txBox="1"/>
          <p:nvPr/>
        </p:nvSpPr>
        <p:spPr>
          <a:xfrm>
            <a:off x="6109475" y="2825946"/>
            <a:ext cx="403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3A1101-A980-D47C-16D6-C31F44A36436}"/>
              </a:ext>
            </a:extLst>
          </p:cNvPr>
          <p:cNvSpPr txBox="1"/>
          <p:nvPr/>
        </p:nvSpPr>
        <p:spPr>
          <a:xfrm>
            <a:off x="7439280" y="3193544"/>
            <a:ext cx="403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B34070-EA5E-CDB0-3614-65FCA3BBB279}"/>
              </a:ext>
            </a:extLst>
          </p:cNvPr>
          <p:cNvSpPr txBox="1"/>
          <p:nvPr/>
        </p:nvSpPr>
        <p:spPr>
          <a:xfrm>
            <a:off x="7906174" y="2486654"/>
            <a:ext cx="403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103016-40BE-EEF2-F586-A0B6A98263A2}"/>
              </a:ext>
            </a:extLst>
          </p:cNvPr>
          <p:cNvSpPr txBox="1"/>
          <p:nvPr/>
        </p:nvSpPr>
        <p:spPr>
          <a:xfrm>
            <a:off x="9747421" y="1803014"/>
            <a:ext cx="403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8975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0.0007 L 0.09219 -0.19328 " pathEditMode="relative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0116 L 0.13151 0.05949 " pathEditMode="relative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/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building, black and white, skyline&#10;&#10;Description automatically generated">
            <a:extLst>
              <a:ext uri="{FF2B5EF4-FFF2-40B4-BE49-F238E27FC236}">
                <a16:creationId xmlns:a16="http://schemas.microsoft.com/office/drawing/2014/main" id="{637BF478-DA00-2214-CBB5-E8B09CCEE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8" y="0"/>
            <a:ext cx="1060174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9CE9FE-28E1-D834-10BE-C3541B2B4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27" y="0"/>
            <a:ext cx="10601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2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A21EE63-77DD-AFF9-3152-A750CEDF7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0"/>
            <a:ext cx="3971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1150A0-38D7-62BE-9214-17E97C69B396}"/>
              </a:ext>
            </a:extLst>
          </p:cNvPr>
          <p:cNvSpPr/>
          <p:nvPr/>
        </p:nvSpPr>
        <p:spPr>
          <a:xfrm>
            <a:off x="4182341" y="2925041"/>
            <a:ext cx="1953491" cy="2597727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6AE9D9-DE9C-627A-2FFA-3A7568F1C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28" y="1437814"/>
            <a:ext cx="7886226" cy="456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97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3934</TotalTime>
  <Words>110</Words>
  <Application>Microsoft Office PowerPoint</Application>
  <PresentationFormat>Widescreen</PresentationFormat>
  <Paragraphs>57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Cambria</vt:lpstr>
      <vt:lpstr>Office Theme</vt:lpstr>
      <vt:lpstr>PowerPoint Presentation</vt:lpstr>
      <vt:lpstr>PowerPoint Presentation</vt:lpstr>
      <vt:lpstr>Abandoned Franchise Relocations  in Big League History</vt:lpstr>
      <vt:lpstr>Reported Abandoned et al Franchise Shifts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the Major Leagues Might Look Like Today Had Certain  Actual Franchise-Shift Rumors, Discussions or Plans Gone Through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Abandoned Franchise Relocations  in Big League History</dc:title>
  <dc:creator>Chuck H</dc:creator>
  <cp:lastModifiedBy>Chuck Cardpower</cp:lastModifiedBy>
  <cp:revision>69</cp:revision>
  <dcterms:created xsi:type="dcterms:W3CDTF">2023-06-12T17:38:48Z</dcterms:created>
  <dcterms:modified xsi:type="dcterms:W3CDTF">2023-07-08T18:43:23Z</dcterms:modified>
</cp:coreProperties>
</file>