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C227A-CD30-4239-A28E-52C479B02D9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729BB-128C-475E-8D25-204B3B452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729BB-128C-475E-8D25-204B3B4520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1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729BB-128C-475E-8D25-204B3B4520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33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729BB-128C-475E-8D25-204B3B4520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7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729BB-128C-475E-8D25-204B3B4520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22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729BB-128C-475E-8D25-204B3B4520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2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7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5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2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7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4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3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1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5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6C69E-3B0D-4902-B4F9-B5A6A51A962D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F210-6720-4C21-8A46-56594A3C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Charlie Root: </a:t>
            </a:r>
            <a:br>
              <a:rPr lang="en-US" dirty="0" smtClean="0"/>
            </a:br>
            <a:r>
              <a:rPr lang="en-US" dirty="0" smtClean="0"/>
              <a:t>Beyond the Called Shot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</a:t>
            </a:r>
            <a:r>
              <a:rPr lang="en-US" dirty="0" err="1" smtClean="0"/>
              <a:t>Krevisky</a:t>
            </a:r>
            <a:endParaRPr lang="en-US" dirty="0" smtClean="0"/>
          </a:p>
          <a:p>
            <a:r>
              <a:rPr lang="en-US" dirty="0" smtClean="0"/>
              <a:t>SABR 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7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and the Fab 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968644"/>
              </p:ext>
            </p:extLst>
          </p:nvPr>
        </p:nvGraphicFramePr>
        <p:xfrm>
          <a:off x="457200" y="1600200"/>
          <a:ext cx="8312957" cy="464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762000"/>
                <a:gridCol w="1066800"/>
                <a:gridCol w="1219200"/>
                <a:gridCol w="685800"/>
                <a:gridCol w="609600"/>
                <a:gridCol w="921557"/>
              </a:tblGrid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PITCHER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ERA+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PW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13.5****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Walters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Warneke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Ferrell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33.5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Uhle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Whitehill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Fitzsimmons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Derringer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Haines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French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Gomez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Ruffing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27.3</a:t>
                      </a:r>
                    </a:p>
                  </a:txBody>
                  <a:tcPr marL="9525" marR="9525" marT="9525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Schumacher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15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Fab 15 Ranked by ERA+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0382"/>
              </p:ext>
            </p:extLst>
          </p:nvPr>
        </p:nvGraphicFramePr>
        <p:xfrm>
          <a:off x="762000" y="1371600"/>
          <a:ext cx="4191000" cy="471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749300"/>
                <a:gridCol w="698500"/>
              </a:tblGrid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PITCHER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ERA+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HOF?</a:t>
                      </a: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Gomez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Warneke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Ferrell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Walters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French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Schumacher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Ruffing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Derringer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Haines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Uhle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Whitehill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953000" y="1371600"/>
            <a:ext cx="388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MEAN = 113</a:t>
            </a:r>
          </a:p>
          <a:p>
            <a:r>
              <a:rPr lang="en-US" dirty="0" smtClean="0"/>
              <a:t>MEDIAN = 111</a:t>
            </a:r>
          </a:p>
          <a:p>
            <a:r>
              <a:rPr lang="en-US" dirty="0" smtClean="0"/>
              <a:t>MODE= 108, 111 (BI-MODAL)</a:t>
            </a:r>
          </a:p>
          <a:p>
            <a:r>
              <a:rPr lang="en-US" dirty="0" smtClean="0"/>
              <a:t>RANGE = 26 </a:t>
            </a:r>
          </a:p>
          <a:p>
            <a:r>
              <a:rPr lang="en-US" dirty="0" smtClean="0"/>
              <a:t>Q1= FIRST QUARTILE = 108</a:t>
            </a:r>
          </a:p>
          <a:p>
            <a:r>
              <a:rPr lang="en-US" dirty="0" smtClean="0"/>
              <a:t>Q2 = SECOND QUARTILE = MD = 111</a:t>
            </a:r>
          </a:p>
          <a:p>
            <a:r>
              <a:rPr lang="en-US" dirty="0" smtClean="0"/>
              <a:t>THIRD QUARTILE = 118.  </a:t>
            </a:r>
          </a:p>
          <a:p>
            <a:r>
              <a:rPr lang="en-US" dirty="0" smtClean="0"/>
              <a:t>LOW = 100</a:t>
            </a:r>
          </a:p>
          <a:p>
            <a:r>
              <a:rPr lang="en-US" dirty="0" smtClean="0"/>
              <a:t>HIGH = 126</a:t>
            </a:r>
          </a:p>
          <a:p>
            <a:r>
              <a:rPr lang="en-US" dirty="0" smtClean="0"/>
              <a:t>STANDARD DEVIATION = 7.13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1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Win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FWP = # WINS* WIN % +  (WINS-LOSSES)</a:t>
            </a:r>
            <a:endParaRPr lang="en-US" dirty="0"/>
          </a:p>
          <a:p>
            <a:r>
              <a:rPr lang="en-US" b="1" dirty="0"/>
              <a:t>For Root, we would do: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201</a:t>
            </a:r>
            <a:r>
              <a:rPr lang="en-US" b="1" dirty="0"/>
              <a:t>*(.557) + 41 = 153</a:t>
            </a:r>
            <a:endParaRPr lang="en-US" dirty="0"/>
          </a:p>
          <a:p>
            <a:r>
              <a:rPr lang="en-US" b="1" dirty="0"/>
              <a:t>For Lyons, it would be: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260</a:t>
            </a:r>
            <a:r>
              <a:rPr lang="en-US" b="1" dirty="0"/>
              <a:t>*(.531) + 30 =168</a:t>
            </a:r>
            <a:endParaRPr lang="en-US" dirty="0"/>
          </a:p>
          <a:p>
            <a:r>
              <a:rPr lang="en-US" b="1" dirty="0"/>
              <a:t>For Haines, we would do: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210</a:t>
            </a:r>
            <a:r>
              <a:rPr lang="en-US" b="1" dirty="0"/>
              <a:t>*(.571) + 52 = 172.</a:t>
            </a:r>
            <a:endParaRPr lang="en-US" dirty="0"/>
          </a:p>
          <a:p>
            <a:r>
              <a:rPr lang="en-US" b="1" dirty="0" err="1"/>
              <a:t>Uhle</a:t>
            </a:r>
            <a:r>
              <a:rPr lang="en-US" b="1" dirty="0"/>
              <a:t> is at 143, and French at 133.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9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Root’s Seasonal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782837"/>
              </p:ext>
            </p:extLst>
          </p:nvPr>
        </p:nvGraphicFramePr>
        <p:xfrm>
          <a:off x="457200" y="1219200"/>
          <a:ext cx="8229600" cy="412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ERA+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54864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He had 2 other good WAR </a:t>
            </a:r>
            <a:r>
              <a:rPr lang="en-US" sz="2400" b="1" dirty="0" smtClean="0"/>
              <a:t>seasons:</a:t>
            </a:r>
          </a:p>
          <a:p>
            <a:r>
              <a:rPr lang="en-US" sz="2400" b="1" dirty="0" smtClean="0"/>
              <a:t>1937: </a:t>
            </a:r>
            <a:r>
              <a:rPr lang="en-US" sz="2400" b="1" dirty="0" smtClean="0"/>
              <a:t>3.5</a:t>
            </a:r>
          </a:p>
          <a:p>
            <a:r>
              <a:rPr lang="en-US" sz="2400" b="1" dirty="0" smtClean="0"/>
              <a:t>1938: 2.9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31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359</Words>
  <Application>Microsoft Office PowerPoint</Application>
  <PresentationFormat>On-screen Show (4:3)</PresentationFormat>
  <Paragraphs>278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Charlie Root:  Beyond the Called Shot</vt:lpstr>
      <vt:lpstr>Root and the Fab 15</vt:lpstr>
      <vt:lpstr>The Fab 15 Ranked by ERA+</vt:lpstr>
      <vt:lpstr>Fibonacci Win Points</vt:lpstr>
      <vt:lpstr>Root’s Seasonal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</dc:creator>
  <cp:lastModifiedBy>Scott</cp:lastModifiedBy>
  <cp:revision>6</cp:revision>
  <dcterms:created xsi:type="dcterms:W3CDTF">2012-06-26T01:22:44Z</dcterms:created>
  <dcterms:modified xsi:type="dcterms:W3CDTF">2012-06-30T15:42:41Z</dcterms:modified>
</cp:coreProperties>
</file>