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4" r:id="rId2"/>
    <p:sldId id="264" r:id="rId3"/>
    <p:sldId id="256" r:id="rId4"/>
    <p:sldId id="279" r:id="rId5"/>
    <p:sldId id="257" r:id="rId6"/>
    <p:sldId id="270" r:id="rId7"/>
    <p:sldId id="271" r:id="rId8"/>
    <p:sldId id="272" r:id="rId9"/>
    <p:sldId id="275" r:id="rId10"/>
    <p:sldId id="277" r:id="rId11"/>
    <p:sldId id="278" r:id="rId12"/>
    <p:sldId id="276" r:id="rId13"/>
    <p:sldId id="281" r:id="rId14"/>
    <p:sldId id="280" r:id="rId15"/>
    <p:sldId id="282" r:id="rId16"/>
    <p:sldId id="259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E31"/>
    <a:srgbClr val="000E8E"/>
    <a:srgbClr val="B8FADB"/>
    <a:srgbClr val="F06478"/>
    <a:srgbClr val="2A9D8F"/>
    <a:srgbClr val="FFFFFF"/>
    <a:srgbClr val="6EC072"/>
    <a:srgbClr val="00B0F0"/>
    <a:srgbClr val="C61D10"/>
    <a:srgbClr val="E9C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376" autoAdjust="0"/>
  </p:normalViewPr>
  <p:slideViewPr>
    <p:cSldViewPr snapToGrid="0">
      <p:cViewPr varScale="1">
        <p:scale>
          <a:sx n="106" d="100"/>
          <a:sy n="106" d="100"/>
        </p:scale>
        <p:origin x="174" y="-25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07E54C-8D9A-4163-961B-EE41630FC299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00A05A-EFAC-4AA0-8F14-29F05ACD3F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183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Introduction of me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0A05A-EFAC-4AA0-8F14-29F05ACD3FF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431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0A05A-EFAC-4AA0-8F14-29F05ACD3FF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255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Introduction to the topic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0A05A-EFAC-4AA0-8F14-29F05ACD3FF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2656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Introduction of me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0A05A-EFAC-4AA0-8F14-29F05ACD3FF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705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EE0E5-E0FC-43EF-9211-916C60A4A8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B03138-CD2D-45C2-AC4F-27304C26FF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D8DD7-94C9-4A3A-A551-4D817D4A4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97B26-C089-4285-88A0-E964F70743AE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AC4A2-3386-4841-BB7C-726A6B5E9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143729-B418-4BBF-A2B3-12BC83552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AB128-FF70-4241-AB65-6231F1E0B5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703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4D31B-81E1-48D8-ABC2-E1054BC2C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F4BDB4-D12D-41CE-9B36-171E40E74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6716A-69B7-4B6B-A91E-4E6BD1A41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97B26-C089-4285-88A0-E964F70743AE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BBC0E8-3CDB-4343-A5BA-798990D98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1A9DD-7858-466B-9DB0-42EB5FD9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AB128-FF70-4241-AB65-6231F1E0B5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633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EE42E5-1CE6-4166-A354-0AB5CA2B8C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6B3D7B-5947-4992-A807-B9DDA3B6E5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7A622-9416-499C-9E04-9BDF3DE36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97B26-C089-4285-88A0-E964F70743AE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DC9A1-4266-4F42-9CA0-229E600DE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F84E5-8389-4C1A-AF88-00BEFD999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AB128-FF70-4241-AB65-6231F1E0B5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1564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8E349-6957-4E76-9305-17CDB2AB4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2879E-61CD-4E31-83FD-A32A57195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EC01C-9118-423E-995B-2DC8606EF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97B26-C089-4285-88A0-E964F70743AE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8354C-C399-4EE5-ABF9-0BFF7D84D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D5D6A-2B2D-4257-8DCC-467833393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AB128-FF70-4241-AB65-6231F1E0B5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288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26133-BF5B-4E2A-B498-3F9B48E29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C25835-FC63-46A7-BD16-B8986B232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B60857-0175-49FA-96C4-104FEDE6E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97B26-C089-4285-88A0-E964F70743AE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C0B45-4DE7-44C7-8249-AD933A60D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0896E-66C2-4A63-B0FE-239AC8DF9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AB128-FF70-4241-AB65-6231F1E0B5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544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6D648-4614-4ED3-8C67-B33B67476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EAC01-47B2-4514-BCD3-2144A302E2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8C024C-9842-443B-9FD3-FB59308CF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008582-81E4-46DF-88C0-ACB0AC066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97B26-C089-4285-88A0-E964F70743AE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F9DCE7-1372-4126-A57D-FC12F658D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FC67E6-A9CD-4F8D-AF7A-C21793558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AB128-FF70-4241-AB65-6231F1E0B5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563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DD451-EA47-452F-9121-C00C27227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3EAF85-5D11-48E2-8CA8-1E7AA4D02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46783C-D6CC-447B-8A72-7F2CA9AC7F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88A8FE-7B79-4721-8D19-8BB4B9015F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5988B0-EFAA-4CBE-857D-3A06F8D14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F5248E-E12E-486C-A195-DE5446E75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97B26-C089-4285-88A0-E964F70743AE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544DE6-6C50-47FC-A4F9-418097A85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ADEF7A-2A24-4896-8246-4FCA33D2C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AB128-FF70-4241-AB65-6231F1E0B5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593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1FD81-E25F-40DA-878A-D3625CBA8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CE78EF-DC89-483F-98C9-DBB92C14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97B26-C089-4285-88A0-E964F70743AE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45C292-918D-49D1-B10A-2843F9B10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293848-E070-4BDD-B42E-FBC7682F6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AB128-FF70-4241-AB65-6231F1E0B5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0504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4B9F85-1417-42FD-A4F9-9CD4C0B9D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97B26-C089-4285-88A0-E964F70743AE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E9ACE8-2C61-42AC-AEF7-DCC9B7C47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94FC1F-4159-41CF-A99D-1529BFC8D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AB128-FF70-4241-AB65-6231F1E0B5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256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9B277-5631-4EC3-981F-9B9E8B0DA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9D41E-D819-4B49-AF2A-9D7AAD10F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EB07B3-C72B-4BC7-B7F2-4CC3521CE0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C2B57C-50AC-4BB6-8D91-E2385F351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97B26-C089-4285-88A0-E964F70743AE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81C046-A6A4-4BC2-9D50-A0FC5F1D0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B73A8D-8FB1-47C5-A768-036BB6115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AB128-FF70-4241-AB65-6231F1E0B5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847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F34F7-C7EE-42A0-83EA-5551D98C3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0AB481-83A1-4040-B60C-73697124B3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2E41B4-ACC3-413D-AB21-2EA9669A80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F6A9D4-D48B-409F-B941-A31B305CB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97B26-C089-4285-88A0-E964F70743AE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887D3B-7C39-46AD-B442-0C4507C95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C1AA35-24DD-43A3-94F8-BF09E5C42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AB128-FF70-4241-AB65-6231F1E0B5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932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4A9484-19F4-4AF7-98F5-432636851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25092E-3589-4CB2-9077-1AAD3C51F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39943-ED6E-4885-AEF7-558C9B9EBF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97B26-C089-4285-88A0-E964F70743AE}" type="datetimeFigureOut">
              <a:rPr lang="en-GB" smtClean="0"/>
              <a:t>06/03/2024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D2FA9-88E4-46C3-B21A-A032796A2B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11CF4-5652-4270-A39B-E413E893AA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AB128-FF70-4241-AB65-6231F1E0B5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128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6.xm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3.png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11" Type="http://schemas.openxmlformats.org/officeDocument/2006/relationships/slide" Target="slide5.xml"/><Relationship Id="rId5" Type="http://schemas.openxmlformats.org/officeDocument/2006/relationships/image" Target="../media/image4.png"/><Relationship Id="rId15" Type="http://schemas.openxmlformats.org/officeDocument/2006/relationships/image" Target="../media/image32.png"/><Relationship Id="rId10" Type="http://schemas.openxmlformats.org/officeDocument/2006/relationships/slide" Target="slide13.xml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6.xm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6.png"/><Relationship Id="rId1" Type="http://schemas.openxmlformats.org/officeDocument/2006/relationships/tags" Target="../tags/tag9.xml"/><Relationship Id="rId6" Type="http://schemas.openxmlformats.org/officeDocument/2006/relationships/image" Target="../media/image5.png"/><Relationship Id="rId11" Type="http://schemas.openxmlformats.org/officeDocument/2006/relationships/slide" Target="slide5.xml"/><Relationship Id="rId5" Type="http://schemas.openxmlformats.org/officeDocument/2006/relationships/image" Target="../media/image4.png"/><Relationship Id="rId15" Type="http://schemas.openxmlformats.org/officeDocument/2006/relationships/image" Target="../media/image35.png"/><Relationship Id="rId10" Type="http://schemas.openxmlformats.org/officeDocument/2006/relationships/slide" Target="slide13.xml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6.xm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5.png"/><Relationship Id="rId11" Type="http://schemas.openxmlformats.org/officeDocument/2006/relationships/slide" Target="slide5.xml"/><Relationship Id="rId5" Type="http://schemas.openxmlformats.org/officeDocument/2006/relationships/image" Target="../media/image4.png"/><Relationship Id="rId15" Type="http://schemas.openxmlformats.org/officeDocument/2006/relationships/image" Target="../media/image38.png"/><Relationship Id="rId10" Type="http://schemas.openxmlformats.org/officeDocument/2006/relationships/slide" Target="slide13.xml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6.xm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5.png"/><Relationship Id="rId11" Type="http://schemas.openxmlformats.org/officeDocument/2006/relationships/slide" Target="slide5.xml"/><Relationship Id="rId5" Type="http://schemas.openxmlformats.org/officeDocument/2006/relationships/image" Target="../media/image4.png"/><Relationship Id="rId15" Type="http://schemas.openxmlformats.org/officeDocument/2006/relationships/image" Target="../media/image40.png"/><Relationship Id="rId10" Type="http://schemas.openxmlformats.org/officeDocument/2006/relationships/slide" Target="slide13.xml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6.xm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5.png"/><Relationship Id="rId11" Type="http://schemas.openxmlformats.org/officeDocument/2006/relationships/slide" Target="slide5.xml"/><Relationship Id="rId5" Type="http://schemas.openxmlformats.org/officeDocument/2006/relationships/image" Target="../media/image4.png"/><Relationship Id="rId15" Type="http://schemas.openxmlformats.org/officeDocument/2006/relationships/image" Target="../media/image42.png"/><Relationship Id="rId10" Type="http://schemas.openxmlformats.org/officeDocument/2006/relationships/slide" Target="slide13.xml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6.xm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slide" Target="slide3.xml"/><Relationship Id="rId17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4.png"/><Relationship Id="rId1" Type="http://schemas.openxmlformats.org/officeDocument/2006/relationships/tags" Target="../tags/tag13.xml"/><Relationship Id="rId6" Type="http://schemas.openxmlformats.org/officeDocument/2006/relationships/image" Target="../media/image5.png"/><Relationship Id="rId11" Type="http://schemas.openxmlformats.org/officeDocument/2006/relationships/slide" Target="slide5.xml"/><Relationship Id="rId5" Type="http://schemas.openxmlformats.org/officeDocument/2006/relationships/image" Target="../media/image4.png"/><Relationship Id="rId15" Type="http://schemas.microsoft.com/office/2007/relationships/hdphoto" Target="../media/hdphoto2.wdp"/><Relationship Id="rId10" Type="http://schemas.openxmlformats.org/officeDocument/2006/relationships/slide" Target="slide13.xml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6.xm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5.png"/><Relationship Id="rId11" Type="http://schemas.openxmlformats.org/officeDocument/2006/relationships/slide" Target="slide5.xml"/><Relationship Id="rId5" Type="http://schemas.openxmlformats.org/officeDocument/2006/relationships/image" Target="../media/image4.png"/><Relationship Id="rId10" Type="http://schemas.openxmlformats.org/officeDocument/2006/relationships/slide" Target="slide13.xml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6.xml"/><Relationship Id="rId1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slide" Target="slide3.xml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slide" Target="slide5.xml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slide" Target="slide13.xml"/><Relationship Id="rId19" Type="http://schemas.openxmlformats.org/officeDocument/2006/relationships/image" Target="../media/image13.jp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3.xml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png"/><Relationship Id="rId12" Type="http://schemas.openxmlformats.org/officeDocument/2006/relationships/slide" Target="slide5.xml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5.svg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slide" Target="slide13.xml"/><Relationship Id="rId5" Type="http://schemas.openxmlformats.org/officeDocument/2006/relationships/image" Target="../media/image3.png"/><Relationship Id="rId15" Type="http://schemas.openxmlformats.org/officeDocument/2006/relationships/image" Target="../media/image14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slide" Target="slide12.xml"/><Relationship Id="rId14" Type="http://schemas.openxmlformats.org/officeDocument/2006/relationships/slide" Target="slide16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4.mp4"/><Relationship Id="rId13" Type="http://schemas.openxmlformats.org/officeDocument/2006/relationships/image" Target="../media/image2.png"/><Relationship Id="rId18" Type="http://schemas.openxmlformats.org/officeDocument/2006/relationships/slide" Target="slide12.xml"/><Relationship Id="rId26" Type="http://schemas.openxmlformats.org/officeDocument/2006/relationships/image" Target="../media/image19.png"/><Relationship Id="rId3" Type="http://schemas.openxmlformats.org/officeDocument/2006/relationships/video" Target="../media/media1.mp4"/><Relationship Id="rId21" Type="http://schemas.openxmlformats.org/officeDocument/2006/relationships/slide" Target="slide5.xml"/><Relationship Id="rId7" Type="http://schemas.openxmlformats.org/officeDocument/2006/relationships/video" Target="../media/media3.mp4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6.png"/><Relationship Id="rId25" Type="http://schemas.openxmlformats.org/officeDocument/2006/relationships/image" Target="../media/image18.png"/><Relationship Id="rId2" Type="http://schemas.microsoft.com/office/2007/relationships/media" Target="../media/media1.mp4"/><Relationship Id="rId16" Type="http://schemas.openxmlformats.org/officeDocument/2006/relationships/image" Target="../media/image5.png"/><Relationship Id="rId20" Type="http://schemas.openxmlformats.org/officeDocument/2006/relationships/slide" Target="slide13.xml"/><Relationship Id="rId1" Type="http://schemas.openxmlformats.org/officeDocument/2006/relationships/tags" Target="../tags/tag2.xml"/><Relationship Id="rId6" Type="http://schemas.microsoft.com/office/2007/relationships/media" Target="../media/media3.mp4"/><Relationship Id="rId11" Type="http://schemas.openxmlformats.org/officeDocument/2006/relationships/video" Target="../media/media5.mp4"/><Relationship Id="rId24" Type="http://schemas.openxmlformats.org/officeDocument/2006/relationships/image" Target="../media/image17.png"/><Relationship Id="rId5" Type="http://schemas.openxmlformats.org/officeDocument/2006/relationships/video" Target="../media/media2.mp4"/><Relationship Id="rId15" Type="http://schemas.openxmlformats.org/officeDocument/2006/relationships/image" Target="../media/image4.png"/><Relationship Id="rId23" Type="http://schemas.openxmlformats.org/officeDocument/2006/relationships/slide" Target="slide16.xml"/><Relationship Id="rId28" Type="http://schemas.openxmlformats.org/officeDocument/2006/relationships/image" Target="../media/image21.png"/><Relationship Id="rId10" Type="http://schemas.microsoft.com/office/2007/relationships/media" Target="../media/media5.mp4"/><Relationship Id="rId19" Type="http://schemas.openxmlformats.org/officeDocument/2006/relationships/image" Target="../media/image7.png"/><Relationship Id="rId4" Type="http://schemas.microsoft.com/office/2007/relationships/media" Target="../media/media2.mp4"/><Relationship Id="rId9" Type="http://schemas.openxmlformats.org/officeDocument/2006/relationships/video" Target="../media/media4.mp4"/><Relationship Id="rId14" Type="http://schemas.openxmlformats.org/officeDocument/2006/relationships/image" Target="../media/image3.png"/><Relationship Id="rId22" Type="http://schemas.openxmlformats.org/officeDocument/2006/relationships/slide" Target="slide3.xml"/><Relationship Id="rId27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5.xml"/><Relationship Id="rId3" Type="http://schemas.openxmlformats.org/officeDocument/2006/relationships/video" Target="../media/media6.mp4"/><Relationship Id="rId7" Type="http://schemas.openxmlformats.org/officeDocument/2006/relationships/image" Target="../media/image4.png"/><Relationship Id="rId12" Type="http://schemas.openxmlformats.org/officeDocument/2006/relationships/slide" Target="slide13.xml"/><Relationship Id="rId2" Type="http://schemas.microsoft.com/office/2007/relationships/media" Target="../media/media6.mp4"/><Relationship Id="rId16" Type="http://schemas.openxmlformats.org/officeDocument/2006/relationships/image" Target="../media/image22.png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slide" Target="slide16.xml"/><Relationship Id="rId10" Type="http://schemas.openxmlformats.org/officeDocument/2006/relationships/slide" Target="slide12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.png"/><Relationship Id="rId1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6.xm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5.png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11" Type="http://schemas.openxmlformats.org/officeDocument/2006/relationships/slide" Target="slide5.xml"/><Relationship Id="rId5" Type="http://schemas.openxmlformats.org/officeDocument/2006/relationships/image" Target="../media/image4.png"/><Relationship Id="rId15" Type="http://schemas.openxmlformats.org/officeDocument/2006/relationships/image" Target="../media/image24.png"/><Relationship Id="rId10" Type="http://schemas.openxmlformats.org/officeDocument/2006/relationships/slide" Target="slide13.xml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6.xm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5.png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11" Type="http://schemas.openxmlformats.org/officeDocument/2006/relationships/slide" Target="slide5.xml"/><Relationship Id="rId5" Type="http://schemas.openxmlformats.org/officeDocument/2006/relationships/image" Target="../media/image4.png"/><Relationship Id="rId15" Type="http://schemas.openxmlformats.org/officeDocument/2006/relationships/image" Target="../media/image24.png"/><Relationship Id="rId10" Type="http://schemas.openxmlformats.org/officeDocument/2006/relationships/slide" Target="slide13.xml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6.xm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slide" Target="slide3.xml"/><Relationship Id="rId17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8.png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11" Type="http://schemas.openxmlformats.org/officeDocument/2006/relationships/slide" Target="slide5.xml"/><Relationship Id="rId5" Type="http://schemas.openxmlformats.org/officeDocument/2006/relationships/image" Target="../media/image4.png"/><Relationship Id="rId15" Type="http://schemas.openxmlformats.org/officeDocument/2006/relationships/image" Target="../media/image27.png"/><Relationship Id="rId10" Type="http://schemas.openxmlformats.org/officeDocument/2006/relationships/slide" Target="slide13.xml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5.xml"/><Relationship Id="rId3" Type="http://schemas.openxmlformats.org/officeDocument/2006/relationships/video" Target="../media/media7.avi"/><Relationship Id="rId7" Type="http://schemas.openxmlformats.org/officeDocument/2006/relationships/image" Target="../media/image4.png"/><Relationship Id="rId12" Type="http://schemas.openxmlformats.org/officeDocument/2006/relationships/slide" Target="slide13.xml"/><Relationship Id="rId2" Type="http://schemas.microsoft.com/office/2007/relationships/media" Target="../media/media7.avi"/><Relationship Id="rId16" Type="http://schemas.openxmlformats.org/officeDocument/2006/relationships/image" Target="../media/image30.png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slide" Target="slide16.xml"/><Relationship Id="rId10" Type="http://schemas.openxmlformats.org/officeDocument/2006/relationships/slide" Target="slide12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.png"/><Relationship Id="rId1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 163">
            <a:extLst>
              <a:ext uri="{FF2B5EF4-FFF2-40B4-BE49-F238E27FC236}">
                <a16:creationId xmlns:a16="http://schemas.microsoft.com/office/drawing/2014/main" id="{893B5AD0-42AD-495D-B328-3FD5712BBF44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9177191-07E4-4BE8-A659-5D223ED5EE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13" b="7813"/>
            <a:stretch/>
          </p:blipFill>
          <p:spPr>
            <a:xfrm>
              <a:off x="0" y="-1"/>
              <a:ext cx="12192000" cy="6858001"/>
            </a:xfrm>
            <a:prstGeom prst="rect">
              <a:avLst/>
            </a:prstGeom>
          </p:spPr>
        </p:pic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6F7F65D1-2BBB-43F4-A175-6D60F2830166}"/>
                </a:ext>
              </a:extLst>
            </p:cNvPr>
            <p:cNvCxnSpPr>
              <a:cxnSpLocks/>
              <a:stCxn id="38" idx="6"/>
              <a:endCxn id="31" idx="2"/>
            </p:cNvCxnSpPr>
            <p:nvPr/>
          </p:nvCxnSpPr>
          <p:spPr>
            <a:xfrm flipH="1" flipV="1">
              <a:off x="8783253" y="6605048"/>
              <a:ext cx="965200" cy="216951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D726225E-9941-44CE-B6FA-4C79EECEA021}"/>
                </a:ext>
              </a:extLst>
            </p:cNvPr>
            <p:cNvCxnSpPr>
              <a:cxnSpLocks/>
              <a:stCxn id="38" idx="6"/>
              <a:endCxn id="37" idx="2"/>
            </p:cNvCxnSpPr>
            <p:nvPr/>
          </p:nvCxnSpPr>
          <p:spPr>
            <a:xfrm flipH="1" flipV="1">
              <a:off x="8711253" y="6794497"/>
              <a:ext cx="1037200" cy="27502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679161A5-D235-486C-8D72-0A89CACA1B77}"/>
                </a:ext>
              </a:extLst>
            </p:cNvPr>
            <p:cNvCxnSpPr>
              <a:cxnSpLocks/>
              <a:stCxn id="37" idx="3"/>
              <a:endCxn id="31" idx="7"/>
            </p:cNvCxnSpPr>
            <p:nvPr/>
          </p:nvCxnSpPr>
          <p:spPr>
            <a:xfrm flipV="1">
              <a:off x="8721797" y="6554136"/>
              <a:ext cx="184368" cy="265817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DEB3B8EF-621C-4F37-A91C-5D3AF95E1C7F}"/>
                </a:ext>
              </a:extLst>
            </p:cNvPr>
            <p:cNvCxnSpPr>
              <a:cxnSpLocks/>
              <a:stCxn id="35" idx="3"/>
              <a:endCxn id="36" idx="3"/>
            </p:cNvCxnSpPr>
            <p:nvPr/>
          </p:nvCxnSpPr>
          <p:spPr>
            <a:xfrm flipV="1">
              <a:off x="2187732" y="5746058"/>
              <a:ext cx="685800" cy="533400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76823A83-839F-4D8C-B447-FFD346A6BC3A}"/>
                </a:ext>
              </a:extLst>
            </p:cNvPr>
            <p:cNvCxnSpPr>
              <a:cxnSpLocks/>
              <a:stCxn id="34" idx="3"/>
              <a:endCxn id="36" idx="3"/>
            </p:cNvCxnSpPr>
            <p:nvPr/>
          </p:nvCxnSpPr>
          <p:spPr>
            <a:xfrm flipV="1">
              <a:off x="2349657" y="5746058"/>
              <a:ext cx="523875" cy="569400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D82B15EA-BC69-4D14-A56F-57F2BCFC9161}"/>
                </a:ext>
              </a:extLst>
            </p:cNvPr>
            <p:cNvCxnSpPr>
              <a:cxnSpLocks/>
              <a:stCxn id="35" idx="2"/>
              <a:endCxn id="34" idx="6"/>
            </p:cNvCxnSpPr>
            <p:nvPr/>
          </p:nvCxnSpPr>
          <p:spPr>
            <a:xfrm>
              <a:off x="2177188" y="6254002"/>
              <a:ext cx="233925" cy="36000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75E64FF6-FA63-4D08-8CFD-269E18D3E365}"/>
                </a:ext>
              </a:extLst>
            </p:cNvPr>
            <p:cNvCxnSpPr>
              <a:cxnSpLocks/>
              <a:stCxn id="33" idx="2"/>
              <a:endCxn id="36" idx="1"/>
            </p:cNvCxnSpPr>
            <p:nvPr/>
          </p:nvCxnSpPr>
          <p:spPr>
            <a:xfrm flipH="1" flipV="1">
              <a:off x="2873532" y="5695146"/>
              <a:ext cx="413796" cy="224102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706E514C-52BD-48E2-80B3-3936E948BA1E}"/>
                </a:ext>
              </a:extLst>
            </p:cNvPr>
            <p:cNvCxnSpPr>
              <a:cxnSpLocks/>
              <a:stCxn id="31" idx="5"/>
              <a:endCxn id="30" idx="1"/>
            </p:cNvCxnSpPr>
            <p:nvPr/>
          </p:nvCxnSpPr>
          <p:spPr>
            <a:xfrm flipH="1" flipV="1">
              <a:off x="8174737" y="5115861"/>
              <a:ext cx="731428" cy="1540099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1319F1F1-DD10-4775-9F04-7363CFA7F76B}"/>
                </a:ext>
              </a:extLst>
            </p:cNvPr>
            <p:cNvCxnSpPr>
              <a:cxnSpLocks/>
              <a:stCxn id="30" idx="2"/>
              <a:endCxn id="26" idx="1"/>
            </p:cNvCxnSpPr>
            <p:nvPr/>
          </p:nvCxnSpPr>
          <p:spPr>
            <a:xfrm flipH="1" flipV="1">
              <a:off x="6548644" y="4634987"/>
              <a:ext cx="1605005" cy="531786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5BDFA4A3-37A4-4E77-9B3B-E8F5FEB217A7}"/>
                </a:ext>
              </a:extLst>
            </p:cNvPr>
            <p:cNvCxnSpPr>
              <a:cxnSpLocks/>
              <a:stCxn id="32" idx="2"/>
              <a:endCxn id="33" idx="2"/>
            </p:cNvCxnSpPr>
            <p:nvPr/>
          </p:nvCxnSpPr>
          <p:spPr>
            <a:xfrm flipH="1">
              <a:off x="3287328" y="5523096"/>
              <a:ext cx="1633060" cy="396152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109F420D-F9D6-4500-AE15-7D87283D047F}"/>
                </a:ext>
              </a:extLst>
            </p:cNvPr>
            <p:cNvCxnSpPr>
              <a:cxnSpLocks/>
              <a:endCxn id="32" idx="3"/>
            </p:cNvCxnSpPr>
            <p:nvPr/>
          </p:nvCxnSpPr>
          <p:spPr>
            <a:xfrm flipH="1">
              <a:off x="4941476" y="4462671"/>
              <a:ext cx="929534" cy="1111337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33EE8BAF-7F28-4793-B7F6-0E863B854879}"/>
                </a:ext>
              </a:extLst>
            </p:cNvPr>
            <p:cNvCxnSpPr>
              <a:cxnSpLocks/>
              <a:stCxn id="24" idx="0"/>
              <a:endCxn id="26" idx="4"/>
            </p:cNvCxnSpPr>
            <p:nvPr/>
          </p:nvCxnSpPr>
          <p:spPr>
            <a:xfrm>
              <a:off x="6383556" y="3874608"/>
              <a:ext cx="216000" cy="883291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690F93F0-9146-4ED4-BDA1-1E9183A6DF96}"/>
                </a:ext>
              </a:extLst>
            </p:cNvPr>
            <p:cNvCxnSpPr>
              <a:cxnSpLocks/>
              <a:stCxn id="24" idx="7"/>
              <a:endCxn id="25" idx="3"/>
            </p:cNvCxnSpPr>
            <p:nvPr/>
          </p:nvCxnSpPr>
          <p:spPr>
            <a:xfrm flipH="1">
              <a:off x="5781728" y="3895696"/>
              <a:ext cx="652740" cy="668799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2D3C92F-E598-4D52-88E2-221997F05B3F}"/>
                </a:ext>
              </a:extLst>
            </p:cNvPr>
            <p:cNvCxnSpPr>
              <a:cxnSpLocks/>
              <a:endCxn id="24" idx="4"/>
            </p:cNvCxnSpPr>
            <p:nvPr/>
          </p:nvCxnSpPr>
          <p:spPr>
            <a:xfrm flipH="1">
              <a:off x="6383556" y="3047599"/>
              <a:ext cx="49040" cy="971009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67508F5E-BA25-47EA-940C-293929F08168}"/>
                </a:ext>
              </a:extLst>
            </p:cNvPr>
            <p:cNvCxnSpPr>
              <a:cxnSpLocks/>
              <a:endCxn id="22" idx="4"/>
            </p:cNvCxnSpPr>
            <p:nvPr/>
          </p:nvCxnSpPr>
          <p:spPr>
            <a:xfrm flipH="1">
              <a:off x="6421535" y="2353991"/>
              <a:ext cx="44546" cy="831793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ECCB8E6-1F6A-4BB3-A198-70B340B92A83}"/>
                </a:ext>
              </a:extLst>
            </p:cNvPr>
            <p:cNvCxnSpPr>
              <a:cxnSpLocks/>
              <a:stCxn id="40" idx="2"/>
              <a:endCxn id="39" idx="2"/>
            </p:cNvCxnSpPr>
            <p:nvPr/>
          </p:nvCxnSpPr>
          <p:spPr>
            <a:xfrm flipH="1" flipV="1">
              <a:off x="6455556" y="1635447"/>
              <a:ext cx="407932" cy="108000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E563181-14AA-44FD-9054-9B299935B66D}"/>
                </a:ext>
              </a:extLst>
            </p:cNvPr>
            <p:cNvCxnSpPr>
              <a:cxnSpLocks/>
              <a:stCxn id="40" idx="1"/>
              <a:endCxn id="41" idx="5"/>
            </p:cNvCxnSpPr>
            <p:nvPr/>
          </p:nvCxnSpPr>
          <p:spPr>
            <a:xfrm>
              <a:off x="6874032" y="1717991"/>
              <a:ext cx="157896" cy="150060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8E466A-64A3-4EFD-B333-A073F65AEE6E}"/>
                </a:ext>
              </a:extLst>
            </p:cNvPr>
            <p:cNvCxnSpPr>
              <a:cxnSpLocks/>
              <a:stCxn id="41" idx="7"/>
              <a:endCxn id="42" idx="3"/>
            </p:cNvCxnSpPr>
            <p:nvPr/>
          </p:nvCxnSpPr>
          <p:spPr>
            <a:xfrm flipH="1">
              <a:off x="6901904" y="1817139"/>
              <a:ext cx="130024" cy="252094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87D72B14-179A-4AA8-A031-32050D0F337F}"/>
                </a:ext>
              </a:extLst>
            </p:cNvPr>
            <p:cNvCxnSpPr>
              <a:cxnSpLocks/>
              <a:stCxn id="19" idx="4"/>
              <a:endCxn id="18" idx="0"/>
            </p:cNvCxnSpPr>
            <p:nvPr/>
          </p:nvCxnSpPr>
          <p:spPr>
            <a:xfrm flipH="1" flipV="1">
              <a:off x="9439928" y="1998374"/>
              <a:ext cx="72000" cy="511757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14E4F72A-943C-4864-BC18-2463637AB25E}"/>
                </a:ext>
              </a:extLst>
            </p:cNvPr>
            <p:cNvCxnSpPr>
              <a:cxnSpLocks/>
              <a:stCxn id="17" idx="2"/>
              <a:endCxn id="19" idx="6"/>
            </p:cNvCxnSpPr>
            <p:nvPr/>
          </p:nvCxnSpPr>
          <p:spPr>
            <a:xfrm>
              <a:off x="8955232" y="2402131"/>
              <a:ext cx="592696" cy="72000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8B15E1D4-73A0-4C57-AA0F-AFA31D263D7A}"/>
                </a:ext>
              </a:extLst>
            </p:cNvPr>
            <p:cNvCxnSpPr>
              <a:cxnSpLocks/>
              <a:endCxn id="18" idx="7"/>
            </p:cNvCxnSpPr>
            <p:nvPr/>
          </p:nvCxnSpPr>
          <p:spPr>
            <a:xfrm flipV="1">
              <a:off x="9042588" y="2008918"/>
              <a:ext cx="422796" cy="398210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8692F94-DB30-4163-AEA3-755ACCD1BD60}"/>
                </a:ext>
              </a:extLst>
            </p:cNvPr>
            <p:cNvCxnSpPr>
              <a:cxnSpLocks/>
              <a:stCxn id="21" idx="2"/>
              <a:endCxn id="20" idx="6"/>
            </p:cNvCxnSpPr>
            <p:nvPr/>
          </p:nvCxnSpPr>
          <p:spPr>
            <a:xfrm>
              <a:off x="4882718" y="1298902"/>
              <a:ext cx="281120" cy="0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602D4A34-09E1-405F-A220-9654AC3775CA}"/>
                </a:ext>
              </a:extLst>
            </p:cNvPr>
            <p:cNvCxnSpPr>
              <a:cxnSpLocks/>
              <a:stCxn id="6" idx="4"/>
              <a:endCxn id="20" idx="7"/>
            </p:cNvCxnSpPr>
            <p:nvPr/>
          </p:nvCxnSpPr>
          <p:spPr>
            <a:xfrm flipV="1">
              <a:off x="4954718" y="1273446"/>
              <a:ext cx="198576" cy="362001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E289EDF-3A97-47AD-BF0A-44DFF6F31550}"/>
                </a:ext>
              </a:extLst>
            </p:cNvPr>
            <p:cNvCxnSpPr>
              <a:cxnSpLocks/>
              <a:stCxn id="6" idx="4"/>
              <a:endCxn id="21" idx="0"/>
            </p:cNvCxnSpPr>
            <p:nvPr/>
          </p:nvCxnSpPr>
          <p:spPr>
            <a:xfrm flipH="1" flipV="1">
              <a:off x="4918718" y="1262902"/>
              <a:ext cx="36000" cy="372545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F4FBA6D-C72A-41ED-9E8F-D60B279441DB}"/>
                </a:ext>
              </a:extLst>
            </p:cNvPr>
            <p:cNvCxnSpPr>
              <a:cxnSpLocks/>
              <a:endCxn id="17" idx="6"/>
            </p:cNvCxnSpPr>
            <p:nvPr/>
          </p:nvCxnSpPr>
          <p:spPr>
            <a:xfrm flipV="1">
              <a:off x="7752737" y="2402131"/>
              <a:ext cx="1346495" cy="488757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796DF3B-19FF-4433-9A66-CE55D60AE825}"/>
                </a:ext>
              </a:extLst>
            </p:cNvPr>
            <p:cNvCxnSpPr>
              <a:cxnSpLocks/>
              <a:stCxn id="16" idx="5"/>
              <a:endCxn id="15" idx="1"/>
            </p:cNvCxnSpPr>
            <p:nvPr/>
          </p:nvCxnSpPr>
          <p:spPr>
            <a:xfrm flipH="1" flipV="1">
              <a:off x="7027560" y="2374048"/>
              <a:ext cx="848089" cy="531107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A5450F7-E8C7-4983-A3CB-40BAAE95F720}"/>
                </a:ext>
              </a:extLst>
            </p:cNvPr>
            <p:cNvCxnSpPr>
              <a:cxnSpLocks/>
              <a:stCxn id="15" idx="6"/>
              <a:endCxn id="14" idx="2"/>
            </p:cNvCxnSpPr>
            <p:nvPr/>
          </p:nvCxnSpPr>
          <p:spPr>
            <a:xfrm flipH="1">
              <a:off x="6383556" y="2424960"/>
              <a:ext cx="766916" cy="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70DA474-2E75-4CC7-BF8F-001C99832924}"/>
                </a:ext>
              </a:extLst>
            </p:cNvPr>
            <p:cNvCxnSpPr>
              <a:cxnSpLocks/>
              <a:stCxn id="39" idx="0"/>
              <a:endCxn id="14" idx="4"/>
            </p:cNvCxnSpPr>
            <p:nvPr/>
          </p:nvCxnSpPr>
          <p:spPr>
            <a:xfrm flipH="1">
              <a:off x="6455556" y="1563447"/>
              <a:ext cx="72000" cy="933513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957E1B0-23F4-4D4A-92B1-9A7865E5C7F1}"/>
                </a:ext>
              </a:extLst>
            </p:cNvPr>
            <p:cNvCxnSpPr>
              <a:cxnSpLocks/>
              <a:endCxn id="13" idx="3"/>
            </p:cNvCxnSpPr>
            <p:nvPr/>
          </p:nvCxnSpPr>
          <p:spPr>
            <a:xfrm flipH="1">
              <a:off x="5789830" y="2416415"/>
              <a:ext cx="737726" cy="275457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C0C1DB2-99CF-4D1A-B0B1-EDFEEF6E2F98}"/>
                </a:ext>
              </a:extLst>
            </p:cNvPr>
            <p:cNvCxnSpPr>
              <a:cxnSpLocks/>
              <a:stCxn id="13" idx="6"/>
              <a:endCxn id="12" idx="2"/>
            </p:cNvCxnSpPr>
            <p:nvPr/>
          </p:nvCxnSpPr>
          <p:spPr>
            <a:xfrm flipH="1" flipV="1">
              <a:off x="4811696" y="2568960"/>
              <a:ext cx="1101046" cy="7200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06B9FD3-A997-4AF0-8A0D-BF7C98878787}"/>
                </a:ext>
              </a:extLst>
            </p:cNvPr>
            <p:cNvCxnSpPr>
              <a:cxnSpLocks/>
              <a:stCxn id="6" idx="0"/>
            </p:cNvCxnSpPr>
            <p:nvPr/>
          </p:nvCxnSpPr>
          <p:spPr>
            <a:xfrm flipH="1">
              <a:off x="4882718" y="1491447"/>
              <a:ext cx="72000" cy="1149513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Subtitle 2">
              <a:extLst>
                <a:ext uri="{FF2B5EF4-FFF2-40B4-BE49-F238E27FC236}">
                  <a16:creationId xmlns:a16="http://schemas.microsoft.com/office/drawing/2014/main" id="{C0427C64-A914-45D9-90A6-E14C7473CD53}"/>
                </a:ext>
              </a:extLst>
            </p:cNvPr>
            <p:cNvSpPr txBox="1">
              <a:spLocks/>
            </p:cNvSpPr>
            <p:nvPr/>
          </p:nvSpPr>
          <p:spPr>
            <a:xfrm>
              <a:off x="8783253" y="3723756"/>
              <a:ext cx="2496276" cy="38439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D5FBDB6-9EB8-4479-BBE7-569BCB62BB71}"/>
                </a:ext>
              </a:extLst>
            </p:cNvPr>
            <p:cNvSpPr/>
            <p:nvPr/>
          </p:nvSpPr>
          <p:spPr>
            <a:xfrm>
              <a:off x="4882718" y="1491447"/>
              <a:ext cx="144000" cy="144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EE4B112-1231-4322-8049-D00D6FB6A2DD}"/>
                </a:ext>
              </a:extLst>
            </p:cNvPr>
            <p:cNvSpPr/>
            <p:nvPr/>
          </p:nvSpPr>
          <p:spPr>
            <a:xfrm>
              <a:off x="4811696" y="2496960"/>
              <a:ext cx="144000" cy="144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B004BE3-8B8A-4A16-8CEF-E65A5EDB0497}"/>
                </a:ext>
              </a:extLst>
            </p:cNvPr>
            <p:cNvSpPr/>
            <p:nvPr/>
          </p:nvSpPr>
          <p:spPr>
            <a:xfrm>
              <a:off x="5768742" y="2568960"/>
              <a:ext cx="144000" cy="144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19795A1-1F04-4B75-816F-5EB543E1D93C}"/>
                </a:ext>
              </a:extLst>
            </p:cNvPr>
            <p:cNvSpPr/>
            <p:nvPr/>
          </p:nvSpPr>
          <p:spPr>
            <a:xfrm>
              <a:off x="6383556" y="2352960"/>
              <a:ext cx="144000" cy="144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8A78DBE-DF79-425D-AFF6-856EA1C98E08}"/>
                </a:ext>
              </a:extLst>
            </p:cNvPr>
            <p:cNvSpPr/>
            <p:nvPr/>
          </p:nvSpPr>
          <p:spPr>
            <a:xfrm>
              <a:off x="7006472" y="2352960"/>
              <a:ext cx="144000" cy="144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5C10CA2-1062-4076-BE13-FBD6FD26E7EA}"/>
                </a:ext>
              </a:extLst>
            </p:cNvPr>
            <p:cNvSpPr/>
            <p:nvPr/>
          </p:nvSpPr>
          <p:spPr>
            <a:xfrm>
              <a:off x="7752737" y="2782243"/>
              <a:ext cx="144000" cy="144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5ED7B81-7506-41F7-9CE5-2912BE70828E}"/>
                </a:ext>
              </a:extLst>
            </p:cNvPr>
            <p:cNvSpPr/>
            <p:nvPr/>
          </p:nvSpPr>
          <p:spPr>
            <a:xfrm>
              <a:off x="8955232" y="2330131"/>
              <a:ext cx="144000" cy="144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7CACB2D-79F1-436A-B33A-B1E8F1309E2F}"/>
                </a:ext>
              </a:extLst>
            </p:cNvPr>
            <p:cNvSpPr/>
            <p:nvPr/>
          </p:nvSpPr>
          <p:spPr>
            <a:xfrm>
              <a:off x="9403928" y="1998374"/>
              <a:ext cx="72000" cy="72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01FC18B-6297-4F29-9022-A8E7CD4694E0}"/>
                </a:ext>
              </a:extLst>
            </p:cNvPr>
            <p:cNvSpPr/>
            <p:nvPr/>
          </p:nvSpPr>
          <p:spPr>
            <a:xfrm>
              <a:off x="9475928" y="2438131"/>
              <a:ext cx="72000" cy="72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5FAD9F0-F948-49A8-86BB-0388A39316E3}"/>
                </a:ext>
              </a:extLst>
            </p:cNvPr>
            <p:cNvSpPr/>
            <p:nvPr/>
          </p:nvSpPr>
          <p:spPr>
            <a:xfrm>
              <a:off x="5091838" y="1262902"/>
              <a:ext cx="72000" cy="72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B7B05A7-CF36-4AE1-A81E-80D4F4D968CE}"/>
                </a:ext>
              </a:extLst>
            </p:cNvPr>
            <p:cNvSpPr/>
            <p:nvPr/>
          </p:nvSpPr>
          <p:spPr>
            <a:xfrm>
              <a:off x="4882718" y="1262902"/>
              <a:ext cx="72000" cy="72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8187415-B570-4F87-BB48-26FC0440788A}"/>
                </a:ext>
              </a:extLst>
            </p:cNvPr>
            <p:cNvSpPr/>
            <p:nvPr/>
          </p:nvSpPr>
          <p:spPr>
            <a:xfrm>
              <a:off x="6349535" y="3041784"/>
              <a:ext cx="144000" cy="144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96FF827-D0BA-464B-B42A-A958495FF0D2}"/>
                </a:ext>
              </a:extLst>
            </p:cNvPr>
            <p:cNvSpPr/>
            <p:nvPr/>
          </p:nvSpPr>
          <p:spPr>
            <a:xfrm>
              <a:off x="6311556" y="3874608"/>
              <a:ext cx="144000" cy="144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DE42E60-7650-4915-BB09-21551E1AFC8E}"/>
                </a:ext>
              </a:extLst>
            </p:cNvPr>
            <p:cNvSpPr/>
            <p:nvPr/>
          </p:nvSpPr>
          <p:spPr>
            <a:xfrm>
              <a:off x="5760640" y="4441583"/>
              <a:ext cx="144000" cy="144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DE8769D-C8CD-4A0F-8538-8CEDDBDED4AE}"/>
                </a:ext>
              </a:extLst>
            </p:cNvPr>
            <p:cNvSpPr/>
            <p:nvPr/>
          </p:nvSpPr>
          <p:spPr>
            <a:xfrm>
              <a:off x="6527556" y="4613899"/>
              <a:ext cx="144000" cy="144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F57101A-E90D-4EE4-970E-62402C19995C}"/>
                </a:ext>
              </a:extLst>
            </p:cNvPr>
            <p:cNvSpPr/>
            <p:nvPr/>
          </p:nvSpPr>
          <p:spPr>
            <a:xfrm>
              <a:off x="8153649" y="5094773"/>
              <a:ext cx="144000" cy="144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D3AB122-2852-4CBF-931A-0B453F2BF979}"/>
                </a:ext>
              </a:extLst>
            </p:cNvPr>
            <p:cNvSpPr/>
            <p:nvPr/>
          </p:nvSpPr>
          <p:spPr>
            <a:xfrm>
              <a:off x="8783253" y="6533048"/>
              <a:ext cx="144000" cy="144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35C35CC-941E-4718-838A-F0B5A5FB7BB4}"/>
                </a:ext>
              </a:extLst>
            </p:cNvPr>
            <p:cNvSpPr/>
            <p:nvPr/>
          </p:nvSpPr>
          <p:spPr>
            <a:xfrm>
              <a:off x="4920388" y="5451096"/>
              <a:ext cx="144000" cy="144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8E71B5C-106B-4908-8131-A8DC3B5DF0F3}"/>
                </a:ext>
              </a:extLst>
            </p:cNvPr>
            <p:cNvSpPr/>
            <p:nvPr/>
          </p:nvSpPr>
          <p:spPr>
            <a:xfrm>
              <a:off x="3287328" y="5847248"/>
              <a:ext cx="144000" cy="144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E122151-249E-4823-9D49-CF1CD22805D9}"/>
                </a:ext>
              </a:extLst>
            </p:cNvPr>
            <p:cNvSpPr/>
            <p:nvPr/>
          </p:nvSpPr>
          <p:spPr>
            <a:xfrm>
              <a:off x="2339113" y="6254002"/>
              <a:ext cx="72000" cy="72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53AB037-7898-49D4-BE88-D3AD86790955}"/>
                </a:ext>
              </a:extLst>
            </p:cNvPr>
            <p:cNvSpPr/>
            <p:nvPr/>
          </p:nvSpPr>
          <p:spPr>
            <a:xfrm>
              <a:off x="2177188" y="6218002"/>
              <a:ext cx="72000" cy="72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895A315-238F-457A-872D-B3DA2679EDAE}"/>
                </a:ext>
              </a:extLst>
            </p:cNvPr>
            <p:cNvSpPr/>
            <p:nvPr/>
          </p:nvSpPr>
          <p:spPr>
            <a:xfrm>
              <a:off x="2862988" y="5684602"/>
              <a:ext cx="72000" cy="72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E7297DC-639A-47C5-BC86-6893CE2F7A10}"/>
                </a:ext>
              </a:extLst>
            </p:cNvPr>
            <p:cNvSpPr/>
            <p:nvPr/>
          </p:nvSpPr>
          <p:spPr>
            <a:xfrm>
              <a:off x="8711253" y="6758497"/>
              <a:ext cx="72000" cy="72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4272471-CA6D-4F87-AA2B-D0D38889F9D0}"/>
                </a:ext>
              </a:extLst>
            </p:cNvPr>
            <p:cNvSpPr/>
            <p:nvPr/>
          </p:nvSpPr>
          <p:spPr>
            <a:xfrm>
              <a:off x="9676453" y="6785999"/>
              <a:ext cx="72000" cy="72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ABAC166-064C-428B-9242-102A99E629A1}"/>
                </a:ext>
              </a:extLst>
            </p:cNvPr>
            <p:cNvSpPr/>
            <p:nvPr/>
          </p:nvSpPr>
          <p:spPr>
            <a:xfrm>
              <a:off x="6455556" y="1563447"/>
              <a:ext cx="144000" cy="144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DA8080F-5C62-453A-BF98-8C2118FCD1CE}"/>
                </a:ext>
              </a:extLst>
            </p:cNvPr>
            <p:cNvSpPr/>
            <p:nvPr/>
          </p:nvSpPr>
          <p:spPr>
            <a:xfrm>
              <a:off x="6863488" y="1707447"/>
              <a:ext cx="72000" cy="72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0E9D1FB-A164-4201-AEB2-B756C41A22BE}"/>
                </a:ext>
              </a:extLst>
            </p:cNvPr>
            <p:cNvSpPr/>
            <p:nvPr/>
          </p:nvSpPr>
          <p:spPr>
            <a:xfrm>
              <a:off x="6970472" y="1806595"/>
              <a:ext cx="72000" cy="72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5B1F55C-82DA-4E75-885D-2647AE0F4422}"/>
                </a:ext>
              </a:extLst>
            </p:cNvPr>
            <p:cNvSpPr/>
            <p:nvPr/>
          </p:nvSpPr>
          <p:spPr>
            <a:xfrm>
              <a:off x="6891360" y="2007777"/>
              <a:ext cx="72000" cy="72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5" name="Rectangle 164">
            <a:extLst>
              <a:ext uri="{FF2B5EF4-FFF2-40B4-BE49-F238E27FC236}">
                <a16:creationId xmlns:a16="http://schemas.microsoft.com/office/drawing/2014/main" id="{E0E73E59-A0EB-4F2D-A88B-7C248B980E1C}"/>
              </a:ext>
            </a:extLst>
          </p:cNvPr>
          <p:cNvSpPr/>
          <p:nvPr/>
        </p:nvSpPr>
        <p:spPr>
          <a:xfrm>
            <a:off x="0" y="2573518"/>
            <a:ext cx="11521280" cy="1710964"/>
          </a:xfrm>
          <a:prstGeom prst="rect">
            <a:avLst/>
          </a:prstGeom>
          <a:solidFill>
            <a:schemeClr val="dk1">
              <a:alpha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37CAF07F-09E6-4D94-92EE-2E9BDB27CEE7}"/>
              </a:ext>
            </a:extLst>
          </p:cNvPr>
          <p:cNvCxnSpPr/>
          <p:nvPr/>
        </p:nvCxnSpPr>
        <p:spPr>
          <a:xfrm>
            <a:off x="8183938" y="2798064"/>
            <a:ext cx="0" cy="1261872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Subtitle 2">
            <a:extLst>
              <a:ext uri="{FF2B5EF4-FFF2-40B4-BE49-F238E27FC236}">
                <a16:creationId xmlns:a16="http://schemas.microsoft.com/office/drawing/2014/main" id="{BBFE47F7-8EF7-4722-BC5B-1F38423AEB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44910" y="2808663"/>
            <a:ext cx="3435754" cy="456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James Wright (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Msci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) </a:t>
            </a:r>
            <a:endParaRPr lang="en-GB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68" name="Title 1">
            <a:extLst>
              <a:ext uri="{FF2B5EF4-FFF2-40B4-BE49-F238E27FC236}">
                <a16:creationId xmlns:a16="http://schemas.microsoft.com/office/drawing/2014/main" id="{6882DA08-548E-4C4C-A2C1-65CD625DA8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66" y="2950610"/>
            <a:ext cx="7733977" cy="921828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Is Less, More? A Validation Comparing a 4 vs 8 Camera Setup</a:t>
            </a:r>
            <a:endParaRPr lang="en-GB" sz="2800" dirty="0"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69" name="Subtitle 2">
            <a:extLst>
              <a:ext uri="{FF2B5EF4-FFF2-40B4-BE49-F238E27FC236}">
                <a16:creationId xmlns:a16="http://schemas.microsoft.com/office/drawing/2014/main" id="{787E044F-BA56-471F-9C5C-C6D97F6AE170}"/>
              </a:ext>
            </a:extLst>
          </p:cNvPr>
          <p:cNvSpPr txBox="1">
            <a:spLocks/>
          </p:cNvSpPr>
          <p:nvPr/>
        </p:nvSpPr>
        <p:spPr>
          <a:xfrm>
            <a:off x="8144910" y="3580117"/>
            <a:ext cx="3435754" cy="45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wright@simi.com</a:t>
            </a:r>
            <a:endParaRPr lang="en-GB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97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1"/>
    </mc:Choice>
    <mc:Fallback xmlns="">
      <p:transition spd="slow" advTm="574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B8A39A6-BFCF-4A36-BBD8-05B3981F197A}"/>
              </a:ext>
            </a:extLst>
          </p:cNvPr>
          <p:cNvGrpSpPr/>
          <p:nvPr/>
        </p:nvGrpSpPr>
        <p:grpSpPr>
          <a:xfrm>
            <a:off x="-1150282" y="4275792"/>
            <a:ext cx="1013301" cy="1013301"/>
            <a:chOff x="-1150282" y="4275792"/>
            <a:chExt cx="1013301" cy="101330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E9DE909-660B-4784-A7E3-1C2D709098F2}"/>
                </a:ext>
              </a:extLst>
            </p:cNvPr>
            <p:cNvSpPr/>
            <p:nvPr/>
          </p:nvSpPr>
          <p:spPr>
            <a:xfrm>
              <a:off x="-1150282" y="4275792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0CD89624-79B0-4557-8DED-7A7117719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235" y="4482250"/>
              <a:ext cx="671408" cy="67140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0376322-61D0-42B2-B852-32944AAC9A33}"/>
              </a:ext>
            </a:extLst>
          </p:cNvPr>
          <p:cNvGrpSpPr/>
          <p:nvPr/>
        </p:nvGrpSpPr>
        <p:grpSpPr>
          <a:xfrm>
            <a:off x="-1150282" y="1553738"/>
            <a:ext cx="1013301" cy="1013301"/>
            <a:chOff x="-1150282" y="1553738"/>
            <a:chExt cx="1013301" cy="101330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2875103-1330-4400-B71B-8B3969FDB976}"/>
                </a:ext>
              </a:extLst>
            </p:cNvPr>
            <p:cNvSpPr/>
            <p:nvPr/>
          </p:nvSpPr>
          <p:spPr>
            <a:xfrm>
              <a:off x="-1150282" y="1553738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067842B9-15A5-4916-82D1-1172A0352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1760423"/>
              <a:ext cx="671408" cy="67140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4197C-1A97-4B70-8C12-678B2EDB8D2B}"/>
              </a:ext>
            </a:extLst>
          </p:cNvPr>
          <p:cNvGrpSpPr/>
          <p:nvPr/>
        </p:nvGrpSpPr>
        <p:grpSpPr>
          <a:xfrm>
            <a:off x="-1150282" y="192711"/>
            <a:ext cx="1013301" cy="1013301"/>
            <a:chOff x="-1150282" y="192711"/>
            <a:chExt cx="1013301" cy="101330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B841D04-E005-4D11-91AF-6B93D1D8F9D0}"/>
                </a:ext>
              </a:extLst>
            </p:cNvPr>
            <p:cNvSpPr/>
            <p:nvPr/>
          </p:nvSpPr>
          <p:spPr>
            <a:xfrm>
              <a:off x="-1150282" y="192711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60C7329E-EFA3-4BE4-9EC3-DEF19CD80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401214"/>
              <a:ext cx="671408" cy="671408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E22A0B-5638-4A68-B3E9-1878EC6567CA}"/>
              </a:ext>
            </a:extLst>
          </p:cNvPr>
          <p:cNvGrpSpPr/>
          <p:nvPr/>
        </p:nvGrpSpPr>
        <p:grpSpPr>
          <a:xfrm>
            <a:off x="-1150282" y="5636821"/>
            <a:ext cx="1013301" cy="1013301"/>
            <a:chOff x="-1150282" y="5636821"/>
            <a:chExt cx="1013301" cy="1013301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FDB449F-B38F-4024-973E-6226DDC1F0FC}"/>
                </a:ext>
              </a:extLst>
            </p:cNvPr>
            <p:cNvSpPr/>
            <p:nvPr/>
          </p:nvSpPr>
          <p:spPr>
            <a:xfrm>
              <a:off x="-1150282" y="5636821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E7C49D51-0C08-4CAF-A4CB-978C07C2E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5843277"/>
              <a:ext cx="671408" cy="671408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3DEB278-9EA4-4903-918A-A33B901D24FA}"/>
              </a:ext>
            </a:extLst>
          </p:cNvPr>
          <p:cNvGrpSpPr/>
          <p:nvPr/>
        </p:nvGrpSpPr>
        <p:grpSpPr>
          <a:xfrm>
            <a:off x="904926" y="2922349"/>
            <a:ext cx="1013301" cy="1013301"/>
            <a:chOff x="-1150282" y="2914765"/>
            <a:chExt cx="1013301" cy="1013301"/>
          </a:xfrm>
          <a:solidFill>
            <a:schemeClr val="bg1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89A4536-041E-4711-98C3-8673A37CBDDC}"/>
                </a:ext>
              </a:extLst>
            </p:cNvPr>
            <p:cNvSpPr/>
            <p:nvPr/>
          </p:nvSpPr>
          <p:spPr>
            <a:xfrm>
              <a:off x="-1150282" y="2914765"/>
              <a:ext cx="1013301" cy="101330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4E99058D-1783-4C60-B3E4-0D583C42E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3041939"/>
              <a:ext cx="671408" cy="671408"/>
            </a:xfrm>
            <a:prstGeom prst="rect">
              <a:avLst/>
            </a:prstGeom>
            <a:grpFill/>
          </p:spPr>
        </p:pic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521C68C-92D1-4311-8C8A-0260434A1786}"/>
              </a:ext>
            </a:extLst>
          </p:cNvPr>
          <p:cNvSpPr/>
          <p:nvPr/>
        </p:nvSpPr>
        <p:spPr>
          <a:xfrm rot="10800000">
            <a:off x="1" y="-5730240"/>
            <a:ext cx="1411575" cy="18318480"/>
          </a:xfrm>
          <a:custGeom>
            <a:avLst/>
            <a:gdLst>
              <a:gd name="connsiteX0" fmla="*/ 0 w 1393794"/>
              <a:gd name="connsiteY0" fmla="*/ 18318480 h 18318480"/>
              <a:gd name="connsiteX1" fmla="*/ 0 w 1393794"/>
              <a:gd name="connsiteY1" fmla="*/ 10359296 h 18318480"/>
              <a:gd name="connsiteX2" fmla="*/ 739797 w 1393794"/>
              <a:gd name="connsiteY2" fmla="*/ 9159240 h 18318480"/>
              <a:gd name="connsiteX3" fmla="*/ 0 w 1393794"/>
              <a:gd name="connsiteY3" fmla="*/ 7959184 h 18318480"/>
              <a:gd name="connsiteX4" fmla="*/ 0 w 1393794"/>
              <a:gd name="connsiteY4" fmla="*/ 0 h 18318480"/>
              <a:gd name="connsiteX5" fmla="*/ 1393794 w 1393794"/>
              <a:gd name="connsiteY5" fmla="*/ 0 h 18318480"/>
              <a:gd name="connsiteX6" fmla="*/ 1393794 w 1393794"/>
              <a:gd name="connsiteY6" fmla="*/ 18318480 h 18318480"/>
              <a:gd name="connsiteX0" fmla="*/ 0 w 1393794"/>
              <a:gd name="connsiteY0" fmla="*/ 18318480 h 18318480"/>
              <a:gd name="connsiteX1" fmla="*/ 0 w 1393794"/>
              <a:gd name="connsiteY1" fmla="*/ 10359296 h 18318480"/>
              <a:gd name="connsiteX2" fmla="*/ 739797 w 1393794"/>
              <a:gd name="connsiteY2" fmla="*/ 9159240 h 18318480"/>
              <a:gd name="connsiteX3" fmla="*/ 0 w 1393794"/>
              <a:gd name="connsiteY3" fmla="*/ 7959184 h 18318480"/>
              <a:gd name="connsiteX4" fmla="*/ 0 w 1393794"/>
              <a:gd name="connsiteY4" fmla="*/ 0 h 18318480"/>
              <a:gd name="connsiteX5" fmla="*/ 1393794 w 1393794"/>
              <a:gd name="connsiteY5" fmla="*/ 0 h 18318480"/>
              <a:gd name="connsiteX6" fmla="*/ 1393794 w 1393794"/>
              <a:gd name="connsiteY6" fmla="*/ 18318480 h 18318480"/>
              <a:gd name="connsiteX7" fmla="*/ 0 w 1393794"/>
              <a:gd name="connsiteY7" fmla="*/ 18318480 h 18318480"/>
              <a:gd name="connsiteX0" fmla="*/ 0 w 1393794"/>
              <a:gd name="connsiteY0" fmla="*/ 18318480 h 18318480"/>
              <a:gd name="connsiteX1" fmla="*/ 0 w 1393794"/>
              <a:gd name="connsiteY1" fmla="*/ 10359296 h 18318480"/>
              <a:gd name="connsiteX2" fmla="*/ 739797 w 1393794"/>
              <a:gd name="connsiteY2" fmla="*/ 9159240 h 18318480"/>
              <a:gd name="connsiteX3" fmla="*/ 0 w 1393794"/>
              <a:gd name="connsiteY3" fmla="*/ 7959184 h 18318480"/>
              <a:gd name="connsiteX4" fmla="*/ 0 w 1393794"/>
              <a:gd name="connsiteY4" fmla="*/ 0 h 18318480"/>
              <a:gd name="connsiteX5" fmla="*/ 1393794 w 1393794"/>
              <a:gd name="connsiteY5" fmla="*/ 0 h 18318480"/>
              <a:gd name="connsiteX6" fmla="*/ 1393794 w 1393794"/>
              <a:gd name="connsiteY6" fmla="*/ 18318480 h 18318480"/>
              <a:gd name="connsiteX7" fmla="*/ 0 w 139379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35929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3417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3417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3417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2909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29096 h 18318480"/>
              <a:gd name="connsiteX2" fmla="*/ 757577 w 1411574"/>
              <a:gd name="connsiteY2" fmla="*/ 9159240 h 18318480"/>
              <a:gd name="connsiteX3" fmla="*/ 0 w 1411574"/>
              <a:gd name="connsiteY3" fmla="*/ 828430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29096 h 18318480"/>
              <a:gd name="connsiteX2" fmla="*/ 753767 w 1411574"/>
              <a:gd name="connsiteY2" fmla="*/ 9159240 h 18318480"/>
              <a:gd name="connsiteX3" fmla="*/ 0 w 1411574"/>
              <a:gd name="connsiteY3" fmla="*/ 828430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116726 h 18318480"/>
              <a:gd name="connsiteX2" fmla="*/ 753767 w 1411574"/>
              <a:gd name="connsiteY2" fmla="*/ 9159240 h 18318480"/>
              <a:gd name="connsiteX3" fmla="*/ 0 w 1411574"/>
              <a:gd name="connsiteY3" fmla="*/ 828430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116726 h 18318480"/>
              <a:gd name="connsiteX2" fmla="*/ 753767 w 1411574"/>
              <a:gd name="connsiteY2" fmla="*/ 9159240 h 18318480"/>
              <a:gd name="connsiteX3" fmla="*/ 0 w 1411574"/>
              <a:gd name="connsiteY3" fmla="*/ 820429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116726 h 18318480"/>
              <a:gd name="connsiteX2" fmla="*/ 753767 w 1411574"/>
              <a:gd name="connsiteY2" fmla="*/ 9159240 h 18318480"/>
              <a:gd name="connsiteX3" fmla="*/ 0 w 1411574"/>
              <a:gd name="connsiteY3" fmla="*/ 820429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0429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2715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2715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2715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1 w 1411575"/>
              <a:gd name="connsiteY0" fmla="*/ 18318480 h 18318480"/>
              <a:gd name="connsiteX1" fmla="*/ 13971 w 1411575"/>
              <a:gd name="connsiteY1" fmla="*/ 10101486 h 18318480"/>
              <a:gd name="connsiteX2" fmla="*/ 753768 w 1411575"/>
              <a:gd name="connsiteY2" fmla="*/ 9159240 h 18318480"/>
              <a:gd name="connsiteX3" fmla="*/ 1 w 1411575"/>
              <a:gd name="connsiteY3" fmla="*/ 8227154 h 18318480"/>
              <a:gd name="connsiteX4" fmla="*/ 17781 w 1411575"/>
              <a:gd name="connsiteY4" fmla="*/ 0 h 18318480"/>
              <a:gd name="connsiteX5" fmla="*/ 1411575 w 1411575"/>
              <a:gd name="connsiteY5" fmla="*/ 0 h 18318480"/>
              <a:gd name="connsiteX6" fmla="*/ 1411575 w 1411575"/>
              <a:gd name="connsiteY6" fmla="*/ 18318480 h 18318480"/>
              <a:gd name="connsiteX7" fmla="*/ 17781 w 1411575"/>
              <a:gd name="connsiteY7" fmla="*/ 18318480 h 18318480"/>
              <a:gd name="connsiteX0" fmla="*/ 17781 w 1411575"/>
              <a:gd name="connsiteY0" fmla="*/ 18318480 h 18318480"/>
              <a:gd name="connsiteX1" fmla="*/ 13971 w 1411575"/>
              <a:gd name="connsiteY1" fmla="*/ 10101486 h 18318480"/>
              <a:gd name="connsiteX2" fmla="*/ 753768 w 1411575"/>
              <a:gd name="connsiteY2" fmla="*/ 9159240 h 18318480"/>
              <a:gd name="connsiteX3" fmla="*/ 1 w 1411575"/>
              <a:gd name="connsiteY3" fmla="*/ 8227154 h 18318480"/>
              <a:gd name="connsiteX4" fmla="*/ 17781 w 1411575"/>
              <a:gd name="connsiteY4" fmla="*/ 0 h 18318480"/>
              <a:gd name="connsiteX5" fmla="*/ 1411575 w 1411575"/>
              <a:gd name="connsiteY5" fmla="*/ 0 h 18318480"/>
              <a:gd name="connsiteX6" fmla="*/ 1411575 w 1411575"/>
              <a:gd name="connsiteY6" fmla="*/ 18318480 h 18318480"/>
              <a:gd name="connsiteX7" fmla="*/ 17781 w 1411575"/>
              <a:gd name="connsiteY7" fmla="*/ 18318480 h 18318480"/>
              <a:gd name="connsiteX0" fmla="*/ 17781 w 1411575"/>
              <a:gd name="connsiteY0" fmla="*/ 18318480 h 18318480"/>
              <a:gd name="connsiteX1" fmla="*/ 13971 w 1411575"/>
              <a:gd name="connsiteY1" fmla="*/ 10101486 h 18318480"/>
              <a:gd name="connsiteX2" fmla="*/ 753768 w 1411575"/>
              <a:gd name="connsiteY2" fmla="*/ 9159240 h 18318480"/>
              <a:gd name="connsiteX3" fmla="*/ 1 w 1411575"/>
              <a:gd name="connsiteY3" fmla="*/ 8227154 h 18318480"/>
              <a:gd name="connsiteX4" fmla="*/ 17781 w 1411575"/>
              <a:gd name="connsiteY4" fmla="*/ 0 h 18318480"/>
              <a:gd name="connsiteX5" fmla="*/ 1411575 w 1411575"/>
              <a:gd name="connsiteY5" fmla="*/ 0 h 18318480"/>
              <a:gd name="connsiteX6" fmla="*/ 1411575 w 1411575"/>
              <a:gd name="connsiteY6" fmla="*/ 18318480 h 18318480"/>
              <a:gd name="connsiteX7" fmla="*/ 17781 w 1411575"/>
              <a:gd name="connsiteY7" fmla="*/ 18318480 h 1831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1575" h="18318480">
                <a:moveTo>
                  <a:pt x="17781" y="18318480"/>
                </a:moveTo>
                <a:cubicBezTo>
                  <a:pt x="16511" y="15579482"/>
                  <a:pt x="11212" y="10516745"/>
                  <a:pt x="13971" y="10101486"/>
                </a:cubicBezTo>
                <a:cubicBezTo>
                  <a:pt x="16730" y="9686227"/>
                  <a:pt x="756096" y="9829769"/>
                  <a:pt x="753768" y="9159240"/>
                </a:cubicBezTo>
                <a:cubicBezTo>
                  <a:pt x="751440" y="8488711"/>
                  <a:pt x="-1050" y="8627173"/>
                  <a:pt x="1" y="8227154"/>
                </a:cubicBezTo>
                <a:cubicBezTo>
                  <a:pt x="1052" y="7827135"/>
                  <a:pt x="11854" y="2763128"/>
                  <a:pt x="17781" y="0"/>
                </a:cubicBezTo>
                <a:lnTo>
                  <a:pt x="1411575" y="0"/>
                </a:lnTo>
                <a:lnTo>
                  <a:pt x="1411575" y="18318480"/>
                </a:lnTo>
                <a:lnTo>
                  <a:pt x="17781" y="183184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 descr="Icon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1CC13A34-CB36-468F-A270-0A5AB1B60F10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rgbClr val="A5A5A5">
                <a:shade val="45000"/>
                <a:satMod val="135000"/>
              </a:srgbClr>
              <a:prstClr val="white"/>
            </a:duotone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3041939"/>
            <a:ext cx="671408" cy="67140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086EFCD2-B6D3-4160-B543-A09463432D9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49" y="4482250"/>
            <a:ext cx="671408" cy="671408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324002F1-2D5A-495C-9212-948C88AFA7F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1760423"/>
            <a:ext cx="671408" cy="671408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AA248137-373B-4DF0-A54D-0352131BA05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401214"/>
            <a:ext cx="671408" cy="671408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65C423D7-E306-4B0D-B16F-F3BEE0B258D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5843277"/>
            <a:ext cx="671408" cy="671408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1055B3D3-3640-4C47-8D73-9AE6243A9C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0770" y="0"/>
            <a:ext cx="5201230" cy="804798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Results – Lead Leg</a:t>
            </a:r>
            <a:endParaRPr lang="en-GB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CB789A6-489F-433A-B85F-67F3C53E9DE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2" t="7084" r="8824" b="2934"/>
          <a:stretch/>
        </p:blipFill>
        <p:spPr>
          <a:xfrm>
            <a:off x="2338566" y="1072622"/>
            <a:ext cx="9304407" cy="527452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4B27C6D-210E-4A8E-80C3-D7CA0F0C83A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5" t="7959" r="8484" b="4774"/>
          <a:stretch/>
        </p:blipFill>
        <p:spPr>
          <a:xfrm>
            <a:off x="2524202" y="899955"/>
            <a:ext cx="8671057" cy="56419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098A7E7-AB04-47A2-B9ED-551B49737F5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1" t="8589" r="8953" b="5006"/>
          <a:stretch/>
        </p:blipFill>
        <p:spPr>
          <a:xfrm>
            <a:off x="2307789" y="839227"/>
            <a:ext cx="8979285" cy="5844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1410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63638">
        <p159:morph option="byObject"/>
      </p:transition>
    </mc:Choice>
    <mc:Fallback xmlns="">
      <p:transition spd="med" advTm="1636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B8A39A6-BFCF-4A36-BBD8-05B3981F197A}"/>
              </a:ext>
            </a:extLst>
          </p:cNvPr>
          <p:cNvGrpSpPr/>
          <p:nvPr/>
        </p:nvGrpSpPr>
        <p:grpSpPr>
          <a:xfrm>
            <a:off x="-1150282" y="4275792"/>
            <a:ext cx="1013301" cy="1013301"/>
            <a:chOff x="-1150282" y="4275792"/>
            <a:chExt cx="1013301" cy="101330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E9DE909-660B-4784-A7E3-1C2D709098F2}"/>
                </a:ext>
              </a:extLst>
            </p:cNvPr>
            <p:cNvSpPr/>
            <p:nvPr/>
          </p:nvSpPr>
          <p:spPr>
            <a:xfrm>
              <a:off x="-1150282" y="4275792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0CD89624-79B0-4557-8DED-7A7117719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235" y="4482250"/>
              <a:ext cx="671408" cy="67140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0376322-61D0-42B2-B852-32944AAC9A33}"/>
              </a:ext>
            </a:extLst>
          </p:cNvPr>
          <p:cNvGrpSpPr/>
          <p:nvPr/>
        </p:nvGrpSpPr>
        <p:grpSpPr>
          <a:xfrm>
            <a:off x="-1150282" y="1553738"/>
            <a:ext cx="1013301" cy="1013301"/>
            <a:chOff x="-1150282" y="1553738"/>
            <a:chExt cx="1013301" cy="101330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2875103-1330-4400-B71B-8B3969FDB976}"/>
                </a:ext>
              </a:extLst>
            </p:cNvPr>
            <p:cNvSpPr/>
            <p:nvPr/>
          </p:nvSpPr>
          <p:spPr>
            <a:xfrm>
              <a:off x="-1150282" y="1553738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067842B9-15A5-4916-82D1-1172A0352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1760423"/>
              <a:ext cx="671408" cy="67140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4197C-1A97-4B70-8C12-678B2EDB8D2B}"/>
              </a:ext>
            </a:extLst>
          </p:cNvPr>
          <p:cNvGrpSpPr/>
          <p:nvPr/>
        </p:nvGrpSpPr>
        <p:grpSpPr>
          <a:xfrm>
            <a:off x="-1150282" y="192711"/>
            <a:ext cx="1013301" cy="1013301"/>
            <a:chOff x="-1150282" y="192711"/>
            <a:chExt cx="1013301" cy="101330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B841D04-E005-4D11-91AF-6B93D1D8F9D0}"/>
                </a:ext>
              </a:extLst>
            </p:cNvPr>
            <p:cNvSpPr/>
            <p:nvPr/>
          </p:nvSpPr>
          <p:spPr>
            <a:xfrm>
              <a:off x="-1150282" y="192711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60C7329E-EFA3-4BE4-9EC3-DEF19CD80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401214"/>
              <a:ext cx="671408" cy="671408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E22A0B-5638-4A68-B3E9-1878EC6567CA}"/>
              </a:ext>
            </a:extLst>
          </p:cNvPr>
          <p:cNvGrpSpPr/>
          <p:nvPr/>
        </p:nvGrpSpPr>
        <p:grpSpPr>
          <a:xfrm>
            <a:off x="-1150282" y="5636821"/>
            <a:ext cx="1013301" cy="1013301"/>
            <a:chOff x="-1150282" y="5636821"/>
            <a:chExt cx="1013301" cy="1013301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FDB449F-B38F-4024-973E-6226DDC1F0FC}"/>
                </a:ext>
              </a:extLst>
            </p:cNvPr>
            <p:cNvSpPr/>
            <p:nvPr/>
          </p:nvSpPr>
          <p:spPr>
            <a:xfrm>
              <a:off x="-1150282" y="5636821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E7C49D51-0C08-4CAF-A4CB-978C07C2E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5843277"/>
              <a:ext cx="671408" cy="671408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3DEB278-9EA4-4903-918A-A33B901D24FA}"/>
              </a:ext>
            </a:extLst>
          </p:cNvPr>
          <p:cNvGrpSpPr/>
          <p:nvPr/>
        </p:nvGrpSpPr>
        <p:grpSpPr>
          <a:xfrm>
            <a:off x="904926" y="2922349"/>
            <a:ext cx="1013301" cy="1013301"/>
            <a:chOff x="-1150282" y="2914765"/>
            <a:chExt cx="1013301" cy="1013301"/>
          </a:xfrm>
          <a:solidFill>
            <a:schemeClr val="bg1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89A4536-041E-4711-98C3-8673A37CBDDC}"/>
                </a:ext>
              </a:extLst>
            </p:cNvPr>
            <p:cNvSpPr/>
            <p:nvPr/>
          </p:nvSpPr>
          <p:spPr>
            <a:xfrm>
              <a:off x="-1150282" y="2914765"/>
              <a:ext cx="1013301" cy="101330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4E99058D-1783-4C60-B3E4-0D583C42E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3041939"/>
              <a:ext cx="671408" cy="671408"/>
            </a:xfrm>
            <a:prstGeom prst="rect">
              <a:avLst/>
            </a:prstGeom>
            <a:grpFill/>
          </p:spPr>
        </p:pic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521C68C-92D1-4311-8C8A-0260434A1786}"/>
              </a:ext>
            </a:extLst>
          </p:cNvPr>
          <p:cNvSpPr/>
          <p:nvPr/>
        </p:nvSpPr>
        <p:spPr>
          <a:xfrm rot="10800000">
            <a:off x="1" y="-5730240"/>
            <a:ext cx="1411575" cy="18318480"/>
          </a:xfrm>
          <a:custGeom>
            <a:avLst/>
            <a:gdLst>
              <a:gd name="connsiteX0" fmla="*/ 0 w 1393794"/>
              <a:gd name="connsiteY0" fmla="*/ 18318480 h 18318480"/>
              <a:gd name="connsiteX1" fmla="*/ 0 w 1393794"/>
              <a:gd name="connsiteY1" fmla="*/ 10359296 h 18318480"/>
              <a:gd name="connsiteX2" fmla="*/ 739797 w 1393794"/>
              <a:gd name="connsiteY2" fmla="*/ 9159240 h 18318480"/>
              <a:gd name="connsiteX3" fmla="*/ 0 w 1393794"/>
              <a:gd name="connsiteY3" fmla="*/ 7959184 h 18318480"/>
              <a:gd name="connsiteX4" fmla="*/ 0 w 1393794"/>
              <a:gd name="connsiteY4" fmla="*/ 0 h 18318480"/>
              <a:gd name="connsiteX5" fmla="*/ 1393794 w 1393794"/>
              <a:gd name="connsiteY5" fmla="*/ 0 h 18318480"/>
              <a:gd name="connsiteX6" fmla="*/ 1393794 w 1393794"/>
              <a:gd name="connsiteY6" fmla="*/ 18318480 h 18318480"/>
              <a:gd name="connsiteX0" fmla="*/ 0 w 1393794"/>
              <a:gd name="connsiteY0" fmla="*/ 18318480 h 18318480"/>
              <a:gd name="connsiteX1" fmla="*/ 0 w 1393794"/>
              <a:gd name="connsiteY1" fmla="*/ 10359296 h 18318480"/>
              <a:gd name="connsiteX2" fmla="*/ 739797 w 1393794"/>
              <a:gd name="connsiteY2" fmla="*/ 9159240 h 18318480"/>
              <a:gd name="connsiteX3" fmla="*/ 0 w 1393794"/>
              <a:gd name="connsiteY3" fmla="*/ 7959184 h 18318480"/>
              <a:gd name="connsiteX4" fmla="*/ 0 w 1393794"/>
              <a:gd name="connsiteY4" fmla="*/ 0 h 18318480"/>
              <a:gd name="connsiteX5" fmla="*/ 1393794 w 1393794"/>
              <a:gd name="connsiteY5" fmla="*/ 0 h 18318480"/>
              <a:gd name="connsiteX6" fmla="*/ 1393794 w 1393794"/>
              <a:gd name="connsiteY6" fmla="*/ 18318480 h 18318480"/>
              <a:gd name="connsiteX7" fmla="*/ 0 w 1393794"/>
              <a:gd name="connsiteY7" fmla="*/ 18318480 h 18318480"/>
              <a:gd name="connsiteX0" fmla="*/ 0 w 1393794"/>
              <a:gd name="connsiteY0" fmla="*/ 18318480 h 18318480"/>
              <a:gd name="connsiteX1" fmla="*/ 0 w 1393794"/>
              <a:gd name="connsiteY1" fmla="*/ 10359296 h 18318480"/>
              <a:gd name="connsiteX2" fmla="*/ 739797 w 1393794"/>
              <a:gd name="connsiteY2" fmla="*/ 9159240 h 18318480"/>
              <a:gd name="connsiteX3" fmla="*/ 0 w 1393794"/>
              <a:gd name="connsiteY3" fmla="*/ 7959184 h 18318480"/>
              <a:gd name="connsiteX4" fmla="*/ 0 w 1393794"/>
              <a:gd name="connsiteY4" fmla="*/ 0 h 18318480"/>
              <a:gd name="connsiteX5" fmla="*/ 1393794 w 1393794"/>
              <a:gd name="connsiteY5" fmla="*/ 0 h 18318480"/>
              <a:gd name="connsiteX6" fmla="*/ 1393794 w 1393794"/>
              <a:gd name="connsiteY6" fmla="*/ 18318480 h 18318480"/>
              <a:gd name="connsiteX7" fmla="*/ 0 w 139379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35929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3417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3417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3417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2909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29096 h 18318480"/>
              <a:gd name="connsiteX2" fmla="*/ 757577 w 1411574"/>
              <a:gd name="connsiteY2" fmla="*/ 9159240 h 18318480"/>
              <a:gd name="connsiteX3" fmla="*/ 0 w 1411574"/>
              <a:gd name="connsiteY3" fmla="*/ 828430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29096 h 18318480"/>
              <a:gd name="connsiteX2" fmla="*/ 753767 w 1411574"/>
              <a:gd name="connsiteY2" fmla="*/ 9159240 h 18318480"/>
              <a:gd name="connsiteX3" fmla="*/ 0 w 1411574"/>
              <a:gd name="connsiteY3" fmla="*/ 828430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116726 h 18318480"/>
              <a:gd name="connsiteX2" fmla="*/ 753767 w 1411574"/>
              <a:gd name="connsiteY2" fmla="*/ 9159240 h 18318480"/>
              <a:gd name="connsiteX3" fmla="*/ 0 w 1411574"/>
              <a:gd name="connsiteY3" fmla="*/ 828430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116726 h 18318480"/>
              <a:gd name="connsiteX2" fmla="*/ 753767 w 1411574"/>
              <a:gd name="connsiteY2" fmla="*/ 9159240 h 18318480"/>
              <a:gd name="connsiteX3" fmla="*/ 0 w 1411574"/>
              <a:gd name="connsiteY3" fmla="*/ 820429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116726 h 18318480"/>
              <a:gd name="connsiteX2" fmla="*/ 753767 w 1411574"/>
              <a:gd name="connsiteY2" fmla="*/ 9159240 h 18318480"/>
              <a:gd name="connsiteX3" fmla="*/ 0 w 1411574"/>
              <a:gd name="connsiteY3" fmla="*/ 820429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0429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2715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2715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2715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1 w 1411575"/>
              <a:gd name="connsiteY0" fmla="*/ 18318480 h 18318480"/>
              <a:gd name="connsiteX1" fmla="*/ 13971 w 1411575"/>
              <a:gd name="connsiteY1" fmla="*/ 10101486 h 18318480"/>
              <a:gd name="connsiteX2" fmla="*/ 753768 w 1411575"/>
              <a:gd name="connsiteY2" fmla="*/ 9159240 h 18318480"/>
              <a:gd name="connsiteX3" fmla="*/ 1 w 1411575"/>
              <a:gd name="connsiteY3" fmla="*/ 8227154 h 18318480"/>
              <a:gd name="connsiteX4" fmla="*/ 17781 w 1411575"/>
              <a:gd name="connsiteY4" fmla="*/ 0 h 18318480"/>
              <a:gd name="connsiteX5" fmla="*/ 1411575 w 1411575"/>
              <a:gd name="connsiteY5" fmla="*/ 0 h 18318480"/>
              <a:gd name="connsiteX6" fmla="*/ 1411575 w 1411575"/>
              <a:gd name="connsiteY6" fmla="*/ 18318480 h 18318480"/>
              <a:gd name="connsiteX7" fmla="*/ 17781 w 1411575"/>
              <a:gd name="connsiteY7" fmla="*/ 18318480 h 18318480"/>
              <a:gd name="connsiteX0" fmla="*/ 17781 w 1411575"/>
              <a:gd name="connsiteY0" fmla="*/ 18318480 h 18318480"/>
              <a:gd name="connsiteX1" fmla="*/ 13971 w 1411575"/>
              <a:gd name="connsiteY1" fmla="*/ 10101486 h 18318480"/>
              <a:gd name="connsiteX2" fmla="*/ 753768 w 1411575"/>
              <a:gd name="connsiteY2" fmla="*/ 9159240 h 18318480"/>
              <a:gd name="connsiteX3" fmla="*/ 1 w 1411575"/>
              <a:gd name="connsiteY3" fmla="*/ 8227154 h 18318480"/>
              <a:gd name="connsiteX4" fmla="*/ 17781 w 1411575"/>
              <a:gd name="connsiteY4" fmla="*/ 0 h 18318480"/>
              <a:gd name="connsiteX5" fmla="*/ 1411575 w 1411575"/>
              <a:gd name="connsiteY5" fmla="*/ 0 h 18318480"/>
              <a:gd name="connsiteX6" fmla="*/ 1411575 w 1411575"/>
              <a:gd name="connsiteY6" fmla="*/ 18318480 h 18318480"/>
              <a:gd name="connsiteX7" fmla="*/ 17781 w 1411575"/>
              <a:gd name="connsiteY7" fmla="*/ 18318480 h 18318480"/>
              <a:gd name="connsiteX0" fmla="*/ 17781 w 1411575"/>
              <a:gd name="connsiteY0" fmla="*/ 18318480 h 18318480"/>
              <a:gd name="connsiteX1" fmla="*/ 13971 w 1411575"/>
              <a:gd name="connsiteY1" fmla="*/ 10101486 h 18318480"/>
              <a:gd name="connsiteX2" fmla="*/ 753768 w 1411575"/>
              <a:gd name="connsiteY2" fmla="*/ 9159240 h 18318480"/>
              <a:gd name="connsiteX3" fmla="*/ 1 w 1411575"/>
              <a:gd name="connsiteY3" fmla="*/ 8227154 h 18318480"/>
              <a:gd name="connsiteX4" fmla="*/ 17781 w 1411575"/>
              <a:gd name="connsiteY4" fmla="*/ 0 h 18318480"/>
              <a:gd name="connsiteX5" fmla="*/ 1411575 w 1411575"/>
              <a:gd name="connsiteY5" fmla="*/ 0 h 18318480"/>
              <a:gd name="connsiteX6" fmla="*/ 1411575 w 1411575"/>
              <a:gd name="connsiteY6" fmla="*/ 18318480 h 18318480"/>
              <a:gd name="connsiteX7" fmla="*/ 17781 w 1411575"/>
              <a:gd name="connsiteY7" fmla="*/ 18318480 h 1831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1575" h="18318480">
                <a:moveTo>
                  <a:pt x="17781" y="18318480"/>
                </a:moveTo>
                <a:cubicBezTo>
                  <a:pt x="16511" y="15579482"/>
                  <a:pt x="11212" y="10516745"/>
                  <a:pt x="13971" y="10101486"/>
                </a:cubicBezTo>
                <a:cubicBezTo>
                  <a:pt x="16730" y="9686227"/>
                  <a:pt x="756096" y="9829769"/>
                  <a:pt x="753768" y="9159240"/>
                </a:cubicBezTo>
                <a:cubicBezTo>
                  <a:pt x="751440" y="8488711"/>
                  <a:pt x="-1050" y="8627173"/>
                  <a:pt x="1" y="8227154"/>
                </a:cubicBezTo>
                <a:cubicBezTo>
                  <a:pt x="1052" y="7827135"/>
                  <a:pt x="11854" y="2763128"/>
                  <a:pt x="17781" y="0"/>
                </a:cubicBezTo>
                <a:lnTo>
                  <a:pt x="1411575" y="0"/>
                </a:lnTo>
                <a:lnTo>
                  <a:pt x="1411575" y="18318480"/>
                </a:lnTo>
                <a:lnTo>
                  <a:pt x="17781" y="183184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 descr="Icon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1CC13A34-CB36-468F-A270-0A5AB1B60F10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rgbClr val="A5A5A5">
                <a:shade val="45000"/>
                <a:satMod val="135000"/>
              </a:srgbClr>
              <a:prstClr val="white"/>
            </a:duotone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3041939"/>
            <a:ext cx="671408" cy="67140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086EFCD2-B6D3-4160-B543-A09463432D9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49" y="4482250"/>
            <a:ext cx="671408" cy="671408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324002F1-2D5A-495C-9212-948C88AFA7F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1760423"/>
            <a:ext cx="671408" cy="671408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AA248137-373B-4DF0-A54D-0352131BA05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401214"/>
            <a:ext cx="671408" cy="671408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65C423D7-E306-4B0D-B16F-F3BEE0B258D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5843277"/>
            <a:ext cx="671408" cy="671408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1055B3D3-3640-4C47-8D73-9AE6243A9C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0770" y="0"/>
            <a:ext cx="5201230" cy="804798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Results – Lead Arm</a:t>
            </a:r>
            <a:endParaRPr lang="en-GB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4534550-E0F9-4B4F-85BB-1FC80584759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t="9653" r="8250" b="5262"/>
          <a:stretch/>
        </p:blipFill>
        <p:spPr>
          <a:xfrm>
            <a:off x="2295327" y="721118"/>
            <a:ext cx="8820801" cy="582482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9C5E208-383F-4EC3-A341-D3F547AD138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7" t="9030" r="8263" b="3842"/>
          <a:stretch/>
        </p:blipFill>
        <p:spPr>
          <a:xfrm>
            <a:off x="2203913" y="755103"/>
            <a:ext cx="8940274" cy="55777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06669-062A-4A6A-82C1-A04EC356C83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" t="5998" r="8425" b="4057"/>
          <a:stretch/>
        </p:blipFill>
        <p:spPr>
          <a:xfrm>
            <a:off x="2351081" y="739252"/>
            <a:ext cx="8709292" cy="57565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2191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63638">
        <p159:morph option="byObject"/>
      </p:transition>
    </mc:Choice>
    <mc:Fallback xmlns="">
      <p:transition spd="med" advTm="1636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B8A39A6-BFCF-4A36-BBD8-05B3981F197A}"/>
              </a:ext>
            </a:extLst>
          </p:cNvPr>
          <p:cNvGrpSpPr/>
          <p:nvPr/>
        </p:nvGrpSpPr>
        <p:grpSpPr>
          <a:xfrm>
            <a:off x="-1150282" y="4275792"/>
            <a:ext cx="1013301" cy="1013301"/>
            <a:chOff x="-1150282" y="4275792"/>
            <a:chExt cx="1013301" cy="101330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E9DE909-660B-4784-A7E3-1C2D709098F2}"/>
                </a:ext>
              </a:extLst>
            </p:cNvPr>
            <p:cNvSpPr/>
            <p:nvPr/>
          </p:nvSpPr>
          <p:spPr>
            <a:xfrm>
              <a:off x="-1150282" y="4275792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0CD89624-79B0-4557-8DED-7A7117719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235" y="4482250"/>
              <a:ext cx="671408" cy="67140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0376322-61D0-42B2-B852-32944AAC9A33}"/>
              </a:ext>
            </a:extLst>
          </p:cNvPr>
          <p:cNvGrpSpPr/>
          <p:nvPr/>
        </p:nvGrpSpPr>
        <p:grpSpPr>
          <a:xfrm>
            <a:off x="-1150282" y="1553738"/>
            <a:ext cx="1013301" cy="1013301"/>
            <a:chOff x="-1150282" y="1553738"/>
            <a:chExt cx="1013301" cy="101330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2875103-1330-4400-B71B-8B3969FDB976}"/>
                </a:ext>
              </a:extLst>
            </p:cNvPr>
            <p:cNvSpPr/>
            <p:nvPr/>
          </p:nvSpPr>
          <p:spPr>
            <a:xfrm>
              <a:off x="-1150282" y="1553738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067842B9-15A5-4916-82D1-1172A0352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1760423"/>
              <a:ext cx="671408" cy="67140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4197C-1A97-4B70-8C12-678B2EDB8D2B}"/>
              </a:ext>
            </a:extLst>
          </p:cNvPr>
          <p:cNvGrpSpPr/>
          <p:nvPr/>
        </p:nvGrpSpPr>
        <p:grpSpPr>
          <a:xfrm>
            <a:off x="-1150282" y="192711"/>
            <a:ext cx="1013301" cy="1013301"/>
            <a:chOff x="-1150282" y="192711"/>
            <a:chExt cx="1013301" cy="101330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B841D04-E005-4D11-91AF-6B93D1D8F9D0}"/>
                </a:ext>
              </a:extLst>
            </p:cNvPr>
            <p:cNvSpPr/>
            <p:nvPr/>
          </p:nvSpPr>
          <p:spPr>
            <a:xfrm>
              <a:off x="-1150282" y="192711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60C7329E-EFA3-4BE4-9EC3-DEF19CD80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401214"/>
              <a:ext cx="671408" cy="671408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E22A0B-5638-4A68-B3E9-1878EC6567CA}"/>
              </a:ext>
            </a:extLst>
          </p:cNvPr>
          <p:cNvGrpSpPr/>
          <p:nvPr/>
        </p:nvGrpSpPr>
        <p:grpSpPr>
          <a:xfrm>
            <a:off x="-1150282" y="5636821"/>
            <a:ext cx="1013301" cy="1013301"/>
            <a:chOff x="-1150282" y="5636821"/>
            <a:chExt cx="1013301" cy="1013301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FDB449F-B38F-4024-973E-6226DDC1F0FC}"/>
                </a:ext>
              </a:extLst>
            </p:cNvPr>
            <p:cNvSpPr/>
            <p:nvPr/>
          </p:nvSpPr>
          <p:spPr>
            <a:xfrm>
              <a:off x="-1150282" y="5636821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E7C49D51-0C08-4CAF-A4CB-978C07C2E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5843277"/>
              <a:ext cx="671408" cy="671408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3DEB278-9EA4-4903-918A-A33B901D24FA}"/>
              </a:ext>
            </a:extLst>
          </p:cNvPr>
          <p:cNvGrpSpPr/>
          <p:nvPr/>
        </p:nvGrpSpPr>
        <p:grpSpPr>
          <a:xfrm>
            <a:off x="904926" y="2922349"/>
            <a:ext cx="1013301" cy="1013301"/>
            <a:chOff x="-1150282" y="2914765"/>
            <a:chExt cx="1013301" cy="1013301"/>
          </a:xfrm>
          <a:solidFill>
            <a:schemeClr val="bg1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89A4536-041E-4711-98C3-8673A37CBDDC}"/>
                </a:ext>
              </a:extLst>
            </p:cNvPr>
            <p:cNvSpPr/>
            <p:nvPr/>
          </p:nvSpPr>
          <p:spPr>
            <a:xfrm>
              <a:off x="-1150282" y="2914765"/>
              <a:ext cx="1013301" cy="101330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4E99058D-1783-4C60-B3E4-0D583C42E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3041939"/>
              <a:ext cx="671408" cy="671408"/>
            </a:xfrm>
            <a:prstGeom prst="rect">
              <a:avLst/>
            </a:prstGeom>
            <a:grpFill/>
          </p:spPr>
        </p:pic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521C68C-92D1-4311-8C8A-0260434A1786}"/>
              </a:ext>
            </a:extLst>
          </p:cNvPr>
          <p:cNvSpPr/>
          <p:nvPr/>
        </p:nvSpPr>
        <p:spPr>
          <a:xfrm rot="10800000">
            <a:off x="1" y="-5730240"/>
            <a:ext cx="1411575" cy="18318480"/>
          </a:xfrm>
          <a:custGeom>
            <a:avLst/>
            <a:gdLst>
              <a:gd name="connsiteX0" fmla="*/ 0 w 1393794"/>
              <a:gd name="connsiteY0" fmla="*/ 18318480 h 18318480"/>
              <a:gd name="connsiteX1" fmla="*/ 0 w 1393794"/>
              <a:gd name="connsiteY1" fmla="*/ 10359296 h 18318480"/>
              <a:gd name="connsiteX2" fmla="*/ 739797 w 1393794"/>
              <a:gd name="connsiteY2" fmla="*/ 9159240 h 18318480"/>
              <a:gd name="connsiteX3" fmla="*/ 0 w 1393794"/>
              <a:gd name="connsiteY3" fmla="*/ 7959184 h 18318480"/>
              <a:gd name="connsiteX4" fmla="*/ 0 w 1393794"/>
              <a:gd name="connsiteY4" fmla="*/ 0 h 18318480"/>
              <a:gd name="connsiteX5" fmla="*/ 1393794 w 1393794"/>
              <a:gd name="connsiteY5" fmla="*/ 0 h 18318480"/>
              <a:gd name="connsiteX6" fmla="*/ 1393794 w 1393794"/>
              <a:gd name="connsiteY6" fmla="*/ 18318480 h 18318480"/>
              <a:gd name="connsiteX0" fmla="*/ 0 w 1393794"/>
              <a:gd name="connsiteY0" fmla="*/ 18318480 h 18318480"/>
              <a:gd name="connsiteX1" fmla="*/ 0 w 1393794"/>
              <a:gd name="connsiteY1" fmla="*/ 10359296 h 18318480"/>
              <a:gd name="connsiteX2" fmla="*/ 739797 w 1393794"/>
              <a:gd name="connsiteY2" fmla="*/ 9159240 h 18318480"/>
              <a:gd name="connsiteX3" fmla="*/ 0 w 1393794"/>
              <a:gd name="connsiteY3" fmla="*/ 7959184 h 18318480"/>
              <a:gd name="connsiteX4" fmla="*/ 0 w 1393794"/>
              <a:gd name="connsiteY4" fmla="*/ 0 h 18318480"/>
              <a:gd name="connsiteX5" fmla="*/ 1393794 w 1393794"/>
              <a:gd name="connsiteY5" fmla="*/ 0 h 18318480"/>
              <a:gd name="connsiteX6" fmla="*/ 1393794 w 1393794"/>
              <a:gd name="connsiteY6" fmla="*/ 18318480 h 18318480"/>
              <a:gd name="connsiteX7" fmla="*/ 0 w 1393794"/>
              <a:gd name="connsiteY7" fmla="*/ 18318480 h 18318480"/>
              <a:gd name="connsiteX0" fmla="*/ 0 w 1393794"/>
              <a:gd name="connsiteY0" fmla="*/ 18318480 h 18318480"/>
              <a:gd name="connsiteX1" fmla="*/ 0 w 1393794"/>
              <a:gd name="connsiteY1" fmla="*/ 10359296 h 18318480"/>
              <a:gd name="connsiteX2" fmla="*/ 739797 w 1393794"/>
              <a:gd name="connsiteY2" fmla="*/ 9159240 h 18318480"/>
              <a:gd name="connsiteX3" fmla="*/ 0 w 1393794"/>
              <a:gd name="connsiteY3" fmla="*/ 7959184 h 18318480"/>
              <a:gd name="connsiteX4" fmla="*/ 0 w 1393794"/>
              <a:gd name="connsiteY4" fmla="*/ 0 h 18318480"/>
              <a:gd name="connsiteX5" fmla="*/ 1393794 w 1393794"/>
              <a:gd name="connsiteY5" fmla="*/ 0 h 18318480"/>
              <a:gd name="connsiteX6" fmla="*/ 1393794 w 1393794"/>
              <a:gd name="connsiteY6" fmla="*/ 18318480 h 18318480"/>
              <a:gd name="connsiteX7" fmla="*/ 0 w 139379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35929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3417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3417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3417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2909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29096 h 18318480"/>
              <a:gd name="connsiteX2" fmla="*/ 757577 w 1411574"/>
              <a:gd name="connsiteY2" fmla="*/ 9159240 h 18318480"/>
              <a:gd name="connsiteX3" fmla="*/ 0 w 1411574"/>
              <a:gd name="connsiteY3" fmla="*/ 828430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29096 h 18318480"/>
              <a:gd name="connsiteX2" fmla="*/ 753767 w 1411574"/>
              <a:gd name="connsiteY2" fmla="*/ 9159240 h 18318480"/>
              <a:gd name="connsiteX3" fmla="*/ 0 w 1411574"/>
              <a:gd name="connsiteY3" fmla="*/ 828430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116726 h 18318480"/>
              <a:gd name="connsiteX2" fmla="*/ 753767 w 1411574"/>
              <a:gd name="connsiteY2" fmla="*/ 9159240 h 18318480"/>
              <a:gd name="connsiteX3" fmla="*/ 0 w 1411574"/>
              <a:gd name="connsiteY3" fmla="*/ 828430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116726 h 18318480"/>
              <a:gd name="connsiteX2" fmla="*/ 753767 w 1411574"/>
              <a:gd name="connsiteY2" fmla="*/ 9159240 h 18318480"/>
              <a:gd name="connsiteX3" fmla="*/ 0 w 1411574"/>
              <a:gd name="connsiteY3" fmla="*/ 820429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116726 h 18318480"/>
              <a:gd name="connsiteX2" fmla="*/ 753767 w 1411574"/>
              <a:gd name="connsiteY2" fmla="*/ 9159240 h 18318480"/>
              <a:gd name="connsiteX3" fmla="*/ 0 w 1411574"/>
              <a:gd name="connsiteY3" fmla="*/ 820429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0429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2715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2715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2715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1 w 1411575"/>
              <a:gd name="connsiteY0" fmla="*/ 18318480 h 18318480"/>
              <a:gd name="connsiteX1" fmla="*/ 13971 w 1411575"/>
              <a:gd name="connsiteY1" fmla="*/ 10101486 h 18318480"/>
              <a:gd name="connsiteX2" fmla="*/ 753768 w 1411575"/>
              <a:gd name="connsiteY2" fmla="*/ 9159240 h 18318480"/>
              <a:gd name="connsiteX3" fmla="*/ 1 w 1411575"/>
              <a:gd name="connsiteY3" fmla="*/ 8227154 h 18318480"/>
              <a:gd name="connsiteX4" fmla="*/ 17781 w 1411575"/>
              <a:gd name="connsiteY4" fmla="*/ 0 h 18318480"/>
              <a:gd name="connsiteX5" fmla="*/ 1411575 w 1411575"/>
              <a:gd name="connsiteY5" fmla="*/ 0 h 18318480"/>
              <a:gd name="connsiteX6" fmla="*/ 1411575 w 1411575"/>
              <a:gd name="connsiteY6" fmla="*/ 18318480 h 18318480"/>
              <a:gd name="connsiteX7" fmla="*/ 17781 w 1411575"/>
              <a:gd name="connsiteY7" fmla="*/ 18318480 h 18318480"/>
              <a:gd name="connsiteX0" fmla="*/ 17781 w 1411575"/>
              <a:gd name="connsiteY0" fmla="*/ 18318480 h 18318480"/>
              <a:gd name="connsiteX1" fmla="*/ 13971 w 1411575"/>
              <a:gd name="connsiteY1" fmla="*/ 10101486 h 18318480"/>
              <a:gd name="connsiteX2" fmla="*/ 753768 w 1411575"/>
              <a:gd name="connsiteY2" fmla="*/ 9159240 h 18318480"/>
              <a:gd name="connsiteX3" fmla="*/ 1 w 1411575"/>
              <a:gd name="connsiteY3" fmla="*/ 8227154 h 18318480"/>
              <a:gd name="connsiteX4" fmla="*/ 17781 w 1411575"/>
              <a:gd name="connsiteY4" fmla="*/ 0 h 18318480"/>
              <a:gd name="connsiteX5" fmla="*/ 1411575 w 1411575"/>
              <a:gd name="connsiteY5" fmla="*/ 0 h 18318480"/>
              <a:gd name="connsiteX6" fmla="*/ 1411575 w 1411575"/>
              <a:gd name="connsiteY6" fmla="*/ 18318480 h 18318480"/>
              <a:gd name="connsiteX7" fmla="*/ 17781 w 1411575"/>
              <a:gd name="connsiteY7" fmla="*/ 18318480 h 18318480"/>
              <a:gd name="connsiteX0" fmla="*/ 17781 w 1411575"/>
              <a:gd name="connsiteY0" fmla="*/ 18318480 h 18318480"/>
              <a:gd name="connsiteX1" fmla="*/ 13971 w 1411575"/>
              <a:gd name="connsiteY1" fmla="*/ 10101486 h 18318480"/>
              <a:gd name="connsiteX2" fmla="*/ 753768 w 1411575"/>
              <a:gd name="connsiteY2" fmla="*/ 9159240 h 18318480"/>
              <a:gd name="connsiteX3" fmla="*/ 1 w 1411575"/>
              <a:gd name="connsiteY3" fmla="*/ 8227154 h 18318480"/>
              <a:gd name="connsiteX4" fmla="*/ 17781 w 1411575"/>
              <a:gd name="connsiteY4" fmla="*/ 0 h 18318480"/>
              <a:gd name="connsiteX5" fmla="*/ 1411575 w 1411575"/>
              <a:gd name="connsiteY5" fmla="*/ 0 h 18318480"/>
              <a:gd name="connsiteX6" fmla="*/ 1411575 w 1411575"/>
              <a:gd name="connsiteY6" fmla="*/ 18318480 h 18318480"/>
              <a:gd name="connsiteX7" fmla="*/ 17781 w 1411575"/>
              <a:gd name="connsiteY7" fmla="*/ 18318480 h 1831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1575" h="18318480">
                <a:moveTo>
                  <a:pt x="17781" y="18318480"/>
                </a:moveTo>
                <a:cubicBezTo>
                  <a:pt x="16511" y="15579482"/>
                  <a:pt x="11212" y="10516745"/>
                  <a:pt x="13971" y="10101486"/>
                </a:cubicBezTo>
                <a:cubicBezTo>
                  <a:pt x="16730" y="9686227"/>
                  <a:pt x="756096" y="9829769"/>
                  <a:pt x="753768" y="9159240"/>
                </a:cubicBezTo>
                <a:cubicBezTo>
                  <a:pt x="751440" y="8488711"/>
                  <a:pt x="-1050" y="8627173"/>
                  <a:pt x="1" y="8227154"/>
                </a:cubicBezTo>
                <a:cubicBezTo>
                  <a:pt x="1052" y="7827135"/>
                  <a:pt x="11854" y="2763128"/>
                  <a:pt x="17781" y="0"/>
                </a:cubicBezTo>
                <a:lnTo>
                  <a:pt x="1411575" y="0"/>
                </a:lnTo>
                <a:lnTo>
                  <a:pt x="1411575" y="18318480"/>
                </a:lnTo>
                <a:lnTo>
                  <a:pt x="17781" y="183184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 descr="Icon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1CC13A34-CB36-468F-A270-0A5AB1B60F10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rgbClr val="A5A5A5">
                <a:shade val="45000"/>
                <a:satMod val="135000"/>
              </a:srgbClr>
              <a:prstClr val="white"/>
            </a:duotone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3041939"/>
            <a:ext cx="671408" cy="67140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086EFCD2-B6D3-4160-B543-A09463432D9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49" y="4482250"/>
            <a:ext cx="671408" cy="671408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324002F1-2D5A-495C-9212-948C88AFA7F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1760423"/>
            <a:ext cx="671408" cy="671408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AA248137-373B-4DF0-A54D-0352131BA05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401214"/>
            <a:ext cx="671408" cy="671408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65C423D7-E306-4B0D-B16F-F3BEE0B258D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5843277"/>
            <a:ext cx="671408" cy="671408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1055B3D3-3640-4C47-8D73-9AE6243A9C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9200" y="0"/>
            <a:ext cx="7162800" cy="804798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Results – Rotational </a:t>
            </a:r>
            <a:r>
              <a:rPr lang="en-US" sz="4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Centres</a:t>
            </a:r>
            <a:endParaRPr lang="en-GB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4B271F8-5C70-4148-A4E3-D6E653BDD79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788" y="966852"/>
            <a:ext cx="4569051" cy="342678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3F9581B-8E0D-4E67-BCC6-F7C7EA23E8E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983098"/>
            <a:ext cx="5097380" cy="38230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0239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63638">
        <p159:morph option="byObject"/>
      </p:transition>
    </mc:Choice>
    <mc:Fallback xmlns="">
      <p:transition spd="med" advTm="163638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B8A39A6-BFCF-4A36-BBD8-05B3981F197A}"/>
              </a:ext>
            </a:extLst>
          </p:cNvPr>
          <p:cNvGrpSpPr/>
          <p:nvPr/>
        </p:nvGrpSpPr>
        <p:grpSpPr>
          <a:xfrm>
            <a:off x="-1150282" y="4275792"/>
            <a:ext cx="1013301" cy="1013301"/>
            <a:chOff x="-1150282" y="4275792"/>
            <a:chExt cx="1013301" cy="101330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E9DE909-660B-4784-A7E3-1C2D709098F2}"/>
                </a:ext>
              </a:extLst>
            </p:cNvPr>
            <p:cNvSpPr/>
            <p:nvPr/>
          </p:nvSpPr>
          <p:spPr>
            <a:xfrm>
              <a:off x="-1150282" y="4275792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0CD89624-79B0-4557-8DED-7A7117719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235" y="4482250"/>
              <a:ext cx="671408" cy="67140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0376322-61D0-42B2-B852-32944AAC9A33}"/>
              </a:ext>
            </a:extLst>
          </p:cNvPr>
          <p:cNvGrpSpPr/>
          <p:nvPr/>
        </p:nvGrpSpPr>
        <p:grpSpPr>
          <a:xfrm>
            <a:off x="-1150282" y="1553738"/>
            <a:ext cx="1013301" cy="1013301"/>
            <a:chOff x="-1150282" y="1553738"/>
            <a:chExt cx="1013301" cy="101330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2875103-1330-4400-B71B-8B3969FDB976}"/>
                </a:ext>
              </a:extLst>
            </p:cNvPr>
            <p:cNvSpPr/>
            <p:nvPr/>
          </p:nvSpPr>
          <p:spPr>
            <a:xfrm>
              <a:off x="-1150282" y="1553738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067842B9-15A5-4916-82D1-1172A0352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1760423"/>
              <a:ext cx="671408" cy="67140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4197C-1A97-4B70-8C12-678B2EDB8D2B}"/>
              </a:ext>
            </a:extLst>
          </p:cNvPr>
          <p:cNvGrpSpPr/>
          <p:nvPr/>
        </p:nvGrpSpPr>
        <p:grpSpPr>
          <a:xfrm>
            <a:off x="-1150282" y="192711"/>
            <a:ext cx="1013301" cy="1013301"/>
            <a:chOff x="-1150282" y="192711"/>
            <a:chExt cx="1013301" cy="101330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B841D04-E005-4D11-91AF-6B93D1D8F9D0}"/>
                </a:ext>
              </a:extLst>
            </p:cNvPr>
            <p:cNvSpPr/>
            <p:nvPr/>
          </p:nvSpPr>
          <p:spPr>
            <a:xfrm>
              <a:off x="-1150282" y="192711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60C7329E-EFA3-4BE4-9EC3-DEF19CD80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401214"/>
              <a:ext cx="671408" cy="671408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E22A0B-5638-4A68-B3E9-1878EC6567CA}"/>
              </a:ext>
            </a:extLst>
          </p:cNvPr>
          <p:cNvGrpSpPr/>
          <p:nvPr/>
        </p:nvGrpSpPr>
        <p:grpSpPr>
          <a:xfrm>
            <a:off x="-1150282" y="5636821"/>
            <a:ext cx="1013301" cy="1013301"/>
            <a:chOff x="-1150282" y="5636821"/>
            <a:chExt cx="1013301" cy="1013301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FDB449F-B38F-4024-973E-6226DDC1F0FC}"/>
                </a:ext>
              </a:extLst>
            </p:cNvPr>
            <p:cNvSpPr/>
            <p:nvPr/>
          </p:nvSpPr>
          <p:spPr>
            <a:xfrm>
              <a:off x="-1150282" y="5636821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E7C49D51-0C08-4CAF-A4CB-978C07C2E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5843277"/>
              <a:ext cx="671408" cy="671408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3DEB278-9EA4-4903-918A-A33B901D24FA}"/>
              </a:ext>
            </a:extLst>
          </p:cNvPr>
          <p:cNvGrpSpPr/>
          <p:nvPr/>
        </p:nvGrpSpPr>
        <p:grpSpPr>
          <a:xfrm>
            <a:off x="904926" y="2922349"/>
            <a:ext cx="1013301" cy="1013301"/>
            <a:chOff x="-1150282" y="2914765"/>
            <a:chExt cx="1013301" cy="1013301"/>
          </a:xfrm>
          <a:solidFill>
            <a:schemeClr val="bg1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89A4536-041E-4711-98C3-8673A37CBDDC}"/>
                </a:ext>
              </a:extLst>
            </p:cNvPr>
            <p:cNvSpPr/>
            <p:nvPr/>
          </p:nvSpPr>
          <p:spPr>
            <a:xfrm>
              <a:off x="-1150282" y="2914765"/>
              <a:ext cx="1013301" cy="101330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4E99058D-1783-4C60-B3E4-0D583C42E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3041939"/>
              <a:ext cx="671408" cy="671408"/>
            </a:xfrm>
            <a:prstGeom prst="rect">
              <a:avLst/>
            </a:prstGeom>
            <a:grpFill/>
          </p:spPr>
        </p:pic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521C68C-92D1-4311-8C8A-0260434A1786}"/>
              </a:ext>
            </a:extLst>
          </p:cNvPr>
          <p:cNvSpPr/>
          <p:nvPr/>
        </p:nvSpPr>
        <p:spPr>
          <a:xfrm rot="10800000">
            <a:off x="1" y="-5730240"/>
            <a:ext cx="1411575" cy="18318480"/>
          </a:xfrm>
          <a:custGeom>
            <a:avLst/>
            <a:gdLst>
              <a:gd name="connsiteX0" fmla="*/ 0 w 1393794"/>
              <a:gd name="connsiteY0" fmla="*/ 18318480 h 18318480"/>
              <a:gd name="connsiteX1" fmla="*/ 0 w 1393794"/>
              <a:gd name="connsiteY1" fmla="*/ 10359296 h 18318480"/>
              <a:gd name="connsiteX2" fmla="*/ 739797 w 1393794"/>
              <a:gd name="connsiteY2" fmla="*/ 9159240 h 18318480"/>
              <a:gd name="connsiteX3" fmla="*/ 0 w 1393794"/>
              <a:gd name="connsiteY3" fmla="*/ 7959184 h 18318480"/>
              <a:gd name="connsiteX4" fmla="*/ 0 w 1393794"/>
              <a:gd name="connsiteY4" fmla="*/ 0 h 18318480"/>
              <a:gd name="connsiteX5" fmla="*/ 1393794 w 1393794"/>
              <a:gd name="connsiteY5" fmla="*/ 0 h 18318480"/>
              <a:gd name="connsiteX6" fmla="*/ 1393794 w 1393794"/>
              <a:gd name="connsiteY6" fmla="*/ 18318480 h 18318480"/>
              <a:gd name="connsiteX0" fmla="*/ 0 w 1393794"/>
              <a:gd name="connsiteY0" fmla="*/ 18318480 h 18318480"/>
              <a:gd name="connsiteX1" fmla="*/ 0 w 1393794"/>
              <a:gd name="connsiteY1" fmla="*/ 10359296 h 18318480"/>
              <a:gd name="connsiteX2" fmla="*/ 739797 w 1393794"/>
              <a:gd name="connsiteY2" fmla="*/ 9159240 h 18318480"/>
              <a:gd name="connsiteX3" fmla="*/ 0 w 1393794"/>
              <a:gd name="connsiteY3" fmla="*/ 7959184 h 18318480"/>
              <a:gd name="connsiteX4" fmla="*/ 0 w 1393794"/>
              <a:gd name="connsiteY4" fmla="*/ 0 h 18318480"/>
              <a:gd name="connsiteX5" fmla="*/ 1393794 w 1393794"/>
              <a:gd name="connsiteY5" fmla="*/ 0 h 18318480"/>
              <a:gd name="connsiteX6" fmla="*/ 1393794 w 1393794"/>
              <a:gd name="connsiteY6" fmla="*/ 18318480 h 18318480"/>
              <a:gd name="connsiteX7" fmla="*/ 0 w 1393794"/>
              <a:gd name="connsiteY7" fmla="*/ 18318480 h 18318480"/>
              <a:gd name="connsiteX0" fmla="*/ 0 w 1393794"/>
              <a:gd name="connsiteY0" fmla="*/ 18318480 h 18318480"/>
              <a:gd name="connsiteX1" fmla="*/ 0 w 1393794"/>
              <a:gd name="connsiteY1" fmla="*/ 10359296 h 18318480"/>
              <a:gd name="connsiteX2" fmla="*/ 739797 w 1393794"/>
              <a:gd name="connsiteY2" fmla="*/ 9159240 h 18318480"/>
              <a:gd name="connsiteX3" fmla="*/ 0 w 1393794"/>
              <a:gd name="connsiteY3" fmla="*/ 7959184 h 18318480"/>
              <a:gd name="connsiteX4" fmla="*/ 0 w 1393794"/>
              <a:gd name="connsiteY4" fmla="*/ 0 h 18318480"/>
              <a:gd name="connsiteX5" fmla="*/ 1393794 w 1393794"/>
              <a:gd name="connsiteY5" fmla="*/ 0 h 18318480"/>
              <a:gd name="connsiteX6" fmla="*/ 1393794 w 1393794"/>
              <a:gd name="connsiteY6" fmla="*/ 18318480 h 18318480"/>
              <a:gd name="connsiteX7" fmla="*/ 0 w 139379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35929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3417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3417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3417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2909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29096 h 18318480"/>
              <a:gd name="connsiteX2" fmla="*/ 757577 w 1411574"/>
              <a:gd name="connsiteY2" fmla="*/ 9159240 h 18318480"/>
              <a:gd name="connsiteX3" fmla="*/ 0 w 1411574"/>
              <a:gd name="connsiteY3" fmla="*/ 828430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29096 h 18318480"/>
              <a:gd name="connsiteX2" fmla="*/ 753767 w 1411574"/>
              <a:gd name="connsiteY2" fmla="*/ 9159240 h 18318480"/>
              <a:gd name="connsiteX3" fmla="*/ 0 w 1411574"/>
              <a:gd name="connsiteY3" fmla="*/ 828430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116726 h 18318480"/>
              <a:gd name="connsiteX2" fmla="*/ 753767 w 1411574"/>
              <a:gd name="connsiteY2" fmla="*/ 9159240 h 18318480"/>
              <a:gd name="connsiteX3" fmla="*/ 0 w 1411574"/>
              <a:gd name="connsiteY3" fmla="*/ 828430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116726 h 18318480"/>
              <a:gd name="connsiteX2" fmla="*/ 753767 w 1411574"/>
              <a:gd name="connsiteY2" fmla="*/ 9159240 h 18318480"/>
              <a:gd name="connsiteX3" fmla="*/ 0 w 1411574"/>
              <a:gd name="connsiteY3" fmla="*/ 820429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116726 h 18318480"/>
              <a:gd name="connsiteX2" fmla="*/ 753767 w 1411574"/>
              <a:gd name="connsiteY2" fmla="*/ 9159240 h 18318480"/>
              <a:gd name="connsiteX3" fmla="*/ 0 w 1411574"/>
              <a:gd name="connsiteY3" fmla="*/ 820429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0429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2715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2715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2715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1 w 1411575"/>
              <a:gd name="connsiteY0" fmla="*/ 18318480 h 18318480"/>
              <a:gd name="connsiteX1" fmla="*/ 13971 w 1411575"/>
              <a:gd name="connsiteY1" fmla="*/ 10101486 h 18318480"/>
              <a:gd name="connsiteX2" fmla="*/ 753768 w 1411575"/>
              <a:gd name="connsiteY2" fmla="*/ 9159240 h 18318480"/>
              <a:gd name="connsiteX3" fmla="*/ 1 w 1411575"/>
              <a:gd name="connsiteY3" fmla="*/ 8227154 h 18318480"/>
              <a:gd name="connsiteX4" fmla="*/ 17781 w 1411575"/>
              <a:gd name="connsiteY4" fmla="*/ 0 h 18318480"/>
              <a:gd name="connsiteX5" fmla="*/ 1411575 w 1411575"/>
              <a:gd name="connsiteY5" fmla="*/ 0 h 18318480"/>
              <a:gd name="connsiteX6" fmla="*/ 1411575 w 1411575"/>
              <a:gd name="connsiteY6" fmla="*/ 18318480 h 18318480"/>
              <a:gd name="connsiteX7" fmla="*/ 17781 w 1411575"/>
              <a:gd name="connsiteY7" fmla="*/ 18318480 h 18318480"/>
              <a:gd name="connsiteX0" fmla="*/ 17781 w 1411575"/>
              <a:gd name="connsiteY0" fmla="*/ 18318480 h 18318480"/>
              <a:gd name="connsiteX1" fmla="*/ 13971 w 1411575"/>
              <a:gd name="connsiteY1" fmla="*/ 10101486 h 18318480"/>
              <a:gd name="connsiteX2" fmla="*/ 753768 w 1411575"/>
              <a:gd name="connsiteY2" fmla="*/ 9159240 h 18318480"/>
              <a:gd name="connsiteX3" fmla="*/ 1 w 1411575"/>
              <a:gd name="connsiteY3" fmla="*/ 8227154 h 18318480"/>
              <a:gd name="connsiteX4" fmla="*/ 17781 w 1411575"/>
              <a:gd name="connsiteY4" fmla="*/ 0 h 18318480"/>
              <a:gd name="connsiteX5" fmla="*/ 1411575 w 1411575"/>
              <a:gd name="connsiteY5" fmla="*/ 0 h 18318480"/>
              <a:gd name="connsiteX6" fmla="*/ 1411575 w 1411575"/>
              <a:gd name="connsiteY6" fmla="*/ 18318480 h 18318480"/>
              <a:gd name="connsiteX7" fmla="*/ 17781 w 1411575"/>
              <a:gd name="connsiteY7" fmla="*/ 18318480 h 18318480"/>
              <a:gd name="connsiteX0" fmla="*/ 17781 w 1411575"/>
              <a:gd name="connsiteY0" fmla="*/ 18318480 h 18318480"/>
              <a:gd name="connsiteX1" fmla="*/ 13971 w 1411575"/>
              <a:gd name="connsiteY1" fmla="*/ 10101486 h 18318480"/>
              <a:gd name="connsiteX2" fmla="*/ 753768 w 1411575"/>
              <a:gd name="connsiteY2" fmla="*/ 9159240 h 18318480"/>
              <a:gd name="connsiteX3" fmla="*/ 1 w 1411575"/>
              <a:gd name="connsiteY3" fmla="*/ 8227154 h 18318480"/>
              <a:gd name="connsiteX4" fmla="*/ 17781 w 1411575"/>
              <a:gd name="connsiteY4" fmla="*/ 0 h 18318480"/>
              <a:gd name="connsiteX5" fmla="*/ 1411575 w 1411575"/>
              <a:gd name="connsiteY5" fmla="*/ 0 h 18318480"/>
              <a:gd name="connsiteX6" fmla="*/ 1411575 w 1411575"/>
              <a:gd name="connsiteY6" fmla="*/ 18318480 h 18318480"/>
              <a:gd name="connsiteX7" fmla="*/ 17781 w 1411575"/>
              <a:gd name="connsiteY7" fmla="*/ 18318480 h 1831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1575" h="18318480">
                <a:moveTo>
                  <a:pt x="17781" y="18318480"/>
                </a:moveTo>
                <a:cubicBezTo>
                  <a:pt x="16511" y="15579482"/>
                  <a:pt x="11212" y="10516745"/>
                  <a:pt x="13971" y="10101486"/>
                </a:cubicBezTo>
                <a:cubicBezTo>
                  <a:pt x="16730" y="9686227"/>
                  <a:pt x="756096" y="9829769"/>
                  <a:pt x="753768" y="9159240"/>
                </a:cubicBezTo>
                <a:cubicBezTo>
                  <a:pt x="751440" y="8488711"/>
                  <a:pt x="-1050" y="8627173"/>
                  <a:pt x="1" y="8227154"/>
                </a:cubicBezTo>
                <a:cubicBezTo>
                  <a:pt x="1052" y="7827135"/>
                  <a:pt x="11854" y="2763128"/>
                  <a:pt x="17781" y="0"/>
                </a:cubicBezTo>
                <a:lnTo>
                  <a:pt x="1411575" y="0"/>
                </a:lnTo>
                <a:lnTo>
                  <a:pt x="1411575" y="18318480"/>
                </a:lnTo>
                <a:lnTo>
                  <a:pt x="17781" y="183184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 descr="Icon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1CC13A34-CB36-468F-A270-0A5AB1B60F10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rgbClr val="A5A5A5">
                <a:shade val="45000"/>
                <a:satMod val="135000"/>
              </a:srgbClr>
              <a:prstClr val="white"/>
            </a:duotone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3041939"/>
            <a:ext cx="671408" cy="67140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086EFCD2-B6D3-4160-B543-A09463432D9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49" y="4482250"/>
            <a:ext cx="671408" cy="671408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324002F1-2D5A-495C-9212-948C88AFA7F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1760423"/>
            <a:ext cx="671408" cy="671408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AA248137-373B-4DF0-A54D-0352131BA05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401214"/>
            <a:ext cx="671408" cy="671408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65C423D7-E306-4B0D-B16F-F3BEE0B258D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5843277"/>
            <a:ext cx="671408" cy="671408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1055B3D3-3640-4C47-8D73-9AE6243A9C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9200" y="0"/>
            <a:ext cx="7162800" cy="804798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Results – Bland-Altman</a:t>
            </a:r>
            <a:endParaRPr lang="en-GB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E97BF67-CB2E-423D-AA0E-9150820553F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282" y="768636"/>
            <a:ext cx="4825764" cy="360773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3CBD6FA-4C29-421F-B491-390D4E52A2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007" y="2874474"/>
            <a:ext cx="5173591" cy="39161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836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63638">
        <p159:morph option="byObject"/>
      </p:transition>
    </mc:Choice>
    <mc:Fallback xmlns="">
      <p:transition spd="med" advTm="163638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B8A39A6-BFCF-4A36-BBD8-05B3981F197A}"/>
              </a:ext>
            </a:extLst>
          </p:cNvPr>
          <p:cNvGrpSpPr/>
          <p:nvPr/>
        </p:nvGrpSpPr>
        <p:grpSpPr>
          <a:xfrm>
            <a:off x="-1150282" y="4275792"/>
            <a:ext cx="1013301" cy="1013301"/>
            <a:chOff x="-1150282" y="4275792"/>
            <a:chExt cx="1013301" cy="101330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E9DE909-660B-4784-A7E3-1C2D709098F2}"/>
                </a:ext>
              </a:extLst>
            </p:cNvPr>
            <p:cNvSpPr/>
            <p:nvPr/>
          </p:nvSpPr>
          <p:spPr>
            <a:xfrm>
              <a:off x="-1150282" y="4275792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0CD89624-79B0-4557-8DED-7A7117719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235" y="4482250"/>
              <a:ext cx="671408" cy="67140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0376322-61D0-42B2-B852-32944AAC9A33}"/>
              </a:ext>
            </a:extLst>
          </p:cNvPr>
          <p:cNvGrpSpPr/>
          <p:nvPr/>
        </p:nvGrpSpPr>
        <p:grpSpPr>
          <a:xfrm>
            <a:off x="-1150282" y="1553738"/>
            <a:ext cx="1013301" cy="1013301"/>
            <a:chOff x="-1150282" y="1553738"/>
            <a:chExt cx="1013301" cy="101330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2875103-1330-4400-B71B-8B3969FDB976}"/>
                </a:ext>
              </a:extLst>
            </p:cNvPr>
            <p:cNvSpPr/>
            <p:nvPr/>
          </p:nvSpPr>
          <p:spPr>
            <a:xfrm>
              <a:off x="-1150282" y="1553738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067842B9-15A5-4916-82D1-1172A0352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1760423"/>
              <a:ext cx="671408" cy="67140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4197C-1A97-4B70-8C12-678B2EDB8D2B}"/>
              </a:ext>
            </a:extLst>
          </p:cNvPr>
          <p:cNvGrpSpPr/>
          <p:nvPr/>
        </p:nvGrpSpPr>
        <p:grpSpPr>
          <a:xfrm>
            <a:off x="-1150282" y="192711"/>
            <a:ext cx="1013301" cy="1013301"/>
            <a:chOff x="-1150282" y="192711"/>
            <a:chExt cx="1013301" cy="101330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B841D04-E005-4D11-91AF-6B93D1D8F9D0}"/>
                </a:ext>
              </a:extLst>
            </p:cNvPr>
            <p:cNvSpPr/>
            <p:nvPr/>
          </p:nvSpPr>
          <p:spPr>
            <a:xfrm>
              <a:off x="-1150282" y="192711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60C7329E-EFA3-4BE4-9EC3-DEF19CD80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401214"/>
              <a:ext cx="671408" cy="671408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E22A0B-5638-4A68-B3E9-1878EC6567CA}"/>
              </a:ext>
            </a:extLst>
          </p:cNvPr>
          <p:cNvGrpSpPr/>
          <p:nvPr/>
        </p:nvGrpSpPr>
        <p:grpSpPr>
          <a:xfrm>
            <a:off x="-1150282" y="5636821"/>
            <a:ext cx="1013301" cy="1013301"/>
            <a:chOff x="-1150282" y="5636821"/>
            <a:chExt cx="1013301" cy="1013301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FDB449F-B38F-4024-973E-6226DDC1F0FC}"/>
                </a:ext>
              </a:extLst>
            </p:cNvPr>
            <p:cNvSpPr/>
            <p:nvPr/>
          </p:nvSpPr>
          <p:spPr>
            <a:xfrm>
              <a:off x="-1150282" y="5636821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E7C49D51-0C08-4CAF-A4CB-978C07C2E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5843277"/>
              <a:ext cx="671408" cy="671408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3DEB278-9EA4-4903-918A-A33B901D24FA}"/>
              </a:ext>
            </a:extLst>
          </p:cNvPr>
          <p:cNvGrpSpPr/>
          <p:nvPr/>
        </p:nvGrpSpPr>
        <p:grpSpPr>
          <a:xfrm>
            <a:off x="904926" y="2922349"/>
            <a:ext cx="1013301" cy="1013301"/>
            <a:chOff x="-1150282" y="2914765"/>
            <a:chExt cx="1013301" cy="1013301"/>
          </a:xfrm>
          <a:solidFill>
            <a:schemeClr val="bg1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89A4536-041E-4711-98C3-8673A37CBDDC}"/>
                </a:ext>
              </a:extLst>
            </p:cNvPr>
            <p:cNvSpPr/>
            <p:nvPr/>
          </p:nvSpPr>
          <p:spPr>
            <a:xfrm>
              <a:off x="-1150282" y="2914765"/>
              <a:ext cx="1013301" cy="101330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4E99058D-1783-4C60-B3E4-0D583C42E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3041939"/>
              <a:ext cx="671408" cy="671408"/>
            </a:xfrm>
            <a:prstGeom prst="rect">
              <a:avLst/>
            </a:prstGeom>
            <a:grpFill/>
          </p:spPr>
        </p:pic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521C68C-92D1-4311-8C8A-0260434A1786}"/>
              </a:ext>
            </a:extLst>
          </p:cNvPr>
          <p:cNvSpPr/>
          <p:nvPr/>
        </p:nvSpPr>
        <p:spPr>
          <a:xfrm rot="10800000">
            <a:off x="1" y="-5730240"/>
            <a:ext cx="1411575" cy="18318480"/>
          </a:xfrm>
          <a:custGeom>
            <a:avLst/>
            <a:gdLst>
              <a:gd name="connsiteX0" fmla="*/ 0 w 1393794"/>
              <a:gd name="connsiteY0" fmla="*/ 18318480 h 18318480"/>
              <a:gd name="connsiteX1" fmla="*/ 0 w 1393794"/>
              <a:gd name="connsiteY1" fmla="*/ 10359296 h 18318480"/>
              <a:gd name="connsiteX2" fmla="*/ 739797 w 1393794"/>
              <a:gd name="connsiteY2" fmla="*/ 9159240 h 18318480"/>
              <a:gd name="connsiteX3" fmla="*/ 0 w 1393794"/>
              <a:gd name="connsiteY3" fmla="*/ 7959184 h 18318480"/>
              <a:gd name="connsiteX4" fmla="*/ 0 w 1393794"/>
              <a:gd name="connsiteY4" fmla="*/ 0 h 18318480"/>
              <a:gd name="connsiteX5" fmla="*/ 1393794 w 1393794"/>
              <a:gd name="connsiteY5" fmla="*/ 0 h 18318480"/>
              <a:gd name="connsiteX6" fmla="*/ 1393794 w 1393794"/>
              <a:gd name="connsiteY6" fmla="*/ 18318480 h 18318480"/>
              <a:gd name="connsiteX0" fmla="*/ 0 w 1393794"/>
              <a:gd name="connsiteY0" fmla="*/ 18318480 h 18318480"/>
              <a:gd name="connsiteX1" fmla="*/ 0 w 1393794"/>
              <a:gd name="connsiteY1" fmla="*/ 10359296 h 18318480"/>
              <a:gd name="connsiteX2" fmla="*/ 739797 w 1393794"/>
              <a:gd name="connsiteY2" fmla="*/ 9159240 h 18318480"/>
              <a:gd name="connsiteX3" fmla="*/ 0 w 1393794"/>
              <a:gd name="connsiteY3" fmla="*/ 7959184 h 18318480"/>
              <a:gd name="connsiteX4" fmla="*/ 0 w 1393794"/>
              <a:gd name="connsiteY4" fmla="*/ 0 h 18318480"/>
              <a:gd name="connsiteX5" fmla="*/ 1393794 w 1393794"/>
              <a:gd name="connsiteY5" fmla="*/ 0 h 18318480"/>
              <a:gd name="connsiteX6" fmla="*/ 1393794 w 1393794"/>
              <a:gd name="connsiteY6" fmla="*/ 18318480 h 18318480"/>
              <a:gd name="connsiteX7" fmla="*/ 0 w 1393794"/>
              <a:gd name="connsiteY7" fmla="*/ 18318480 h 18318480"/>
              <a:gd name="connsiteX0" fmla="*/ 0 w 1393794"/>
              <a:gd name="connsiteY0" fmla="*/ 18318480 h 18318480"/>
              <a:gd name="connsiteX1" fmla="*/ 0 w 1393794"/>
              <a:gd name="connsiteY1" fmla="*/ 10359296 h 18318480"/>
              <a:gd name="connsiteX2" fmla="*/ 739797 w 1393794"/>
              <a:gd name="connsiteY2" fmla="*/ 9159240 h 18318480"/>
              <a:gd name="connsiteX3" fmla="*/ 0 w 1393794"/>
              <a:gd name="connsiteY3" fmla="*/ 7959184 h 18318480"/>
              <a:gd name="connsiteX4" fmla="*/ 0 w 1393794"/>
              <a:gd name="connsiteY4" fmla="*/ 0 h 18318480"/>
              <a:gd name="connsiteX5" fmla="*/ 1393794 w 1393794"/>
              <a:gd name="connsiteY5" fmla="*/ 0 h 18318480"/>
              <a:gd name="connsiteX6" fmla="*/ 1393794 w 1393794"/>
              <a:gd name="connsiteY6" fmla="*/ 18318480 h 18318480"/>
              <a:gd name="connsiteX7" fmla="*/ 0 w 139379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35929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3417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3417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3417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2909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29096 h 18318480"/>
              <a:gd name="connsiteX2" fmla="*/ 757577 w 1411574"/>
              <a:gd name="connsiteY2" fmla="*/ 9159240 h 18318480"/>
              <a:gd name="connsiteX3" fmla="*/ 0 w 1411574"/>
              <a:gd name="connsiteY3" fmla="*/ 828430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29096 h 18318480"/>
              <a:gd name="connsiteX2" fmla="*/ 753767 w 1411574"/>
              <a:gd name="connsiteY2" fmla="*/ 9159240 h 18318480"/>
              <a:gd name="connsiteX3" fmla="*/ 0 w 1411574"/>
              <a:gd name="connsiteY3" fmla="*/ 828430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116726 h 18318480"/>
              <a:gd name="connsiteX2" fmla="*/ 753767 w 1411574"/>
              <a:gd name="connsiteY2" fmla="*/ 9159240 h 18318480"/>
              <a:gd name="connsiteX3" fmla="*/ 0 w 1411574"/>
              <a:gd name="connsiteY3" fmla="*/ 828430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116726 h 18318480"/>
              <a:gd name="connsiteX2" fmla="*/ 753767 w 1411574"/>
              <a:gd name="connsiteY2" fmla="*/ 9159240 h 18318480"/>
              <a:gd name="connsiteX3" fmla="*/ 0 w 1411574"/>
              <a:gd name="connsiteY3" fmla="*/ 820429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116726 h 18318480"/>
              <a:gd name="connsiteX2" fmla="*/ 753767 w 1411574"/>
              <a:gd name="connsiteY2" fmla="*/ 9159240 h 18318480"/>
              <a:gd name="connsiteX3" fmla="*/ 0 w 1411574"/>
              <a:gd name="connsiteY3" fmla="*/ 820429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0429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2715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2715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2715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1 w 1411575"/>
              <a:gd name="connsiteY0" fmla="*/ 18318480 h 18318480"/>
              <a:gd name="connsiteX1" fmla="*/ 13971 w 1411575"/>
              <a:gd name="connsiteY1" fmla="*/ 10101486 h 18318480"/>
              <a:gd name="connsiteX2" fmla="*/ 753768 w 1411575"/>
              <a:gd name="connsiteY2" fmla="*/ 9159240 h 18318480"/>
              <a:gd name="connsiteX3" fmla="*/ 1 w 1411575"/>
              <a:gd name="connsiteY3" fmla="*/ 8227154 h 18318480"/>
              <a:gd name="connsiteX4" fmla="*/ 17781 w 1411575"/>
              <a:gd name="connsiteY4" fmla="*/ 0 h 18318480"/>
              <a:gd name="connsiteX5" fmla="*/ 1411575 w 1411575"/>
              <a:gd name="connsiteY5" fmla="*/ 0 h 18318480"/>
              <a:gd name="connsiteX6" fmla="*/ 1411575 w 1411575"/>
              <a:gd name="connsiteY6" fmla="*/ 18318480 h 18318480"/>
              <a:gd name="connsiteX7" fmla="*/ 17781 w 1411575"/>
              <a:gd name="connsiteY7" fmla="*/ 18318480 h 18318480"/>
              <a:gd name="connsiteX0" fmla="*/ 17781 w 1411575"/>
              <a:gd name="connsiteY0" fmla="*/ 18318480 h 18318480"/>
              <a:gd name="connsiteX1" fmla="*/ 13971 w 1411575"/>
              <a:gd name="connsiteY1" fmla="*/ 10101486 h 18318480"/>
              <a:gd name="connsiteX2" fmla="*/ 753768 w 1411575"/>
              <a:gd name="connsiteY2" fmla="*/ 9159240 h 18318480"/>
              <a:gd name="connsiteX3" fmla="*/ 1 w 1411575"/>
              <a:gd name="connsiteY3" fmla="*/ 8227154 h 18318480"/>
              <a:gd name="connsiteX4" fmla="*/ 17781 w 1411575"/>
              <a:gd name="connsiteY4" fmla="*/ 0 h 18318480"/>
              <a:gd name="connsiteX5" fmla="*/ 1411575 w 1411575"/>
              <a:gd name="connsiteY5" fmla="*/ 0 h 18318480"/>
              <a:gd name="connsiteX6" fmla="*/ 1411575 w 1411575"/>
              <a:gd name="connsiteY6" fmla="*/ 18318480 h 18318480"/>
              <a:gd name="connsiteX7" fmla="*/ 17781 w 1411575"/>
              <a:gd name="connsiteY7" fmla="*/ 18318480 h 18318480"/>
              <a:gd name="connsiteX0" fmla="*/ 17781 w 1411575"/>
              <a:gd name="connsiteY0" fmla="*/ 18318480 h 18318480"/>
              <a:gd name="connsiteX1" fmla="*/ 13971 w 1411575"/>
              <a:gd name="connsiteY1" fmla="*/ 10101486 h 18318480"/>
              <a:gd name="connsiteX2" fmla="*/ 753768 w 1411575"/>
              <a:gd name="connsiteY2" fmla="*/ 9159240 h 18318480"/>
              <a:gd name="connsiteX3" fmla="*/ 1 w 1411575"/>
              <a:gd name="connsiteY3" fmla="*/ 8227154 h 18318480"/>
              <a:gd name="connsiteX4" fmla="*/ 17781 w 1411575"/>
              <a:gd name="connsiteY4" fmla="*/ 0 h 18318480"/>
              <a:gd name="connsiteX5" fmla="*/ 1411575 w 1411575"/>
              <a:gd name="connsiteY5" fmla="*/ 0 h 18318480"/>
              <a:gd name="connsiteX6" fmla="*/ 1411575 w 1411575"/>
              <a:gd name="connsiteY6" fmla="*/ 18318480 h 18318480"/>
              <a:gd name="connsiteX7" fmla="*/ 17781 w 1411575"/>
              <a:gd name="connsiteY7" fmla="*/ 18318480 h 1831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1575" h="18318480">
                <a:moveTo>
                  <a:pt x="17781" y="18318480"/>
                </a:moveTo>
                <a:cubicBezTo>
                  <a:pt x="16511" y="15579482"/>
                  <a:pt x="11212" y="10516745"/>
                  <a:pt x="13971" y="10101486"/>
                </a:cubicBezTo>
                <a:cubicBezTo>
                  <a:pt x="16730" y="9686227"/>
                  <a:pt x="756096" y="9829769"/>
                  <a:pt x="753768" y="9159240"/>
                </a:cubicBezTo>
                <a:cubicBezTo>
                  <a:pt x="751440" y="8488711"/>
                  <a:pt x="-1050" y="8627173"/>
                  <a:pt x="1" y="8227154"/>
                </a:cubicBezTo>
                <a:cubicBezTo>
                  <a:pt x="1052" y="7827135"/>
                  <a:pt x="11854" y="2763128"/>
                  <a:pt x="17781" y="0"/>
                </a:cubicBezTo>
                <a:lnTo>
                  <a:pt x="1411575" y="0"/>
                </a:lnTo>
                <a:lnTo>
                  <a:pt x="1411575" y="18318480"/>
                </a:lnTo>
                <a:lnTo>
                  <a:pt x="17781" y="183184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 descr="Icon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1CC13A34-CB36-468F-A270-0A5AB1B60F10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rgbClr val="A5A5A5">
                <a:shade val="45000"/>
                <a:satMod val="135000"/>
              </a:srgbClr>
              <a:prstClr val="white"/>
            </a:duotone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3041939"/>
            <a:ext cx="671408" cy="67140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086EFCD2-B6D3-4160-B543-A09463432D9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49" y="4482250"/>
            <a:ext cx="671408" cy="671408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324002F1-2D5A-495C-9212-948C88AFA7F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1760423"/>
            <a:ext cx="671408" cy="671408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AA248137-373B-4DF0-A54D-0352131BA05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401214"/>
            <a:ext cx="671408" cy="671408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65C423D7-E306-4B0D-B16F-F3BEE0B258D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5843277"/>
            <a:ext cx="671408" cy="671408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1055B3D3-3640-4C47-8D73-9AE6243A9C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9200" y="0"/>
            <a:ext cx="7162800" cy="804798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Results – Bland-Altman</a:t>
            </a:r>
            <a:endParaRPr lang="en-GB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AA2FDFB-E9B2-47BB-A847-1F7A24B9BC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46" y="2963893"/>
            <a:ext cx="4985398" cy="382143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859E859-AE1A-4AB0-9523-8D3AC5740A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005" y="804798"/>
            <a:ext cx="5036803" cy="382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7135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63638">
        <p159:morph option="byObject"/>
      </p:transition>
    </mc:Choice>
    <mc:Fallback xmlns="">
      <p:transition spd="med" advTm="163638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E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13F2522-9F7C-493D-B2B8-5D3307E1C45E}"/>
              </a:ext>
            </a:extLst>
          </p:cNvPr>
          <p:cNvGrpSpPr/>
          <p:nvPr/>
        </p:nvGrpSpPr>
        <p:grpSpPr>
          <a:xfrm>
            <a:off x="904926" y="4275792"/>
            <a:ext cx="1013301" cy="1013301"/>
            <a:chOff x="-1150282" y="4275792"/>
            <a:chExt cx="1013301" cy="101330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34C7640-AF74-4580-A029-F34E47A02BCF}"/>
                </a:ext>
              </a:extLst>
            </p:cNvPr>
            <p:cNvSpPr/>
            <p:nvPr/>
          </p:nvSpPr>
          <p:spPr>
            <a:xfrm>
              <a:off x="-1150282" y="4275792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B5985129-29DA-4117-B5E0-109C4A261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235" y="4482250"/>
              <a:ext cx="671408" cy="671408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C21BECA-0C08-46BC-A175-7955A1E07761}"/>
              </a:ext>
            </a:extLst>
          </p:cNvPr>
          <p:cNvGrpSpPr/>
          <p:nvPr/>
        </p:nvGrpSpPr>
        <p:grpSpPr>
          <a:xfrm>
            <a:off x="-1150282" y="1553738"/>
            <a:ext cx="1013301" cy="1013301"/>
            <a:chOff x="-1150282" y="1553738"/>
            <a:chExt cx="1013301" cy="101330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A4BFF14-567D-4E2A-884F-FC93C853DA29}"/>
                </a:ext>
              </a:extLst>
            </p:cNvPr>
            <p:cNvSpPr/>
            <p:nvPr/>
          </p:nvSpPr>
          <p:spPr>
            <a:xfrm>
              <a:off x="-1150282" y="1553738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C781AF6E-7B4F-4B40-A16D-869583786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1760423"/>
              <a:ext cx="671408" cy="67140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FD5192F-5207-4C25-AD5B-CB557FF785C4}"/>
              </a:ext>
            </a:extLst>
          </p:cNvPr>
          <p:cNvGrpSpPr/>
          <p:nvPr/>
        </p:nvGrpSpPr>
        <p:grpSpPr>
          <a:xfrm>
            <a:off x="-1150282" y="192711"/>
            <a:ext cx="1013301" cy="1013301"/>
            <a:chOff x="-1150282" y="192711"/>
            <a:chExt cx="1013301" cy="101330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AA93560-BFC1-439C-9D55-3E7D4DA6AE25}"/>
                </a:ext>
              </a:extLst>
            </p:cNvPr>
            <p:cNvSpPr/>
            <p:nvPr/>
          </p:nvSpPr>
          <p:spPr>
            <a:xfrm>
              <a:off x="-1150282" y="192711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CA6F4FFD-A691-4ACD-8EAF-70BE1F91E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401214"/>
              <a:ext cx="671408" cy="671408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2D9FEBE-1FB6-4327-A34B-FD939558F15F}"/>
              </a:ext>
            </a:extLst>
          </p:cNvPr>
          <p:cNvGrpSpPr/>
          <p:nvPr/>
        </p:nvGrpSpPr>
        <p:grpSpPr>
          <a:xfrm>
            <a:off x="-1150282" y="5636821"/>
            <a:ext cx="1013301" cy="1013301"/>
            <a:chOff x="-1150282" y="5636821"/>
            <a:chExt cx="1013301" cy="101330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BC665A2-0976-4B57-A9CE-E8D62EE686F0}"/>
                </a:ext>
              </a:extLst>
            </p:cNvPr>
            <p:cNvSpPr/>
            <p:nvPr/>
          </p:nvSpPr>
          <p:spPr>
            <a:xfrm>
              <a:off x="-1150282" y="5636821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8A3CF234-9C6A-47F3-8533-CA3C84EDC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5843277"/>
              <a:ext cx="671408" cy="67140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877FE3-5F4A-470A-A0DB-E6E601A63D10}"/>
              </a:ext>
            </a:extLst>
          </p:cNvPr>
          <p:cNvGrpSpPr/>
          <p:nvPr/>
        </p:nvGrpSpPr>
        <p:grpSpPr>
          <a:xfrm>
            <a:off x="-1150282" y="2922349"/>
            <a:ext cx="1013301" cy="1013301"/>
            <a:chOff x="-1150282" y="2914765"/>
            <a:chExt cx="1013301" cy="1013301"/>
          </a:xfrm>
          <a:solidFill>
            <a:schemeClr val="bg1"/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5472425-E5B1-4E9A-8492-39BC64343F59}"/>
                </a:ext>
              </a:extLst>
            </p:cNvPr>
            <p:cNvSpPr/>
            <p:nvPr/>
          </p:nvSpPr>
          <p:spPr>
            <a:xfrm>
              <a:off x="-1150282" y="2914765"/>
              <a:ext cx="1013301" cy="101330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735A41F5-B9C5-4D1B-A071-09C39CBB5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3041939"/>
              <a:ext cx="671408" cy="671408"/>
            </a:xfrm>
            <a:prstGeom prst="rect">
              <a:avLst/>
            </a:prstGeom>
            <a:grpFill/>
          </p:spPr>
        </p:pic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510F97B-3C83-4CE3-BA4A-085DEC86B3DC}"/>
              </a:ext>
            </a:extLst>
          </p:cNvPr>
          <p:cNvSpPr/>
          <p:nvPr/>
        </p:nvSpPr>
        <p:spPr>
          <a:xfrm rot="10800000">
            <a:off x="1" y="-4364429"/>
            <a:ext cx="1411575" cy="18318480"/>
          </a:xfrm>
          <a:custGeom>
            <a:avLst/>
            <a:gdLst>
              <a:gd name="connsiteX0" fmla="*/ 0 w 1393794"/>
              <a:gd name="connsiteY0" fmla="*/ 18318480 h 18318480"/>
              <a:gd name="connsiteX1" fmla="*/ 0 w 1393794"/>
              <a:gd name="connsiteY1" fmla="*/ 10359296 h 18318480"/>
              <a:gd name="connsiteX2" fmla="*/ 739797 w 1393794"/>
              <a:gd name="connsiteY2" fmla="*/ 9159240 h 18318480"/>
              <a:gd name="connsiteX3" fmla="*/ 0 w 1393794"/>
              <a:gd name="connsiteY3" fmla="*/ 7959184 h 18318480"/>
              <a:gd name="connsiteX4" fmla="*/ 0 w 1393794"/>
              <a:gd name="connsiteY4" fmla="*/ 0 h 18318480"/>
              <a:gd name="connsiteX5" fmla="*/ 1393794 w 1393794"/>
              <a:gd name="connsiteY5" fmla="*/ 0 h 18318480"/>
              <a:gd name="connsiteX6" fmla="*/ 1393794 w 1393794"/>
              <a:gd name="connsiteY6" fmla="*/ 18318480 h 18318480"/>
              <a:gd name="connsiteX0" fmla="*/ 0 w 1393794"/>
              <a:gd name="connsiteY0" fmla="*/ 18318480 h 18318480"/>
              <a:gd name="connsiteX1" fmla="*/ 0 w 1393794"/>
              <a:gd name="connsiteY1" fmla="*/ 10359296 h 18318480"/>
              <a:gd name="connsiteX2" fmla="*/ 739797 w 1393794"/>
              <a:gd name="connsiteY2" fmla="*/ 9159240 h 18318480"/>
              <a:gd name="connsiteX3" fmla="*/ 0 w 1393794"/>
              <a:gd name="connsiteY3" fmla="*/ 7959184 h 18318480"/>
              <a:gd name="connsiteX4" fmla="*/ 0 w 1393794"/>
              <a:gd name="connsiteY4" fmla="*/ 0 h 18318480"/>
              <a:gd name="connsiteX5" fmla="*/ 1393794 w 1393794"/>
              <a:gd name="connsiteY5" fmla="*/ 0 h 18318480"/>
              <a:gd name="connsiteX6" fmla="*/ 1393794 w 1393794"/>
              <a:gd name="connsiteY6" fmla="*/ 18318480 h 18318480"/>
              <a:gd name="connsiteX7" fmla="*/ 0 w 1393794"/>
              <a:gd name="connsiteY7" fmla="*/ 18318480 h 18318480"/>
              <a:gd name="connsiteX0" fmla="*/ 0 w 1393794"/>
              <a:gd name="connsiteY0" fmla="*/ 18318480 h 18318480"/>
              <a:gd name="connsiteX1" fmla="*/ 0 w 1393794"/>
              <a:gd name="connsiteY1" fmla="*/ 10359296 h 18318480"/>
              <a:gd name="connsiteX2" fmla="*/ 739797 w 1393794"/>
              <a:gd name="connsiteY2" fmla="*/ 9159240 h 18318480"/>
              <a:gd name="connsiteX3" fmla="*/ 0 w 1393794"/>
              <a:gd name="connsiteY3" fmla="*/ 7959184 h 18318480"/>
              <a:gd name="connsiteX4" fmla="*/ 0 w 1393794"/>
              <a:gd name="connsiteY4" fmla="*/ 0 h 18318480"/>
              <a:gd name="connsiteX5" fmla="*/ 1393794 w 1393794"/>
              <a:gd name="connsiteY5" fmla="*/ 0 h 18318480"/>
              <a:gd name="connsiteX6" fmla="*/ 1393794 w 1393794"/>
              <a:gd name="connsiteY6" fmla="*/ 18318480 h 18318480"/>
              <a:gd name="connsiteX7" fmla="*/ 0 w 139379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35929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3417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3417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3417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2909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29096 h 18318480"/>
              <a:gd name="connsiteX2" fmla="*/ 757577 w 1411574"/>
              <a:gd name="connsiteY2" fmla="*/ 9159240 h 18318480"/>
              <a:gd name="connsiteX3" fmla="*/ 0 w 1411574"/>
              <a:gd name="connsiteY3" fmla="*/ 828430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29096 h 18318480"/>
              <a:gd name="connsiteX2" fmla="*/ 753767 w 1411574"/>
              <a:gd name="connsiteY2" fmla="*/ 9159240 h 18318480"/>
              <a:gd name="connsiteX3" fmla="*/ 0 w 1411574"/>
              <a:gd name="connsiteY3" fmla="*/ 828430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116726 h 18318480"/>
              <a:gd name="connsiteX2" fmla="*/ 753767 w 1411574"/>
              <a:gd name="connsiteY2" fmla="*/ 9159240 h 18318480"/>
              <a:gd name="connsiteX3" fmla="*/ 0 w 1411574"/>
              <a:gd name="connsiteY3" fmla="*/ 828430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116726 h 18318480"/>
              <a:gd name="connsiteX2" fmla="*/ 753767 w 1411574"/>
              <a:gd name="connsiteY2" fmla="*/ 9159240 h 18318480"/>
              <a:gd name="connsiteX3" fmla="*/ 0 w 1411574"/>
              <a:gd name="connsiteY3" fmla="*/ 820429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116726 h 18318480"/>
              <a:gd name="connsiteX2" fmla="*/ 753767 w 1411574"/>
              <a:gd name="connsiteY2" fmla="*/ 9159240 h 18318480"/>
              <a:gd name="connsiteX3" fmla="*/ 0 w 1411574"/>
              <a:gd name="connsiteY3" fmla="*/ 820429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0429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2715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2715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2715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1 w 1411575"/>
              <a:gd name="connsiteY0" fmla="*/ 18318480 h 18318480"/>
              <a:gd name="connsiteX1" fmla="*/ 13971 w 1411575"/>
              <a:gd name="connsiteY1" fmla="*/ 10101486 h 18318480"/>
              <a:gd name="connsiteX2" fmla="*/ 753768 w 1411575"/>
              <a:gd name="connsiteY2" fmla="*/ 9159240 h 18318480"/>
              <a:gd name="connsiteX3" fmla="*/ 1 w 1411575"/>
              <a:gd name="connsiteY3" fmla="*/ 8227154 h 18318480"/>
              <a:gd name="connsiteX4" fmla="*/ 17781 w 1411575"/>
              <a:gd name="connsiteY4" fmla="*/ 0 h 18318480"/>
              <a:gd name="connsiteX5" fmla="*/ 1411575 w 1411575"/>
              <a:gd name="connsiteY5" fmla="*/ 0 h 18318480"/>
              <a:gd name="connsiteX6" fmla="*/ 1411575 w 1411575"/>
              <a:gd name="connsiteY6" fmla="*/ 18318480 h 18318480"/>
              <a:gd name="connsiteX7" fmla="*/ 17781 w 1411575"/>
              <a:gd name="connsiteY7" fmla="*/ 18318480 h 18318480"/>
              <a:gd name="connsiteX0" fmla="*/ 17781 w 1411575"/>
              <a:gd name="connsiteY0" fmla="*/ 18318480 h 18318480"/>
              <a:gd name="connsiteX1" fmla="*/ 13971 w 1411575"/>
              <a:gd name="connsiteY1" fmla="*/ 10101486 h 18318480"/>
              <a:gd name="connsiteX2" fmla="*/ 753768 w 1411575"/>
              <a:gd name="connsiteY2" fmla="*/ 9159240 h 18318480"/>
              <a:gd name="connsiteX3" fmla="*/ 1 w 1411575"/>
              <a:gd name="connsiteY3" fmla="*/ 8227154 h 18318480"/>
              <a:gd name="connsiteX4" fmla="*/ 17781 w 1411575"/>
              <a:gd name="connsiteY4" fmla="*/ 0 h 18318480"/>
              <a:gd name="connsiteX5" fmla="*/ 1411575 w 1411575"/>
              <a:gd name="connsiteY5" fmla="*/ 0 h 18318480"/>
              <a:gd name="connsiteX6" fmla="*/ 1411575 w 1411575"/>
              <a:gd name="connsiteY6" fmla="*/ 18318480 h 18318480"/>
              <a:gd name="connsiteX7" fmla="*/ 17781 w 1411575"/>
              <a:gd name="connsiteY7" fmla="*/ 18318480 h 18318480"/>
              <a:gd name="connsiteX0" fmla="*/ 17781 w 1411575"/>
              <a:gd name="connsiteY0" fmla="*/ 18318480 h 18318480"/>
              <a:gd name="connsiteX1" fmla="*/ 13971 w 1411575"/>
              <a:gd name="connsiteY1" fmla="*/ 10101486 h 18318480"/>
              <a:gd name="connsiteX2" fmla="*/ 753768 w 1411575"/>
              <a:gd name="connsiteY2" fmla="*/ 9159240 h 18318480"/>
              <a:gd name="connsiteX3" fmla="*/ 1 w 1411575"/>
              <a:gd name="connsiteY3" fmla="*/ 8227154 h 18318480"/>
              <a:gd name="connsiteX4" fmla="*/ 17781 w 1411575"/>
              <a:gd name="connsiteY4" fmla="*/ 0 h 18318480"/>
              <a:gd name="connsiteX5" fmla="*/ 1411575 w 1411575"/>
              <a:gd name="connsiteY5" fmla="*/ 0 h 18318480"/>
              <a:gd name="connsiteX6" fmla="*/ 1411575 w 1411575"/>
              <a:gd name="connsiteY6" fmla="*/ 18318480 h 18318480"/>
              <a:gd name="connsiteX7" fmla="*/ 17781 w 1411575"/>
              <a:gd name="connsiteY7" fmla="*/ 18318480 h 1831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1575" h="18318480">
                <a:moveTo>
                  <a:pt x="17781" y="18318480"/>
                </a:moveTo>
                <a:cubicBezTo>
                  <a:pt x="16511" y="15579482"/>
                  <a:pt x="11212" y="10516745"/>
                  <a:pt x="13971" y="10101486"/>
                </a:cubicBezTo>
                <a:cubicBezTo>
                  <a:pt x="16730" y="9686227"/>
                  <a:pt x="756096" y="9829769"/>
                  <a:pt x="753768" y="9159240"/>
                </a:cubicBezTo>
                <a:cubicBezTo>
                  <a:pt x="751440" y="8488711"/>
                  <a:pt x="-1050" y="8627173"/>
                  <a:pt x="1" y="8227154"/>
                </a:cubicBezTo>
                <a:cubicBezTo>
                  <a:pt x="1052" y="7827135"/>
                  <a:pt x="11854" y="2763128"/>
                  <a:pt x="17781" y="0"/>
                </a:cubicBezTo>
                <a:lnTo>
                  <a:pt x="1411575" y="0"/>
                </a:lnTo>
                <a:lnTo>
                  <a:pt x="1411575" y="18318480"/>
                </a:lnTo>
                <a:lnTo>
                  <a:pt x="17781" y="183184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 descr="Icon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91F10684-264D-4384-9B0C-0103A5EE7F00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rgbClr val="A5A5A5">
                <a:shade val="45000"/>
                <a:satMod val="135000"/>
              </a:srgb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3041939"/>
            <a:ext cx="671408" cy="67140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1482A0AA-7C33-40EC-A6C4-0E0B18BC477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49" y="4482250"/>
            <a:ext cx="671408" cy="671408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85B1E251-44FB-43DF-81B9-76E1B3C66AB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1760423"/>
            <a:ext cx="671408" cy="671408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2D1BCD9D-4DEF-492B-834A-D51912D1B7F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401214"/>
            <a:ext cx="671408" cy="671408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6A4949FD-4D52-404A-A666-F30C05A0D51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5843277"/>
            <a:ext cx="671408" cy="671408"/>
          </a:xfrm>
          <a:prstGeom prst="rect">
            <a:avLst/>
          </a:prstGeom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31C11CAC-2303-47ED-B725-68FCCB1205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0140" y="0"/>
            <a:ext cx="4191860" cy="804798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Key Take-Away</a:t>
            </a:r>
            <a:endParaRPr lang="en-GB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EE6ADEDF-5A1A-48F8-8420-C699CE3C8305}"/>
              </a:ext>
            </a:extLst>
          </p:cNvPr>
          <p:cNvSpPr txBox="1">
            <a:spLocks/>
          </p:cNvSpPr>
          <p:nvPr/>
        </p:nvSpPr>
        <p:spPr>
          <a:xfrm>
            <a:off x="1492230" y="288408"/>
            <a:ext cx="7782078" cy="14526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i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Main Research Question: </a:t>
            </a:r>
          </a:p>
          <a:p>
            <a:pPr algn="l"/>
            <a:endParaRPr lang="en-GB" sz="2400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  <a:p>
            <a:pPr algn="l"/>
            <a:r>
              <a:rPr lang="en-GB" sz="240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Null Hypothesis (No Significant Difference)           between 4 vs 8 Cameras. 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3C4540AD-CD40-45D2-BFCF-781D04083A5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269" y="1205798"/>
            <a:ext cx="976669" cy="976669"/>
          </a:xfrm>
          <a:prstGeom prst="rect">
            <a:avLst/>
          </a:prstGeom>
        </p:spPr>
      </p:pic>
      <p:sp>
        <p:nvSpPr>
          <p:cNvPr id="62" name="Title 1">
            <a:extLst>
              <a:ext uri="{FF2B5EF4-FFF2-40B4-BE49-F238E27FC236}">
                <a16:creationId xmlns:a16="http://schemas.microsoft.com/office/drawing/2014/main" id="{7D54E584-33A3-4633-91C8-D93A795255C4}"/>
              </a:ext>
            </a:extLst>
          </p:cNvPr>
          <p:cNvSpPr txBox="1">
            <a:spLocks/>
          </p:cNvSpPr>
          <p:nvPr/>
        </p:nvSpPr>
        <p:spPr>
          <a:xfrm>
            <a:off x="2089173" y="2483023"/>
            <a:ext cx="7782078" cy="14526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i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Secondary Research Question:</a:t>
            </a:r>
          </a:p>
          <a:p>
            <a:pPr algn="l"/>
            <a:endParaRPr lang="en-GB" sz="2400" b="1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  <a:p>
            <a:pPr algn="l"/>
            <a:r>
              <a:rPr lang="en-GB" sz="240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Can 4 Cameras be a replaceable tool for all practitioners?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51616E9F-D02F-4156-9E53-FC319E2E8BC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854" y="2304623"/>
            <a:ext cx="1452627" cy="1452627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2BE7B581-BFD7-4CC1-83F4-D6277E2342A8}"/>
              </a:ext>
            </a:extLst>
          </p:cNvPr>
          <p:cNvSpPr txBox="1"/>
          <p:nvPr/>
        </p:nvSpPr>
        <p:spPr>
          <a:xfrm>
            <a:off x="3995715" y="4077473"/>
            <a:ext cx="4662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Seen accurate and valid data to suggest </a:t>
            </a: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Yes</a:t>
            </a:r>
            <a:r>
              <a:rPr lang="en-GB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… </a:t>
            </a:r>
          </a:p>
          <a:p>
            <a:pPr marL="285750" indent="-285750">
              <a:buFontTx/>
              <a:buChar char="-"/>
            </a:pP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Works</a:t>
            </a:r>
            <a:r>
              <a:rPr lang="en-GB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a </a:t>
            </a: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real-world example</a:t>
            </a:r>
            <a:r>
              <a:rPr lang="en-GB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…</a:t>
            </a: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More “data” is required to provide 100%: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7C7EA57-45EB-4B03-AFE0-F33C64F6D3EC}"/>
              </a:ext>
            </a:extLst>
          </p:cNvPr>
          <p:cNvSpPr txBox="1"/>
          <p:nvPr/>
        </p:nvSpPr>
        <p:spPr>
          <a:xfrm>
            <a:off x="9014826" y="5404807"/>
            <a:ext cx="27289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1400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Different Pitch Types?</a:t>
            </a:r>
          </a:p>
          <a:p>
            <a:pPr marL="285750" indent="-285750">
              <a:buFontTx/>
              <a:buChar char="-"/>
            </a:pPr>
            <a:r>
              <a:rPr lang="en-GB" sz="1400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Lefty/Righty?</a:t>
            </a:r>
          </a:p>
          <a:p>
            <a:pPr marL="285750" indent="-285750">
              <a:buFontTx/>
              <a:buChar char="-"/>
            </a:pPr>
            <a:r>
              <a:rPr lang="en-GB" sz="1400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Lab Settings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506EF8C9-A1D5-47DD-BCF1-22B62D54AF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707" y="5214566"/>
            <a:ext cx="1474176" cy="1474176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7E160FAD-CF87-4DC0-ADAE-BE0926D0E71B}"/>
              </a:ext>
            </a:extLst>
          </p:cNvPr>
          <p:cNvSpPr txBox="1"/>
          <p:nvPr/>
        </p:nvSpPr>
        <p:spPr>
          <a:xfrm>
            <a:off x="4157229" y="5809163"/>
            <a:ext cx="10926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Not long to go to ensure 100%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19D4C927-F9E8-43F0-87AF-2E907CB5C6B6}"/>
              </a:ext>
            </a:extLst>
          </p:cNvPr>
          <p:cNvCxnSpPr>
            <a:cxnSpLocks/>
          </p:cNvCxnSpPr>
          <p:nvPr/>
        </p:nvCxnSpPr>
        <p:spPr>
          <a:xfrm flipH="1" flipV="1">
            <a:off x="3286883" y="6066692"/>
            <a:ext cx="870346" cy="219525"/>
          </a:xfrm>
          <a:prstGeom prst="straightConnector1">
            <a:avLst/>
          </a:prstGeom>
          <a:ln w="57150">
            <a:solidFill>
              <a:srgbClr val="F064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72982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3557">
        <p159:morph option="byObject"/>
      </p:transition>
    </mc:Choice>
    <mc:Fallback xmlns="">
      <p:transition spd="med" advTm="135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7" grpId="0"/>
      <p:bldP spid="68" grpId="0"/>
      <p:bldP spid="7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A2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CC85D32-1885-49FB-A656-40E7F97DACDA}"/>
              </a:ext>
            </a:extLst>
          </p:cNvPr>
          <p:cNvGrpSpPr/>
          <p:nvPr/>
        </p:nvGrpSpPr>
        <p:grpSpPr>
          <a:xfrm>
            <a:off x="-1150282" y="4275792"/>
            <a:ext cx="1013301" cy="1013301"/>
            <a:chOff x="-1150282" y="4275792"/>
            <a:chExt cx="1013301" cy="101330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3E1C25F-FCB5-4C6B-9907-72CA4D96CB48}"/>
                </a:ext>
              </a:extLst>
            </p:cNvPr>
            <p:cNvSpPr/>
            <p:nvPr/>
          </p:nvSpPr>
          <p:spPr>
            <a:xfrm>
              <a:off x="-1150282" y="4275792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BE8850D5-88FD-403C-8349-8DC48A91F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235" y="4482250"/>
              <a:ext cx="671408" cy="671408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536D522-52B1-40DE-AA34-659A7EADA136}"/>
              </a:ext>
            </a:extLst>
          </p:cNvPr>
          <p:cNvGrpSpPr/>
          <p:nvPr/>
        </p:nvGrpSpPr>
        <p:grpSpPr>
          <a:xfrm>
            <a:off x="-1150282" y="1553738"/>
            <a:ext cx="1013301" cy="1013301"/>
            <a:chOff x="-1150282" y="1553738"/>
            <a:chExt cx="1013301" cy="101330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FD10496-EB41-480A-A92A-1E6148242E3E}"/>
                </a:ext>
              </a:extLst>
            </p:cNvPr>
            <p:cNvSpPr/>
            <p:nvPr/>
          </p:nvSpPr>
          <p:spPr>
            <a:xfrm>
              <a:off x="-1150282" y="1553738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F60391DF-2172-49C2-96DC-BB09B010B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1760423"/>
              <a:ext cx="671408" cy="67140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4E95643-7A68-4C29-8441-4D3D31838661}"/>
              </a:ext>
            </a:extLst>
          </p:cNvPr>
          <p:cNvGrpSpPr/>
          <p:nvPr/>
        </p:nvGrpSpPr>
        <p:grpSpPr>
          <a:xfrm>
            <a:off x="-1150282" y="192711"/>
            <a:ext cx="1013301" cy="1013301"/>
            <a:chOff x="-1150282" y="192711"/>
            <a:chExt cx="1013301" cy="101330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B649A5F-D4B4-4FE5-ABEA-8F71CFDD6366}"/>
                </a:ext>
              </a:extLst>
            </p:cNvPr>
            <p:cNvSpPr/>
            <p:nvPr/>
          </p:nvSpPr>
          <p:spPr>
            <a:xfrm>
              <a:off x="-1150282" y="192711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48009F3B-4ADF-4D62-97F5-79B0B4A39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401214"/>
              <a:ext cx="671408" cy="671408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24C83E0-D2C4-406B-89FF-ACCD4CBCF301}"/>
              </a:ext>
            </a:extLst>
          </p:cNvPr>
          <p:cNvGrpSpPr/>
          <p:nvPr/>
        </p:nvGrpSpPr>
        <p:grpSpPr>
          <a:xfrm>
            <a:off x="828989" y="5636821"/>
            <a:ext cx="1013301" cy="1013301"/>
            <a:chOff x="-1150282" y="5636821"/>
            <a:chExt cx="1013301" cy="101330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A835E5B-BEB9-413B-9DD5-B6F649CBCF82}"/>
                </a:ext>
              </a:extLst>
            </p:cNvPr>
            <p:cNvSpPr/>
            <p:nvPr/>
          </p:nvSpPr>
          <p:spPr>
            <a:xfrm>
              <a:off x="-1150282" y="5636821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248924AE-0BB5-438A-85B9-4B06D879E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5843277"/>
              <a:ext cx="671408" cy="67140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7021A7D-1146-4BEA-B4B3-59C4897CB5D2}"/>
              </a:ext>
            </a:extLst>
          </p:cNvPr>
          <p:cNvGrpSpPr/>
          <p:nvPr/>
        </p:nvGrpSpPr>
        <p:grpSpPr>
          <a:xfrm>
            <a:off x="-1150282" y="2922349"/>
            <a:ext cx="1013301" cy="1013301"/>
            <a:chOff x="-1150282" y="2914765"/>
            <a:chExt cx="1013301" cy="1013301"/>
          </a:xfrm>
          <a:solidFill>
            <a:schemeClr val="bg1"/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9854777-6B17-4F3F-8EB7-41943F06158C}"/>
                </a:ext>
              </a:extLst>
            </p:cNvPr>
            <p:cNvSpPr/>
            <p:nvPr/>
          </p:nvSpPr>
          <p:spPr>
            <a:xfrm>
              <a:off x="-1150282" y="2914765"/>
              <a:ext cx="1013301" cy="101330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616C71E9-A409-4305-B77B-8895AD29D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3041939"/>
              <a:ext cx="671408" cy="671408"/>
            </a:xfrm>
            <a:prstGeom prst="rect">
              <a:avLst/>
            </a:prstGeom>
            <a:grpFill/>
          </p:spPr>
        </p:pic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F94E17B-5EAA-44E6-81C5-34F4DE6CED6B}"/>
              </a:ext>
            </a:extLst>
          </p:cNvPr>
          <p:cNvSpPr/>
          <p:nvPr/>
        </p:nvSpPr>
        <p:spPr>
          <a:xfrm rot="10800000">
            <a:off x="1" y="-3021766"/>
            <a:ext cx="1411575" cy="18318480"/>
          </a:xfrm>
          <a:custGeom>
            <a:avLst/>
            <a:gdLst>
              <a:gd name="connsiteX0" fmla="*/ 0 w 1393794"/>
              <a:gd name="connsiteY0" fmla="*/ 18318480 h 18318480"/>
              <a:gd name="connsiteX1" fmla="*/ 0 w 1393794"/>
              <a:gd name="connsiteY1" fmla="*/ 10359296 h 18318480"/>
              <a:gd name="connsiteX2" fmla="*/ 739797 w 1393794"/>
              <a:gd name="connsiteY2" fmla="*/ 9159240 h 18318480"/>
              <a:gd name="connsiteX3" fmla="*/ 0 w 1393794"/>
              <a:gd name="connsiteY3" fmla="*/ 7959184 h 18318480"/>
              <a:gd name="connsiteX4" fmla="*/ 0 w 1393794"/>
              <a:gd name="connsiteY4" fmla="*/ 0 h 18318480"/>
              <a:gd name="connsiteX5" fmla="*/ 1393794 w 1393794"/>
              <a:gd name="connsiteY5" fmla="*/ 0 h 18318480"/>
              <a:gd name="connsiteX6" fmla="*/ 1393794 w 1393794"/>
              <a:gd name="connsiteY6" fmla="*/ 18318480 h 18318480"/>
              <a:gd name="connsiteX0" fmla="*/ 0 w 1393794"/>
              <a:gd name="connsiteY0" fmla="*/ 18318480 h 18318480"/>
              <a:gd name="connsiteX1" fmla="*/ 0 w 1393794"/>
              <a:gd name="connsiteY1" fmla="*/ 10359296 h 18318480"/>
              <a:gd name="connsiteX2" fmla="*/ 739797 w 1393794"/>
              <a:gd name="connsiteY2" fmla="*/ 9159240 h 18318480"/>
              <a:gd name="connsiteX3" fmla="*/ 0 w 1393794"/>
              <a:gd name="connsiteY3" fmla="*/ 7959184 h 18318480"/>
              <a:gd name="connsiteX4" fmla="*/ 0 w 1393794"/>
              <a:gd name="connsiteY4" fmla="*/ 0 h 18318480"/>
              <a:gd name="connsiteX5" fmla="*/ 1393794 w 1393794"/>
              <a:gd name="connsiteY5" fmla="*/ 0 h 18318480"/>
              <a:gd name="connsiteX6" fmla="*/ 1393794 w 1393794"/>
              <a:gd name="connsiteY6" fmla="*/ 18318480 h 18318480"/>
              <a:gd name="connsiteX7" fmla="*/ 0 w 1393794"/>
              <a:gd name="connsiteY7" fmla="*/ 18318480 h 18318480"/>
              <a:gd name="connsiteX0" fmla="*/ 0 w 1393794"/>
              <a:gd name="connsiteY0" fmla="*/ 18318480 h 18318480"/>
              <a:gd name="connsiteX1" fmla="*/ 0 w 1393794"/>
              <a:gd name="connsiteY1" fmla="*/ 10359296 h 18318480"/>
              <a:gd name="connsiteX2" fmla="*/ 739797 w 1393794"/>
              <a:gd name="connsiteY2" fmla="*/ 9159240 h 18318480"/>
              <a:gd name="connsiteX3" fmla="*/ 0 w 1393794"/>
              <a:gd name="connsiteY3" fmla="*/ 7959184 h 18318480"/>
              <a:gd name="connsiteX4" fmla="*/ 0 w 1393794"/>
              <a:gd name="connsiteY4" fmla="*/ 0 h 18318480"/>
              <a:gd name="connsiteX5" fmla="*/ 1393794 w 1393794"/>
              <a:gd name="connsiteY5" fmla="*/ 0 h 18318480"/>
              <a:gd name="connsiteX6" fmla="*/ 1393794 w 1393794"/>
              <a:gd name="connsiteY6" fmla="*/ 18318480 h 18318480"/>
              <a:gd name="connsiteX7" fmla="*/ 0 w 139379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35929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3417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3417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3417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2909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29096 h 18318480"/>
              <a:gd name="connsiteX2" fmla="*/ 757577 w 1411574"/>
              <a:gd name="connsiteY2" fmla="*/ 9159240 h 18318480"/>
              <a:gd name="connsiteX3" fmla="*/ 0 w 1411574"/>
              <a:gd name="connsiteY3" fmla="*/ 828430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29096 h 18318480"/>
              <a:gd name="connsiteX2" fmla="*/ 753767 w 1411574"/>
              <a:gd name="connsiteY2" fmla="*/ 9159240 h 18318480"/>
              <a:gd name="connsiteX3" fmla="*/ 0 w 1411574"/>
              <a:gd name="connsiteY3" fmla="*/ 828430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116726 h 18318480"/>
              <a:gd name="connsiteX2" fmla="*/ 753767 w 1411574"/>
              <a:gd name="connsiteY2" fmla="*/ 9159240 h 18318480"/>
              <a:gd name="connsiteX3" fmla="*/ 0 w 1411574"/>
              <a:gd name="connsiteY3" fmla="*/ 828430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116726 h 18318480"/>
              <a:gd name="connsiteX2" fmla="*/ 753767 w 1411574"/>
              <a:gd name="connsiteY2" fmla="*/ 9159240 h 18318480"/>
              <a:gd name="connsiteX3" fmla="*/ 0 w 1411574"/>
              <a:gd name="connsiteY3" fmla="*/ 820429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116726 h 18318480"/>
              <a:gd name="connsiteX2" fmla="*/ 753767 w 1411574"/>
              <a:gd name="connsiteY2" fmla="*/ 9159240 h 18318480"/>
              <a:gd name="connsiteX3" fmla="*/ 0 w 1411574"/>
              <a:gd name="connsiteY3" fmla="*/ 820429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0429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2715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2715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2715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1 w 1411575"/>
              <a:gd name="connsiteY0" fmla="*/ 18318480 h 18318480"/>
              <a:gd name="connsiteX1" fmla="*/ 13971 w 1411575"/>
              <a:gd name="connsiteY1" fmla="*/ 10101486 h 18318480"/>
              <a:gd name="connsiteX2" fmla="*/ 753768 w 1411575"/>
              <a:gd name="connsiteY2" fmla="*/ 9159240 h 18318480"/>
              <a:gd name="connsiteX3" fmla="*/ 1 w 1411575"/>
              <a:gd name="connsiteY3" fmla="*/ 8227154 h 18318480"/>
              <a:gd name="connsiteX4" fmla="*/ 17781 w 1411575"/>
              <a:gd name="connsiteY4" fmla="*/ 0 h 18318480"/>
              <a:gd name="connsiteX5" fmla="*/ 1411575 w 1411575"/>
              <a:gd name="connsiteY5" fmla="*/ 0 h 18318480"/>
              <a:gd name="connsiteX6" fmla="*/ 1411575 w 1411575"/>
              <a:gd name="connsiteY6" fmla="*/ 18318480 h 18318480"/>
              <a:gd name="connsiteX7" fmla="*/ 17781 w 1411575"/>
              <a:gd name="connsiteY7" fmla="*/ 18318480 h 18318480"/>
              <a:gd name="connsiteX0" fmla="*/ 17781 w 1411575"/>
              <a:gd name="connsiteY0" fmla="*/ 18318480 h 18318480"/>
              <a:gd name="connsiteX1" fmla="*/ 13971 w 1411575"/>
              <a:gd name="connsiteY1" fmla="*/ 10101486 h 18318480"/>
              <a:gd name="connsiteX2" fmla="*/ 753768 w 1411575"/>
              <a:gd name="connsiteY2" fmla="*/ 9159240 h 18318480"/>
              <a:gd name="connsiteX3" fmla="*/ 1 w 1411575"/>
              <a:gd name="connsiteY3" fmla="*/ 8227154 h 18318480"/>
              <a:gd name="connsiteX4" fmla="*/ 17781 w 1411575"/>
              <a:gd name="connsiteY4" fmla="*/ 0 h 18318480"/>
              <a:gd name="connsiteX5" fmla="*/ 1411575 w 1411575"/>
              <a:gd name="connsiteY5" fmla="*/ 0 h 18318480"/>
              <a:gd name="connsiteX6" fmla="*/ 1411575 w 1411575"/>
              <a:gd name="connsiteY6" fmla="*/ 18318480 h 18318480"/>
              <a:gd name="connsiteX7" fmla="*/ 17781 w 1411575"/>
              <a:gd name="connsiteY7" fmla="*/ 18318480 h 18318480"/>
              <a:gd name="connsiteX0" fmla="*/ 17781 w 1411575"/>
              <a:gd name="connsiteY0" fmla="*/ 18318480 h 18318480"/>
              <a:gd name="connsiteX1" fmla="*/ 13971 w 1411575"/>
              <a:gd name="connsiteY1" fmla="*/ 10101486 h 18318480"/>
              <a:gd name="connsiteX2" fmla="*/ 753768 w 1411575"/>
              <a:gd name="connsiteY2" fmla="*/ 9159240 h 18318480"/>
              <a:gd name="connsiteX3" fmla="*/ 1 w 1411575"/>
              <a:gd name="connsiteY3" fmla="*/ 8227154 h 18318480"/>
              <a:gd name="connsiteX4" fmla="*/ 17781 w 1411575"/>
              <a:gd name="connsiteY4" fmla="*/ 0 h 18318480"/>
              <a:gd name="connsiteX5" fmla="*/ 1411575 w 1411575"/>
              <a:gd name="connsiteY5" fmla="*/ 0 h 18318480"/>
              <a:gd name="connsiteX6" fmla="*/ 1411575 w 1411575"/>
              <a:gd name="connsiteY6" fmla="*/ 18318480 h 18318480"/>
              <a:gd name="connsiteX7" fmla="*/ 17781 w 1411575"/>
              <a:gd name="connsiteY7" fmla="*/ 18318480 h 1831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1575" h="18318480">
                <a:moveTo>
                  <a:pt x="17781" y="18318480"/>
                </a:moveTo>
                <a:cubicBezTo>
                  <a:pt x="16511" y="15579482"/>
                  <a:pt x="11212" y="10516745"/>
                  <a:pt x="13971" y="10101486"/>
                </a:cubicBezTo>
                <a:cubicBezTo>
                  <a:pt x="16730" y="9686227"/>
                  <a:pt x="756096" y="9829769"/>
                  <a:pt x="753768" y="9159240"/>
                </a:cubicBezTo>
                <a:cubicBezTo>
                  <a:pt x="751440" y="8488711"/>
                  <a:pt x="-1050" y="8627173"/>
                  <a:pt x="1" y="8227154"/>
                </a:cubicBezTo>
                <a:cubicBezTo>
                  <a:pt x="1052" y="7827135"/>
                  <a:pt x="11854" y="2763128"/>
                  <a:pt x="17781" y="0"/>
                </a:cubicBezTo>
                <a:lnTo>
                  <a:pt x="1411575" y="0"/>
                </a:lnTo>
                <a:lnTo>
                  <a:pt x="1411575" y="18318480"/>
                </a:lnTo>
                <a:lnTo>
                  <a:pt x="17781" y="183184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pic>
        <p:nvPicPr>
          <p:cNvPr id="20" name="Picture 19" descr="Icon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0D69C372-ABA1-4586-A7CF-7F8D2ADC8A99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rgbClr val="A5A5A5">
                <a:shade val="45000"/>
                <a:satMod val="135000"/>
              </a:srgb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3041939"/>
            <a:ext cx="671408" cy="67140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98B2E7E4-E98F-4293-8A25-BFF3298CC20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49" y="4482250"/>
            <a:ext cx="671408" cy="671408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2489DBE7-25DB-44B2-8C69-80E98F3FCA3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1760423"/>
            <a:ext cx="671408" cy="671408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9C7FE96C-B1DB-42B9-9C82-C69E3E2B339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401214"/>
            <a:ext cx="671408" cy="671408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F1F2AE95-6EE4-4C80-887F-52DC6392A64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5843277"/>
            <a:ext cx="671408" cy="671408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07526F15-5345-4C78-949C-B9F18BE3A4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54096" y="0"/>
            <a:ext cx="4737904" cy="804798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Future Timeline</a:t>
            </a:r>
            <a:endParaRPr lang="en-GB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A93921A-BB86-483B-A26F-47CB1A310FD4}"/>
              </a:ext>
            </a:extLst>
          </p:cNvPr>
          <p:cNvCxnSpPr>
            <a:cxnSpLocks/>
            <a:stCxn id="38" idx="2"/>
            <a:endCxn id="26" idx="0"/>
          </p:cNvCxnSpPr>
          <p:nvPr/>
        </p:nvCxnSpPr>
        <p:spPr>
          <a:xfrm>
            <a:off x="5890457" y="1673234"/>
            <a:ext cx="0" cy="111394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6350538-1588-4A9D-A423-4D69A228153D}"/>
              </a:ext>
            </a:extLst>
          </p:cNvPr>
          <p:cNvCxnSpPr>
            <a:cxnSpLocks/>
            <a:stCxn id="51" idx="2"/>
            <a:endCxn id="28" idx="0"/>
          </p:cNvCxnSpPr>
          <p:nvPr/>
        </p:nvCxnSpPr>
        <p:spPr>
          <a:xfrm flipH="1">
            <a:off x="9328333" y="2342020"/>
            <a:ext cx="2" cy="445154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4BDE2DE-DB1E-4AF3-8DAF-E4D69499E452}"/>
              </a:ext>
            </a:extLst>
          </p:cNvPr>
          <p:cNvSpPr/>
          <p:nvPr/>
        </p:nvSpPr>
        <p:spPr>
          <a:xfrm>
            <a:off x="3168342" y="2787174"/>
            <a:ext cx="2006354" cy="994299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ea typeface="Tahoma" panose="020B0604030504040204" pitchFamily="34" charset="0"/>
                <a:cs typeface="Tahoma" panose="020B0604030504040204" pitchFamily="34" charset="0"/>
              </a:rPr>
              <a:t>Stage 1</a:t>
            </a:r>
            <a:endParaRPr lang="en-GB" sz="20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B5F9F92-00C5-4A69-B2D9-804BE773419F}"/>
              </a:ext>
            </a:extLst>
          </p:cNvPr>
          <p:cNvSpPr/>
          <p:nvPr/>
        </p:nvSpPr>
        <p:spPr>
          <a:xfrm>
            <a:off x="4887280" y="2787174"/>
            <a:ext cx="2006354" cy="994299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Stage 2</a:t>
            </a:r>
            <a:endParaRPr lang="en-GB" sz="2000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9678BF6-323A-4B54-A094-4503568AA799}"/>
              </a:ext>
            </a:extLst>
          </p:cNvPr>
          <p:cNvSpPr/>
          <p:nvPr/>
        </p:nvSpPr>
        <p:spPr>
          <a:xfrm>
            <a:off x="6606218" y="2787174"/>
            <a:ext cx="2006354" cy="99429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Stage 3</a:t>
            </a:r>
            <a:endParaRPr lang="en-GB" sz="2000" dirty="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19D1C8C-AF6F-40D4-9A8E-6431E14DEBE7}"/>
              </a:ext>
            </a:extLst>
          </p:cNvPr>
          <p:cNvSpPr/>
          <p:nvPr/>
        </p:nvSpPr>
        <p:spPr>
          <a:xfrm>
            <a:off x="8325156" y="2787174"/>
            <a:ext cx="2006354" cy="994299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Stage 4</a:t>
            </a:r>
            <a:endParaRPr lang="en-GB" sz="2000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7107171-49AA-4D45-9A99-F363068D2D08}"/>
              </a:ext>
            </a:extLst>
          </p:cNvPr>
          <p:cNvCxnSpPr>
            <a:cxnSpLocks/>
            <a:stCxn id="2" idx="2"/>
            <a:endCxn id="33" idx="0"/>
          </p:cNvCxnSpPr>
          <p:nvPr/>
        </p:nvCxnSpPr>
        <p:spPr>
          <a:xfrm>
            <a:off x="4171519" y="3781473"/>
            <a:ext cx="0" cy="112903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328D825-4DC1-44FA-8496-91FE4716EC22}"/>
              </a:ext>
            </a:extLst>
          </p:cNvPr>
          <p:cNvSpPr/>
          <p:nvPr/>
        </p:nvSpPr>
        <p:spPr>
          <a:xfrm>
            <a:off x="3084452" y="4910511"/>
            <a:ext cx="2174134" cy="994299"/>
          </a:xfrm>
          <a:prstGeom prst="roundRect">
            <a:avLst/>
          </a:prstGeom>
          <a:solidFill>
            <a:srgbClr val="C00000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More Environments (Ongoing)</a:t>
            </a:r>
            <a:endParaRPr lang="en-GB" sz="20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20C7EEB-3B86-40DD-9ACC-0EDE13EB6675}"/>
              </a:ext>
            </a:extLst>
          </p:cNvPr>
          <p:cNvSpPr/>
          <p:nvPr/>
        </p:nvSpPr>
        <p:spPr>
          <a:xfrm>
            <a:off x="4236548" y="953191"/>
            <a:ext cx="3307818" cy="720043"/>
          </a:xfrm>
          <a:prstGeom prst="roundRect">
            <a:avLst/>
          </a:prstGeom>
          <a:solidFill>
            <a:srgbClr val="0070C0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Marker-Based Comparison (Ongoing)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6D1A0C0-0FED-4D12-A581-9CAD2DDC6CB4}"/>
              </a:ext>
            </a:extLst>
          </p:cNvPr>
          <p:cNvCxnSpPr>
            <a:cxnSpLocks/>
            <a:stCxn id="27" idx="2"/>
            <a:endCxn id="45" idx="0"/>
          </p:cNvCxnSpPr>
          <p:nvPr/>
        </p:nvCxnSpPr>
        <p:spPr>
          <a:xfrm>
            <a:off x="7609395" y="3781473"/>
            <a:ext cx="1" cy="112903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8189416-37CD-44C3-8301-BC49A820B8C4}"/>
              </a:ext>
            </a:extLst>
          </p:cNvPr>
          <p:cNvSpPr/>
          <p:nvPr/>
        </p:nvSpPr>
        <p:spPr>
          <a:xfrm>
            <a:off x="6433991" y="4910511"/>
            <a:ext cx="2350810" cy="720043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 Camera Setups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E70C03D6-93D6-45DD-AFA5-01510EE26914}"/>
              </a:ext>
            </a:extLst>
          </p:cNvPr>
          <p:cNvSpPr/>
          <p:nvPr/>
        </p:nvSpPr>
        <p:spPr>
          <a:xfrm>
            <a:off x="8230275" y="1621977"/>
            <a:ext cx="2196120" cy="720043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YOU!</a:t>
            </a:r>
            <a:endParaRPr lang="en-GB" sz="20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6B32B09C-FA62-489B-AA37-0800EB4B70DF}"/>
              </a:ext>
            </a:extLst>
          </p:cNvPr>
          <p:cNvSpPr txBox="1">
            <a:spLocks/>
          </p:cNvSpPr>
          <p:nvPr/>
        </p:nvSpPr>
        <p:spPr>
          <a:xfrm>
            <a:off x="9223391" y="4834965"/>
            <a:ext cx="2999285" cy="20452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You can also be a monumental assistor in upcoming research!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6087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29562">
        <p159:morph option="byObject"/>
      </p:transition>
    </mc:Choice>
    <mc:Fallback xmlns="">
      <p:transition spd="med" advTm="295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 163">
            <a:extLst>
              <a:ext uri="{FF2B5EF4-FFF2-40B4-BE49-F238E27FC236}">
                <a16:creationId xmlns:a16="http://schemas.microsoft.com/office/drawing/2014/main" id="{893B5AD0-42AD-495D-B328-3FD5712BBF44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9177191-07E4-4BE8-A659-5D223ED5EE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13" b="7813"/>
            <a:stretch/>
          </p:blipFill>
          <p:spPr>
            <a:xfrm>
              <a:off x="0" y="-1"/>
              <a:ext cx="12192000" cy="6858001"/>
            </a:xfrm>
            <a:prstGeom prst="rect">
              <a:avLst/>
            </a:prstGeom>
          </p:spPr>
        </p:pic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6F7F65D1-2BBB-43F4-A175-6D60F2830166}"/>
                </a:ext>
              </a:extLst>
            </p:cNvPr>
            <p:cNvCxnSpPr>
              <a:cxnSpLocks/>
              <a:stCxn id="38" idx="6"/>
              <a:endCxn id="31" idx="2"/>
            </p:cNvCxnSpPr>
            <p:nvPr/>
          </p:nvCxnSpPr>
          <p:spPr>
            <a:xfrm flipH="1" flipV="1">
              <a:off x="8783253" y="6605048"/>
              <a:ext cx="965200" cy="216951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D726225E-9941-44CE-B6FA-4C79EECEA021}"/>
                </a:ext>
              </a:extLst>
            </p:cNvPr>
            <p:cNvCxnSpPr>
              <a:cxnSpLocks/>
              <a:stCxn id="38" idx="6"/>
              <a:endCxn id="37" idx="2"/>
            </p:cNvCxnSpPr>
            <p:nvPr/>
          </p:nvCxnSpPr>
          <p:spPr>
            <a:xfrm flipH="1" flipV="1">
              <a:off x="8711253" y="6794497"/>
              <a:ext cx="1037200" cy="27502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679161A5-D235-486C-8D72-0A89CACA1B77}"/>
                </a:ext>
              </a:extLst>
            </p:cNvPr>
            <p:cNvCxnSpPr>
              <a:cxnSpLocks/>
              <a:stCxn id="37" idx="3"/>
              <a:endCxn id="31" idx="7"/>
            </p:cNvCxnSpPr>
            <p:nvPr/>
          </p:nvCxnSpPr>
          <p:spPr>
            <a:xfrm flipV="1">
              <a:off x="8721797" y="6554136"/>
              <a:ext cx="184368" cy="265817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DEB3B8EF-621C-4F37-A91C-5D3AF95E1C7F}"/>
                </a:ext>
              </a:extLst>
            </p:cNvPr>
            <p:cNvCxnSpPr>
              <a:cxnSpLocks/>
              <a:stCxn id="35" idx="3"/>
              <a:endCxn id="36" idx="3"/>
            </p:cNvCxnSpPr>
            <p:nvPr/>
          </p:nvCxnSpPr>
          <p:spPr>
            <a:xfrm flipV="1">
              <a:off x="2187732" y="5746058"/>
              <a:ext cx="685800" cy="533400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76823A83-839F-4D8C-B447-FFD346A6BC3A}"/>
                </a:ext>
              </a:extLst>
            </p:cNvPr>
            <p:cNvCxnSpPr>
              <a:cxnSpLocks/>
              <a:stCxn id="34" idx="3"/>
              <a:endCxn id="36" idx="3"/>
            </p:cNvCxnSpPr>
            <p:nvPr/>
          </p:nvCxnSpPr>
          <p:spPr>
            <a:xfrm flipV="1">
              <a:off x="2349657" y="5746058"/>
              <a:ext cx="523875" cy="569400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D82B15EA-BC69-4D14-A56F-57F2BCFC9161}"/>
                </a:ext>
              </a:extLst>
            </p:cNvPr>
            <p:cNvCxnSpPr>
              <a:cxnSpLocks/>
              <a:stCxn id="35" idx="2"/>
              <a:endCxn id="34" idx="6"/>
            </p:cNvCxnSpPr>
            <p:nvPr/>
          </p:nvCxnSpPr>
          <p:spPr>
            <a:xfrm>
              <a:off x="2177188" y="6254002"/>
              <a:ext cx="233925" cy="36000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75E64FF6-FA63-4D08-8CFD-269E18D3E365}"/>
                </a:ext>
              </a:extLst>
            </p:cNvPr>
            <p:cNvCxnSpPr>
              <a:cxnSpLocks/>
              <a:stCxn id="33" idx="2"/>
              <a:endCxn id="36" idx="1"/>
            </p:cNvCxnSpPr>
            <p:nvPr/>
          </p:nvCxnSpPr>
          <p:spPr>
            <a:xfrm flipH="1" flipV="1">
              <a:off x="2873532" y="5695146"/>
              <a:ext cx="413796" cy="224102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706E514C-52BD-48E2-80B3-3936E948BA1E}"/>
                </a:ext>
              </a:extLst>
            </p:cNvPr>
            <p:cNvCxnSpPr>
              <a:cxnSpLocks/>
              <a:stCxn id="31" idx="5"/>
              <a:endCxn id="30" idx="1"/>
            </p:cNvCxnSpPr>
            <p:nvPr/>
          </p:nvCxnSpPr>
          <p:spPr>
            <a:xfrm flipH="1" flipV="1">
              <a:off x="8174737" y="5115861"/>
              <a:ext cx="731428" cy="1540099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1319F1F1-DD10-4775-9F04-7363CFA7F76B}"/>
                </a:ext>
              </a:extLst>
            </p:cNvPr>
            <p:cNvCxnSpPr>
              <a:cxnSpLocks/>
              <a:stCxn id="30" idx="2"/>
              <a:endCxn id="26" idx="1"/>
            </p:cNvCxnSpPr>
            <p:nvPr/>
          </p:nvCxnSpPr>
          <p:spPr>
            <a:xfrm flipH="1" flipV="1">
              <a:off x="6548644" y="4634987"/>
              <a:ext cx="1605005" cy="531786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5BDFA4A3-37A4-4E77-9B3B-E8F5FEB217A7}"/>
                </a:ext>
              </a:extLst>
            </p:cNvPr>
            <p:cNvCxnSpPr>
              <a:cxnSpLocks/>
              <a:stCxn id="32" idx="2"/>
              <a:endCxn id="33" idx="2"/>
            </p:cNvCxnSpPr>
            <p:nvPr/>
          </p:nvCxnSpPr>
          <p:spPr>
            <a:xfrm flipH="1">
              <a:off x="3287328" y="5523096"/>
              <a:ext cx="1633060" cy="396152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109F420D-F9D6-4500-AE15-7D87283D047F}"/>
                </a:ext>
              </a:extLst>
            </p:cNvPr>
            <p:cNvCxnSpPr>
              <a:cxnSpLocks/>
              <a:endCxn id="32" idx="3"/>
            </p:cNvCxnSpPr>
            <p:nvPr/>
          </p:nvCxnSpPr>
          <p:spPr>
            <a:xfrm flipH="1">
              <a:off x="4941476" y="4462671"/>
              <a:ext cx="929534" cy="1111337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33EE8BAF-7F28-4793-B7F6-0E863B854879}"/>
                </a:ext>
              </a:extLst>
            </p:cNvPr>
            <p:cNvCxnSpPr>
              <a:cxnSpLocks/>
              <a:stCxn id="24" idx="0"/>
              <a:endCxn id="26" idx="4"/>
            </p:cNvCxnSpPr>
            <p:nvPr/>
          </p:nvCxnSpPr>
          <p:spPr>
            <a:xfrm>
              <a:off x="6383556" y="3874608"/>
              <a:ext cx="216000" cy="883291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690F93F0-9146-4ED4-BDA1-1E9183A6DF96}"/>
                </a:ext>
              </a:extLst>
            </p:cNvPr>
            <p:cNvCxnSpPr>
              <a:cxnSpLocks/>
              <a:stCxn id="24" idx="7"/>
              <a:endCxn id="25" idx="3"/>
            </p:cNvCxnSpPr>
            <p:nvPr/>
          </p:nvCxnSpPr>
          <p:spPr>
            <a:xfrm flipH="1">
              <a:off x="5781728" y="3895696"/>
              <a:ext cx="652740" cy="668799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2D3C92F-E598-4D52-88E2-221997F05B3F}"/>
                </a:ext>
              </a:extLst>
            </p:cNvPr>
            <p:cNvCxnSpPr>
              <a:cxnSpLocks/>
              <a:endCxn id="24" idx="4"/>
            </p:cNvCxnSpPr>
            <p:nvPr/>
          </p:nvCxnSpPr>
          <p:spPr>
            <a:xfrm flipH="1">
              <a:off x="6383556" y="3047599"/>
              <a:ext cx="49040" cy="971009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67508F5E-BA25-47EA-940C-293929F08168}"/>
                </a:ext>
              </a:extLst>
            </p:cNvPr>
            <p:cNvCxnSpPr>
              <a:cxnSpLocks/>
              <a:endCxn id="22" idx="4"/>
            </p:cNvCxnSpPr>
            <p:nvPr/>
          </p:nvCxnSpPr>
          <p:spPr>
            <a:xfrm flipH="1">
              <a:off x="6421535" y="2353991"/>
              <a:ext cx="44546" cy="831793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ECCB8E6-1F6A-4BB3-A198-70B340B92A83}"/>
                </a:ext>
              </a:extLst>
            </p:cNvPr>
            <p:cNvCxnSpPr>
              <a:cxnSpLocks/>
              <a:stCxn id="40" idx="2"/>
              <a:endCxn id="39" idx="2"/>
            </p:cNvCxnSpPr>
            <p:nvPr/>
          </p:nvCxnSpPr>
          <p:spPr>
            <a:xfrm flipH="1" flipV="1">
              <a:off x="6455556" y="1635447"/>
              <a:ext cx="407932" cy="108000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E563181-14AA-44FD-9054-9B299935B66D}"/>
                </a:ext>
              </a:extLst>
            </p:cNvPr>
            <p:cNvCxnSpPr>
              <a:cxnSpLocks/>
              <a:stCxn id="40" idx="1"/>
              <a:endCxn id="41" idx="5"/>
            </p:cNvCxnSpPr>
            <p:nvPr/>
          </p:nvCxnSpPr>
          <p:spPr>
            <a:xfrm>
              <a:off x="6874032" y="1717991"/>
              <a:ext cx="157896" cy="150060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CF8E466A-64A3-4EFD-B333-A073F65AEE6E}"/>
                </a:ext>
              </a:extLst>
            </p:cNvPr>
            <p:cNvCxnSpPr>
              <a:cxnSpLocks/>
              <a:stCxn id="41" idx="7"/>
              <a:endCxn id="42" idx="3"/>
            </p:cNvCxnSpPr>
            <p:nvPr/>
          </p:nvCxnSpPr>
          <p:spPr>
            <a:xfrm flipH="1">
              <a:off x="6901904" y="1817139"/>
              <a:ext cx="130024" cy="252094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87D72B14-179A-4AA8-A031-32050D0F337F}"/>
                </a:ext>
              </a:extLst>
            </p:cNvPr>
            <p:cNvCxnSpPr>
              <a:cxnSpLocks/>
              <a:stCxn id="19" idx="4"/>
              <a:endCxn id="18" idx="0"/>
            </p:cNvCxnSpPr>
            <p:nvPr/>
          </p:nvCxnSpPr>
          <p:spPr>
            <a:xfrm flipH="1" flipV="1">
              <a:off x="9439928" y="1998374"/>
              <a:ext cx="72000" cy="511757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14E4F72A-943C-4864-BC18-2463637AB25E}"/>
                </a:ext>
              </a:extLst>
            </p:cNvPr>
            <p:cNvCxnSpPr>
              <a:cxnSpLocks/>
              <a:stCxn id="17" idx="2"/>
              <a:endCxn id="19" idx="6"/>
            </p:cNvCxnSpPr>
            <p:nvPr/>
          </p:nvCxnSpPr>
          <p:spPr>
            <a:xfrm>
              <a:off x="8955232" y="2402131"/>
              <a:ext cx="592696" cy="72000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8B15E1D4-73A0-4C57-AA0F-AFA31D263D7A}"/>
                </a:ext>
              </a:extLst>
            </p:cNvPr>
            <p:cNvCxnSpPr>
              <a:cxnSpLocks/>
              <a:endCxn id="18" idx="7"/>
            </p:cNvCxnSpPr>
            <p:nvPr/>
          </p:nvCxnSpPr>
          <p:spPr>
            <a:xfrm flipV="1">
              <a:off x="9042588" y="2008918"/>
              <a:ext cx="422796" cy="398210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8692F94-DB30-4163-AEA3-755ACCD1BD60}"/>
                </a:ext>
              </a:extLst>
            </p:cNvPr>
            <p:cNvCxnSpPr>
              <a:cxnSpLocks/>
              <a:stCxn id="21" idx="2"/>
              <a:endCxn id="20" idx="6"/>
            </p:cNvCxnSpPr>
            <p:nvPr/>
          </p:nvCxnSpPr>
          <p:spPr>
            <a:xfrm>
              <a:off x="4882718" y="1298902"/>
              <a:ext cx="281120" cy="0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602D4A34-09E1-405F-A220-9654AC3775CA}"/>
                </a:ext>
              </a:extLst>
            </p:cNvPr>
            <p:cNvCxnSpPr>
              <a:cxnSpLocks/>
              <a:stCxn id="6" idx="4"/>
              <a:endCxn id="20" idx="7"/>
            </p:cNvCxnSpPr>
            <p:nvPr/>
          </p:nvCxnSpPr>
          <p:spPr>
            <a:xfrm flipV="1">
              <a:off x="4954718" y="1273446"/>
              <a:ext cx="198576" cy="362001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AE289EDF-3A97-47AD-BF0A-44DFF6F31550}"/>
                </a:ext>
              </a:extLst>
            </p:cNvPr>
            <p:cNvCxnSpPr>
              <a:cxnSpLocks/>
              <a:stCxn id="6" idx="4"/>
              <a:endCxn id="21" idx="0"/>
            </p:cNvCxnSpPr>
            <p:nvPr/>
          </p:nvCxnSpPr>
          <p:spPr>
            <a:xfrm flipH="1" flipV="1">
              <a:off x="4918718" y="1262902"/>
              <a:ext cx="36000" cy="372545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F4FBA6D-C72A-41ED-9E8F-D60B279441DB}"/>
                </a:ext>
              </a:extLst>
            </p:cNvPr>
            <p:cNvCxnSpPr>
              <a:cxnSpLocks/>
              <a:endCxn id="17" idx="6"/>
            </p:cNvCxnSpPr>
            <p:nvPr/>
          </p:nvCxnSpPr>
          <p:spPr>
            <a:xfrm flipV="1">
              <a:off x="7752737" y="2402131"/>
              <a:ext cx="1346495" cy="488757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796DF3B-19FF-4433-9A66-CE55D60AE825}"/>
                </a:ext>
              </a:extLst>
            </p:cNvPr>
            <p:cNvCxnSpPr>
              <a:cxnSpLocks/>
              <a:stCxn id="16" idx="5"/>
              <a:endCxn id="15" idx="1"/>
            </p:cNvCxnSpPr>
            <p:nvPr/>
          </p:nvCxnSpPr>
          <p:spPr>
            <a:xfrm flipH="1" flipV="1">
              <a:off x="7027560" y="2374048"/>
              <a:ext cx="848089" cy="531107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0A5450F7-E8C7-4983-A3CB-40BAAE95F720}"/>
                </a:ext>
              </a:extLst>
            </p:cNvPr>
            <p:cNvCxnSpPr>
              <a:cxnSpLocks/>
              <a:stCxn id="15" idx="6"/>
              <a:endCxn id="14" idx="2"/>
            </p:cNvCxnSpPr>
            <p:nvPr/>
          </p:nvCxnSpPr>
          <p:spPr>
            <a:xfrm flipH="1">
              <a:off x="6383556" y="2424960"/>
              <a:ext cx="766916" cy="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70DA474-2E75-4CC7-BF8F-001C99832924}"/>
                </a:ext>
              </a:extLst>
            </p:cNvPr>
            <p:cNvCxnSpPr>
              <a:cxnSpLocks/>
              <a:stCxn id="39" idx="0"/>
              <a:endCxn id="14" idx="4"/>
            </p:cNvCxnSpPr>
            <p:nvPr/>
          </p:nvCxnSpPr>
          <p:spPr>
            <a:xfrm flipH="1">
              <a:off x="6455556" y="1563447"/>
              <a:ext cx="72000" cy="933513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957E1B0-23F4-4D4A-92B1-9A7865E5C7F1}"/>
                </a:ext>
              </a:extLst>
            </p:cNvPr>
            <p:cNvCxnSpPr>
              <a:cxnSpLocks/>
              <a:endCxn id="13" idx="3"/>
            </p:cNvCxnSpPr>
            <p:nvPr/>
          </p:nvCxnSpPr>
          <p:spPr>
            <a:xfrm flipH="1">
              <a:off x="5789830" y="2416415"/>
              <a:ext cx="737726" cy="275457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C0C1DB2-99CF-4D1A-B0B1-EDFEEF6E2F98}"/>
                </a:ext>
              </a:extLst>
            </p:cNvPr>
            <p:cNvCxnSpPr>
              <a:cxnSpLocks/>
              <a:stCxn id="13" idx="6"/>
              <a:endCxn id="12" idx="2"/>
            </p:cNvCxnSpPr>
            <p:nvPr/>
          </p:nvCxnSpPr>
          <p:spPr>
            <a:xfrm flipH="1" flipV="1">
              <a:off x="4811696" y="2568960"/>
              <a:ext cx="1101046" cy="7200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06B9FD3-A997-4AF0-8A0D-BF7C98878787}"/>
                </a:ext>
              </a:extLst>
            </p:cNvPr>
            <p:cNvCxnSpPr>
              <a:cxnSpLocks/>
              <a:stCxn id="6" idx="0"/>
            </p:cNvCxnSpPr>
            <p:nvPr/>
          </p:nvCxnSpPr>
          <p:spPr>
            <a:xfrm flipH="1">
              <a:off x="4882718" y="1491447"/>
              <a:ext cx="72000" cy="1149513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Subtitle 2">
              <a:extLst>
                <a:ext uri="{FF2B5EF4-FFF2-40B4-BE49-F238E27FC236}">
                  <a16:creationId xmlns:a16="http://schemas.microsoft.com/office/drawing/2014/main" id="{C0427C64-A914-45D9-90A6-E14C7473CD53}"/>
                </a:ext>
              </a:extLst>
            </p:cNvPr>
            <p:cNvSpPr txBox="1">
              <a:spLocks/>
            </p:cNvSpPr>
            <p:nvPr/>
          </p:nvSpPr>
          <p:spPr>
            <a:xfrm>
              <a:off x="8783253" y="3723756"/>
              <a:ext cx="2496276" cy="38439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D5FBDB6-9EB8-4479-BBE7-569BCB62BB71}"/>
                </a:ext>
              </a:extLst>
            </p:cNvPr>
            <p:cNvSpPr/>
            <p:nvPr/>
          </p:nvSpPr>
          <p:spPr>
            <a:xfrm>
              <a:off x="4882718" y="1491447"/>
              <a:ext cx="144000" cy="144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EE4B112-1231-4322-8049-D00D6FB6A2DD}"/>
                </a:ext>
              </a:extLst>
            </p:cNvPr>
            <p:cNvSpPr/>
            <p:nvPr/>
          </p:nvSpPr>
          <p:spPr>
            <a:xfrm>
              <a:off x="4811696" y="2496960"/>
              <a:ext cx="144000" cy="144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B004BE3-8B8A-4A16-8CEF-E65A5EDB0497}"/>
                </a:ext>
              </a:extLst>
            </p:cNvPr>
            <p:cNvSpPr/>
            <p:nvPr/>
          </p:nvSpPr>
          <p:spPr>
            <a:xfrm>
              <a:off x="5768742" y="2568960"/>
              <a:ext cx="144000" cy="144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19795A1-1F04-4B75-816F-5EB543E1D93C}"/>
                </a:ext>
              </a:extLst>
            </p:cNvPr>
            <p:cNvSpPr/>
            <p:nvPr/>
          </p:nvSpPr>
          <p:spPr>
            <a:xfrm>
              <a:off x="6383556" y="2352960"/>
              <a:ext cx="144000" cy="144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8A78DBE-DF79-425D-AFF6-856EA1C98E08}"/>
                </a:ext>
              </a:extLst>
            </p:cNvPr>
            <p:cNvSpPr/>
            <p:nvPr/>
          </p:nvSpPr>
          <p:spPr>
            <a:xfrm>
              <a:off x="7006472" y="2352960"/>
              <a:ext cx="144000" cy="144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5C10CA2-1062-4076-BE13-FBD6FD26E7EA}"/>
                </a:ext>
              </a:extLst>
            </p:cNvPr>
            <p:cNvSpPr/>
            <p:nvPr/>
          </p:nvSpPr>
          <p:spPr>
            <a:xfrm>
              <a:off x="7752737" y="2782243"/>
              <a:ext cx="144000" cy="144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5ED7B81-7506-41F7-9CE5-2912BE70828E}"/>
                </a:ext>
              </a:extLst>
            </p:cNvPr>
            <p:cNvSpPr/>
            <p:nvPr/>
          </p:nvSpPr>
          <p:spPr>
            <a:xfrm>
              <a:off x="8955232" y="2330131"/>
              <a:ext cx="144000" cy="144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7CACB2D-79F1-436A-B33A-B1E8F1309E2F}"/>
                </a:ext>
              </a:extLst>
            </p:cNvPr>
            <p:cNvSpPr/>
            <p:nvPr/>
          </p:nvSpPr>
          <p:spPr>
            <a:xfrm>
              <a:off x="9403928" y="1998374"/>
              <a:ext cx="72000" cy="72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01FC18B-6297-4F29-9022-A8E7CD4694E0}"/>
                </a:ext>
              </a:extLst>
            </p:cNvPr>
            <p:cNvSpPr/>
            <p:nvPr/>
          </p:nvSpPr>
          <p:spPr>
            <a:xfrm>
              <a:off x="9475928" y="2438131"/>
              <a:ext cx="72000" cy="72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5FAD9F0-F948-49A8-86BB-0388A39316E3}"/>
                </a:ext>
              </a:extLst>
            </p:cNvPr>
            <p:cNvSpPr/>
            <p:nvPr/>
          </p:nvSpPr>
          <p:spPr>
            <a:xfrm>
              <a:off x="5091838" y="1262902"/>
              <a:ext cx="72000" cy="72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B7B05A7-CF36-4AE1-A81E-80D4F4D968CE}"/>
                </a:ext>
              </a:extLst>
            </p:cNvPr>
            <p:cNvSpPr/>
            <p:nvPr/>
          </p:nvSpPr>
          <p:spPr>
            <a:xfrm>
              <a:off x="4882718" y="1262902"/>
              <a:ext cx="72000" cy="72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8187415-B570-4F87-BB48-26FC0440788A}"/>
                </a:ext>
              </a:extLst>
            </p:cNvPr>
            <p:cNvSpPr/>
            <p:nvPr/>
          </p:nvSpPr>
          <p:spPr>
            <a:xfrm>
              <a:off x="6349535" y="3041784"/>
              <a:ext cx="144000" cy="144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96FF827-D0BA-464B-B42A-A958495FF0D2}"/>
                </a:ext>
              </a:extLst>
            </p:cNvPr>
            <p:cNvSpPr/>
            <p:nvPr/>
          </p:nvSpPr>
          <p:spPr>
            <a:xfrm>
              <a:off x="6311556" y="3874608"/>
              <a:ext cx="144000" cy="144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DE42E60-7650-4915-BB09-21551E1AFC8E}"/>
                </a:ext>
              </a:extLst>
            </p:cNvPr>
            <p:cNvSpPr/>
            <p:nvPr/>
          </p:nvSpPr>
          <p:spPr>
            <a:xfrm>
              <a:off x="5760640" y="4441583"/>
              <a:ext cx="144000" cy="144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DE8769D-C8CD-4A0F-8538-8CEDDBDED4AE}"/>
                </a:ext>
              </a:extLst>
            </p:cNvPr>
            <p:cNvSpPr/>
            <p:nvPr/>
          </p:nvSpPr>
          <p:spPr>
            <a:xfrm>
              <a:off x="6527556" y="4613899"/>
              <a:ext cx="144000" cy="144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F57101A-E90D-4EE4-970E-62402C19995C}"/>
                </a:ext>
              </a:extLst>
            </p:cNvPr>
            <p:cNvSpPr/>
            <p:nvPr/>
          </p:nvSpPr>
          <p:spPr>
            <a:xfrm>
              <a:off x="8153649" y="5094773"/>
              <a:ext cx="144000" cy="144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D3AB122-2852-4CBF-931A-0B453F2BF979}"/>
                </a:ext>
              </a:extLst>
            </p:cNvPr>
            <p:cNvSpPr/>
            <p:nvPr/>
          </p:nvSpPr>
          <p:spPr>
            <a:xfrm>
              <a:off x="8783253" y="6533048"/>
              <a:ext cx="144000" cy="144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35C35CC-941E-4718-838A-F0B5A5FB7BB4}"/>
                </a:ext>
              </a:extLst>
            </p:cNvPr>
            <p:cNvSpPr/>
            <p:nvPr/>
          </p:nvSpPr>
          <p:spPr>
            <a:xfrm>
              <a:off x="4920388" y="5451096"/>
              <a:ext cx="144000" cy="144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8E71B5C-106B-4908-8131-A8DC3B5DF0F3}"/>
                </a:ext>
              </a:extLst>
            </p:cNvPr>
            <p:cNvSpPr/>
            <p:nvPr/>
          </p:nvSpPr>
          <p:spPr>
            <a:xfrm>
              <a:off x="3287328" y="5847248"/>
              <a:ext cx="144000" cy="144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E122151-249E-4823-9D49-CF1CD22805D9}"/>
                </a:ext>
              </a:extLst>
            </p:cNvPr>
            <p:cNvSpPr/>
            <p:nvPr/>
          </p:nvSpPr>
          <p:spPr>
            <a:xfrm>
              <a:off x="2339113" y="6254002"/>
              <a:ext cx="72000" cy="72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53AB037-7898-49D4-BE88-D3AD86790955}"/>
                </a:ext>
              </a:extLst>
            </p:cNvPr>
            <p:cNvSpPr/>
            <p:nvPr/>
          </p:nvSpPr>
          <p:spPr>
            <a:xfrm>
              <a:off x="2177188" y="6218002"/>
              <a:ext cx="72000" cy="72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895A315-238F-457A-872D-B3DA2679EDAE}"/>
                </a:ext>
              </a:extLst>
            </p:cNvPr>
            <p:cNvSpPr/>
            <p:nvPr/>
          </p:nvSpPr>
          <p:spPr>
            <a:xfrm>
              <a:off x="2862988" y="5684602"/>
              <a:ext cx="72000" cy="72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E7297DC-639A-47C5-BC86-6893CE2F7A10}"/>
                </a:ext>
              </a:extLst>
            </p:cNvPr>
            <p:cNvSpPr/>
            <p:nvPr/>
          </p:nvSpPr>
          <p:spPr>
            <a:xfrm>
              <a:off x="8711253" y="6758497"/>
              <a:ext cx="72000" cy="72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4272471-CA6D-4F87-AA2B-D0D38889F9D0}"/>
                </a:ext>
              </a:extLst>
            </p:cNvPr>
            <p:cNvSpPr/>
            <p:nvPr/>
          </p:nvSpPr>
          <p:spPr>
            <a:xfrm>
              <a:off x="9676453" y="6785999"/>
              <a:ext cx="72000" cy="72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ABAC166-064C-428B-9242-102A99E629A1}"/>
                </a:ext>
              </a:extLst>
            </p:cNvPr>
            <p:cNvSpPr/>
            <p:nvPr/>
          </p:nvSpPr>
          <p:spPr>
            <a:xfrm>
              <a:off x="6455556" y="1563447"/>
              <a:ext cx="144000" cy="144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DA8080F-5C62-453A-BF98-8C2118FCD1CE}"/>
                </a:ext>
              </a:extLst>
            </p:cNvPr>
            <p:cNvSpPr/>
            <p:nvPr/>
          </p:nvSpPr>
          <p:spPr>
            <a:xfrm>
              <a:off x="6863488" y="1707447"/>
              <a:ext cx="72000" cy="72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0E9D1FB-A164-4201-AEB2-B756C41A22BE}"/>
                </a:ext>
              </a:extLst>
            </p:cNvPr>
            <p:cNvSpPr/>
            <p:nvPr/>
          </p:nvSpPr>
          <p:spPr>
            <a:xfrm>
              <a:off x="6970472" y="1806595"/>
              <a:ext cx="72000" cy="72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5B1F55C-82DA-4E75-885D-2647AE0F4422}"/>
                </a:ext>
              </a:extLst>
            </p:cNvPr>
            <p:cNvSpPr/>
            <p:nvPr/>
          </p:nvSpPr>
          <p:spPr>
            <a:xfrm>
              <a:off x="6891360" y="2007777"/>
              <a:ext cx="72000" cy="72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5" name="Rectangle 164">
            <a:extLst>
              <a:ext uri="{FF2B5EF4-FFF2-40B4-BE49-F238E27FC236}">
                <a16:creationId xmlns:a16="http://schemas.microsoft.com/office/drawing/2014/main" id="{E0E73E59-A0EB-4F2D-A88B-7C248B980E1C}"/>
              </a:ext>
            </a:extLst>
          </p:cNvPr>
          <p:cNvSpPr/>
          <p:nvPr/>
        </p:nvSpPr>
        <p:spPr>
          <a:xfrm>
            <a:off x="0" y="2573518"/>
            <a:ext cx="11521280" cy="1710964"/>
          </a:xfrm>
          <a:prstGeom prst="rect">
            <a:avLst/>
          </a:prstGeom>
          <a:solidFill>
            <a:schemeClr val="dk1">
              <a:alpha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37CAF07F-09E6-4D94-92EE-2E9BDB27CEE7}"/>
              </a:ext>
            </a:extLst>
          </p:cNvPr>
          <p:cNvCxnSpPr/>
          <p:nvPr/>
        </p:nvCxnSpPr>
        <p:spPr>
          <a:xfrm>
            <a:off x="8183938" y="2798064"/>
            <a:ext cx="0" cy="1261872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Subtitle 2">
            <a:extLst>
              <a:ext uri="{FF2B5EF4-FFF2-40B4-BE49-F238E27FC236}">
                <a16:creationId xmlns:a16="http://schemas.microsoft.com/office/drawing/2014/main" id="{BBFE47F7-8EF7-4722-BC5B-1F38423AEB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44910" y="2808663"/>
            <a:ext cx="3435754" cy="456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James Wright (</a:t>
            </a:r>
            <a:r>
              <a:rPr lang="en-US" dirty="0" err="1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Msci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) </a:t>
            </a:r>
            <a:endParaRPr lang="en-GB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68" name="Title 1">
            <a:extLst>
              <a:ext uri="{FF2B5EF4-FFF2-40B4-BE49-F238E27FC236}">
                <a16:creationId xmlns:a16="http://schemas.microsoft.com/office/drawing/2014/main" id="{6882DA08-548E-4C4C-A2C1-65CD625DA8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66" y="2950610"/>
            <a:ext cx="7733977" cy="921828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Is Less, More? A Validation Comparing a 4 vs 8 Camera Setup</a:t>
            </a:r>
            <a:endParaRPr lang="en-GB" sz="2800" dirty="0"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69" name="Subtitle 2">
            <a:extLst>
              <a:ext uri="{FF2B5EF4-FFF2-40B4-BE49-F238E27FC236}">
                <a16:creationId xmlns:a16="http://schemas.microsoft.com/office/drawing/2014/main" id="{787E044F-BA56-471F-9C5C-C6D97F6AE170}"/>
              </a:ext>
            </a:extLst>
          </p:cNvPr>
          <p:cNvSpPr txBox="1">
            <a:spLocks/>
          </p:cNvSpPr>
          <p:nvPr/>
        </p:nvSpPr>
        <p:spPr>
          <a:xfrm>
            <a:off x="8144910" y="3580117"/>
            <a:ext cx="3435754" cy="45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wright@simi.com</a:t>
            </a:r>
            <a:endParaRPr lang="en-GB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40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1"/>
    </mc:Choice>
    <mc:Fallback xmlns="">
      <p:transition spd="slow" advTm="574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>
            <a:extLst>
              <a:ext uri="{FF2B5EF4-FFF2-40B4-BE49-F238E27FC236}">
                <a16:creationId xmlns:a16="http://schemas.microsoft.com/office/drawing/2014/main" id="{4FECB1E0-0A35-4EE9-9A3C-D245965CC0CB}"/>
              </a:ext>
            </a:extLst>
          </p:cNvPr>
          <p:cNvGrpSpPr/>
          <p:nvPr/>
        </p:nvGrpSpPr>
        <p:grpSpPr>
          <a:xfrm>
            <a:off x="-1150282" y="4275792"/>
            <a:ext cx="1013301" cy="1013301"/>
            <a:chOff x="-1150282" y="4275792"/>
            <a:chExt cx="1013301" cy="1013301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E3DBCC8C-7F56-4A62-B909-8F29CC0E9870}"/>
                </a:ext>
              </a:extLst>
            </p:cNvPr>
            <p:cNvSpPr/>
            <p:nvPr/>
          </p:nvSpPr>
          <p:spPr>
            <a:xfrm>
              <a:off x="-1150282" y="4275792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68" name="Picture 67" descr="Icon&#10;&#10;Description automatically generated">
              <a:extLst>
                <a:ext uri="{FF2B5EF4-FFF2-40B4-BE49-F238E27FC236}">
                  <a16:creationId xmlns:a16="http://schemas.microsoft.com/office/drawing/2014/main" id="{983D78AD-CA52-4312-910C-E73FEF9F1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235" y="4482250"/>
              <a:ext cx="671408" cy="671408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624CA1C-EA02-4D14-B74F-2EF7FAADC9B9}"/>
              </a:ext>
            </a:extLst>
          </p:cNvPr>
          <p:cNvGrpSpPr/>
          <p:nvPr/>
        </p:nvGrpSpPr>
        <p:grpSpPr>
          <a:xfrm>
            <a:off x="-1150282" y="1553738"/>
            <a:ext cx="1013301" cy="1013301"/>
            <a:chOff x="-1150282" y="1553738"/>
            <a:chExt cx="1013301" cy="1013301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E46CEFF-D959-4261-B385-AF684ABE8F15}"/>
                </a:ext>
              </a:extLst>
            </p:cNvPr>
            <p:cNvSpPr/>
            <p:nvPr/>
          </p:nvSpPr>
          <p:spPr>
            <a:xfrm>
              <a:off x="-1150282" y="1553738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71" name="Picture 70" descr="Icon&#10;&#10;Description automatically generated">
              <a:extLst>
                <a:ext uri="{FF2B5EF4-FFF2-40B4-BE49-F238E27FC236}">
                  <a16:creationId xmlns:a16="http://schemas.microsoft.com/office/drawing/2014/main" id="{723962E5-6E47-40E0-BCAA-13661DC03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1760423"/>
              <a:ext cx="671408" cy="671408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BDE357A-FA3E-481F-BAEA-B89CC9C91380}"/>
              </a:ext>
            </a:extLst>
          </p:cNvPr>
          <p:cNvGrpSpPr/>
          <p:nvPr/>
        </p:nvGrpSpPr>
        <p:grpSpPr>
          <a:xfrm>
            <a:off x="904926" y="192711"/>
            <a:ext cx="1013301" cy="1013301"/>
            <a:chOff x="-1150282" y="192711"/>
            <a:chExt cx="1013301" cy="1013301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A5BBFBA8-959E-44BA-8FB2-CF070EEF19B1}"/>
                </a:ext>
              </a:extLst>
            </p:cNvPr>
            <p:cNvSpPr/>
            <p:nvPr/>
          </p:nvSpPr>
          <p:spPr>
            <a:xfrm>
              <a:off x="-1150282" y="192711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74" name="Picture 73" descr="Icon&#10;&#10;Description automatically generated">
              <a:extLst>
                <a:ext uri="{FF2B5EF4-FFF2-40B4-BE49-F238E27FC236}">
                  <a16:creationId xmlns:a16="http://schemas.microsoft.com/office/drawing/2014/main" id="{38819035-A00B-4985-A5BC-5553B1DA8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401214"/>
              <a:ext cx="671408" cy="671408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EA53BC5-CEEA-4012-AEE4-D89D23CF4A91}"/>
              </a:ext>
            </a:extLst>
          </p:cNvPr>
          <p:cNvGrpSpPr/>
          <p:nvPr/>
        </p:nvGrpSpPr>
        <p:grpSpPr>
          <a:xfrm>
            <a:off x="-1150282" y="5636821"/>
            <a:ext cx="1013301" cy="1013301"/>
            <a:chOff x="-1150282" y="5636821"/>
            <a:chExt cx="1013301" cy="1013301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3F9B35CB-6E7B-4967-B265-81B4892AFF60}"/>
                </a:ext>
              </a:extLst>
            </p:cNvPr>
            <p:cNvSpPr/>
            <p:nvPr/>
          </p:nvSpPr>
          <p:spPr>
            <a:xfrm>
              <a:off x="-1150282" y="5636821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77" name="Picture 76" descr="Icon&#10;&#10;Description automatically generated">
              <a:extLst>
                <a:ext uri="{FF2B5EF4-FFF2-40B4-BE49-F238E27FC236}">
                  <a16:creationId xmlns:a16="http://schemas.microsoft.com/office/drawing/2014/main" id="{548BFBFB-7DF2-4185-94B8-9257099A7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5843277"/>
              <a:ext cx="671408" cy="671408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92024BAD-6ACE-4615-92FD-421F572E0F8E}"/>
              </a:ext>
            </a:extLst>
          </p:cNvPr>
          <p:cNvGrpSpPr/>
          <p:nvPr/>
        </p:nvGrpSpPr>
        <p:grpSpPr>
          <a:xfrm>
            <a:off x="-1150283" y="2914763"/>
            <a:ext cx="1013301" cy="1013301"/>
            <a:chOff x="-1150282" y="2914765"/>
            <a:chExt cx="1013301" cy="1013301"/>
          </a:xfrm>
          <a:solidFill>
            <a:schemeClr val="bg1"/>
          </a:solidFill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902406DA-3A18-4AF4-A9D3-7AD1AB20805F}"/>
                </a:ext>
              </a:extLst>
            </p:cNvPr>
            <p:cNvSpPr/>
            <p:nvPr/>
          </p:nvSpPr>
          <p:spPr>
            <a:xfrm>
              <a:off x="-1150282" y="2914765"/>
              <a:ext cx="1013301" cy="101330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80" name="Picture 79" descr="Icon&#10;&#10;Description automatically generated">
              <a:extLst>
                <a:ext uri="{FF2B5EF4-FFF2-40B4-BE49-F238E27FC236}">
                  <a16:creationId xmlns:a16="http://schemas.microsoft.com/office/drawing/2014/main" id="{D204AB07-62DB-4E16-82AF-1F7A507F9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3041939"/>
              <a:ext cx="671408" cy="671408"/>
            </a:xfrm>
            <a:prstGeom prst="rect">
              <a:avLst/>
            </a:prstGeom>
            <a:grpFill/>
          </p:spPr>
        </p:pic>
      </p:grp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7621C176-9029-46F4-A592-08CCD04A6967}"/>
              </a:ext>
            </a:extLst>
          </p:cNvPr>
          <p:cNvSpPr/>
          <p:nvPr/>
        </p:nvSpPr>
        <p:spPr>
          <a:xfrm rot="10800000">
            <a:off x="1" y="-8427139"/>
            <a:ext cx="1411575" cy="18318480"/>
          </a:xfrm>
          <a:custGeom>
            <a:avLst/>
            <a:gdLst>
              <a:gd name="connsiteX0" fmla="*/ 0 w 1393794"/>
              <a:gd name="connsiteY0" fmla="*/ 18318480 h 18318480"/>
              <a:gd name="connsiteX1" fmla="*/ 0 w 1393794"/>
              <a:gd name="connsiteY1" fmla="*/ 10359296 h 18318480"/>
              <a:gd name="connsiteX2" fmla="*/ 739797 w 1393794"/>
              <a:gd name="connsiteY2" fmla="*/ 9159240 h 18318480"/>
              <a:gd name="connsiteX3" fmla="*/ 0 w 1393794"/>
              <a:gd name="connsiteY3" fmla="*/ 7959184 h 18318480"/>
              <a:gd name="connsiteX4" fmla="*/ 0 w 1393794"/>
              <a:gd name="connsiteY4" fmla="*/ 0 h 18318480"/>
              <a:gd name="connsiteX5" fmla="*/ 1393794 w 1393794"/>
              <a:gd name="connsiteY5" fmla="*/ 0 h 18318480"/>
              <a:gd name="connsiteX6" fmla="*/ 1393794 w 1393794"/>
              <a:gd name="connsiteY6" fmla="*/ 18318480 h 18318480"/>
              <a:gd name="connsiteX0" fmla="*/ 0 w 1393794"/>
              <a:gd name="connsiteY0" fmla="*/ 18318480 h 18318480"/>
              <a:gd name="connsiteX1" fmla="*/ 0 w 1393794"/>
              <a:gd name="connsiteY1" fmla="*/ 10359296 h 18318480"/>
              <a:gd name="connsiteX2" fmla="*/ 739797 w 1393794"/>
              <a:gd name="connsiteY2" fmla="*/ 9159240 h 18318480"/>
              <a:gd name="connsiteX3" fmla="*/ 0 w 1393794"/>
              <a:gd name="connsiteY3" fmla="*/ 7959184 h 18318480"/>
              <a:gd name="connsiteX4" fmla="*/ 0 w 1393794"/>
              <a:gd name="connsiteY4" fmla="*/ 0 h 18318480"/>
              <a:gd name="connsiteX5" fmla="*/ 1393794 w 1393794"/>
              <a:gd name="connsiteY5" fmla="*/ 0 h 18318480"/>
              <a:gd name="connsiteX6" fmla="*/ 1393794 w 1393794"/>
              <a:gd name="connsiteY6" fmla="*/ 18318480 h 18318480"/>
              <a:gd name="connsiteX7" fmla="*/ 0 w 1393794"/>
              <a:gd name="connsiteY7" fmla="*/ 18318480 h 18318480"/>
              <a:gd name="connsiteX0" fmla="*/ 0 w 1393794"/>
              <a:gd name="connsiteY0" fmla="*/ 18318480 h 18318480"/>
              <a:gd name="connsiteX1" fmla="*/ 0 w 1393794"/>
              <a:gd name="connsiteY1" fmla="*/ 10359296 h 18318480"/>
              <a:gd name="connsiteX2" fmla="*/ 739797 w 1393794"/>
              <a:gd name="connsiteY2" fmla="*/ 9159240 h 18318480"/>
              <a:gd name="connsiteX3" fmla="*/ 0 w 1393794"/>
              <a:gd name="connsiteY3" fmla="*/ 7959184 h 18318480"/>
              <a:gd name="connsiteX4" fmla="*/ 0 w 1393794"/>
              <a:gd name="connsiteY4" fmla="*/ 0 h 18318480"/>
              <a:gd name="connsiteX5" fmla="*/ 1393794 w 1393794"/>
              <a:gd name="connsiteY5" fmla="*/ 0 h 18318480"/>
              <a:gd name="connsiteX6" fmla="*/ 1393794 w 1393794"/>
              <a:gd name="connsiteY6" fmla="*/ 18318480 h 18318480"/>
              <a:gd name="connsiteX7" fmla="*/ 0 w 139379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35929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3417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3417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3417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2909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29096 h 18318480"/>
              <a:gd name="connsiteX2" fmla="*/ 757577 w 1411574"/>
              <a:gd name="connsiteY2" fmla="*/ 9159240 h 18318480"/>
              <a:gd name="connsiteX3" fmla="*/ 0 w 1411574"/>
              <a:gd name="connsiteY3" fmla="*/ 828430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29096 h 18318480"/>
              <a:gd name="connsiteX2" fmla="*/ 753767 w 1411574"/>
              <a:gd name="connsiteY2" fmla="*/ 9159240 h 18318480"/>
              <a:gd name="connsiteX3" fmla="*/ 0 w 1411574"/>
              <a:gd name="connsiteY3" fmla="*/ 828430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116726 h 18318480"/>
              <a:gd name="connsiteX2" fmla="*/ 753767 w 1411574"/>
              <a:gd name="connsiteY2" fmla="*/ 9159240 h 18318480"/>
              <a:gd name="connsiteX3" fmla="*/ 0 w 1411574"/>
              <a:gd name="connsiteY3" fmla="*/ 828430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116726 h 18318480"/>
              <a:gd name="connsiteX2" fmla="*/ 753767 w 1411574"/>
              <a:gd name="connsiteY2" fmla="*/ 9159240 h 18318480"/>
              <a:gd name="connsiteX3" fmla="*/ 0 w 1411574"/>
              <a:gd name="connsiteY3" fmla="*/ 820429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116726 h 18318480"/>
              <a:gd name="connsiteX2" fmla="*/ 753767 w 1411574"/>
              <a:gd name="connsiteY2" fmla="*/ 9159240 h 18318480"/>
              <a:gd name="connsiteX3" fmla="*/ 0 w 1411574"/>
              <a:gd name="connsiteY3" fmla="*/ 820429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0429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2715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2715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2715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1 w 1411575"/>
              <a:gd name="connsiteY0" fmla="*/ 18318480 h 18318480"/>
              <a:gd name="connsiteX1" fmla="*/ 13971 w 1411575"/>
              <a:gd name="connsiteY1" fmla="*/ 10101486 h 18318480"/>
              <a:gd name="connsiteX2" fmla="*/ 753768 w 1411575"/>
              <a:gd name="connsiteY2" fmla="*/ 9159240 h 18318480"/>
              <a:gd name="connsiteX3" fmla="*/ 1 w 1411575"/>
              <a:gd name="connsiteY3" fmla="*/ 8227154 h 18318480"/>
              <a:gd name="connsiteX4" fmla="*/ 17781 w 1411575"/>
              <a:gd name="connsiteY4" fmla="*/ 0 h 18318480"/>
              <a:gd name="connsiteX5" fmla="*/ 1411575 w 1411575"/>
              <a:gd name="connsiteY5" fmla="*/ 0 h 18318480"/>
              <a:gd name="connsiteX6" fmla="*/ 1411575 w 1411575"/>
              <a:gd name="connsiteY6" fmla="*/ 18318480 h 18318480"/>
              <a:gd name="connsiteX7" fmla="*/ 17781 w 1411575"/>
              <a:gd name="connsiteY7" fmla="*/ 18318480 h 18318480"/>
              <a:gd name="connsiteX0" fmla="*/ 17781 w 1411575"/>
              <a:gd name="connsiteY0" fmla="*/ 18318480 h 18318480"/>
              <a:gd name="connsiteX1" fmla="*/ 13971 w 1411575"/>
              <a:gd name="connsiteY1" fmla="*/ 10101486 h 18318480"/>
              <a:gd name="connsiteX2" fmla="*/ 753768 w 1411575"/>
              <a:gd name="connsiteY2" fmla="*/ 9159240 h 18318480"/>
              <a:gd name="connsiteX3" fmla="*/ 1 w 1411575"/>
              <a:gd name="connsiteY3" fmla="*/ 8227154 h 18318480"/>
              <a:gd name="connsiteX4" fmla="*/ 17781 w 1411575"/>
              <a:gd name="connsiteY4" fmla="*/ 0 h 18318480"/>
              <a:gd name="connsiteX5" fmla="*/ 1411575 w 1411575"/>
              <a:gd name="connsiteY5" fmla="*/ 0 h 18318480"/>
              <a:gd name="connsiteX6" fmla="*/ 1411575 w 1411575"/>
              <a:gd name="connsiteY6" fmla="*/ 18318480 h 18318480"/>
              <a:gd name="connsiteX7" fmla="*/ 17781 w 1411575"/>
              <a:gd name="connsiteY7" fmla="*/ 18318480 h 18318480"/>
              <a:gd name="connsiteX0" fmla="*/ 17781 w 1411575"/>
              <a:gd name="connsiteY0" fmla="*/ 18318480 h 18318480"/>
              <a:gd name="connsiteX1" fmla="*/ 13971 w 1411575"/>
              <a:gd name="connsiteY1" fmla="*/ 10101486 h 18318480"/>
              <a:gd name="connsiteX2" fmla="*/ 753768 w 1411575"/>
              <a:gd name="connsiteY2" fmla="*/ 9159240 h 18318480"/>
              <a:gd name="connsiteX3" fmla="*/ 1 w 1411575"/>
              <a:gd name="connsiteY3" fmla="*/ 8227154 h 18318480"/>
              <a:gd name="connsiteX4" fmla="*/ 17781 w 1411575"/>
              <a:gd name="connsiteY4" fmla="*/ 0 h 18318480"/>
              <a:gd name="connsiteX5" fmla="*/ 1411575 w 1411575"/>
              <a:gd name="connsiteY5" fmla="*/ 0 h 18318480"/>
              <a:gd name="connsiteX6" fmla="*/ 1411575 w 1411575"/>
              <a:gd name="connsiteY6" fmla="*/ 18318480 h 18318480"/>
              <a:gd name="connsiteX7" fmla="*/ 17781 w 1411575"/>
              <a:gd name="connsiteY7" fmla="*/ 18318480 h 1831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1575" h="18318480">
                <a:moveTo>
                  <a:pt x="17781" y="18318480"/>
                </a:moveTo>
                <a:cubicBezTo>
                  <a:pt x="16511" y="15579482"/>
                  <a:pt x="11212" y="10516745"/>
                  <a:pt x="13971" y="10101486"/>
                </a:cubicBezTo>
                <a:cubicBezTo>
                  <a:pt x="16730" y="9686227"/>
                  <a:pt x="756096" y="9829769"/>
                  <a:pt x="753768" y="9159240"/>
                </a:cubicBezTo>
                <a:cubicBezTo>
                  <a:pt x="751440" y="8488711"/>
                  <a:pt x="-1050" y="8627173"/>
                  <a:pt x="1" y="8227154"/>
                </a:cubicBezTo>
                <a:cubicBezTo>
                  <a:pt x="1052" y="7827135"/>
                  <a:pt x="11854" y="2763128"/>
                  <a:pt x="17781" y="0"/>
                </a:cubicBezTo>
                <a:lnTo>
                  <a:pt x="1411575" y="0"/>
                </a:lnTo>
                <a:lnTo>
                  <a:pt x="1411575" y="18318480"/>
                </a:lnTo>
                <a:lnTo>
                  <a:pt x="17781" y="183184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2" name="Picture 81" descr="Icon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69C5995B-35F0-4366-BD73-5B474CBAF2EE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rgbClr val="A5A5A5">
                <a:shade val="45000"/>
                <a:satMod val="135000"/>
              </a:srgb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3041939"/>
            <a:ext cx="671408" cy="671408"/>
          </a:xfrm>
          <a:prstGeom prst="rect">
            <a:avLst/>
          </a:prstGeom>
        </p:spPr>
      </p:pic>
      <p:pic>
        <p:nvPicPr>
          <p:cNvPr id="83" name="Picture 82" descr="Icon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B6041BA8-8961-4FD6-9E7E-06A0D494812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49" y="4482250"/>
            <a:ext cx="671408" cy="671408"/>
          </a:xfrm>
          <a:prstGeom prst="rect">
            <a:avLst/>
          </a:prstGeom>
        </p:spPr>
      </p:pic>
      <p:pic>
        <p:nvPicPr>
          <p:cNvPr id="84" name="Picture 83" descr="Icon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EB04FAE1-948F-44DF-9B5C-5570C0CB92E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1760423"/>
            <a:ext cx="671408" cy="671408"/>
          </a:xfrm>
          <a:prstGeom prst="rect">
            <a:avLst/>
          </a:prstGeom>
        </p:spPr>
      </p:pic>
      <p:pic>
        <p:nvPicPr>
          <p:cNvPr id="85" name="Picture 84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3172971B-C05C-4F81-9F12-FCD66AE73BD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401214"/>
            <a:ext cx="671408" cy="671408"/>
          </a:xfrm>
          <a:prstGeom prst="rect">
            <a:avLst/>
          </a:prstGeom>
        </p:spPr>
      </p:pic>
      <p:pic>
        <p:nvPicPr>
          <p:cNvPr id="86" name="Picture 85" descr="Icon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84F71DA6-CA64-4441-B9AA-13C1A592D9E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5843277"/>
            <a:ext cx="671408" cy="671408"/>
          </a:xfrm>
          <a:prstGeom prst="rect">
            <a:avLst/>
          </a:prstGeom>
        </p:spPr>
      </p:pic>
      <p:sp>
        <p:nvSpPr>
          <p:cNvPr id="87" name="Title 1">
            <a:extLst>
              <a:ext uri="{FF2B5EF4-FFF2-40B4-BE49-F238E27FC236}">
                <a16:creationId xmlns:a16="http://schemas.microsoft.com/office/drawing/2014/main" id="{A6945A1A-59B9-4364-A99E-ECD10E9ECE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82896" y="0"/>
            <a:ext cx="2909104" cy="804798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Rationale</a:t>
            </a:r>
            <a:endParaRPr lang="en-GB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88" name="Title 1">
            <a:extLst>
              <a:ext uri="{FF2B5EF4-FFF2-40B4-BE49-F238E27FC236}">
                <a16:creationId xmlns:a16="http://schemas.microsoft.com/office/drawing/2014/main" id="{06EB4205-4C15-4352-948F-AD0768EE0EFB}"/>
              </a:ext>
            </a:extLst>
          </p:cNvPr>
          <p:cNvSpPr txBox="1">
            <a:spLocks/>
          </p:cNvSpPr>
          <p:nvPr/>
        </p:nvSpPr>
        <p:spPr>
          <a:xfrm>
            <a:off x="2697478" y="1376830"/>
            <a:ext cx="9144000" cy="3835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400" dirty="0"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98" name="Title 1">
            <a:extLst>
              <a:ext uri="{FF2B5EF4-FFF2-40B4-BE49-F238E27FC236}">
                <a16:creationId xmlns:a16="http://schemas.microsoft.com/office/drawing/2014/main" id="{64E274DB-3294-4335-B52D-C6CC5F05B83B}"/>
              </a:ext>
            </a:extLst>
          </p:cNvPr>
          <p:cNvSpPr txBox="1">
            <a:spLocks/>
          </p:cNvSpPr>
          <p:nvPr/>
        </p:nvSpPr>
        <p:spPr>
          <a:xfrm>
            <a:off x="2092087" y="5263554"/>
            <a:ext cx="6495625" cy="5428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Displaying the advancements in technology</a:t>
            </a:r>
            <a:endParaRPr lang="en-GB" sz="2400" dirty="0"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00" name="Title 1">
            <a:extLst>
              <a:ext uri="{FF2B5EF4-FFF2-40B4-BE49-F238E27FC236}">
                <a16:creationId xmlns:a16="http://schemas.microsoft.com/office/drawing/2014/main" id="{6A55DACE-BEB9-4255-AF06-C038AC351A54}"/>
              </a:ext>
            </a:extLst>
          </p:cNvPr>
          <p:cNvSpPr txBox="1">
            <a:spLocks/>
          </p:cNvSpPr>
          <p:nvPr/>
        </p:nvSpPr>
        <p:spPr>
          <a:xfrm>
            <a:off x="2092088" y="3317077"/>
            <a:ext cx="3686142" cy="4361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Little to No Research</a:t>
            </a:r>
            <a:endParaRPr lang="en-GB" sz="2400" dirty="0"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26BE46D0-1013-4C2F-976A-7278FBC28F36}"/>
              </a:ext>
            </a:extLst>
          </p:cNvPr>
          <p:cNvSpPr txBox="1">
            <a:spLocks/>
          </p:cNvSpPr>
          <p:nvPr/>
        </p:nvSpPr>
        <p:spPr>
          <a:xfrm>
            <a:off x="2092088" y="1370599"/>
            <a:ext cx="5906018" cy="4361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Cost</a:t>
            </a:r>
            <a:r>
              <a:rPr lang="en-GB" sz="2400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/Benefit Ratio for Practitioners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869EDA-1E9E-46FA-BDDE-A08239E1B7D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187290">
            <a:off x="1682953" y="937444"/>
            <a:ext cx="5093620" cy="7395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78DF50-78D8-426F-B346-89A5529F08C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867143">
            <a:off x="1523637" y="4078933"/>
            <a:ext cx="6329932" cy="6556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8AE98B-29D8-48E4-A936-26A79993561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400154">
            <a:off x="6588846" y="4737795"/>
            <a:ext cx="4600220" cy="17275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A6D4BA-1B4B-4E06-8182-02BF995857B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872882">
            <a:off x="4316894" y="2541198"/>
            <a:ext cx="8010525" cy="116205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30C2AAF-2D1A-4F4C-8A93-5F2EDB21F3F1}"/>
              </a:ext>
            </a:extLst>
          </p:cNvPr>
          <p:cNvGrpSpPr/>
          <p:nvPr/>
        </p:nvGrpSpPr>
        <p:grpSpPr>
          <a:xfrm>
            <a:off x="8801242" y="936126"/>
            <a:ext cx="3383928" cy="5921874"/>
            <a:chOff x="8801242" y="936126"/>
            <a:chExt cx="3383928" cy="592187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D3F247B-79AB-4189-9885-E79E11CB7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1242" y="936126"/>
              <a:ext cx="3383928" cy="5921874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7DDD158-57FC-4F8E-863D-AEF8D13DF6AE}"/>
                </a:ext>
              </a:extLst>
            </p:cNvPr>
            <p:cNvCxnSpPr/>
            <p:nvPr/>
          </p:nvCxnSpPr>
          <p:spPr>
            <a:xfrm>
              <a:off x="8927306" y="3798094"/>
              <a:ext cx="16906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99F9ABF-AC57-4176-8577-20F54EA66162}"/>
                </a:ext>
              </a:extLst>
            </p:cNvPr>
            <p:cNvCxnSpPr/>
            <p:nvPr/>
          </p:nvCxnSpPr>
          <p:spPr>
            <a:xfrm>
              <a:off x="8882062" y="3897063"/>
              <a:ext cx="16906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F00E7B4-975D-436E-AEF2-1143AFE63DF7}"/>
                </a:ext>
              </a:extLst>
            </p:cNvPr>
            <p:cNvCxnSpPr/>
            <p:nvPr/>
          </p:nvCxnSpPr>
          <p:spPr>
            <a:xfrm>
              <a:off x="8871345" y="3849438"/>
              <a:ext cx="16906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1EAA7F4-AA4C-40B7-8F6F-356BC58526A7}"/>
                </a:ext>
              </a:extLst>
            </p:cNvPr>
            <p:cNvCxnSpPr/>
            <p:nvPr/>
          </p:nvCxnSpPr>
          <p:spPr>
            <a:xfrm>
              <a:off x="8903493" y="4008981"/>
              <a:ext cx="16906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0907FC2-5433-4520-9AF4-D871B599A1DA}"/>
                </a:ext>
              </a:extLst>
            </p:cNvPr>
            <p:cNvCxnSpPr/>
            <p:nvPr/>
          </p:nvCxnSpPr>
          <p:spPr>
            <a:xfrm>
              <a:off x="8892776" y="3961356"/>
              <a:ext cx="16906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3E127C8-DCE3-48AA-946B-7C8307CF1AC7}"/>
                </a:ext>
              </a:extLst>
            </p:cNvPr>
            <p:cNvCxnSpPr/>
            <p:nvPr/>
          </p:nvCxnSpPr>
          <p:spPr>
            <a:xfrm>
              <a:off x="8949926" y="4061369"/>
              <a:ext cx="16906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C4403C4-C243-4D1C-9B0D-742BF81B6476}"/>
                </a:ext>
              </a:extLst>
            </p:cNvPr>
            <p:cNvGrpSpPr/>
            <p:nvPr/>
          </p:nvGrpSpPr>
          <p:grpSpPr>
            <a:xfrm rot="1800000">
              <a:off x="9482138" y="3295505"/>
              <a:ext cx="56359" cy="43143"/>
              <a:chOff x="9079707" y="3393000"/>
              <a:chExt cx="56359" cy="43143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8FC484BA-1710-4492-8843-C1012C85A925}"/>
                  </a:ext>
                </a:extLst>
              </p:cNvPr>
              <p:cNvSpPr/>
              <p:nvPr/>
            </p:nvSpPr>
            <p:spPr>
              <a:xfrm>
                <a:off x="9089231" y="3393000"/>
                <a:ext cx="36000" cy="36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715AE37-E7B1-42E6-8D3E-04DD4DECDB10}"/>
                  </a:ext>
                </a:extLst>
              </p:cNvPr>
              <p:cNvCxnSpPr/>
              <p:nvPr/>
            </p:nvCxnSpPr>
            <p:spPr>
              <a:xfrm>
                <a:off x="9079707" y="3436143"/>
                <a:ext cx="5635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7D87868-5648-4CF0-AA83-724585B69798}"/>
                </a:ext>
              </a:extLst>
            </p:cNvPr>
            <p:cNvGrpSpPr/>
            <p:nvPr/>
          </p:nvGrpSpPr>
          <p:grpSpPr>
            <a:xfrm rot="19223869">
              <a:off x="9103657" y="3610303"/>
              <a:ext cx="56359" cy="43143"/>
              <a:chOff x="9079707" y="3393000"/>
              <a:chExt cx="56359" cy="43143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85437795-0826-46F4-BD5A-5FB34D44EA92}"/>
                  </a:ext>
                </a:extLst>
              </p:cNvPr>
              <p:cNvSpPr/>
              <p:nvPr/>
            </p:nvSpPr>
            <p:spPr>
              <a:xfrm>
                <a:off x="9089231" y="3393000"/>
                <a:ext cx="36000" cy="36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E003B6F2-69A6-4398-9F23-7E38ECFCB20C}"/>
                  </a:ext>
                </a:extLst>
              </p:cNvPr>
              <p:cNvCxnSpPr/>
              <p:nvPr/>
            </p:nvCxnSpPr>
            <p:spPr>
              <a:xfrm>
                <a:off x="9079707" y="3436143"/>
                <a:ext cx="5635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33DAE09-D651-446A-8A43-1E9E56255F3E}"/>
                </a:ext>
              </a:extLst>
            </p:cNvPr>
            <p:cNvGrpSpPr/>
            <p:nvPr/>
          </p:nvGrpSpPr>
          <p:grpSpPr>
            <a:xfrm rot="12791676">
              <a:off x="9708357" y="2948928"/>
              <a:ext cx="56359" cy="43143"/>
              <a:chOff x="9079707" y="3393000"/>
              <a:chExt cx="56359" cy="43143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85978578-530A-42BD-99E5-7A35FEE82244}"/>
                  </a:ext>
                </a:extLst>
              </p:cNvPr>
              <p:cNvSpPr/>
              <p:nvPr/>
            </p:nvSpPr>
            <p:spPr>
              <a:xfrm>
                <a:off x="9089231" y="3393000"/>
                <a:ext cx="36000" cy="36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77D823DC-CB55-429A-B167-90AD2867EF9C}"/>
                  </a:ext>
                </a:extLst>
              </p:cNvPr>
              <p:cNvCxnSpPr/>
              <p:nvPr/>
            </p:nvCxnSpPr>
            <p:spPr>
              <a:xfrm>
                <a:off x="9079707" y="3436143"/>
                <a:ext cx="5635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2554A04-8AA0-473F-921F-3B1FCF474F43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>
              <a:off x="9404899" y="2754560"/>
              <a:ext cx="70228" cy="50299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72B7D9F-B34C-4E7E-8ACB-49101F14CFBA}"/>
                </a:ext>
              </a:extLst>
            </p:cNvPr>
            <p:cNvSpPr txBox="1"/>
            <p:nvPr/>
          </p:nvSpPr>
          <p:spPr>
            <a:xfrm>
              <a:off x="8842221" y="1831230"/>
              <a:ext cx="11253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Too Fast for Markers!</a:t>
              </a:r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9AED63CC-AD31-4B89-AC52-CE2510E89CF2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>
              <a:off x="9404899" y="2754560"/>
              <a:ext cx="303423" cy="18246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47DDB084-472C-48B8-BA35-DE953E9F6526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 flipH="1">
              <a:off x="9129055" y="2754560"/>
              <a:ext cx="275844" cy="78059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8B5EC017-4540-4713-A1BA-F7FF8831962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148" y="986387"/>
            <a:ext cx="3659852" cy="553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54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27375">
        <p159:morph option="byObject"/>
      </p:transition>
    </mc:Choice>
    <mc:Fallback xmlns="">
      <p:transition spd="med" advTm="273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100" grpId="0"/>
      <p:bldP spid="34" grpId="0"/>
    </p:bldLst>
  </p:timing>
  <p:extLst>
    <p:ext uri="{E180D4A7-C9FB-4DFB-919C-405C955672EB}">
      <p14:showEvtLst xmlns:p14="http://schemas.microsoft.com/office/powerpoint/2010/main">
        <p14:playEvt time="1033" objId="37"/>
        <p14:playEvt time="4204" objId="37"/>
        <p14:playEvt time="7364" objId="37"/>
        <p14:playEvt time="10525" objId="37"/>
        <p14:playEvt time="13679" objId="37"/>
        <p14:playEvt time="16841" objId="37"/>
        <p14:playEvt time="20008" objId="37"/>
        <p14:playEvt time="23161" objId="37"/>
        <p14:playEvt time="26310" objId="37"/>
        <p14:stopEvt time="27375" objId="37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>
            <a:extLst>
              <a:ext uri="{FF2B5EF4-FFF2-40B4-BE49-F238E27FC236}">
                <a16:creationId xmlns:a16="http://schemas.microsoft.com/office/drawing/2014/main" id="{4FECB1E0-0A35-4EE9-9A3C-D245965CC0CB}"/>
              </a:ext>
            </a:extLst>
          </p:cNvPr>
          <p:cNvGrpSpPr/>
          <p:nvPr/>
        </p:nvGrpSpPr>
        <p:grpSpPr>
          <a:xfrm>
            <a:off x="-1150282" y="4275792"/>
            <a:ext cx="1013301" cy="1013301"/>
            <a:chOff x="-1150282" y="4275792"/>
            <a:chExt cx="1013301" cy="1013301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E3DBCC8C-7F56-4A62-B909-8F29CC0E9870}"/>
                </a:ext>
              </a:extLst>
            </p:cNvPr>
            <p:cNvSpPr/>
            <p:nvPr/>
          </p:nvSpPr>
          <p:spPr>
            <a:xfrm>
              <a:off x="-1150282" y="4275792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68" name="Picture 67" descr="Icon&#10;&#10;Description automatically generated">
              <a:extLst>
                <a:ext uri="{FF2B5EF4-FFF2-40B4-BE49-F238E27FC236}">
                  <a16:creationId xmlns:a16="http://schemas.microsoft.com/office/drawing/2014/main" id="{983D78AD-CA52-4312-910C-E73FEF9F1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235" y="4482250"/>
              <a:ext cx="671408" cy="671408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624CA1C-EA02-4D14-B74F-2EF7FAADC9B9}"/>
              </a:ext>
            </a:extLst>
          </p:cNvPr>
          <p:cNvGrpSpPr/>
          <p:nvPr/>
        </p:nvGrpSpPr>
        <p:grpSpPr>
          <a:xfrm>
            <a:off x="-1150282" y="1553738"/>
            <a:ext cx="1013301" cy="1013301"/>
            <a:chOff x="-1150282" y="1553738"/>
            <a:chExt cx="1013301" cy="1013301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E46CEFF-D959-4261-B385-AF684ABE8F15}"/>
                </a:ext>
              </a:extLst>
            </p:cNvPr>
            <p:cNvSpPr/>
            <p:nvPr/>
          </p:nvSpPr>
          <p:spPr>
            <a:xfrm>
              <a:off x="-1150282" y="1553738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71" name="Picture 70" descr="Icon&#10;&#10;Description automatically generated">
              <a:extLst>
                <a:ext uri="{FF2B5EF4-FFF2-40B4-BE49-F238E27FC236}">
                  <a16:creationId xmlns:a16="http://schemas.microsoft.com/office/drawing/2014/main" id="{723962E5-6E47-40E0-BCAA-13661DC03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1760423"/>
              <a:ext cx="671408" cy="671408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BDE357A-FA3E-481F-BAEA-B89CC9C91380}"/>
              </a:ext>
            </a:extLst>
          </p:cNvPr>
          <p:cNvGrpSpPr/>
          <p:nvPr/>
        </p:nvGrpSpPr>
        <p:grpSpPr>
          <a:xfrm>
            <a:off x="904926" y="192711"/>
            <a:ext cx="1013301" cy="1013301"/>
            <a:chOff x="-1150282" y="192711"/>
            <a:chExt cx="1013301" cy="1013301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A5BBFBA8-959E-44BA-8FB2-CF070EEF19B1}"/>
                </a:ext>
              </a:extLst>
            </p:cNvPr>
            <p:cNvSpPr/>
            <p:nvPr/>
          </p:nvSpPr>
          <p:spPr>
            <a:xfrm>
              <a:off x="-1150282" y="192711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74" name="Picture 73" descr="Icon&#10;&#10;Description automatically generated">
              <a:extLst>
                <a:ext uri="{FF2B5EF4-FFF2-40B4-BE49-F238E27FC236}">
                  <a16:creationId xmlns:a16="http://schemas.microsoft.com/office/drawing/2014/main" id="{38819035-A00B-4985-A5BC-5553B1DA8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401214"/>
              <a:ext cx="671408" cy="671408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EA53BC5-CEEA-4012-AEE4-D89D23CF4A91}"/>
              </a:ext>
            </a:extLst>
          </p:cNvPr>
          <p:cNvGrpSpPr/>
          <p:nvPr/>
        </p:nvGrpSpPr>
        <p:grpSpPr>
          <a:xfrm>
            <a:off x="-1150282" y="5636821"/>
            <a:ext cx="1013301" cy="1013301"/>
            <a:chOff x="-1150282" y="5636821"/>
            <a:chExt cx="1013301" cy="1013301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3F9B35CB-6E7B-4967-B265-81B4892AFF60}"/>
                </a:ext>
              </a:extLst>
            </p:cNvPr>
            <p:cNvSpPr/>
            <p:nvPr/>
          </p:nvSpPr>
          <p:spPr>
            <a:xfrm>
              <a:off x="-1150282" y="5636821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77" name="Picture 76" descr="Icon&#10;&#10;Description automatically generated">
              <a:extLst>
                <a:ext uri="{FF2B5EF4-FFF2-40B4-BE49-F238E27FC236}">
                  <a16:creationId xmlns:a16="http://schemas.microsoft.com/office/drawing/2014/main" id="{548BFBFB-7DF2-4185-94B8-9257099A7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5843277"/>
              <a:ext cx="671408" cy="671408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92024BAD-6ACE-4615-92FD-421F572E0F8E}"/>
              </a:ext>
            </a:extLst>
          </p:cNvPr>
          <p:cNvGrpSpPr/>
          <p:nvPr/>
        </p:nvGrpSpPr>
        <p:grpSpPr>
          <a:xfrm>
            <a:off x="-1150283" y="2914763"/>
            <a:ext cx="1013301" cy="1013301"/>
            <a:chOff x="-1150282" y="2914765"/>
            <a:chExt cx="1013301" cy="1013301"/>
          </a:xfrm>
          <a:solidFill>
            <a:schemeClr val="bg1"/>
          </a:solidFill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902406DA-3A18-4AF4-A9D3-7AD1AB20805F}"/>
                </a:ext>
              </a:extLst>
            </p:cNvPr>
            <p:cNvSpPr/>
            <p:nvPr/>
          </p:nvSpPr>
          <p:spPr>
            <a:xfrm>
              <a:off x="-1150282" y="2914765"/>
              <a:ext cx="1013301" cy="101330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80" name="Picture 79" descr="Icon&#10;&#10;Description automatically generated">
              <a:extLst>
                <a:ext uri="{FF2B5EF4-FFF2-40B4-BE49-F238E27FC236}">
                  <a16:creationId xmlns:a16="http://schemas.microsoft.com/office/drawing/2014/main" id="{D204AB07-62DB-4E16-82AF-1F7A507F9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3041939"/>
              <a:ext cx="671408" cy="671408"/>
            </a:xfrm>
            <a:prstGeom prst="rect">
              <a:avLst/>
            </a:prstGeom>
            <a:grpFill/>
          </p:spPr>
        </p:pic>
      </p:grp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7621C176-9029-46F4-A592-08CCD04A6967}"/>
              </a:ext>
            </a:extLst>
          </p:cNvPr>
          <p:cNvSpPr/>
          <p:nvPr/>
        </p:nvSpPr>
        <p:spPr>
          <a:xfrm rot="10800000">
            <a:off x="1" y="-8427139"/>
            <a:ext cx="1411575" cy="18318480"/>
          </a:xfrm>
          <a:custGeom>
            <a:avLst/>
            <a:gdLst>
              <a:gd name="connsiteX0" fmla="*/ 0 w 1393794"/>
              <a:gd name="connsiteY0" fmla="*/ 18318480 h 18318480"/>
              <a:gd name="connsiteX1" fmla="*/ 0 w 1393794"/>
              <a:gd name="connsiteY1" fmla="*/ 10359296 h 18318480"/>
              <a:gd name="connsiteX2" fmla="*/ 739797 w 1393794"/>
              <a:gd name="connsiteY2" fmla="*/ 9159240 h 18318480"/>
              <a:gd name="connsiteX3" fmla="*/ 0 w 1393794"/>
              <a:gd name="connsiteY3" fmla="*/ 7959184 h 18318480"/>
              <a:gd name="connsiteX4" fmla="*/ 0 w 1393794"/>
              <a:gd name="connsiteY4" fmla="*/ 0 h 18318480"/>
              <a:gd name="connsiteX5" fmla="*/ 1393794 w 1393794"/>
              <a:gd name="connsiteY5" fmla="*/ 0 h 18318480"/>
              <a:gd name="connsiteX6" fmla="*/ 1393794 w 1393794"/>
              <a:gd name="connsiteY6" fmla="*/ 18318480 h 18318480"/>
              <a:gd name="connsiteX0" fmla="*/ 0 w 1393794"/>
              <a:gd name="connsiteY0" fmla="*/ 18318480 h 18318480"/>
              <a:gd name="connsiteX1" fmla="*/ 0 w 1393794"/>
              <a:gd name="connsiteY1" fmla="*/ 10359296 h 18318480"/>
              <a:gd name="connsiteX2" fmla="*/ 739797 w 1393794"/>
              <a:gd name="connsiteY2" fmla="*/ 9159240 h 18318480"/>
              <a:gd name="connsiteX3" fmla="*/ 0 w 1393794"/>
              <a:gd name="connsiteY3" fmla="*/ 7959184 h 18318480"/>
              <a:gd name="connsiteX4" fmla="*/ 0 w 1393794"/>
              <a:gd name="connsiteY4" fmla="*/ 0 h 18318480"/>
              <a:gd name="connsiteX5" fmla="*/ 1393794 w 1393794"/>
              <a:gd name="connsiteY5" fmla="*/ 0 h 18318480"/>
              <a:gd name="connsiteX6" fmla="*/ 1393794 w 1393794"/>
              <a:gd name="connsiteY6" fmla="*/ 18318480 h 18318480"/>
              <a:gd name="connsiteX7" fmla="*/ 0 w 1393794"/>
              <a:gd name="connsiteY7" fmla="*/ 18318480 h 18318480"/>
              <a:gd name="connsiteX0" fmla="*/ 0 w 1393794"/>
              <a:gd name="connsiteY0" fmla="*/ 18318480 h 18318480"/>
              <a:gd name="connsiteX1" fmla="*/ 0 w 1393794"/>
              <a:gd name="connsiteY1" fmla="*/ 10359296 h 18318480"/>
              <a:gd name="connsiteX2" fmla="*/ 739797 w 1393794"/>
              <a:gd name="connsiteY2" fmla="*/ 9159240 h 18318480"/>
              <a:gd name="connsiteX3" fmla="*/ 0 w 1393794"/>
              <a:gd name="connsiteY3" fmla="*/ 7959184 h 18318480"/>
              <a:gd name="connsiteX4" fmla="*/ 0 w 1393794"/>
              <a:gd name="connsiteY4" fmla="*/ 0 h 18318480"/>
              <a:gd name="connsiteX5" fmla="*/ 1393794 w 1393794"/>
              <a:gd name="connsiteY5" fmla="*/ 0 h 18318480"/>
              <a:gd name="connsiteX6" fmla="*/ 1393794 w 1393794"/>
              <a:gd name="connsiteY6" fmla="*/ 18318480 h 18318480"/>
              <a:gd name="connsiteX7" fmla="*/ 0 w 139379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35929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3417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3417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3417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2909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29096 h 18318480"/>
              <a:gd name="connsiteX2" fmla="*/ 757577 w 1411574"/>
              <a:gd name="connsiteY2" fmla="*/ 9159240 h 18318480"/>
              <a:gd name="connsiteX3" fmla="*/ 0 w 1411574"/>
              <a:gd name="connsiteY3" fmla="*/ 828430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29096 h 18318480"/>
              <a:gd name="connsiteX2" fmla="*/ 753767 w 1411574"/>
              <a:gd name="connsiteY2" fmla="*/ 9159240 h 18318480"/>
              <a:gd name="connsiteX3" fmla="*/ 0 w 1411574"/>
              <a:gd name="connsiteY3" fmla="*/ 828430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116726 h 18318480"/>
              <a:gd name="connsiteX2" fmla="*/ 753767 w 1411574"/>
              <a:gd name="connsiteY2" fmla="*/ 9159240 h 18318480"/>
              <a:gd name="connsiteX3" fmla="*/ 0 w 1411574"/>
              <a:gd name="connsiteY3" fmla="*/ 828430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116726 h 18318480"/>
              <a:gd name="connsiteX2" fmla="*/ 753767 w 1411574"/>
              <a:gd name="connsiteY2" fmla="*/ 9159240 h 18318480"/>
              <a:gd name="connsiteX3" fmla="*/ 0 w 1411574"/>
              <a:gd name="connsiteY3" fmla="*/ 820429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116726 h 18318480"/>
              <a:gd name="connsiteX2" fmla="*/ 753767 w 1411574"/>
              <a:gd name="connsiteY2" fmla="*/ 9159240 h 18318480"/>
              <a:gd name="connsiteX3" fmla="*/ 0 w 1411574"/>
              <a:gd name="connsiteY3" fmla="*/ 820429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0429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2715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2715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2715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1 w 1411575"/>
              <a:gd name="connsiteY0" fmla="*/ 18318480 h 18318480"/>
              <a:gd name="connsiteX1" fmla="*/ 13971 w 1411575"/>
              <a:gd name="connsiteY1" fmla="*/ 10101486 h 18318480"/>
              <a:gd name="connsiteX2" fmla="*/ 753768 w 1411575"/>
              <a:gd name="connsiteY2" fmla="*/ 9159240 h 18318480"/>
              <a:gd name="connsiteX3" fmla="*/ 1 w 1411575"/>
              <a:gd name="connsiteY3" fmla="*/ 8227154 h 18318480"/>
              <a:gd name="connsiteX4" fmla="*/ 17781 w 1411575"/>
              <a:gd name="connsiteY4" fmla="*/ 0 h 18318480"/>
              <a:gd name="connsiteX5" fmla="*/ 1411575 w 1411575"/>
              <a:gd name="connsiteY5" fmla="*/ 0 h 18318480"/>
              <a:gd name="connsiteX6" fmla="*/ 1411575 w 1411575"/>
              <a:gd name="connsiteY6" fmla="*/ 18318480 h 18318480"/>
              <a:gd name="connsiteX7" fmla="*/ 17781 w 1411575"/>
              <a:gd name="connsiteY7" fmla="*/ 18318480 h 18318480"/>
              <a:gd name="connsiteX0" fmla="*/ 17781 w 1411575"/>
              <a:gd name="connsiteY0" fmla="*/ 18318480 h 18318480"/>
              <a:gd name="connsiteX1" fmla="*/ 13971 w 1411575"/>
              <a:gd name="connsiteY1" fmla="*/ 10101486 h 18318480"/>
              <a:gd name="connsiteX2" fmla="*/ 753768 w 1411575"/>
              <a:gd name="connsiteY2" fmla="*/ 9159240 h 18318480"/>
              <a:gd name="connsiteX3" fmla="*/ 1 w 1411575"/>
              <a:gd name="connsiteY3" fmla="*/ 8227154 h 18318480"/>
              <a:gd name="connsiteX4" fmla="*/ 17781 w 1411575"/>
              <a:gd name="connsiteY4" fmla="*/ 0 h 18318480"/>
              <a:gd name="connsiteX5" fmla="*/ 1411575 w 1411575"/>
              <a:gd name="connsiteY5" fmla="*/ 0 h 18318480"/>
              <a:gd name="connsiteX6" fmla="*/ 1411575 w 1411575"/>
              <a:gd name="connsiteY6" fmla="*/ 18318480 h 18318480"/>
              <a:gd name="connsiteX7" fmla="*/ 17781 w 1411575"/>
              <a:gd name="connsiteY7" fmla="*/ 18318480 h 18318480"/>
              <a:gd name="connsiteX0" fmla="*/ 17781 w 1411575"/>
              <a:gd name="connsiteY0" fmla="*/ 18318480 h 18318480"/>
              <a:gd name="connsiteX1" fmla="*/ 13971 w 1411575"/>
              <a:gd name="connsiteY1" fmla="*/ 10101486 h 18318480"/>
              <a:gd name="connsiteX2" fmla="*/ 753768 w 1411575"/>
              <a:gd name="connsiteY2" fmla="*/ 9159240 h 18318480"/>
              <a:gd name="connsiteX3" fmla="*/ 1 w 1411575"/>
              <a:gd name="connsiteY3" fmla="*/ 8227154 h 18318480"/>
              <a:gd name="connsiteX4" fmla="*/ 17781 w 1411575"/>
              <a:gd name="connsiteY4" fmla="*/ 0 h 18318480"/>
              <a:gd name="connsiteX5" fmla="*/ 1411575 w 1411575"/>
              <a:gd name="connsiteY5" fmla="*/ 0 h 18318480"/>
              <a:gd name="connsiteX6" fmla="*/ 1411575 w 1411575"/>
              <a:gd name="connsiteY6" fmla="*/ 18318480 h 18318480"/>
              <a:gd name="connsiteX7" fmla="*/ 17781 w 1411575"/>
              <a:gd name="connsiteY7" fmla="*/ 18318480 h 1831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1575" h="18318480">
                <a:moveTo>
                  <a:pt x="17781" y="18318480"/>
                </a:moveTo>
                <a:cubicBezTo>
                  <a:pt x="16511" y="15579482"/>
                  <a:pt x="11212" y="10516745"/>
                  <a:pt x="13971" y="10101486"/>
                </a:cubicBezTo>
                <a:cubicBezTo>
                  <a:pt x="16730" y="9686227"/>
                  <a:pt x="756096" y="9829769"/>
                  <a:pt x="753768" y="9159240"/>
                </a:cubicBezTo>
                <a:cubicBezTo>
                  <a:pt x="751440" y="8488711"/>
                  <a:pt x="-1050" y="8627173"/>
                  <a:pt x="1" y="8227154"/>
                </a:cubicBezTo>
                <a:cubicBezTo>
                  <a:pt x="1052" y="7827135"/>
                  <a:pt x="11854" y="2763128"/>
                  <a:pt x="17781" y="0"/>
                </a:cubicBezTo>
                <a:lnTo>
                  <a:pt x="1411575" y="0"/>
                </a:lnTo>
                <a:lnTo>
                  <a:pt x="1411575" y="18318480"/>
                </a:lnTo>
                <a:lnTo>
                  <a:pt x="17781" y="183184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2" name="Picture 81" descr="Icon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69C5995B-35F0-4366-BD73-5B474CBAF2E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rgbClr val="A5A5A5">
                <a:shade val="45000"/>
                <a:satMod val="135000"/>
              </a:srgb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3041939"/>
            <a:ext cx="671408" cy="671408"/>
          </a:xfrm>
          <a:prstGeom prst="rect">
            <a:avLst/>
          </a:prstGeom>
        </p:spPr>
      </p:pic>
      <p:pic>
        <p:nvPicPr>
          <p:cNvPr id="83" name="Picture 82" descr="Icon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B6041BA8-8961-4FD6-9E7E-06A0D494812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49" y="4482250"/>
            <a:ext cx="671408" cy="671408"/>
          </a:xfrm>
          <a:prstGeom prst="rect">
            <a:avLst/>
          </a:prstGeom>
        </p:spPr>
      </p:pic>
      <p:pic>
        <p:nvPicPr>
          <p:cNvPr id="84" name="Picture 83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EB04FAE1-948F-44DF-9B5C-5570C0CB92E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1760423"/>
            <a:ext cx="671408" cy="671408"/>
          </a:xfrm>
          <a:prstGeom prst="rect">
            <a:avLst/>
          </a:prstGeom>
        </p:spPr>
      </p:pic>
      <p:pic>
        <p:nvPicPr>
          <p:cNvPr id="85" name="Picture 84" descr="Icon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3172971B-C05C-4F81-9F12-FCD66AE73BD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401214"/>
            <a:ext cx="671408" cy="671408"/>
          </a:xfrm>
          <a:prstGeom prst="rect">
            <a:avLst/>
          </a:prstGeom>
        </p:spPr>
      </p:pic>
      <p:pic>
        <p:nvPicPr>
          <p:cNvPr id="86" name="Picture 85" descr="Icon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84F71DA6-CA64-4441-B9AA-13C1A592D9E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5843277"/>
            <a:ext cx="671408" cy="671408"/>
          </a:xfrm>
          <a:prstGeom prst="rect">
            <a:avLst/>
          </a:prstGeom>
        </p:spPr>
      </p:pic>
      <p:sp>
        <p:nvSpPr>
          <p:cNvPr id="87" name="Title 1">
            <a:extLst>
              <a:ext uri="{FF2B5EF4-FFF2-40B4-BE49-F238E27FC236}">
                <a16:creationId xmlns:a16="http://schemas.microsoft.com/office/drawing/2014/main" id="{A6945A1A-59B9-4364-A99E-ECD10E9ECE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5759" y="0"/>
            <a:ext cx="8836242" cy="804798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Introduction &amp; Research Questions</a:t>
            </a:r>
            <a:endParaRPr lang="en-GB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88" name="Title 1">
            <a:extLst>
              <a:ext uri="{FF2B5EF4-FFF2-40B4-BE49-F238E27FC236}">
                <a16:creationId xmlns:a16="http://schemas.microsoft.com/office/drawing/2014/main" id="{06EB4205-4C15-4352-948F-AD0768EE0EFB}"/>
              </a:ext>
            </a:extLst>
          </p:cNvPr>
          <p:cNvSpPr txBox="1">
            <a:spLocks/>
          </p:cNvSpPr>
          <p:nvPr/>
        </p:nvSpPr>
        <p:spPr>
          <a:xfrm>
            <a:off x="2668951" y="1356686"/>
            <a:ext cx="9144000" cy="15580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400" dirty="0"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79D7ADEB-F429-4C24-A46B-36C33C595575}"/>
              </a:ext>
            </a:extLst>
          </p:cNvPr>
          <p:cNvSpPr txBox="1">
            <a:spLocks/>
          </p:cNvSpPr>
          <p:nvPr/>
        </p:nvSpPr>
        <p:spPr>
          <a:xfrm>
            <a:off x="1544933" y="1501824"/>
            <a:ext cx="9102133" cy="7979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Is Less, More? A Validation Comparing a 4 vs 8 Camera Setup</a:t>
            </a:r>
            <a:endParaRPr lang="en-GB" sz="2800" dirty="0"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90" name="Title 1">
            <a:extLst>
              <a:ext uri="{FF2B5EF4-FFF2-40B4-BE49-F238E27FC236}">
                <a16:creationId xmlns:a16="http://schemas.microsoft.com/office/drawing/2014/main" id="{E1051AB0-2044-453F-A901-F46F0275CD42}"/>
              </a:ext>
            </a:extLst>
          </p:cNvPr>
          <p:cNvSpPr txBox="1">
            <a:spLocks/>
          </p:cNvSpPr>
          <p:nvPr/>
        </p:nvSpPr>
        <p:spPr>
          <a:xfrm>
            <a:off x="1544933" y="3421413"/>
            <a:ext cx="9102133" cy="18421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2800" dirty="0"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43" name="Graphic 42" descr="Question mark">
            <a:extLst>
              <a:ext uri="{FF2B5EF4-FFF2-40B4-BE49-F238E27FC236}">
                <a16:creationId xmlns:a16="http://schemas.microsoft.com/office/drawing/2014/main" id="{0F752E14-7EC2-41BB-9FD7-CAEF6A8212E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436316" y="1046772"/>
            <a:ext cx="1587385" cy="1587385"/>
          </a:xfrm>
          <a:prstGeom prst="rect">
            <a:avLst/>
          </a:prstGeom>
        </p:spPr>
      </p:pic>
      <p:sp>
        <p:nvSpPr>
          <p:cNvPr id="98" name="Title 1">
            <a:extLst>
              <a:ext uri="{FF2B5EF4-FFF2-40B4-BE49-F238E27FC236}">
                <a16:creationId xmlns:a16="http://schemas.microsoft.com/office/drawing/2014/main" id="{64E274DB-3294-4335-B52D-C6CC5F05B83B}"/>
              </a:ext>
            </a:extLst>
          </p:cNvPr>
          <p:cNvSpPr txBox="1">
            <a:spLocks/>
          </p:cNvSpPr>
          <p:nvPr/>
        </p:nvSpPr>
        <p:spPr>
          <a:xfrm>
            <a:off x="1544934" y="3019742"/>
            <a:ext cx="5990068" cy="8238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Joint Centre/Rotation Kinematic Differences </a:t>
            </a:r>
            <a:endParaRPr lang="en-GB" sz="2400" dirty="0"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00" name="Title 1">
            <a:extLst>
              <a:ext uri="{FF2B5EF4-FFF2-40B4-BE49-F238E27FC236}">
                <a16:creationId xmlns:a16="http://schemas.microsoft.com/office/drawing/2014/main" id="{6A55DACE-BEB9-4255-AF06-C038AC351A54}"/>
              </a:ext>
            </a:extLst>
          </p:cNvPr>
          <p:cNvSpPr txBox="1">
            <a:spLocks/>
          </p:cNvSpPr>
          <p:nvPr/>
        </p:nvSpPr>
        <p:spPr>
          <a:xfrm>
            <a:off x="1544934" y="4492352"/>
            <a:ext cx="5990068" cy="4361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4 </a:t>
            </a:r>
            <a:r>
              <a:rPr lang="en-GB" sz="2400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vs </a:t>
            </a:r>
            <a:r>
              <a:rPr lang="en-GB" sz="2400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8</a:t>
            </a:r>
            <a:r>
              <a:rPr lang="en-GB" sz="2400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 Camera Setup</a:t>
            </a:r>
            <a:endParaRPr lang="en-GB" sz="2400" dirty="0"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101" name="Title 1">
            <a:extLst>
              <a:ext uri="{FF2B5EF4-FFF2-40B4-BE49-F238E27FC236}">
                <a16:creationId xmlns:a16="http://schemas.microsoft.com/office/drawing/2014/main" id="{D29836D5-9C19-4617-8E2D-617FB3E47D31}"/>
              </a:ext>
            </a:extLst>
          </p:cNvPr>
          <p:cNvSpPr txBox="1">
            <a:spLocks/>
          </p:cNvSpPr>
          <p:nvPr/>
        </p:nvSpPr>
        <p:spPr>
          <a:xfrm>
            <a:off x="1544933" y="5577222"/>
            <a:ext cx="4995927" cy="4361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Simi </a:t>
            </a:r>
            <a:r>
              <a:rPr lang="en-GB" sz="2400" dirty="0" err="1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NeMo</a:t>
            </a:r>
            <a:endParaRPr lang="en-GB" sz="2400" dirty="0"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E00BEC-9F86-40E5-902C-2ED84867277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46740" y="3019743"/>
            <a:ext cx="4457700" cy="3381375"/>
          </a:xfrm>
          <a:prstGeom prst="rect">
            <a:avLst/>
          </a:prstGeom>
        </p:spPr>
      </p:pic>
      <p:sp>
        <p:nvSpPr>
          <p:cNvPr id="4" name="Arrow: Curved Down 3">
            <a:extLst>
              <a:ext uri="{FF2B5EF4-FFF2-40B4-BE49-F238E27FC236}">
                <a16:creationId xmlns:a16="http://schemas.microsoft.com/office/drawing/2014/main" id="{E27A7C71-9056-4DEE-B8B9-7BAB3AA3A515}"/>
              </a:ext>
            </a:extLst>
          </p:cNvPr>
          <p:cNvSpPr/>
          <p:nvPr/>
        </p:nvSpPr>
        <p:spPr>
          <a:xfrm rot="18212854">
            <a:off x="8021761" y="5140254"/>
            <a:ext cx="627797" cy="339242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9" name="Arrow: Curved Down 128">
            <a:extLst>
              <a:ext uri="{FF2B5EF4-FFF2-40B4-BE49-F238E27FC236}">
                <a16:creationId xmlns:a16="http://schemas.microsoft.com/office/drawing/2014/main" id="{80683A4A-E52E-4A8C-827C-C0D4BC0DBD06}"/>
              </a:ext>
            </a:extLst>
          </p:cNvPr>
          <p:cNvSpPr/>
          <p:nvPr/>
        </p:nvSpPr>
        <p:spPr>
          <a:xfrm rot="18212854">
            <a:off x="9333897" y="5270331"/>
            <a:ext cx="627797" cy="339242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0" name="Arrow: Curved Down 129">
            <a:extLst>
              <a:ext uri="{FF2B5EF4-FFF2-40B4-BE49-F238E27FC236}">
                <a16:creationId xmlns:a16="http://schemas.microsoft.com/office/drawing/2014/main" id="{B5DD508F-6B42-4D75-BFE9-BAE06CF36F80}"/>
              </a:ext>
            </a:extLst>
          </p:cNvPr>
          <p:cNvSpPr/>
          <p:nvPr/>
        </p:nvSpPr>
        <p:spPr>
          <a:xfrm rot="18212854">
            <a:off x="8147463" y="3865514"/>
            <a:ext cx="627797" cy="339242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8198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78741">
        <p159:morph option="byObject"/>
      </p:transition>
    </mc:Choice>
    <mc:Fallback xmlns="">
      <p:transition spd="med" advTm="787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100" grpId="0"/>
      <p:bldP spid="10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191D458-90D7-4BE1-A5C8-C7202776F9D4}"/>
              </a:ext>
            </a:extLst>
          </p:cNvPr>
          <p:cNvGrpSpPr/>
          <p:nvPr/>
        </p:nvGrpSpPr>
        <p:grpSpPr>
          <a:xfrm>
            <a:off x="-1150282" y="4275792"/>
            <a:ext cx="1013301" cy="1013301"/>
            <a:chOff x="-1150282" y="4275792"/>
            <a:chExt cx="1013301" cy="101330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DF6823F-00E2-46BE-8BF3-A8C3FCD1B1CB}"/>
                </a:ext>
              </a:extLst>
            </p:cNvPr>
            <p:cNvSpPr/>
            <p:nvPr/>
          </p:nvSpPr>
          <p:spPr>
            <a:xfrm>
              <a:off x="-1150282" y="4275792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E2B27D45-FD5E-4804-B18D-A3E37A59B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235" y="4482250"/>
              <a:ext cx="671408" cy="671408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667318E-0472-4402-B40B-B655C26A82A5}"/>
              </a:ext>
            </a:extLst>
          </p:cNvPr>
          <p:cNvGrpSpPr/>
          <p:nvPr/>
        </p:nvGrpSpPr>
        <p:grpSpPr>
          <a:xfrm>
            <a:off x="904926" y="1542163"/>
            <a:ext cx="1013301" cy="1013301"/>
            <a:chOff x="-1150282" y="1553738"/>
            <a:chExt cx="1013301" cy="101330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580E230-96FB-4C4E-8D7D-E1978EC7FB39}"/>
                </a:ext>
              </a:extLst>
            </p:cNvPr>
            <p:cNvSpPr/>
            <p:nvPr/>
          </p:nvSpPr>
          <p:spPr>
            <a:xfrm>
              <a:off x="-1150282" y="1553738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2745BB0C-B360-44C7-B226-37A5B391C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1760423"/>
              <a:ext cx="671408" cy="67140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76CB6B-7934-443F-BD3A-6E773543F93D}"/>
              </a:ext>
            </a:extLst>
          </p:cNvPr>
          <p:cNvGrpSpPr/>
          <p:nvPr/>
        </p:nvGrpSpPr>
        <p:grpSpPr>
          <a:xfrm>
            <a:off x="-1150282" y="192711"/>
            <a:ext cx="1013301" cy="1013301"/>
            <a:chOff x="-1150282" y="192711"/>
            <a:chExt cx="1013301" cy="101330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B9EE31F-682A-4BC5-910B-92EF87F680B3}"/>
                </a:ext>
              </a:extLst>
            </p:cNvPr>
            <p:cNvSpPr/>
            <p:nvPr/>
          </p:nvSpPr>
          <p:spPr>
            <a:xfrm>
              <a:off x="-1150282" y="192711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F20C8E76-56CF-4198-824E-376A0CED0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401214"/>
              <a:ext cx="671408" cy="671408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6F662A6-9C2E-48CC-9599-E9D69B881863}"/>
              </a:ext>
            </a:extLst>
          </p:cNvPr>
          <p:cNvGrpSpPr/>
          <p:nvPr/>
        </p:nvGrpSpPr>
        <p:grpSpPr>
          <a:xfrm>
            <a:off x="-1150282" y="5636821"/>
            <a:ext cx="1013301" cy="1013301"/>
            <a:chOff x="-1150282" y="5636821"/>
            <a:chExt cx="1013301" cy="101330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0F290CC-36C6-418C-8786-4D58A0E71896}"/>
                </a:ext>
              </a:extLst>
            </p:cNvPr>
            <p:cNvSpPr/>
            <p:nvPr/>
          </p:nvSpPr>
          <p:spPr>
            <a:xfrm>
              <a:off x="-1150282" y="5636821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B483237-AD03-450B-98D4-D368FD7F0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5843277"/>
              <a:ext cx="671408" cy="67140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7398667-D1CA-4569-BD66-A3E8A4FF5AA9}"/>
              </a:ext>
            </a:extLst>
          </p:cNvPr>
          <p:cNvGrpSpPr/>
          <p:nvPr/>
        </p:nvGrpSpPr>
        <p:grpSpPr>
          <a:xfrm>
            <a:off x="-1150282" y="2922349"/>
            <a:ext cx="1013301" cy="1013301"/>
            <a:chOff x="-1150282" y="2914765"/>
            <a:chExt cx="1013301" cy="1013301"/>
          </a:xfrm>
          <a:solidFill>
            <a:schemeClr val="bg1"/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C309040-F923-4D99-B169-EF76D511DC51}"/>
                </a:ext>
              </a:extLst>
            </p:cNvPr>
            <p:cNvSpPr/>
            <p:nvPr/>
          </p:nvSpPr>
          <p:spPr>
            <a:xfrm>
              <a:off x="-1150282" y="2914765"/>
              <a:ext cx="1013301" cy="101330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2C16D0F7-27FD-41A9-9008-57AD6746F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3041939"/>
              <a:ext cx="671408" cy="671408"/>
            </a:xfrm>
            <a:prstGeom prst="rect">
              <a:avLst/>
            </a:prstGeom>
            <a:grpFill/>
          </p:spPr>
        </p:pic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BA55EF2-A645-40C2-B071-AA9E964473BB}"/>
              </a:ext>
            </a:extLst>
          </p:cNvPr>
          <p:cNvSpPr/>
          <p:nvPr/>
        </p:nvSpPr>
        <p:spPr>
          <a:xfrm rot="10800000">
            <a:off x="1" y="-7119198"/>
            <a:ext cx="1411575" cy="18318480"/>
          </a:xfrm>
          <a:custGeom>
            <a:avLst/>
            <a:gdLst>
              <a:gd name="connsiteX0" fmla="*/ 0 w 1393794"/>
              <a:gd name="connsiteY0" fmla="*/ 18318480 h 18318480"/>
              <a:gd name="connsiteX1" fmla="*/ 0 w 1393794"/>
              <a:gd name="connsiteY1" fmla="*/ 10359296 h 18318480"/>
              <a:gd name="connsiteX2" fmla="*/ 739797 w 1393794"/>
              <a:gd name="connsiteY2" fmla="*/ 9159240 h 18318480"/>
              <a:gd name="connsiteX3" fmla="*/ 0 w 1393794"/>
              <a:gd name="connsiteY3" fmla="*/ 7959184 h 18318480"/>
              <a:gd name="connsiteX4" fmla="*/ 0 w 1393794"/>
              <a:gd name="connsiteY4" fmla="*/ 0 h 18318480"/>
              <a:gd name="connsiteX5" fmla="*/ 1393794 w 1393794"/>
              <a:gd name="connsiteY5" fmla="*/ 0 h 18318480"/>
              <a:gd name="connsiteX6" fmla="*/ 1393794 w 1393794"/>
              <a:gd name="connsiteY6" fmla="*/ 18318480 h 18318480"/>
              <a:gd name="connsiteX0" fmla="*/ 0 w 1393794"/>
              <a:gd name="connsiteY0" fmla="*/ 18318480 h 18318480"/>
              <a:gd name="connsiteX1" fmla="*/ 0 w 1393794"/>
              <a:gd name="connsiteY1" fmla="*/ 10359296 h 18318480"/>
              <a:gd name="connsiteX2" fmla="*/ 739797 w 1393794"/>
              <a:gd name="connsiteY2" fmla="*/ 9159240 h 18318480"/>
              <a:gd name="connsiteX3" fmla="*/ 0 w 1393794"/>
              <a:gd name="connsiteY3" fmla="*/ 7959184 h 18318480"/>
              <a:gd name="connsiteX4" fmla="*/ 0 w 1393794"/>
              <a:gd name="connsiteY4" fmla="*/ 0 h 18318480"/>
              <a:gd name="connsiteX5" fmla="*/ 1393794 w 1393794"/>
              <a:gd name="connsiteY5" fmla="*/ 0 h 18318480"/>
              <a:gd name="connsiteX6" fmla="*/ 1393794 w 1393794"/>
              <a:gd name="connsiteY6" fmla="*/ 18318480 h 18318480"/>
              <a:gd name="connsiteX7" fmla="*/ 0 w 1393794"/>
              <a:gd name="connsiteY7" fmla="*/ 18318480 h 18318480"/>
              <a:gd name="connsiteX0" fmla="*/ 0 w 1393794"/>
              <a:gd name="connsiteY0" fmla="*/ 18318480 h 18318480"/>
              <a:gd name="connsiteX1" fmla="*/ 0 w 1393794"/>
              <a:gd name="connsiteY1" fmla="*/ 10359296 h 18318480"/>
              <a:gd name="connsiteX2" fmla="*/ 739797 w 1393794"/>
              <a:gd name="connsiteY2" fmla="*/ 9159240 h 18318480"/>
              <a:gd name="connsiteX3" fmla="*/ 0 w 1393794"/>
              <a:gd name="connsiteY3" fmla="*/ 7959184 h 18318480"/>
              <a:gd name="connsiteX4" fmla="*/ 0 w 1393794"/>
              <a:gd name="connsiteY4" fmla="*/ 0 h 18318480"/>
              <a:gd name="connsiteX5" fmla="*/ 1393794 w 1393794"/>
              <a:gd name="connsiteY5" fmla="*/ 0 h 18318480"/>
              <a:gd name="connsiteX6" fmla="*/ 1393794 w 1393794"/>
              <a:gd name="connsiteY6" fmla="*/ 18318480 h 18318480"/>
              <a:gd name="connsiteX7" fmla="*/ 0 w 139379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35929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3417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3417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3417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2909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29096 h 18318480"/>
              <a:gd name="connsiteX2" fmla="*/ 757577 w 1411574"/>
              <a:gd name="connsiteY2" fmla="*/ 9159240 h 18318480"/>
              <a:gd name="connsiteX3" fmla="*/ 0 w 1411574"/>
              <a:gd name="connsiteY3" fmla="*/ 828430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29096 h 18318480"/>
              <a:gd name="connsiteX2" fmla="*/ 753767 w 1411574"/>
              <a:gd name="connsiteY2" fmla="*/ 9159240 h 18318480"/>
              <a:gd name="connsiteX3" fmla="*/ 0 w 1411574"/>
              <a:gd name="connsiteY3" fmla="*/ 828430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116726 h 18318480"/>
              <a:gd name="connsiteX2" fmla="*/ 753767 w 1411574"/>
              <a:gd name="connsiteY2" fmla="*/ 9159240 h 18318480"/>
              <a:gd name="connsiteX3" fmla="*/ 0 w 1411574"/>
              <a:gd name="connsiteY3" fmla="*/ 828430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116726 h 18318480"/>
              <a:gd name="connsiteX2" fmla="*/ 753767 w 1411574"/>
              <a:gd name="connsiteY2" fmla="*/ 9159240 h 18318480"/>
              <a:gd name="connsiteX3" fmla="*/ 0 w 1411574"/>
              <a:gd name="connsiteY3" fmla="*/ 820429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116726 h 18318480"/>
              <a:gd name="connsiteX2" fmla="*/ 753767 w 1411574"/>
              <a:gd name="connsiteY2" fmla="*/ 9159240 h 18318480"/>
              <a:gd name="connsiteX3" fmla="*/ 0 w 1411574"/>
              <a:gd name="connsiteY3" fmla="*/ 820429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0429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2715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2715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2715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1 w 1411575"/>
              <a:gd name="connsiteY0" fmla="*/ 18318480 h 18318480"/>
              <a:gd name="connsiteX1" fmla="*/ 13971 w 1411575"/>
              <a:gd name="connsiteY1" fmla="*/ 10101486 h 18318480"/>
              <a:gd name="connsiteX2" fmla="*/ 753768 w 1411575"/>
              <a:gd name="connsiteY2" fmla="*/ 9159240 h 18318480"/>
              <a:gd name="connsiteX3" fmla="*/ 1 w 1411575"/>
              <a:gd name="connsiteY3" fmla="*/ 8227154 h 18318480"/>
              <a:gd name="connsiteX4" fmla="*/ 17781 w 1411575"/>
              <a:gd name="connsiteY4" fmla="*/ 0 h 18318480"/>
              <a:gd name="connsiteX5" fmla="*/ 1411575 w 1411575"/>
              <a:gd name="connsiteY5" fmla="*/ 0 h 18318480"/>
              <a:gd name="connsiteX6" fmla="*/ 1411575 w 1411575"/>
              <a:gd name="connsiteY6" fmla="*/ 18318480 h 18318480"/>
              <a:gd name="connsiteX7" fmla="*/ 17781 w 1411575"/>
              <a:gd name="connsiteY7" fmla="*/ 18318480 h 18318480"/>
              <a:gd name="connsiteX0" fmla="*/ 17781 w 1411575"/>
              <a:gd name="connsiteY0" fmla="*/ 18318480 h 18318480"/>
              <a:gd name="connsiteX1" fmla="*/ 13971 w 1411575"/>
              <a:gd name="connsiteY1" fmla="*/ 10101486 h 18318480"/>
              <a:gd name="connsiteX2" fmla="*/ 753768 w 1411575"/>
              <a:gd name="connsiteY2" fmla="*/ 9159240 h 18318480"/>
              <a:gd name="connsiteX3" fmla="*/ 1 w 1411575"/>
              <a:gd name="connsiteY3" fmla="*/ 8227154 h 18318480"/>
              <a:gd name="connsiteX4" fmla="*/ 17781 w 1411575"/>
              <a:gd name="connsiteY4" fmla="*/ 0 h 18318480"/>
              <a:gd name="connsiteX5" fmla="*/ 1411575 w 1411575"/>
              <a:gd name="connsiteY5" fmla="*/ 0 h 18318480"/>
              <a:gd name="connsiteX6" fmla="*/ 1411575 w 1411575"/>
              <a:gd name="connsiteY6" fmla="*/ 18318480 h 18318480"/>
              <a:gd name="connsiteX7" fmla="*/ 17781 w 1411575"/>
              <a:gd name="connsiteY7" fmla="*/ 18318480 h 18318480"/>
              <a:gd name="connsiteX0" fmla="*/ 17781 w 1411575"/>
              <a:gd name="connsiteY0" fmla="*/ 18318480 h 18318480"/>
              <a:gd name="connsiteX1" fmla="*/ 13971 w 1411575"/>
              <a:gd name="connsiteY1" fmla="*/ 10101486 h 18318480"/>
              <a:gd name="connsiteX2" fmla="*/ 753768 w 1411575"/>
              <a:gd name="connsiteY2" fmla="*/ 9159240 h 18318480"/>
              <a:gd name="connsiteX3" fmla="*/ 1 w 1411575"/>
              <a:gd name="connsiteY3" fmla="*/ 8227154 h 18318480"/>
              <a:gd name="connsiteX4" fmla="*/ 17781 w 1411575"/>
              <a:gd name="connsiteY4" fmla="*/ 0 h 18318480"/>
              <a:gd name="connsiteX5" fmla="*/ 1411575 w 1411575"/>
              <a:gd name="connsiteY5" fmla="*/ 0 h 18318480"/>
              <a:gd name="connsiteX6" fmla="*/ 1411575 w 1411575"/>
              <a:gd name="connsiteY6" fmla="*/ 18318480 h 18318480"/>
              <a:gd name="connsiteX7" fmla="*/ 17781 w 1411575"/>
              <a:gd name="connsiteY7" fmla="*/ 18318480 h 1831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1575" h="18318480">
                <a:moveTo>
                  <a:pt x="17781" y="18318480"/>
                </a:moveTo>
                <a:cubicBezTo>
                  <a:pt x="16511" y="15579482"/>
                  <a:pt x="11212" y="10516745"/>
                  <a:pt x="13971" y="10101486"/>
                </a:cubicBezTo>
                <a:cubicBezTo>
                  <a:pt x="16730" y="9686227"/>
                  <a:pt x="756096" y="9829769"/>
                  <a:pt x="753768" y="9159240"/>
                </a:cubicBezTo>
                <a:cubicBezTo>
                  <a:pt x="751440" y="8488711"/>
                  <a:pt x="-1050" y="8627173"/>
                  <a:pt x="1" y="8227154"/>
                </a:cubicBezTo>
                <a:cubicBezTo>
                  <a:pt x="1052" y="7827135"/>
                  <a:pt x="11854" y="2763128"/>
                  <a:pt x="17781" y="0"/>
                </a:cubicBezTo>
                <a:lnTo>
                  <a:pt x="1411575" y="0"/>
                </a:lnTo>
                <a:lnTo>
                  <a:pt x="1411575" y="18318480"/>
                </a:lnTo>
                <a:lnTo>
                  <a:pt x="17781" y="183184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" name="Picture 19" descr="Icon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0747280D-B502-4266-8DD2-47152467CC25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rgbClr val="A5A5A5">
                <a:shade val="45000"/>
                <a:satMod val="135000"/>
              </a:srgb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3041939"/>
            <a:ext cx="671408" cy="67140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20" action="ppaction://hlinksldjump"/>
            <a:extLst>
              <a:ext uri="{FF2B5EF4-FFF2-40B4-BE49-F238E27FC236}">
                <a16:creationId xmlns:a16="http://schemas.microsoft.com/office/drawing/2014/main" id="{DE0D61C2-76CC-4132-B5F7-A75D9F26BDC3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49" y="4482250"/>
            <a:ext cx="671408" cy="671408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hlinkClick r:id="rId21" action="ppaction://hlinksldjump"/>
            <a:extLst>
              <a:ext uri="{FF2B5EF4-FFF2-40B4-BE49-F238E27FC236}">
                <a16:creationId xmlns:a16="http://schemas.microsoft.com/office/drawing/2014/main" id="{BBE9EA05-8DDD-479D-960C-3D060A635E9F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3">
                <a:shade val="45000"/>
                <a:satMod val="135000"/>
              </a:schemeClr>
              <a:prstClr val="white"/>
            </a:duotone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1760423"/>
            <a:ext cx="671408" cy="671408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hlinkClick r:id="rId22" action="ppaction://hlinksldjump"/>
            <a:extLst>
              <a:ext uri="{FF2B5EF4-FFF2-40B4-BE49-F238E27FC236}">
                <a16:creationId xmlns:a16="http://schemas.microsoft.com/office/drawing/2014/main" id="{175BC02C-1DBF-4935-8C5F-FE32E003C793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401214"/>
            <a:ext cx="671408" cy="671408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hlinkClick r:id="rId23" action="ppaction://hlinksldjump"/>
            <a:extLst>
              <a:ext uri="{FF2B5EF4-FFF2-40B4-BE49-F238E27FC236}">
                <a16:creationId xmlns:a16="http://schemas.microsoft.com/office/drawing/2014/main" id="{CEB704AF-4B3C-4A92-ADC8-D535E2C7D497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5843277"/>
            <a:ext cx="671408" cy="671408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9EE49857-0897-431B-8CBE-1A33A3DA5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7903" y="-105437"/>
            <a:ext cx="7649308" cy="804798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Methodology – Pre-Validation</a:t>
            </a:r>
            <a:endParaRPr lang="en-GB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7491D973-6851-40D5-A18E-5B3751AB65E8}"/>
              </a:ext>
            </a:extLst>
          </p:cNvPr>
          <p:cNvSpPr txBox="1">
            <a:spLocks/>
          </p:cNvSpPr>
          <p:nvPr/>
        </p:nvSpPr>
        <p:spPr>
          <a:xfrm>
            <a:off x="2042746" y="1072621"/>
            <a:ext cx="5290314" cy="11957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Shape vs </a:t>
            </a:r>
            <a:r>
              <a:rPr lang="en-US" sz="2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NeMo</a:t>
            </a:r>
            <a:r>
              <a:rPr lang="en-U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 – Key Findings:</a:t>
            </a:r>
          </a:p>
          <a:p>
            <a:endParaRPr lang="en-US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No Significant Differences between Joint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Centres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2" name="NeMo Tracked">
            <a:hlinkClick r:id="" action="ppaction://media"/>
            <a:extLst>
              <a:ext uri="{FF2B5EF4-FFF2-40B4-BE49-F238E27FC236}">
                <a16:creationId xmlns:a16="http://schemas.microsoft.com/office/drawing/2014/main" id="{FF6E9B64-0557-4347-8314-DCD6CA7DF73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700506" y="833940"/>
            <a:ext cx="4406100" cy="2782800"/>
          </a:xfrm>
          <a:prstGeom prst="rect">
            <a:avLst/>
          </a:prstGeom>
        </p:spPr>
      </p:pic>
      <p:pic>
        <p:nvPicPr>
          <p:cNvPr id="27" name="Shape Tracked">
            <a:hlinkClick r:id="" action="ppaction://media"/>
            <a:extLst>
              <a:ext uri="{FF2B5EF4-FFF2-40B4-BE49-F238E27FC236}">
                <a16:creationId xmlns:a16="http://schemas.microsoft.com/office/drawing/2014/main" id="{987ABF86-4AFC-43C8-9810-20A81AB1B406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700506" y="3762258"/>
            <a:ext cx="4406100" cy="2782800"/>
          </a:xfrm>
          <a:prstGeom prst="rect">
            <a:avLst/>
          </a:prstGeom>
        </p:spPr>
      </p:pic>
      <p:pic>
        <p:nvPicPr>
          <p:cNvPr id="28" name="COG">
            <a:hlinkClick r:id="" action="ppaction://media"/>
            <a:extLst>
              <a:ext uri="{FF2B5EF4-FFF2-40B4-BE49-F238E27FC236}">
                <a16:creationId xmlns:a16="http://schemas.microsoft.com/office/drawing/2014/main" id="{704F0BE6-8E0A-42A0-AF25-CA1A4878E3E7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657735" y="2739361"/>
            <a:ext cx="5859048" cy="3700451"/>
          </a:xfrm>
          <a:prstGeom prst="rect">
            <a:avLst/>
          </a:prstGeom>
        </p:spPr>
      </p:pic>
      <p:pic>
        <p:nvPicPr>
          <p:cNvPr id="29" name="Shoulder Right">
            <a:hlinkClick r:id="" action="ppaction://media"/>
            <a:extLst>
              <a:ext uri="{FF2B5EF4-FFF2-40B4-BE49-F238E27FC236}">
                <a16:creationId xmlns:a16="http://schemas.microsoft.com/office/drawing/2014/main" id="{8555D1F2-9050-422E-A0D6-742FC0756CDA}"/>
              </a:ext>
            </a:extLst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708634" y="2762149"/>
            <a:ext cx="5859600" cy="3700800"/>
          </a:xfrm>
          <a:prstGeom prst="rect">
            <a:avLst/>
          </a:prstGeom>
        </p:spPr>
      </p:pic>
      <p:pic>
        <p:nvPicPr>
          <p:cNvPr id="30" name="Elbow Right">
            <a:hlinkClick r:id="" action="ppaction://media"/>
            <a:extLst>
              <a:ext uri="{FF2B5EF4-FFF2-40B4-BE49-F238E27FC236}">
                <a16:creationId xmlns:a16="http://schemas.microsoft.com/office/drawing/2014/main" id="{E3E09C4C-3D8D-49A7-BEC8-303E041EDAB3}"/>
              </a:ext>
            </a:extLst>
          </p:cNvPr>
          <p:cNvPicPr>
            <a:picLocks noChangeAspect="1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734672" y="2805780"/>
            <a:ext cx="5859600" cy="3700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9593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91552">
        <p159:morph option="byObject"/>
      </p:transition>
    </mc:Choice>
    <mc:Fallback xmlns="">
      <p:transition spd="med" advTm="915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06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08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108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08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41" repeatCount="indefinite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video>
              <p:cMediaNode vol="80000">
                <p:cTn id="42" repeatCount="indefinite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video>
              <p:cMediaNode vol="80000">
                <p:cTn id="43" repeatCount="indefinite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0" objId="5"/>
        <p14:playEvt time="8312" objId="5"/>
        <p14:playEvt time="16617" objId="5"/>
        <p14:playEvt time="24881" objId="5"/>
        <p14:playEvt time="33177" objId="5"/>
        <p14:playEvt time="41478" objId="5"/>
        <p14:playEvt time="49731" objId="5"/>
        <p14:playEvt time="58047" objId="5"/>
        <p14:playEvt time="63513" objId="34"/>
        <p14:playEvt time="66380" objId="5"/>
        <p14:playEvt time="70751" objId="34"/>
        <p14:playEvt time="74701" objId="5"/>
        <p14:playEvt time="77972" objId="34"/>
        <p14:playEvt time="78031" objId="34"/>
        <p14:playEvt time="83031" objId="5"/>
        <p14:playEvt time="85339" objId="34"/>
        <p14:playEvt time="91364" objId="5"/>
        <p14:stopEvt time="91552" objId="5"/>
        <p14:stopEvt time="91552" objId="3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191D458-90D7-4BE1-A5C8-C7202776F9D4}"/>
              </a:ext>
            </a:extLst>
          </p:cNvPr>
          <p:cNvGrpSpPr/>
          <p:nvPr/>
        </p:nvGrpSpPr>
        <p:grpSpPr>
          <a:xfrm>
            <a:off x="-1150282" y="4275792"/>
            <a:ext cx="1013301" cy="1013301"/>
            <a:chOff x="-1150282" y="4275792"/>
            <a:chExt cx="1013301" cy="101330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DF6823F-00E2-46BE-8BF3-A8C3FCD1B1CB}"/>
                </a:ext>
              </a:extLst>
            </p:cNvPr>
            <p:cNvSpPr/>
            <p:nvPr/>
          </p:nvSpPr>
          <p:spPr>
            <a:xfrm>
              <a:off x="-1150282" y="4275792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E2B27D45-FD5E-4804-B18D-A3E37A59B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235" y="4482250"/>
              <a:ext cx="671408" cy="671408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667318E-0472-4402-B40B-B655C26A82A5}"/>
              </a:ext>
            </a:extLst>
          </p:cNvPr>
          <p:cNvGrpSpPr/>
          <p:nvPr/>
        </p:nvGrpSpPr>
        <p:grpSpPr>
          <a:xfrm>
            <a:off x="904926" y="1542163"/>
            <a:ext cx="1013301" cy="1013301"/>
            <a:chOff x="-1150282" y="1553738"/>
            <a:chExt cx="1013301" cy="101330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580E230-96FB-4C4E-8D7D-E1978EC7FB39}"/>
                </a:ext>
              </a:extLst>
            </p:cNvPr>
            <p:cNvSpPr/>
            <p:nvPr/>
          </p:nvSpPr>
          <p:spPr>
            <a:xfrm>
              <a:off x="-1150282" y="1553738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2745BB0C-B360-44C7-B226-37A5B391C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1760423"/>
              <a:ext cx="671408" cy="67140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76CB6B-7934-443F-BD3A-6E773543F93D}"/>
              </a:ext>
            </a:extLst>
          </p:cNvPr>
          <p:cNvGrpSpPr/>
          <p:nvPr/>
        </p:nvGrpSpPr>
        <p:grpSpPr>
          <a:xfrm>
            <a:off x="-1150282" y="192711"/>
            <a:ext cx="1013301" cy="1013301"/>
            <a:chOff x="-1150282" y="192711"/>
            <a:chExt cx="1013301" cy="101330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B9EE31F-682A-4BC5-910B-92EF87F680B3}"/>
                </a:ext>
              </a:extLst>
            </p:cNvPr>
            <p:cNvSpPr/>
            <p:nvPr/>
          </p:nvSpPr>
          <p:spPr>
            <a:xfrm>
              <a:off x="-1150282" y="192711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F20C8E76-56CF-4198-824E-376A0CED0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401214"/>
              <a:ext cx="671408" cy="671408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6F662A6-9C2E-48CC-9599-E9D69B881863}"/>
              </a:ext>
            </a:extLst>
          </p:cNvPr>
          <p:cNvGrpSpPr/>
          <p:nvPr/>
        </p:nvGrpSpPr>
        <p:grpSpPr>
          <a:xfrm>
            <a:off x="-1150282" y="5636821"/>
            <a:ext cx="1013301" cy="1013301"/>
            <a:chOff x="-1150282" y="5636821"/>
            <a:chExt cx="1013301" cy="101330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0F290CC-36C6-418C-8786-4D58A0E71896}"/>
                </a:ext>
              </a:extLst>
            </p:cNvPr>
            <p:cNvSpPr/>
            <p:nvPr/>
          </p:nvSpPr>
          <p:spPr>
            <a:xfrm>
              <a:off x="-1150282" y="5636821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B483237-AD03-450B-98D4-D368FD7F0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5843277"/>
              <a:ext cx="671408" cy="67140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7398667-D1CA-4569-BD66-A3E8A4FF5AA9}"/>
              </a:ext>
            </a:extLst>
          </p:cNvPr>
          <p:cNvGrpSpPr/>
          <p:nvPr/>
        </p:nvGrpSpPr>
        <p:grpSpPr>
          <a:xfrm>
            <a:off x="-1150282" y="2922349"/>
            <a:ext cx="1013301" cy="1013301"/>
            <a:chOff x="-1150282" y="2914765"/>
            <a:chExt cx="1013301" cy="1013301"/>
          </a:xfrm>
          <a:solidFill>
            <a:schemeClr val="bg1"/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C309040-F923-4D99-B169-EF76D511DC51}"/>
                </a:ext>
              </a:extLst>
            </p:cNvPr>
            <p:cNvSpPr/>
            <p:nvPr/>
          </p:nvSpPr>
          <p:spPr>
            <a:xfrm>
              <a:off x="-1150282" y="2914765"/>
              <a:ext cx="1013301" cy="101330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2C16D0F7-27FD-41A9-9008-57AD6746F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3041939"/>
              <a:ext cx="671408" cy="671408"/>
            </a:xfrm>
            <a:prstGeom prst="rect">
              <a:avLst/>
            </a:prstGeom>
            <a:grpFill/>
          </p:spPr>
        </p:pic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BA55EF2-A645-40C2-B071-AA9E964473BB}"/>
              </a:ext>
            </a:extLst>
          </p:cNvPr>
          <p:cNvSpPr/>
          <p:nvPr/>
        </p:nvSpPr>
        <p:spPr>
          <a:xfrm rot="10800000">
            <a:off x="1" y="-7119198"/>
            <a:ext cx="1411575" cy="18318480"/>
          </a:xfrm>
          <a:custGeom>
            <a:avLst/>
            <a:gdLst>
              <a:gd name="connsiteX0" fmla="*/ 0 w 1393794"/>
              <a:gd name="connsiteY0" fmla="*/ 18318480 h 18318480"/>
              <a:gd name="connsiteX1" fmla="*/ 0 w 1393794"/>
              <a:gd name="connsiteY1" fmla="*/ 10359296 h 18318480"/>
              <a:gd name="connsiteX2" fmla="*/ 739797 w 1393794"/>
              <a:gd name="connsiteY2" fmla="*/ 9159240 h 18318480"/>
              <a:gd name="connsiteX3" fmla="*/ 0 w 1393794"/>
              <a:gd name="connsiteY3" fmla="*/ 7959184 h 18318480"/>
              <a:gd name="connsiteX4" fmla="*/ 0 w 1393794"/>
              <a:gd name="connsiteY4" fmla="*/ 0 h 18318480"/>
              <a:gd name="connsiteX5" fmla="*/ 1393794 w 1393794"/>
              <a:gd name="connsiteY5" fmla="*/ 0 h 18318480"/>
              <a:gd name="connsiteX6" fmla="*/ 1393794 w 1393794"/>
              <a:gd name="connsiteY6" fmla="*/ 18318480 h 18318480"/>
              <a:gd name="connsiteX0" fmla="*/ 0 w 1393794"/>
              <a:gd name="connsiteY0" fmla="*/ 18318480 h 18318480"/>
              <a:gd name="connsiteX1" fmla="*/ 0 w 1393794"/>
              <a:gd name="connsiteY1" fmla="*/ 10359296 h 18318480"/>
              <a:gd name="connsiteX2" fmla="*/ 739797 w 1393794"/>
              <a:gd name="connsiteY2" fmla="*/ 9159240 h 18318480"/>
              <a:gd name="connsiteX3" fmla="*/ 0 w 1393794"/>
              <a:gd name="connsiteY3" fmla="*/ 7959184 h 18318480"/>
              <a:gd name="connsiteX4" fmla="*/ 0 w 1393794"/>
              <a:gd name="connsiteY4" fmla="*/ 0 h 18318480"/>
              <a:gd name="connsiteX5" fmla="*/ 1393794 w 1393794"/>
              <a:gd name="connsiteY5" fmla="*/ 0 h 18318480"/>
              <a:gd name="connsiteX6" fmla="*/ 1393794 w 1393794"/>
              <a:gd name="connsiteY6" fmla="*/ 18318480 h 18318480"/>
              <a:gd name="connsiteX7" fmla="*/ 0 w 1393794"/>
              <a:gd name="connsiteY7" fmla="*/ 18318480 h 18318480"/>
              <a:gd name="connsiteX0" fmla="*/ 0 w 1393794"/>
              <a:gd name="connsiteY0" fmla="*/ 18318480 h 18318480"/>
              <a:gd name="connsiteX1" fmla="*/ 0 w 1393794"/>
              <a:gd name="connsiteY1" fmla="*/ 10359296 h 18318480"/>
              <a:gd name="connsiteX2" fmla="*/ 739797 w 1393794"/>
              <a:gd name="connsiteY2" fmla="*/ 9159240 h 18318480"/>
              <a:gd name="connsiteX3" fmla="*/ 0 w 1393794"/>
              <a:gd name="connsiteY3" fmla="*/ 7959184 h 18318480"/>
              <a:gd name="connsiteX4" fmla="*/ 0 w 1393794"/>
              <a:gd name="connsiteY4" fmla="*/ 0 h 18318480"/>
              <a:gd name="connsiteX5" fmla="*/ 1393794 w 1393794"/>
              <a:gd name="connsiteY5" fmla="*/ 0 h 18318480"/>
              <a:gd name="connsiteX6" fmla="*/ 1393794 w 1393794"/>
              <a:gd name="connsiteY6" fmla="*/ 18318480 h 18318480"/>
              <a:gd name="connsiteX7" fmla="*/ 0 w 139379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35929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3417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3417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3417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2909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29096 h 18318480"/>
              <a:gd name="connsiteX2" fmla="*/ 757577 w 1411574"/>
              <a:gd name="connsiteY2" fmla="*/ 9159240 h 18318480"/>
              <a:gd name="connsiteX3" fmla="*/ 0 w 1411574"/>
              <a:gd name="connsiteY3" fmla="*/ 828430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29096 h 18318480"/>
              <a:gd name="connsiteX2" fmla="*/ 753767 w 1411574"/>
              <a:gd name="connsiteY2" fmla="*/ 9159240 h 18318480"/>
              <a:gd name="connsiteX3" fmla="*/ 0 w 1411574"/>
              <a:gd name="connsiteY3" fmla="*/ 828430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116726 h 18318480"/>
              <a:gd name="connsiteX2" fmla="*/ 753767 w 1411574"/>
              <a:gd name="connsiteY2" fmla="*/ 9159240 h 18318480"/>
              <a:gd name="connsiteX3" fmla="*/ 0 w 1411574"/>
              <a:gd name="connsiteY3" fmla="*/ 828430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116726 h 18318480"/>
              <a:gd name="connsiteX2" fmla="*/ 753767 w 1411574"/>
              <a:gd name="connsiteY2" fmla="*/ 9159240 h 18318480"/>
              <a:gd name="connsiteX3" fmla="*/ 0 w 1411574"/>
              <a:gd name="connsiteY3" fmla="*/ 820429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116726 h 18318480"/>
              <a:gd name="connsiteX2" fmla="*/ 753767 w 1411574"/>
              <a:gd name="connsiteY2" fmla="*/ 9159240 h 18318480"/>
              <a:gd name="connsiteX3" fmla="*/ 0 w 1411574"/>
              <a:gd name="connsiteY3" fmla="*/ 820429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0429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2715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2715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2715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1 w 1411575"/>
              <a:gd name="connsiteY0" fmla="*/ 18318480 h 18318480"/>
              <a:gd name="connsiteX1" fmla="*/ 13971 w 1411575"/>
              <a:gd name="connsiteY1" fmla="*/ 10101486 h 18318480"/>
              <a:gd name="connsiteX2" fmla="*/ 753768 w 1411575"/>
              <a:gd name="connsiteY2" fmla="*/ 9159240 h 18318480"/>
              <a:gd name="connsiteX3" fmla="*/ 1 w 1411575"/>
              <a:gd name="connsiteY3" fmla="*/ 8227154 h 18318480"/>
              <a:gd name="connsiteX4" fmla="*/ 17781 w 1411575"/>
              <a:gd name="connsiteY4" fmla="*/ 0 h 18318480"/>
              <a:gd name="connsiteX5" fmla="*/ 1411575 w 1411575"/>
              <a:gd name="connsiteY5" fmla="*/ 0 h 18318480"/>
              <a:gd name="connsiteX6" fmla="*/ 1411575 w 1411575"/>
              <a:gd name="connsiteY6" fmla="*/ 18318480 h 18318480"/>
              <a:gd name="connsiteX7" fmla="*/ 17781 w 1411575"/>
              <a:gd name="connsiteY7" fmla="*/ 18318480 h 18318480"/>
              <a:gd name="connsiteX0" fmla="*/ 17781 w 1411575"/>
              <a:gd name="connsiteY0" fmla="*/ 18318480 h 18318480"/>
              <a:gd name="connsiteX1" fmla="*/ 13971 w 1411575"/>
              <a:gd name="connsiteY1" fmla="*/ 10101486 h 18318480"/>
              <a:gd name="connsiteX2" fmla="*/ 753768 w 1411575"/>
              <a:gd name="connsiteY2" fmla="*/ 9159240 h 18318480"/>
              <a:gd name="connsiteX3" fmla="*/ 1 w 1411575"/>
              <a:gd name="connsiteY3" fmla="*/ 8227154 h 18318480"/>
              <a:gd name="connsiteX4" fmla="*/ 17781 w 1411575"/>
              <a:gd name="connsiteY4" fmla="*/ 0 h 18318480"/>
              <a:gd name="connsiteX5" fmla="*/ 1411575 w 1411575"/>
              <a:gd name="connsiteY5" fmla="*/ 0 h 18318480"/>
              <a:gd name="connsiteX6" fmla="*/ 1411575 w 1411575"/>
              <a:gd name="connsiteY6" fmla="*/ 18318480 h 18318480"/>
              <a:gd name="connsiteX7" fmla="*/ 17781 w 1411575"/>
              <a:gd name="connsiteY7" fmla="*/ 18318480 h 18318480"/>
              <a:gd name="connsiteX0" fmla="*/ 17781 w 1411575"/>
              <a:gd name="connsiteY0" fmla="*/ 18318480 h 18318480"/>
              <a:gd name="connsiteX1" fmla="*/ 13971 w 1411575"/>
              <a:gd name="connsiteY1" fmla="*/ 10101486 h 18318480"/>
              <a:gd name="connsiteX2" fmla="*/ 753768 w 1411575"/>
              <a:gd name="connsiteY2" fmla="*/ 9159240 h 18318480"/>
              <a:gd name="connsiteX3" fmla="*/ 1 w 1411575"/>
              <a:gd name="connsiteY3" fmla="*/ 8227154 h 18318480"/>
              <a:gd name="connsiteX4" fmla="*/ 17781 w 1411575"/>
              <a:gd name="connsiteY4" fmla="*/ 0 h 18318480"/>
              <a:gd name="connsiteX5" fmla="*/ 1411575 w 1411575"/>
              <a:gd name="connsiteY5" fmla="*/ 0 h 18318480"/>
              <a:gd name="connsiteX6" fmla="*/ 1411575 w 1411575"/>
              <a:gd name="connsiteY6" fmla="*/ 18318480 h 18318480"/>
              <a:gd name="connsiteX7" fmla="*/ 17781 w 1411575"/>
              <a:gd name="connsiteY7" fmla="*/ 18318480 h 1831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1575" h="18318480">
                <a:moveTo>
                  <a:pt x="17781" y="18318480"/>
                </a:moveTo>
                <a:cubicBezTo>
                  <a:pt x="16511" y="15579482"/>
                  <a:pt x="11212" y="10516745"/>
                  <a:pt x="13971" y="10101486"/>
                </a:cubicBezTo>
                <a:cubicBezTo>
                  <a:pt x="16730" y="9686227"/>
                  <a:pt x="756096" y="9829769"/>
                  <a:pt x="753768" y="9159240"/>
                </a:cubicBezTo>
                <a:cubicBezTo>
                  <a:pt x="751440" y="8488711"/>
                  <a:pt x="-1050" y="8627173"/>
                  <a:pt x="1" y="8227154"/>
                </a:cubicBezTo>
                <a:cubicBezTo>
                  <a:pt x="1052" y="7827135"/>
                  <a:pt x="11854" y="2763128"/>
                  <a:pt x="17781" y="0"/>
                </a:cubicBezTo>
                <a:lnTo>
                  <a:pt x="1411575" y="0"/>
                </a:lnTo>
                <a:lnTo>
                  <a:pt x="1411575" y="18318480"/>
                </a:lnTo>
                <a:lnTo>
                  <a:pt x="17781" y="183184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" name="Picture 19" descr="Icon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0747280D-B502-4266-8DD2-47152467CC25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rgbClr val="A5A5A5">
                <a:shade val="45000"/>
                <a:satMod val="135000"/>
              </a:srgb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3041939"/>
            <a:ext cx="671408" cy="67140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DE0D61C2-76CC-4132-B5F7-A75D9F26BDC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49" y="4482250"/>
            <a:ext cx="671408" cy="671408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BBE9EA05-8DDD-479D-960C-3D060A635E9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1760423"/>
            <a:ext cx="671408" cy="671408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175BC02C-1DBF-4935-8C5F-FE32E003C79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401214"/>
            <a:ext cx="671408" cy="671408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CEB704AF-4B3C-4A92-ADC8-D535E2C7D497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5843277"/>
            <a:ext cx="671408" cy="671408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9EE49857-0897-431B-8CBE-1A33A3DA5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15325" y="-67880"/>
            <a:ext cx="4159170" cy="804798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Methodology</a:t>
            </a:r>
            <a:endParaRPr lang="en-GB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A642D0A-A665-4779-B369-A8039E6ABC6B}"/>
              </a:ext>
            </a:extLst>
          </p:cNvPr>
          <p:cNvSpPr/>
          <p:nvPr/>
        </p:nvSpPr>
        <p:spPr>
          <a:xfrm>
            <a:off x="2525956" y="1388826"/>
            <a:ext cx="4392489" cy="720043"/>
          </a:xfrm>
          <a:prstGeom prst="roundRect">
            <a:avLst/>
          </a:prstGeom>
          <a:solidFill>
            <a:srgbClr val="F44336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1 Participant – 10 Pitches each</a:t>
            </a:r>
            <a:endParaRPr lang="en-GB" b="1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B1A3B31-01D4-491A-BDB1-9C21E5AAD52F}"/>
              </a:ext>
            </a:extLst>
          </p:cNvPr>
          <p:cNvSpPr/>
          <p:nvPr/>
        </p:nvSpPr>
        <p:spPr>
          <a:xfrm>
            <a:off x="2525957" y="3158949"/>
            <a:ext cx="4392489" cy="720043"/>
          </a:xfrm>
          <a:prstGeom prst="roundRect">
            <a:avLst/>
          </a:prstGeom>
          <a:solidFill>
            <a:srgbClr val="F44336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8 vs 4 Camera Capture</a:t>
            </a:r>
            <a:endParaRPr lang="en-GB" b="1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605F8F1-3F7B-4E59-BC3A-F271562AA882}"/>
              </a:ext>
            </a:extLst>
          </p:cNvPr>
          <p:cNvSpPr/>
          <p:nvPr/>
        </p:nvSpPr>
        <p:spPr>
          <a:xfrm>
            <a:off x="2525955" y="4929071"/>
            <a:ext cx="4392489" cy="720043"/>
          </a:xfrm>
          <a:prstGeom prst="roundRect">
            <a:avLst/>
          </a:prstGeom>
          <a:solidFill>
            <a:srgbClr val="F44336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New Technology - Simi </a:t>
            </a:r>
            <a:r>
              <a:rPr lang="en-US" b="1" dirty="0" err="1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NeMo</a:t>
            </a:r>
            <a:r>
              <a:rPr lang="en-US" b="1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 to Track</a:t>
            </a:r>
            <a:endParaRPr lang="en-GB" b="1" dirty="0">
              <a:solidFill>
                <a:schemeClr val="bg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9812EAB-080F-4871-BD1C-04D9DD2C5B56}"/>
              </a:ext>
            </a:extLst>
          </p:cNvPr>
          <p:cNvCxnSpPr>
            <a:cxnSpLocks/>
            <a:stCxn id="27" idx="2"/>
            <a:endCxn id="28" idx="0"/>
          </p:cNvCxnSpPr>
          <p:nvPr/>
        </p:nvCxnSpPr>
        <p:spPr>
          <a:xfrm>
            <a:off x="4722201" y="2108869"/>
            <a:ext cx="1" cy="105008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2C5070B-AEE1-4B8F-B719-E6F5778CE745}"/>
              </a:ext>
            </a:extLst>
          </p:cNvPr>
          <p:cNvCxnSpPr>
            <a:cxnSpLocks/>
            <a:stCxn id="28" idx="2"/>
            <a:endCxn id="29" idx="0"/>
          </p:cNvCxnSpPr>
          <p:nvPr/>
        </p:nvCxnSpPr>
        <p:spPr>
          <a:xfrm flipH="1">
            <a:off x="4722200" y="3878992"/>
            <a:ext cx="2" cy="105007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D7F0279-3C23-4A3E-B541-FB67238651B9}"/>
              </a:ext>
            </a:extLst>
          </p:cNvPr>
          <p:cNvSpPr txBox="1"/>
          <p:nvPr/>
        </p:nvSpPr>
        <p:spPr>
          <a:xfrm>
            <a:off x="8255040" y="5253389"/>
            <a:ext cx="3107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>
                <a:latin typeface="Segoe UI" panose="020B0502040204020203" pitchFamily="34" charset="0"/>
                <a:cs typeface="Segoe UI" panose="020B0502040204020203" pitchFamily="34" charset="0"/>
              </a:rPr>
              <a:t>Calibration differences</a:t>
            </a:r>
          </a:p>
        </p:txBody>
      </p:sp>
      <p:graphicFrame>
        <p:nvGraphicFramePr>
          <p:cNvPr id="36" name="Table 36">
            <a:extLst>
              <a:ext uri="{FF2B5EF4-FFF2-40B4-BE49-F238E27FC236}">
                <a16:creationId xmlns:a16="http://schemas.microsoft.com/office/drawing/2014/main" id="{F99BB829-4B36-4DE8-B9FC-65FFA4ED22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683770"/>
              </p:ext>
            </p:extLst>
          </p:nvPr>
        </p:nvGraphicFramePr>
        <p:xfrm>
          <a:off x="8315325" y="5622721"/>
          <a:ext cx="3026790" cy="11125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475804">
                  <a:extLst>
                    <a:ext uri="{9D8B030D-6E8A-4147-A177-3AD203B41FA5}">
                      <a16:colId xmlns:a16="http://schemas.microsoft.com/office/drawing/2014/main" val="2723654686"/>
                    </a:ext>
                  </a:extLst>
                </a:gridCol>
                <a:gridCol w="1550986">
                  <a:extLst>
                    <a:ext uri="{9D8B030D-6E8A-4147-A177-3AD203B41FA5}">
                      <a16:colId xmlns:a16="http://schemas.microsoft.com/office/drawing/2014/main" val="21059201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X-Direction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5817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Y-Direction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737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Z-Direction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9818902"/>
                  </a:ext>
                </a:extLst>
              </a:tr>
            </a:tbl>
          </a:graphicData>
        </a:graphic>
      </p:graphicFrame>
      <p:pic>
        <p:nvPicPr>
          <p:cNvPr id="5" name="Video of pitcher">
            <a:hlinkClick r:id="" action="ppaction://media"/>
            <a:extLst>
              <a:ext uri="{FF2B5EF4-FFF2-40B4-BE49-F238E27FC236}">
                <a16:creationId xmlns:a16="http://schemas.microsoft.com/office/drawing/2014/main" id="{EE7A11DA-E3A6-4715-A2FC-D2B21B718AC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137904" y="912828"/>
            <a:ext cx="4837018" cy="38696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0864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91552">
        <p159:morph option="byObject"/>
      </p:transition>
    </mc:Choice>
    <mc:Fallback xmlns="">
      <p:transition spd="med" advTm="915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  <p:extLst>
    <p:ext uri="{E180D4A7-C9FB-4DFB-919C-405C955672EB}">
      <p14:showEvtLst xmlns:p14="http://schemas.microsoft.com/office/powerpoint/2010/main">
        <p14:playEvt time="30" objId="5"/>
        <p14:playEvt time="8312" objId="5"/>
        <p14:playEvt time="16617" objId="5"/>
        <p14:playEvt time="24881" objId="5"/>
        <p14:playEvt time="33177" objId="5"/>
        <p14:playEvt time="41478" objId="5"/>
        <p14:playEvt time="49731" objId="5"/>
        <p14:playEvt time="58047" objId="5"/>
        <p14:playEvt time="63513" objId="34"/>
        <p14:playEvt time="66380" objId="5"/>
        <p14:playEvt time="70751" objId="34"/>
        <p14:playEvt time="74701" objId="5"/>
        <p14:playEvt time="77972" objId="34"/>
        <p14:playEvt time="78031" objId="34"/>
        <p14:playEvt time="83031" objId="5"/>
        <p14:playEvt time="85339" objId="34"/>
        <p14:playEvt time="91364" objId="5"/>
        <p14:stopEvt time="91552" objId="5"/>
        <p14:stopEvt time="91552" objId="3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191D458-90D7-4BE1-A5C8-C7202776F9D4}"/>
              </a:ext>
            </a:extLst>
          </p:cNvPr>
          <p:cNvGrpSpPr/>
          <p:nvPr/>
        </p:nvGrpSpPr>
        <p:grpSpPr>
          <a:xfrm>
            <a:off x="-1150282" y="4275792"/>
            <a:ext cx="1013301" cy="1013301"/>
            <a:chOff x="-1150282" y="4275792"/>
            <a:chExt cx="1013301" cy="101330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DF6823F-00E2-46BE-8BF3-A8C3FCD1B1CB}"/>
                </a:ext>
              </a:extLst>
            </p:cNvPr>
            <p:cNvSpPr/>
            <p:nvPr/>
          </p:nvSpPr>
          <p:spPr>
            <a:xfrm>
              <a:off x="-1150282" y="4275792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E2B27D45-FD5E-4804-B18D-A3E37A59B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235" y="4482250"/>
              <a:ext cx="671408" cy="671408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667318E-0472-4402-B40B-B655C26A82A5}"/>
              </a:ext>
            </a:extLst>
          </p:cNvPr>
          <p:cNvGrpSpPr/>
          <p:nvPr/>
        </p:nvGrpSpPr>
        <p:grpSpPr>
          <a:xfrm>
            <a:off x="904926" y="1542163"/>
            <a:ext cx="1013301" cy="1013301"/>
            <a:chOff x="-1150282" y="1553738"/>
            <a:chExt cx="1013301" cy="101330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580E230-96FB-4C4E-8D7D-E1978EC7FB39}"/>
                </a:ext>
              </a:extLst>
            </p:cNvPr>
            <p:cNvSpPr/>
            <p:nvPr/>
          </p:nvSpPr>
          <p:spPr>
            <a:xfrm>
              <a:off x="-1150282" y="1553738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2745BB0C-B360-44C7-B226-37A5B391C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1760423"/>
              <a:ext cx="671408" cy="67140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76CB6B-7934-443F-BD3A-6E773543F93D}"/>
              </a:ext>
            </a:extLst>
          </p:cNvPr>
          <p:cNvGrpSpPr/>
          <p:nvPr/>
        </p:nvGrpSpPr>
        <p:grpSpPr>
          <a:xfrm>
            <a:off x="-1150282" y="192711"/>
            <a:ext cx="1013301" cy="1013301"/>
            <a:chOff x="-1150282" y="192711"/>
            <a:chExt cx="1013301" cy="101330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B9EE31F-682A-4BC5-910B-92EF87F680B3}"/>
                </a:ext>
              </a:extLst>
            </p:cNvPr>
            <p:cNvSpPr/>
            <p:nvPr/>
          </p:nvSpPr>
          <p:spPr>
            <a:xfrm>
              <a:off x="-1150282" y="192711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F20C8E76-56CF-4198-824E-376A0CED0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401214"/>
              <a:ext cx="671408" cy="671408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6F662A6-9C2E-48CC-9599-E9D69B881863}"/>
              </a:ext>
            </a:extLst>
          </p:cNvPr>
          <p:cNvGrpSpPr/>
          <p:nvPr/>
        </p:nvGrpSpPr>
        <p:grpSpPr>
          <a:xfrm>
            <a:off x="-1150282" y="5636821"/>
            <a:ext cx="1013301" cy="1013301"/>
            <a:chOff x="-1150282" y="5636821"/>
            <a:chExt cx="1013301" cy="101330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0F290CC-36C6-418C-8786-4D58A0E71896}"/>
                </a:ext>
              </a:extLst>
            </p:cNvPr>
            <p:cNvSpPr/>
            <p:nvPr/>
          </p:nvSpPr>
          <p:spPr>
            <a:xfrm>
              <a:off x="-1150282" y="5636821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B483237-AD03-450B-98D4-D368FD7F0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5843277"/>
              <a:ext cx="671408" cy="67140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7398667-D1CA-4569-BD66-A3E8A4FF5AA9}"/>
              </a:ext>
            </a:extLst>
          </p:cNvPr>
          <p:cNvGrpSpPr/>
          <p:nvPr/>
        </p:nvGrpSpPr>
        <p:grpSpPr>
          <a:xfrm>
            <a:off x="-1150282" y="2922349"/>
            <a:ext cx="1013301" cy="1013301"/>
            <a:chOff x="-1150282" y="2914765"/>
            <a:chExt cx="1013301" cy="1013301"/>
          </a:xfrm>
          <a:solidFill>
            <a:schemeClr val="bg1"/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C309040-F923-4D99-B169-EF76D511DC51}"/>
                </a:ext>
              </a:extLst>
            </p:cNvPr>
            <p:cNvSpPr/>
            <p:nvPr/>
          </p:nvSpPr>
          <p:spPr>
            <a:xfrm>
              <a:off x="-1150282" y="2914765"/>
              <a:ext cx="1013301" cy="101330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2C16D0F7-27FD-41A9-9008-57AD6746F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3041939"/>
              <a:ext cx="671408" cy="671408"/>
            </a:xfrm>
            <a:prstGeom prst="rect">
              <a:avLst/>
            </a:prstGeom>
            <a:grpFill/>
          </p:spPr>
        </p:pic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BA55EF2-A645-40C2-B071-AA9E964473BB}"/>
              </a:ext>
            </a:extLst>
          </p:cNvPr>
          <p:cNvSpPr/>
          <p:nvPr/>
        </p:nvSpPr>
        <p:spPr>
          <a:xfrm rot="10800000">
            <a:off x="1" y="-7119198"/>
            <a:ext cx="1411575" cy="18318480"/>
          </a:xfrm>
          <a:custGeom>
            <a:avLst/>
            <a:gdLst>
              <a:gd name="connsiteX0" fmla="*/ 0 w 1393794"/>
              <a:gd name="connsiteY0" fmla="*/ 18318480 h 18318480"/>
              <a:gd name="connsiteX1" fmla="*/ 0 w 1393794"/>
              <a:gd name="connsiteY1" fmla="*/ 10359296 h 18318480"/>
              <a:gd name="connsiteX2" fmla="*/ 739797 w 1393794"/>
              <a:gd name="connsiteY2" fmla="*/ 9159240 h 18318480"/>
              <a:gd name="connsiteX3" fmla="*/ 0 w 1393794"/>
              <a:gd name="connsiteY3" fmla="*/ 7959184 h 18318480"/>
              <a:gd name="connsiteX4" fmla="*/ 0 w 1393794"/>
              <a:gd name="connsiteY4" fmla="*/ 0 h 18318480"/>
              <a:gd name="connsiteX5" fmla="*/ 1393794 w 1393794"/>
              <a:gd name="connsiteY5" fmla="*/ 0 h 18318480"/>
              <a:gd name="connsiteX6" fmla="*/ 1393794 w 1393794"/>
              <a:gd name="connsiteY6" fmla="*/ 18318480 h 18318480"/>
              <a:gd name="connsiteX0" fmla="*/ 0 w 1393794"/>
              <a:gd name="connsiteY0" fmla="*/ 18318480 h 18318480"/>
              <a:gd name="connsiteX1" fmla="*/ 0 w 1393794"/>
              <a:gd name="connsiteY1" fmla="*/ 10359296 h 18318480"/>
              <a:gd name="connsiteX2" fmla="*/ 739797 w 1393794"/>
              <a:gd name="connsiteY2" fmla="*/ 9159240 h 18318480"/>
              <a:gd name="connsiteX3" fmla="*/ 0 w 1393794"/>
              <a:gd name="connsiteY3" fmla="*/ 7959184 h 18318480"/>
              <a:gd name="connsiteX4" fmla="*/ 0 w 1393794"/>
              <a:gd name="connsiteY4" fmla="*/ 0 h 18318480"/>
              <a:gd name="connsiteX5" fmla="*/ 1393794 w 1393794"/>
              <a:gd name="connsiteY5" fmla="*/ 0 h 18318480"/>
              <a:gd name="connsiteX6" fmla="*/ 1393794 w 1393794"/>
              <a:gd name="connsiteY6" fmla="*/ 18318480 h 18318480"/>
              <a:gd name="connsiteX7" fmla="*/ 0 w 1393794"/>
              <a:gd name="connsiteY7" fmla="*/ 18318480 h 18318480"/>
              <a:gd name="connsiteX0" fmla="*/ 0 w 1393794"/>
              <a:gd name="connsiteY0" fmla="*/ 18318480 h 18318480"/>
              <a:gd name="connsiteX1" fmla="*/ 0 w 1393794"/>
              <a:gd name="connsiteY1" fmla="*/ 10359296 h 18318480"/>
              <a:gd name="connsiteX2" fmla="*/ 739797 w 1393794"/>
              <a:gd name="connsiteY2" fmla="*/ 9159240 h 18318480"/>
              <a:gd name="connsiteX3" fmla="*/ 0 w 1393794"/>
              <a:gd name="connsiteY3" fmla="*/ 7959184 h 18318480"/>
              <a:gd name="connsiteX4" fmla="*/ 0 w 1393794"/>
              <a:gd name="connsiteY4" fmla="*/ 0 h 18318480"/>
              <a:gd name="connsiteX5" fmla="*/ 1393794 w 1393794"/>
              <a:gd name="connsiteY5" fmla="*/ 0 h 18318480"/>
              <a:gd name="connsiteX6" fmla="*/ 1393794 w 1393794"/>
              <a:gd name="connsiteY6" fmla="*/ 18318480 h 18318480"/>
              <a:gd name="connsiteX7" fmla="*/ 0 w 139379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35929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3417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3417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3417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2909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29096 h 18318480"/>
              <a:gd name="connsiteX2" fmla="*/ 757577 w 1411574"/>
              <a:gd name="connsiteY2" fmla="*/ 9159240 h 18318480"/>
              <a:gd name="connsiteX3" fmla="*/ 0 w 1411574"/>
              <a:gd name="connsiteY3" fmla="*/ 828430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29096 h 18318480"/>
              <a:gd name="connsiteX2" fmla="*/ 753767 w 1411574"/>
              <a:gd name="connsiteY2" fmla="*/ 9159240 h 18318480"/>
              <a:gd name="connsiteX3" fmla="*/ 0 w 1411574"/>
              <a:gd name="connsiteY3" fmla="*/ 828430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116726 h 18318480"/>
              <a:gd name="connsiteX2" fmla="*/ 753767 w 1411574"/>
              <a:gd name="connsiteY2" fmla="*/ 9159240 h 18318480"/>
              <a:gd name="connsiteX3" fmla="*/ 0 w 1411574"/>
              <a:gd name="connsiteY3" fmla="*/ 828430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116726 h 18318480"/>
              <a:gd name="connsiteX2" fmla="*/ 753767 w 1411574"/>
              <a:gd name="connsiteY2" fmla="*/ 9159240 h 18318480"/>
              <a:gd name="connsiteX3" fmla="*/ 0 w 1411574"/>
              <a:gd name="connsiteY3" fmla="*/ 820429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116726 h 18318480"/>
              <a:gd name="connsiteX2" fmla="*/ 753767 w 1411574"/>
              <a:gd name="connsiteY2" fmla="*/ 9159240 h 18318480"/>
              <a:gd name="connsiteX3" fmla="*/ 0 w 1411574"/>
              <a:gd name="connsiteY3" fmla="*/ 820429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0429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2715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2715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2715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1 w 1411575"/>
              <a:gd name="connsiteY0" fmla="*/ 18318480 h 18318480"/>
              <a:gd name="connsiteX1" fmla="*/ 13971 w 1411575"/>
              <a:gd name="connsiteY1" fmla="*/ 10101486 h 18318480"/>
              <a:gd name="connsiteX2" fmla="*/ 753768 w 1411575"/>
              <a:gd name="connsiteY2" fmla="*/ 9159240 h 18318480"/>
              <a:gd name="connsiteX3" fmla="*/ 1 w 1411575"/>
              <a:gd name="connsiteY3" fmla="*/ 8227154 h 18318480"/>
              <a:gd name="connsiteX4" fmla="*/ 17781 w 1411575"/>
              <a:gd name="connsiteY4" fmla="*/ 0 h 18318480"/>
              <a:gd name="connsiteX5" fmla="*/ 1411575 w 1411575"/>
              <a:gd name="connsiteY5" fmla="*/ 0 h 18318480"/>
              <a:gd name="connsiteX6" fmla="*/ 1411575 w 1411575"/>
              <a:gd name="connsiteY6" fmla="*/ 18318480 h 18318480"/>
              <a:gd name="connsiteX7" fmla="*/ 17781 w 1411575"/>
              <a:gd name="connsiteY7" fmla="*/ 18318480 h 18318480"/>
              <a:gd name="connsiteX0" fmla="*/ 17781 w 1411575"/>
              <a:gd name="connsiteY0" fmla="*/ 18318480 h 18318480"/>
              <a:gd name="connsiteX1" fmla="*/ 13971 w 1411575"/>
              <a:gd name="connsiteY1" fmla="*/ 10101486 h 18318480"/>
              <a:gd name="connsiteX2" fmla="*/ 753768 w 1411575"/>
              <a:gd name="connsiteY2" fmla="*/ 9159240 h 18318480"/>
              <a:gd name="connsiteX3" fmla="*/ 1 w 1411575"/>
              <a:gd name="connsiteY3" fmla="*/ 8227154 h 18318480"/>
              <a:gd name="connsiteX4" fmla="*/ 17781 w 1411575"/>
              <a:gd name="connsiteY4" fmla="*/ 0 h 18318480"/>
              <a:gd name="connsiteX5" fmla="*/ 1411575 w 1411575"/>
              <a:gd name="connsiteY5" fmla="*/ 0 h 18318480"/>
              <a:gd name="connsiteX6" fmla="*/ 1411575 w 1411575"/>
              <a:gd name="connsiteY6" fmla="*/ 18318480 h 18318480"/>
              <a:gd name="connsiteX7" fmla="*/ 17781 w 1411575"/>
              <a:gd name="connsiteY7" fmla="*/ 18318480 h 18318480"/>
              <a:gd name="connsiteX0" fmla="*/ 17781 w 1411575"/>
              <a:gd name="connsiteY0" fmla="*/ 18318480 h 18318480"/>
              <a:gd name="connsiteX1" fmla="*/ 13971 w 1411575"/>
              <a:gd name="connsiteY1" fmla="*/ 10101486 h 18318480"/>
              <a:gd name="connsiteX2" fmla="*/ 753768 w 1411575"/>
              <a:gd name="connsiteY2" fmla="*/ 9159240 h 18318480"/>
              <a:gd name="connsiteX3" fmla="*/ 1 w 1411575"/>
              <a:gd name="connsiteY3" fmla="*/ 8227154 h 18318480"/>
              <a:gd name="connsiteX4" fmla="*/ 17781 w 1411575"/>
              <a:gd name="connsiteY4" fmla="*/ 0 h 18318480"/>
              <a:gd name="connsiteX5" fmla="*/ 1411575 w 1411575"/>
              <a:gd name="connsiteY5" fmla="*/ 0 h 18318480"/>
              <a:gd name="connsiteX6" fmla="*/ 1411575 w 1411575"/>
              <a:gd name="connsiteY6" fmla="*/ 18318480 h 18318480"/>
              <a:gd name="connsiteX7" fmla="*/ 17781 w 1411575"/>
              <a:gd name="connsiteY7" fmla="*/ 18318480 h 1831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1575" h="18318480">
                <a:moveTo>
                  <a:pt x="17781" y="18318480"/>
                </a:moveTo>
                <a:cubicBezTo>
                  <a:pt x="16511" y="15579482"/>
                  <a:pt x="11212" y="10516745"/>
                  <a:pt x="13971" y="10101486"/>
                </a:cubicBezTo>
                <a:cubicBezTo>
                  <a:pt x="16730" y="9686227"/>
                  <a:pt x="756096" y="9829769"/>
                  <a:pt x="753768" y="9159240"/>
                </a:cubicBezTo>
                <a:cubicBezTo>
                  <a:pt x="751440" y="8488711"/>
                  <a:pt x="-1050" y="8627173"/>
                  <a:pt x="1" y="8227154"/>
                </a:cubicBezTo>
                <a:cubicBezTo>
                  <a:pt x="1052" y="7827135"/>
                  <a:pt x="11854" y="2763128"/>
                  <a:pt x="17781" y="0"/>
                </a:cubicBezTo>
                <a:lnTo>
                  <a:pt x="1411575" y="0"/>
                </a:lnTo>
                <a:lnTo>
                  <a:pt x="1411575" y="18318480"/>
                </a:lnTo>
                <a:lnTo>
                  <a:pt x="17781" y="183184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 descr="Icon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0747280D-B502-4266-8DD2-47152467CC25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rgbClr val="A5A5A5">
                <a:shade val="45000"/>
                <a:satMod val="135000"/>
              </a:srgb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3041939"/>
            <a:ext cx="671408" cy="67140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DE0D61C2-76CC-4132-B5F7-A75D9F26BDC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49" y="4482250"/>
            <a:ext cx="671408" cy="671408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BBE9EA05-8DDD-479D-960C-3D060A635E9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1760423"/>
            <a:ext cx="671408" cy="671408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175BC02C-1DBF-4935-8C5F-FE32E003C79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401214"/>
            <a:ext cx="671408" cy="671408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CEB704AF-4B3C-4A92-ADC8-D535E2C7D49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5843277"/>
            <a:ext cx="671408" cy="671408"/>
          </a:xfrm>
          <a:prstGeom prst="rect">
            <a:avLst/>
          </a:prstGeom>
        </p:spPr>
      </p:pic>
      <p:pic>
        <p:nvPicPr>
          <p:cNvPr id="33" name="Content Placeholder 4">
            <a:extLst>
              <a:ext uri="{FF2B5EF4-FFF2-40B4-BE49-F238E27FC236}">
                <a16:creationId xmlns:a16="http://schemas.microsoft.com/office/drawing/2014/main" id="{83BD3EEF-D55D-4EDC-B338-23404A4B05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134" y="262040"/>
            <a:ext cx="8279027" cy="635681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B7C1BF9A-8A81-4479-ACB8-F1C93E74FD8E}"/>
              </a:ext>
            </a:extLst>
          </p:cNvPr>
          <p:cNvGrpSpPr/>
          <p:nvPr/>
        </p:nvGrpSpPr>
        <p:grpSpPr>
          <a:xfrm>
            <a:off x="2616231" y="223028"/>
            <a:ext cx="7514997" cy="6188172"/>
            <a:chOff x="1256989" y="86684"/>
            <a:chExt cx="8203597" cy="675519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371A759-2538-4A37-8B3D-1B00C6139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418" y="738720"/>
              <a:ext cx="419825" cy="41982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F7C7A14-4C22-4523-AFC3-36A181A3A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54420">
              <a:off x="1256989" y="3508522"/>
              <a:ext cx="419825" cy="419825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E524DB2-2AD2-4FB3-A774-DD716CFB2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60292">
              <a:off x="3257480" y="6130928"/>
              <a:ext cx="419825" cy="419825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24016C4-5757-4938-9144-465DC67C0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3303">
              <a:off x="7202068" y="6422055"/>
              <a:ext cx="419825" cy="419825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1259265B-7486-4700-A9F8-741AFFF63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44913">
              <a:off x="5482796" y="86684"/>
              <a:ext cx="419825" cy="419825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EEB7B13-8F6C-47A5-9CF1-CA111A612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217991">
              <a:off x="9040761" y="1239716"/>
              <a:ext cx="419825" cy="419825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C5788D2-7B91-4F5C-A684-C83195A5E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769979">
              <a:off x="8961172" y="4648499"/>
              <a:ext cx="419825" cy="419825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7B796B4-7E43-4CDB-8BB6-A655B052B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411980" y="110245"/>
              <a:ext cx="419825" cy="419825"/>
            </a:xfrm>
            <a:prstGeom prst="rect">
              <a:avLst/>
            </a:prstGeom>
          </p:spPr>
        </p:pic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B4FED9C-A13D-4983-9B1A-1F9400251151}"/>
                </a:ext>
              </a:extLst>
            </p:cNvPr>
            <p:cNvCxnSpPr>
              <a:cxnSpLocks/>
            </p:cNvCxnSpPr>
            <p:nvPr/>
          </p:nvCxnSpPr>
          <p:spPr>
            <a:xfrm>
              <a:off x="5692708" y="530070"/>
              <a:ext cx="596105" cy="28830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9CBF3F2-79AC-4BCA-A882-6C93D2004430}"/>
                </a:ext>
              </a:extLst>
            </p:cNvPr>
            <p:cNvCxnSpPr>
              <a:cxnSpLocks/>
            </p:cNvCxnSpPr>
            <p:nvPr/>
          </p:nvCxnSpPr>
          <p:spPr>
            <a:xfrm>
              <a:off x="6304438" y="3437784"/>
              <a:ext cx="1029297" cy="296919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9FC4DDD-FB7F-4CAE-9036-EE60239E5F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85835" y="3413070"/>
              <a:ext cx="2602978" cy="275913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FA56EBC-E014-42FE-A6E3-EBCBD0484C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13044" y="3437784"/>
              <a:ext cx="4591394" cy="2806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2FB2266-AD11-4846-AB2F-645F715106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02244" y="1099852"/>
              <a:ext cx="3786569" cy="233793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B97EB57-1C42-4C6B-8576-9E26EC4610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88813" y="451022"/>
              <a:ext cx="1217918" cy="296919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F15765E3-2B37-4A9C-94B5-CBDCEABDF4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04438" y="1594022"/>
              <a:ext cx="2771601" cy="184376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48CCC09-61DA-4D9D-8835-77FF0C2E9242}"/>
                </a:ext>
              </a:extLst>
            </p:cNvPr>
            <p:cNvCxnSpPr>
              <a:cxnSpLocks/>
            </p:cNvCxnSpPr>
            <p:nvPr/>
          </p:nvCxnSpPr>
          <p:spPr>
            <a:xfrm>
              <a:off x="6304438" y="3429000"/>
              <a:ext cx="2771602" cy="125421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064FDDE-498A-47EA-9D9F-6C7B96A2A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159067" y="3295681"/>
              <a:ext cx="259492" cy="25949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276237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91552">
        <p159:morph option="byObject"/>
      </p:transition>
    </mc:Choice>
    <mc:Fallback xmlns="">
      <p:transition spd="med" advTm="91552">
        <p:fade/>
      </p:transition>
    </mc:Fallback>
  </mc:AlternateContent>
  <p:extLst>
    <p:ext uri="{E180D4A7-C9FB-4DFB-919C-405C955672EB}">
      <p14:showEvtLst xmlns:p14="http://schemas.microsoft.com/office/powerpoint/2010/main">
        <p14:playEvt time="30" objId="5"/>
        <p14:playEvt time="8312" objId="5"/>
        <p14:playEvt time="16617" objId="5"/>
        <p14:playEvt time="24881" objId="5"/>
        <p14:playEvt time="33177" objId="5"/>
        <p14:playEvt time="41478" objId="5"/>
        <p14:playEvt time="49731" objId="5"/>
        <p14:playEvt time="58047" objId="5"/>
        <p14:playEvt time="63513" objId="34"/>
        <p14:playEvt time="66380" objId="5"/>
        <p14:playEvt time="70751" objId="34"/>
        <p14:playEvt time="74701" objId="5"/>
        <p14:playEvt time="77972" objId="34"/>
        <p14:playEvt time="78031" objId="34"/>
        <p14:playEvt time="83031" objId="5"/>
        <p14:playEvt time="85339" objId="34"/>
        <p14:playEvt time="91364" objId="5"/>
        <p14:stopEvt time="91552" objId="5"/>
        <p14:stopEvt time="91552" objId="3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191D458-90D7-4BE1-A5C8-C7202776F9D4}"/>
              </a:ext>
            </a:extLst>
          </p:cNvPr>
          <p:cNvGrpSpPr/>
          <p:nvPr/>
        </p:nvGrpSpPr>
        <p:grpSpPr>
          <a:xfrm>
            <a:off x="-1150282" y="4275792"/>
            <a:ext cx="1013301" cy="1013301"/>
            <a:chOff x="-1150282" y="4275792"/>
            <a:chExt cx="1013301" cy="101330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DF6823F-00E2-46BE-8BF3-A8C3FCD1B1CB}"/>
                </a:ext>
              </a:extLst>
            </p:cNvPr>
            <p:cNvSpPr/>
            <p:nvPr/>
          </p:nvSpPr>
          <p:spPr>
            <a:xfrm>
              <a:off x="-1150282" y="4275792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E2B27D45-FD5E-4804-B18D-A3E37A59B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235" y="4482250"/>
              <a:ext cx="671408" cy="671408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667318E-0472-4402-B40B-B655C26A82A5}"/>
              </a:ext>
            </a:extLst>
          </p:cNvPr>
          <p:cNvGrpSpPr/>
          <p:nvPr/>
        </p:nvGrpSpPr>
        <p:grpSpPr>
          <a:xfrm>
            <a:off x="904926" y="1542163"/>
            <a:ext cx="1013301" cy="1013301"/>
            <a:chOff x="-1150282" y="1553738"/>
            <a:chExt cx="1013301" cy="101330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580E230-96FB-4C4E-8D7D-E1978EC7FB39}"/>
                </a:ext>
              </a:extLst>
            </p:cNvPr>
            <p:cNvSpPr/>
            <p:nvPr/>
          </p:nvSpPr>
          <p:spPr>
            <a:xfrm>
              <a:off x="-1150282" y="1553738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2745BB0C-B360-44C7-B226-37A5B391C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1760423"/>
              <a:ext cx="671408" cy="67140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76CB6B-7934-443F-BD3A-6E773543F93D}"/>
              </a:ext>
            </a:extLst>
          </p:cNvPr>
          <p:cNvGrpSpPr/>
          <p:nvPr/>
        </p:nvGrpSpPr>
        <p:grpSpPr>
          <a:xfrm>
            <a:off x="-1150282" y="192711"/>
            <a:ext cx="1013301" cy="1013301"/>
            <a:chOff x="-1150282" y="192711"/>
            <a:chExt cx="1013301" cy="101330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B9EE31F-682A-4BC5-910B-92EF87F680B3}"/>
                </a:ext>
              </a:extLst>
            </p:cNvPr>
            <p:cNvSpPr/>
            <p:nvPr/>
          </p:nvSpPr>
          <p:spPr>
            <a:xfrm>
              <a:off x="-1150282" y="192711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F20C8E76-56CF-4198-824E-376A0CED0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401214"/>
              <a:ext cx="671408" cy="671408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6F662A6-9C2E-48CC-9599-E9D69B881863}"/>
              </a:ext>
            </a:extLst>
          </p:cNvPr>
          <p:cNvGrpSpPr/>
          <p:nvPr/>
        </p:nvGrpSpPr>
        <p:grpSpPr>
          <a:xfrm>
            <a:off x="-1150282" y="5636821"/>
            <a:ext cx="1013301" cy="1013301"/>
            <a:chOff x="-1150282" y="5636821"/>
            <a:chExt cx="1013301" cy="101330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0F290CC-36C6-418C-8786-4D58A0E71896}"/>
                </a:ext>
              </a:extLst>
            </p:cNvPr>
            <p:cNvSpPr/>
            <p:nvPr/>
          </p:nvSpPr>
          <p:spPr>
            <a:xfrm>
              <a:off x="-1150282" y="5636821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B483237-AD03-450B-98D4-D368FD7F0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5843277"/>
              <a:ext cx="671408" cy="67140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7398667-D1CA-4569-BD66-A3E8A4FF5AA9}"/>
              </a:ext>
            </a:extLst>
          </p:cNvPr>
          <p:cNvGrpSpPr/>
          <p:nvPr/>
        </p:nvGrpSpPr>
        <p:grpSpPr>
          <a:xfrm>
            <a:off x="-1150282" y="2922349"/>
            <a:ext cx="1013301" cy="1013301"/>
            <a:chOff x="-1150282" y="2914765"/>
            <a:chExt cx="1013301" cy="1013301"/>
          </a:xfrm>
          <a:solidFill>
            <a:schemeClr val="bg1"/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C309040-F923-4D99-B169-EF76D511DC51}"/>
                </a:ext>
              </a:extLst>
            </p:cNvPr>
            <p:cNvSpPr/>
            <p:nvPr/>
          </p:nvSpPr>
          <p:spPr>
            <a:xfrm>
              <a:off x="-1150282" y="2914765"/>
              <a:ext cx="1013301" cy="101330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2C16D0F7-27FD-41A9-9008-57AD6746F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3041939"/>
              <a:ext cx="671408" cy="671408"/>
            </a:xfrm>
            <a:prstGeom prst="rect">
              <a:avLst/>
            </a:prstGeom>
            <a:grpFill/>
          </p:spPr>
        </p:pic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BA55EF2-A645-40C2-B071-AA9E964473BB}"/>
              </a:ext>
            </a:extLst>
          </p:cNvPr>
          <p:cNvSpPr/>
          <p:nvPr/>
        </p:nvSpPr>
        <p:spPr>
          <a:xfrm rot="10800000">
            <a:off x="1" y="-7119198"/>
            <a:ext cx="1411575" cy="18318480"/>
          </a:xfrm>
          <a:custGeom>
            <a:avLst/>
            <a:gdLst>
              <a:gd name="connsiteX0" fmla="*/ 0 w 1393794"/>
              <a:gd name="connsiteY0" fmla="*/ 18318480 h 18318480"/>
              <a:gd name="connsiteX1" fmla="*/ 0 w 1393794"/>
              <a:gd name="connsiteY1" fmla="*/ 10359296 h 18318480"/>
              <a:gd name="connsiteX2" fmla="*/ 739797 w 1393794"/>
              <a:gd name="connsiteY2" fmla="*/ 9159240 h 18318480"/>
              <a:gd name="connsiteX3" fmla="*/ 0 w 1393794"/>
              <a:gd name="connsiteY3" fmla="*/ 7959184 h 18318480"/>
              <a:gd name="connsiteX4" fmla="*/ 0 w 1393794"/>
              <a:gd name="connsiteY4" fmla="*/ 0 h 18318480"/>
              <a:gd name="connsiteX5" fmla="*/ 1393794 w 1393794"/>
              <a:gd name="connsiteY5" fmla="*/ 0 h 18318480"/>
              <a:gd name="connsiteX6" fmla="*/ 1393794 w 1393794"/>
              <a:gd name="connsiteY6" fmla="*/ 18318480 h 18318480"/>
              <a:gd name="connsiteX0" fmla="*/ 0 w 1393794"/>
              <a:gd name="connsiteY0" fmla="*/ 18318480 h 18318480"/>
              <a:gd name="connsiteX1" fmla="*/ 0 w 1393794"/>
              <a:gd name="connsiteY1" fmla="*/ 10359296 h 18318480"/>
              <a:gd name="connsiteX2" fmla="*/ 739797 w 1393794"/>
              <a:gd name="connsiteY2" fmla="*/ 9159240 h 18318480"/>
              <a:gd name="connsiteX3" fmla="*/ 0 w 1393794"/>
              <a:gd name="connsiteY3" fmla="*/ 7959184 h 18318480"/>
              <a:gd name="connsiteX4" fmla="*/ 0 w 1393794"/>
              <a:gd name="connsiteY4" fmla="*/ 0 h 18318480"/>
              <a:gd name="connsiteX5" fmla="*/ 1393794 w 1393794"/>
              <a:gd name="connsiteY5" fmla="*/ 0 h 18318480"/>
              <a:gd name="connsiteX6" fmla="*/ 1393794 w 1393794"/>
              <a:gd name="connsiteY6" fmla="*/ 18318480 h 18318480"/>
              <a:gd name="connsiteX7" fmla="*/ 0 w 1393794"/>
              <a:gd name="connsiteY7" fmla="*/ 18318480 h 18318480"/>
              <a:gd name="connsiteX0" fmla="*/ 0 w 1393794"/>
              <a:gd name="connsiteY0" fmla="*/ 18318480 h 18318480"/>
              <a:gd name="connsiteX1" fmla="*/ 0 w 1393794"/>
              <a:gd name="connsiteY1" fmla="*/ 10359296 h 18318480"/>
              <a:gd name="connsiteX2" fmla="*/ 739797 w 1393794"/>
              <a:gd name="connsiteY2" fmla="*/ 9159240 h 18318480"/>
              <a:gd name="connsiteX3" fmla="*/ 0 w 1393794"/>
              <a:gd name="connsiteY3" fmla="*/ 7959184 h 18318480"/>
              <a:gd name="connsiteX4" fmla="*/ 0 w 1393794"/>
              <a:gd name="connsiteY4" fmla="*/ 0 h 18318480"/>
              <a:gd name="connsiteX5" fmla="*/ 1393794 w 1393794"/>
              <a:gd name="connsiteY5" fmla="*/ 0 h 18318480"/>
              <a:gd name="connsiteX6" fmla="*/ 1393794 w 1393794"/>
              <a:gd name="connsiteY6" fmla="*/ 18318480 h 18318480"/>
              <a:gd name="connsiteX7" fmla="*/ 0 w 139379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35929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3417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3417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3417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2909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29096 h 18318480"/>
              <a:gd name="connsiteX2" fmla="*/ 757577 w 1411574"/>
              <a:gd name="connsiteY2" fmla="*/ 9159240 h 18318480"/>
              <a:gd name="connsiteX3" fmla="*/ 0 w 1411574"/>
              <a:gd name="connsiteY3" fmla="*/ 828430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29096 h 18318480"/>
              <a:gd name="connsiteX2" fmla="*/ 753767 w 1411574"/>
              <a:gd name="connsiteY2" fmla="*/ 9159240 h 18318480"/>
              <a:gd name="connsiteX3" fmla="*/ 0 w 1411574"/>
              <a:gd name="connsiteY3" fmla="*/ 828430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116726 h 18318480"/>
              <a:gd name="connsiteX2" fmla="*/ 753767 w 1411574"/>
              <a:gd name="connsiteY2" fmla="*/ 9159240 h 18318480"/>
              <a:gd name="connsiteX3" fmla="*/ 0 w 1411574"/>
              <a:gd name="connsiteY3" fmla="*/ 828430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116726 h 18318480"/>
              <a:gd name="connsiteX2" fmla="*/ 753767 w 1411574"/>
              <a:gd name="connsiteY2" fmla="*/ 9159240 h 18318480"/>
              <a:gd name="connsiteX3" fmla="*/ 0 w 1411574"/>
              <a:gd name="connsiteY3" fmla="*/ 820429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116726 h 18318480"/>
              <a:gd name="connsiteX2" fmla="*/ 753767 w 1411574"/>
              <a:gd name="connsiteY2" fmla="*/ 9159240 h 18318480"/>
              <a:gd name="connsiteX3" fmla="*/ 0 w 1411574"/>
              <a:gd name="connsiteY3" fmla="*/ 820429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0429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2715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2715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2715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1 w 1411575"/>
              <a:gd name="connsiteY0" fmla="*/ 18318480 h 18318480"/>
              <a:gd name="connsiteX1" fmla="*/ 13971 w 1411575"/>
              <a:gd name="connsiteY1" fmla="*/ 10101486 h 18318480"/>
              <a:gd name="connsiteX2" fmla="*/ 753768 w 1411575"/>
              <a:gd name="connsiteY2" fmla="*/ 9159240 h 18318480"/>
              <a:gd name="connsiteX3" fmla="*/ 1 w 1411575"/>
              <a:gd name="connsiteY3" fmla="*/ 8227154 h 18318480"/>
              <a:gd name="connsiteX4" fmla="*/ 17781 w 1411575"/>
              <a:gd name="connsiteY4" fmla="*/ 0 h 18318480"/>
              <a:gd name="connsiteX5" fmla="*/ 1411575 w 1411575"/>
              <a:gd name="connsiteY5" fmla="*/ 0 h 18318480"/>
              <a:gd name="connsiteX6" fmla="*/ 1411575 w 1411575"/>
              <a:gd name="connsiteY6" fmla="*/ 18318480 h 18318480"/>
              <a:gd name="connsiteX7" fmla="*/ 17781 w 1411575"/>
              <a:gd name="connsiteY7" fmla="*/ 18318480 h 18318480"/>
              <a:gd name="connsiteX0" fmla="*/ 17781 w 1411575"/>
              <a:gd name="connsiteY0" fmla="*/ 18318480 h 18318480"/>
              <a:gd name="connsiteX1" fmla="*/ 13971 w 1411575"/>
              <a:gd name="connsiteY1" fmla="*/ 10101486 h 18318480"/>
              <a:gd name="connsiteX2" fmla="*/ 753768 w 1411575"/>
              <a:gd name="connsiteY2" fmla="*/ 9159240 h 18318480"/>
              <a:gd name="connsiteX3" fmla="*/ 1 w 1411575"/>
              <a:gd name="connsiteY3" fmla="*/ 8227154 h 18318480"/>
              <a:gd name="connsiteX4" fmla="*/ 17781 w 1411575"/>
              <a:gd name="connsiteY4" fmla="*/ 0 h 18318480"/>
              <a:gd name="connsiteX5" fmla="*/ 1411575 w 1411575"/>
              <a:gd name="connsiteY5" fmla="*/ 0 h 18318480"/>
              <a:gd name="connsiteX6" fmla="*/ 1411575 w 1411575"/>
              <a:gd name="connsiteY6" fmla="*/ 18318480 h 18318480"/>
              <a:gd name="connsiteX7" fmla="*/ 17781 w 1411575"/>
              <a:gd name="connsiteY7" fmla="*/ 18318480 h 18318480"/>
              <a:gd name="connsiteX0" fmla="*/ 17781 w 1411575"/>
              <a:gd name="connsiteY0" fmla="*/ 18318480 h 18318480"/>
              <a:gd name="connsiteX1" fmla="*/ 13971 w 1411575"/>
              <a:gd name="connsiteY1" fmla="*/ 10101486 h 18318480"/>
              <a:gd name="connsiteX2" fmla="*/ 753768 w 1411575"/>
              <a:gd name="connsiteY2" fmla="*/ 9159240 h 18318480"/>
              <a:gd name="connsiteX3" fmla="*/ 1 w 1411575"/>
              <a:gd name="connsiteY3" fmla="*/ 8227154 h 18318480"/>
              <a:gd name="connsiteX4" fmla="*/ 17781 w 1411575"/>
              <a:gd name="connsiteY4" fmla="*/ 0 h 18318480"/>
              <a:gd name="connsiteX5" fmla="*/ 1411575 w 1411575"/>
              <a:gd name="connsiteY5" fmla="*/ 0 h 18318480"/>
              <a:gd name="connsiteX6" fmla="*/ 1411575 w 1411575"/>
              <a:gd name="connsiteY6" fmla="*/ 18318480 h 18318480"/>
              <a:gd name="connsiteX7" fmla="*/ 17781 w 1411575"/>
              <a:gd name="connsiteY7" fmla="*/ 18318480 h 1831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1575" h="18318480">
                <a:moveTo>
                  <a:pt x="17781" y="18318480"/>
                </a:moveTo>
                <a:cubicBezTo>
                  <a:pt x="16511" y="15579482"/>
                  <a:pt x="11212" y="10516745"/>
                  <a:pt x="13971" y="10101486"/>
                </a:cubicBezTo>
                <a:cubicBezTo>
                  <a:pt x="16730" y="9686227"/>
                  <a:pt x="756096" y="9829769"/>
                  <a:pt x="753768" y="9159240"/>
                </a:cubicBezTo>
                <a:cubicBezTo>
                  <a:pt x="751440" y="8488711"/>
                  <a:pt x="-1050" y="8627173"/>
                  <a:pt x="1" y="8227154"/>
                </a:cubicBezTo>
                <a:cubicBezTo>
                  <a:pt x="1052" y="7827135"/>
                  <a:pt x="11854" y="2763128"/>
                  <a:pt x="17781" y="0"/>
                </a:cubicBezTo>
                <a:lnTo>
                  <a:pt x="1411575" y="0"/>
                </a:lnTo>
                <a:lnTo>
                  <a:pt x="1411575" y="18318480"/>
                </a:lnTo>
                <a:lnTo>
                  <a:pt x="17781" y="183184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 descr="Icon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0747280D-B502-4266-8DD2-47152467CC25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rgbClr val="A5A5A5">
                <a:shade val="45000"/>
                <a:satMod val="135000"/>
              </a:srgb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3041939"/>
            <a:ext cx="671408" cy="67140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DE0D61C2-76CC-4132-B5F7-A75D9F26BDC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49" y="4482250"/>
            <a:ext cx="671408" cy="671408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BBE9EA05-8DDD-479D-960C-3D060A635E9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1760423"/>
            <a:ext cx="671408" cy="671408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175BC02C-1DBF-4935-8C5F-FE32E003C79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401214"/>
            <a:ext cx="671408" cy="671408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CEB704AF-4B3C-4A92-ADC8-D535E2C7D49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5843277"/>
            <a:ext cx="671408" cy="671408"/>
          </a:xfrm>
          <a:prstGeom prst="rect">
            <a:avLst/>
          </a:prstGeom>
        </p:spPr>
      </p:pic>
      <p:pic>
        <p:nvPicPr>
          <p:cNvPr id="33" name="Content Placeholder 4">
            <a:extLst>
              <a:ext uri="{FF2B5EF4-FFF2-40B4-BE49-F238E27FC236}">
                <a16:creationId xmlns:a16="http://schemas.microsoft.com/office/drawing/2014/main" id="{83BD3EEF-D55D-4EDC-B338-23404A4B05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134" y="262040"/>
            <a:ext cx="8279027" cy="635681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B7C1BF9A-8A81-4479-ACB8-F1C93E74FD8E}"/>
              </a:ext>
            </a:extLst>
          </p:cNvPr>
          <p:cNvGrpSpPr/>
          <p:nvPr/>
        </p:nvGrpSpPr>
        <p:grpSpPr>
          <a:xfrm>
            <a:off x="2616231" y="223028"/>
            <a:ext cx="7514997" cy="6188172"/>
            <a:chOff x="1256989" y="86684"/>
            <a:chExt cx="8203597" cy="675519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F7C7A14-4C22-4523-AFC3-36A181A3A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54420">
              <a:off x="1256989" y="3508522"/>
              <a:ext cx="419825" cy="419825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24016C4-5757-4938-9144-465DC67C0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23303">
              <a:off x="7202068" y="6422055"/>
              <a:ext cx="419825" cy="419825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1259265B-7486-4700-A9F8-741AFFF63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44913">
              <a:off x="5482796" y="86684"/>
              <a:ext cx="419825" cy="419825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EEB7B13-8F6C-47A5-9CF1-CA111A612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217991">
              <a:off x="9040761" y="1239716"/>
              <a:ext cx="419825" cy="419825"/>
            </a:xfrm>
            <a:prstGeom prst="rect">
              <a:avLst/>
            </a:prstGeom>
          </p:spPr>
        </p:pic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B4FED9C-A13D-4983-9B1A-1F9400251151}"/>
                </a:ext>
              </a:extLst>
            </p:cNvPr>
            <p:cNvCxnSpPr>
              <a:cxnSpLocks/>
            </p:cNvCxnSpPr>
            <p:nvPr/>
          </p:nvCxnSpPr>
          <p:spPr>
            <a:xfrm>
              <a:off x="5692708" y="530070"/>
              <a:ext cx="596105" cy="28830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9CBF3F2-79AC-4BCA-A882-6C93D2004430}"/>
                </a:ext>
              </a:extLst>
            </p:cNvPr>
            <p:cNvCxnSpPr>
              <a:cxnSpLocks/>
            </p:cNvCxnSpPr>
            <p:nvPr/>
          </p:nvCxnSpPr>
          <p:spPr>
            <a:xfrm>
              <a:off x="6304438" y="3437784"/>
              <a:ext cx="1029297" cy="296919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FA56EBC-E014-42FE-A6E3-EBCBD0484C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13044" y="3437784"/>
              <a:ext cx="4591394" cy="2806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F15765E3-2B37-4A9C-94B5-CBDCEABDF4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04438" y="1594022"/>
              <a:ext cx="2771601" cy="184376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064FDDE-498A-47EA-9D9F-6C7B96A2A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159067" y="3295681"/>
              <a:ext cx="259492" cy="25949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442750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91552">
        <p159:morph option="byObject"/>
      </p:transition>
    </mc:Choice>
    <mc:Fallback xmlns="">
      <p:transition spd="med" advTm="91552">
        <p:fade/>
      </p:transition>
    </mc:Fallback>
  </mc:AlternateContent>
  <p:extLst>
    <p:ext uri="{E180D4A7-C9FB-4DFB-919C-405C955672EB}">
      <p14:showEvtLst xmlns:p14="http://schemas.microsoft.com/office/powerpoint/2010/main">
        <p14:playEvt time="30" objId="5"/>
        <p14:playEvt time="8312" objId="5"/>
        <p14:playEvt time="16617" objId="5"/>
        <p14:playEvt time="24881" objId="5"/>
        <p14:playEvt time="33177" objId="5"/>
        <p14:playEvt time="41478" objId="5"/>
        <p14:playEvt time="49731" objId="5"/>
        <p14:playEvt time="58047" objId="5"/>
        <p14:playEvt time="63513" objId="34"/>
        <p14:playEvt time="66380" objId="5"/>
        <p14:playEvt time="70751" objId="34"/>
        <p14:playEvt time="74701" objId="5"/>
        <p14:playEvt time="77972" objId="34"/>
        <p14:playEvt time="78031" objId="34"/>
        <p14:playEvt time="83031" objId="5"/>
        <p14:playEvt time="85339" objId="34"/>
        <p14:playEvt time="91364" objId="5"/>
        <p14:stopEvt time="91552" objId="5"/>
        <p14:stopEvt time="91552" objId="3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191D458-90D7-4BE1-A5C8-C7202776F9D4}"/>
              </a:ext>
            </a:extLst>
          </p:cNvPr>
          <p:cNvGrpSpPr/>
          <p:nvPr/>
        </p:nvGrpSpPr>
        <p:grpSpPr>
          <a:xfrm>
            <a:off x="-1150282" y="4275792"/>
            <a:ext cx="1013301" cy="1013301"/>
            <a:chOff x="-1150282" y="4275792"/>
            <a:chExt cx="1013301" cy="101330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DF6823F-00E2-46BE-8BF3-A8C3FCD1B1CB}"/>
                </a:ext>
              </a:extLst>
            </p:cNvPr>
            <p:cNvSpPr/>
            <p:nvPr/>
          </p:nvSpPr>
          <p:spPr>
            <a:xfrm>
              <a:off x="-1150282" y="4275792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E2B27D45-FD5E-4804-B18D-A3E37A59B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235" y="4482250"/>
              <a:ext cx="671408" cy="671408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667318E-0472-4402-B40B-B655C26A82A5}"/>
              </a:ext>
            </a:extLst>
          </p:cNvPr>
          <p:cNvGrpSpPr/>
          <p:nvPr/>
        </p:nvGrpSpPr>
        <p:grpSpPr>
          <a:xfrm>
            <a:off x="904926" y="1542163"/>
            <a:ext cx="1013301" cy="1013301"/>
            <a:chOff x="-1150282" y="1553738"/>
            <a:chExt cx="1013301" cy="101330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580E230-96FB-4C4E-8D7D-E1978EC7FB39}"/>
                </a:ext>
              </a:extLst>
            </p:cNvPr>
            <p:cNvSpPr/>
            <p:nvPr/>
          </p:nvSpPr>
          <p:spPr>
            <a:xfrm>
              <a:off x="-1150282" y="1553738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2745BB0C-B360-44C7-B226-37A5B391C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1760423"/>
              <a:ext cx="671408" cy="67140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76CB6B-7934-443F-BD3A-6E773543F93D}"/>
              </a:ext>
            </a:extLst>
          </p:cNvPr>
          <p:cNvGrpSpPr/>
          <p:nvPr/>
        </p:nvGrpSpPr>
        <p:grpSpPr>
          <a:xfrm>
            <a:off x="-1150282" y="192711"/>
            <a:ext cx="1013301" cy="1013301"/>
            <a:chOff x="-1150282" y="192711"/>
            <a:chExt cx="1013301" cy="101330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B9EE31F-682A-4BC5-910B-92EF87F680B3}"/>
                </a:ext>
              </a:extLst>
            </p:cNvPr>
            <p:cNvSpPr/>
            <p:nvPr/>
          </p:nvSpPr>
          <p:spPr>
            <a:xfrm>
              <a:off x="-1150282" y="192711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F20C8E76-56CF-4198-824E-376A0CED0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401214"/>
              <a:ext cx="671408" cy="671408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6F662A6-9C2E-48CC-9599-E9D69B881863}"/>
              </a:ext>
            </a:extLst>
          </p:cNvPr>
          <p:cNvGrpSpPr/>
          <p:nvPr/>
        </p:nvGrpSpPr>
        <p:grpSpPr>
          <a:xfrm>
            <a:off x="-1150282" y="5636821"/>
            <a:ext cx="1013301" cy="1013301"/>
            <a:chOff x="-1150282" y="5636821"/>
            <a:chExt cx="1013301" cy="101330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0F290CC-36C6-418C-8786-4D58A0E71896}"/>
                </a:ext>
              </a:extLst>
            </p:cNvPr>
            <p:cNvSpPr/>
            <p:nvPr/>
          </p:nvSpPr>
          <p:spPr>
            <a:xfrm>
              <a:off x="-1150282" y="5636821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B483237-AD03-450B-98D4-D368FD7F0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5843277"/>
              <a:ext cx="671408" cy="67140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7398667-D1CA-4569-BD66-A3E8A4FF5AA9}"/>
              </a:ext>
            </a:extLst>
          </p:cNvPr>
          <p:cNvGrpSpPr/>
          <p:nvPr/>
        </p:nvGrpSpPr>
        <p:grpSpPr>
          <a:xfrm>
            <a:off x="-1150282" y="2922349"/>
            <a:ext cx="1013301" cy="1013301"/>
            <a:chOff x="-1150282" y="2914765"/>
            <a:chExt cx="1013301" cy="1013301"/>
          </a:xfrm>
          <a:solidFill>
            <a:schemeClr val="bg1"/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C309040-F923-4D99-B169-EF76D511DC51}"/>
                </a:ext>
              </a:extLst>
            </p:cNvPr>
            <p:cNvSpPr/>
            <p:nvPr/>
          </p:nvSpPr>
          <p:spPr>
            <a:xfrm>
              <a:off x="-1150282" y="2914765"/>
              <a:ext cx="1013301" cy="101330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2C16D0F7-27FD-41A9-9008-57AD6746F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3041939"/>
              <a:ext cx="671408" cy="671408"/>
            </a:xfrm>
            <a:prstGeom prst="rect">
              <a:avLst/>
            </a:prstGeom>
            <a:grpFill/>
          </p:spPr>
        </p:pic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BA55EF2-A645-40C2-B071-AA9E964473BB}"/>
              </a:ext>
            </a:extLst>
          </p:cNvPr>
          <p:cNvSpPr/>
          <p:nvPr/>
        </p:nvSpPr>
        <p:spPr>
          <a:xfrm rot="10800000">
            <a:off x="1" y="-7119198"/>
            <a:ext cx="1411575" cy="18318480"/>
          </a:xfrm>
          <a:custGeom>
            <a:avLst/>
            <a:gdLst>
              <a:gd name="connsiteX0" fmla="*/ 0 w 1393794"/>
              <a:gd name="connsiteY0" fmla="*/ 18318480 h 18318480"/>
              <a:gd name="connsiteX1" fmla="*/ 0 w 1393794"/>
              <a:gd name="connsiteY1" fmla="*/ 10359296 h 18318480"/>
              <a:gd name="connsiteX2" fmla="*/ 739797 w 1393794"/>
              <a:gd name="connsiteY2" fmla="*/ 9159240 h 18318480"/>
              <a:gd name="connsiteX3" fmla="*/ 0 w 1393794"/>
              <a:gd name="connsiteY3" fmla="*/ 7959184 h 18318480"/>
              <a:gd name="connsiteX4" fmla="*/ 0 w 1393794"/>
              <a:gd name="connsiteY4" fmla="*/ 0 h 18318480"/>
              <a:gd name="connsiteX5" fmla="*/ 1393794 w 1393794"/>
              <a:gd name="connsiteY5" fmla="*/ 0 h 18318480"/>
              <a:gd name="connsiteX6" fmla="*/ 1393794 w 1393794"/>
              <a:gd name="connsiteY6" fmla="*/ 18318480 h 18318480"/>
              <a:gd name="connsiteX0" fmla="*/ 0 w 1393794"/>
              <a:gd name="connsiteY0" fmla="*/ 18318480 h 18318480"/>
              <a:gd name="connsiteX1" fmla="*/ 0 w 1393794"/>
              <a:gd name="connsiteY1" fmla="*/ 10359296 h 18318480"/>
              <a:gd name="connsiteX2" fmla="*/ 739797 w 1393794"/>
              <a:gd name="connsiteY2" fmla="*/ 9159240 h 18318480"/>
              <a:gd name="connsiteX3" fmla="*/ 0 w 1393794"/>
              <a:gd name="connsiteY3" fmla="*/ 7959184 h 18318480"/>
              <a:gd name="connsiteX4" fmla="*/ 0 w 1393794"/>
              <a:gd name="connsiteY4" fmla="*/ 0 h 18318480"/>
              <a:gd name="connsiteX5" fmla="*/ 1393794 w 1393794"/>
              <a:gd name="connsiteY5" fmla="*/ 0 h 18318480"/>
              <a:gd name="connsiteX6" fmla="*/ 1393794 w 1393794"/>
              <a:gd name="connsiteY6" fmla="*/ 18318480 h 18318480"/>
              <a:gd name="connsiteX7" fmla="*/ 0 w 1393794"/>
              <a:gd name="connsiteY7" fmla="*/ 18318480 h 18318480"/>
              <a:gd name="connsiteX0" fmla="*/ 0 w 1393794"/>
              <a:gd name="connsiteY0" fmla="*/ 18318480 h 18318480"/>
              <a:gd name="connsiteX1" fmla="*/ 0 w 1393794"/>
              <a:gd name="connsiteY1" fmla="*/ 10359296 h 18318480"/>
              <a:gd name="connsiteX2" fmla="*/ 739797 w 1393794"/>
              <a:gd name="connsiteY2" fmla="*/ 9159240 h 18318480"/>
              <a:gd name="connsiteX3" fmla="*/ 0 w 1393794"/>
              <a:gd name="connsiteY3" fmla="*/ 7959184 h 18318480"/>
              <a:gd name="connsiteX4" fmla="*/ 0 w 1393794"/>
              <a:gd name="connsiteY4" fmla="*/ 0 h 18318480"/>
              <a:gd name="connsiteX5" fmla="*/ 1393794 w 1393794"/>
              <a:gd name="connsiteY5" fmla="*/ 0 h 18318480"/>
              <a:gd name="connsiteX6" fmla="*/ 1393794 w 1393794"/>
              <a:gd name="connsiteY6" fmla="*/ 18318480 h 18318480"/>
              <a:gd name="connsiteX7" fmla="*/ 0 w 139379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35929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3417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3417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3417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2909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29096 h 18318480"/>
              <a:gd name="connsiteX2" fmla="*/ 757577 w 1411574"/>
              <a:gd name="connsiteY2" fmla="*/ 9159240 h 18318480"/>
              <a:gd name="connsiteX3" fmla="*/ 0 w 1411574"/>
              <a:gd name="connsiteY3" fmla="*/ 828430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29096 h 18318480"/>
              <a:gd name="connsiteX2" fmla="*/ 753767 w 1411574"/>
              <a:gd name="connsiteY2" fmla="*/ 9159240 h 18318480"/>
              <a:gd name="connsiteX3" fmla="*/ 0 w 1411574"/>
              <a:gd name="connsiteY3" fmla="*/ 828430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116726 h 18318480"/>
              <a:gd name="connsiteX2" fmla="*/ 753767 w 1411574"/>
              <a:gd name="connsiteY2" fmla="*/ 9159240 h 18318480"/>
              <a:gd name="connsiteX3" fmla="*/ 0 w 1411574"/>
              <a:gd name="connsiteY3" fmla="*/ 828430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116726 h 18318480"/>
              <a:gd name="connsiteX2" fmla="*/ 753767 w 1411574"/>
              <a:gd name="connsiteY2" fmla="*/ 9159240 h 18318480"/>
              <a:gd name="connsiteX3" fmla="*/ 0 w 1411574"/>
              <a:gd name="connsiteY3" fmla="*/ 820429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116726 h 18318480"/>
              <a:gd name="connsiteX2" fmla="*/ 753767 w 1411574"/>
              <a:gd name="connsiteY2" fmla="*/ 9159240 h 18318480"/>
              <a:gd name="connsiteX3" fmla="*/ 0 w 1411574"/>
              <a:gd name="connsiteY3" fmla="*/ 820429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0429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2715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2715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2715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1 w 1411575"/>
              <a:gd name="connsiteY0" fmla="*/ 18318480 h 18318480"/>
              <a:gd name="connsiteX1" fmla="*/ 13971 w 1411575"/>
              <a:gd name="connsiteY1" fmla="*/ 10101486 h 18318480"/>
              <a:gd name="connsiteX2" fmla="*/ 753768 w 1411575"/>
              <a:gd name="connsiteY2" fmla="*/ 9159240 h 18318480"/>
              <a:gd name="connsiteX3" fmla="*/ 1 w 1411575"/>
              <a:gd name="connsiteY3" fmla="*/ 8227154 h 18318480"/>
              <a:gd name="connsiteX4" fmla="*/ 17781 w 1411575"/>
              <a:gd name="connsiteY4" fmla="*/ 0 h 18318480"/>
              <a:gd name="connsiteX5" fmla="*/ 1411575 w 1411575"/>
              <a:gd name="connsiteY5" fmla="*/ 0 h 18318480"/>
              <a:gd name="connsiteX6" fmla="*/ 1411575 w 1411575"/>
              <a:gd name="connsiteY6" fmla="*/ 18318480 h 18318480"/>
              <a:gd name="connsiteX7" fmla="*/ 17781 w 1411575"/>
              <a:gd name="connsiteY7" fmla="*/ 18318480 h 18318480"/>
              <a:gd name="connsiteX0" fmla="*/ 17781 w 1411575"/>
              <a:gd name="connsiteY0" fmla="*/ 18318480 h 18318480"/>
              <a:gd name="connsiteX1" fmla="*/ 13971 w 1411575"/>
              <a:gd name="connsiteY1" fmla="*/ 10101486 h 18318480"/>
              <a:gd name="connsiteX2" fmla="*/ 753768 w 1411575"/>
              <a:gd name="connsiteY2" fmla="*/ 9159240 h 18318480"/>
              <a:gd name="connsiteX3" fmla="*/ 1 w 1411575"/>
              <a:gd name="connsiteY3" fmla="*/ 8227154 h 18318480"/>
              <a:gd name="connsiteX4" fmla="*/ 17781 w 1411575"/>
              <a:gd name="connsiteY4" fmla="*/ 0 h 18318480"/>
              <a:gd name="connsiteX5" fmla="*/ 1411575 w 1411575"/>
              <a:gd name="connsiteY5" fmla="*/ 0 h 18318480"/>
              <a:gd name="connsiteX6" fmla="*/ 1411575 w 1411575"/>
              <a:gd name="connsiteY6" fmla="*/ 18318480 h 18318480"/>
              <a:gd name="connsiteX7" fmla="*/ 17781 w 1411575"/>
              <a:gd name="connsiteY7" fmla="*/ 18318480 h 18318480"/>
              <a:gd name="connsiteX0" fmla="*/ 17781 w 1411575"/>
              <a:gd name="connsiteY0" fmla="*/ 18318480 h 18318480"/>
              <a:gd name="connsiteX1" fmla="*/ 13971 w 1411575"/>
              <a:gd name="connsiteY1" fmla="*/ 10101486 h 18318480"/>
              <a:gd name="connsiteX2" fmla="*/ 753768 w 1411575"/>
              <a:gd name="connsiteY2" fmla="*/ 9159240 h 18318480"/>
              <a:gd name="connsiteX3" fmla="*/ 1 w 1411575"/>
              <a:gd name="connsiteY3" fmla="*/ 8227154 h 18318480"/>
              <a:gd name="connsiteX4" fmla="*/ 17781 w 1411575"/>
              <a:gd name="connsiteY4" fmla="*/ 0 h 18318480"/>
              <a:gd name="connsiteX5" fmla="*/ 1411575 w 1411575"/>
              <a:gd name="connsiteY5" fmla="*/ 0 h 18318480"/>
              <a:gd name="connsiteX6" fmla="*/ 1411575 w 1411575"/>
              <a:gd name="connsiteY6" fmla="*/ 18318480 h 18318480"/>
              <a:gd name="connsiteX7" fmla="*/ 17781 w 1411575"/>
              <a:gd name="connsiteY7" fmla="*/ 18318480 h 1831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1575" h="18318480">
                <a:moveTo>
                  <a:pt x="17781" y="18318480"/>
                </a:moveTo>
                <a:cubicBezTo>
                  <a:pt x="16511" y="15579482"/>
                  <a:pt x="11212" y="10516745"/>
                  <a:pt x="13971" y="10101486"/>
                </a:cubicBezTo>
                <a:cubicBezTo>
                  <a:pt x="16730" y="9686227"/>
                  <a:pt x="756096" y="9829769"/>
                  <a:pt x="753768" y="9159240"/>
                </a:cubicBezTo>
                <a:cubicBezTo>
                  <a:pt x="751440" y="8488711"/>
                  <a:pt x="-1050" y="8627173"/>
                  <a:pt x="1" y="8227154"/>
                </a:cubicBezTo>
                <a:cubicBezTo>
                  <a:pt x="1052" y="7827135"/>
                  <a:pt x="11854" y="2763128"/>
                  <a:pt x="17781" y="0"/>
                </a:cubicBezTo>
                <a:lnTo>
                  <a:pt x="1411575" y="0"/>
                </a:lnTo>
                <a:lnTo>
                  <a:pt x="1411575" y="18318480"/>
                </a:lnTo>
                <a:lnTo>
                  <a:pt x="17781" y="183184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 descr="Icon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0747280D-B502-4266-8DD2-47152467CC25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rgbClr val="A5A5A5">
                <a:shade val="45000"/>
                <a:satMod val="135000"/>
              </a:srgb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3041939"/>
            <a:ext cx="671408" cy="67140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DE0D61C2-76CC-4132-B5F7-A75D9F26BDC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49" y="4482250"/>
            <a:ext cx="671408" cy="671408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BBE9EA05-8DDD-479D-960C-3D060A635E9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1760423"/>
            <a:ext cx="671408" cy="671408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175BC02C-1DBF-4935-8C5F-FE32E003C79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401214"/>
            <a:ext cx="671408" cy="671408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CEB704AF-4B3C-4A92-ADC8-D535E2C7D49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5843277"/>
            <a:ext cx="671408" cy="671408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01A33EB-EF6F-4265-A0BD-9C450F5FF52C}"/>
              </a:ext>
            </a:extLst>
          </p:cNvPr>
          <p:cNvCxnSpPr>
            <a:cxnSpLocks/>
          </p:cNvCxnSpPr>
          <p:nvPr/>
        </p:nvCxnSpPr>
        <p:spPr>
          <a:xfrm>
            <a:off x="2910016" y="1124465"/>
            <a:ext cx="7834184" cy="0"/>
          </a:xfrm>
          <a:prstGeom prst="line">
            <a:avLst/>
          </a:prstGeom>
          <a:ln w="76200" cap="rnd">
            <a:solidFill>
              <a:schemeClr val="tx1"/>
            </a:solidFill>
            <a:bevel/>
            <a:headEnd type="none" w="med" len="me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B7D18A0-57F5-476E-A412-A7BA6877EB7C}"/>
              </a:ext>
            </a:extLst>
          </p:cNvPr>
          <p:cNvCxnSpPr>
            <a:cxnSpLocks/>
          </p:cNvCxnSpPr>
          <p:nvPr/>
        </p:nvCxnSpPr>
        <p:spPr>
          <a:xfrm>
            <a:off x="2910016" y="3816497"/>
            <a:ext cx="7834184" cy="0"/>
          </a:xfrm>
          <a:prstGeom prst="line">
            <a:avLst/>
          </a:prstGeom>
          <a:ln w="76200" cap="rnd">
            <a:solidFill>
              <a:schemeClr val="tx1"/>
            </a:solidFill>
            <a:bevel/>
            <a:headEnd type="none" w="med" len="me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E71BABF-C550-449D-8655-7262B3ECFF15}"/>
              </a:ext>
            </a:extLst>
          </p:cNvPr>
          <p:cNvSpPr txBox="1"/>
          <p:nvPr/>
        </p:nvSpPr>
        <p:spPr>
          <a:xfrm>
            <a:off x="2910016" y="440840"/>
            <a:ext cx="2323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Phases</a:t>
            </a:r>
            <a:endParaRPr lang="en-GB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47E52A3-4BF6-473E-B246-9DE8C0DCCE29}"/>
              </a:ext>
            </a:extLst>
          </p:cNvPr>
          <p:cNvSpPr txBox="1"/>
          <p:nvPr/>
        </p:nvSpPr>
        <p:spPr>
          <a:xfrm>
            <a:off x="2910016" y="2040042"/>
            <a:ext cx="1995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Wind-Up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0E94E4C-B4BC-40E3-AA15-C62A706C86B9}"/>
              </a:ext>
            </a:extLst>
          </p:cNvPr>
          <p:cNvCxnSpPr>
            <a:cxnSpLocks/>
          </p:cNvCxnSpPr>
          <p:nvPr/>
        </p:nvCxnSpPr>
        <p:spPr>
          <a:xfrm>
            <a:off x="2910016" y="6508530"/>
            <a:ext cx="7834184" cy="0"/>
          </a:xfrm>
          <a:prstGeom prst="line">
            <a:avLst/>
          </a:prstGeom>
          <a:ln w="76200" cap="rnd">
            <a:solidFill>
              <a:schemeClr val="tx1"/>
            </a:solidFill>
            <a:bevel/>
            <a:headEnd type="none" w="med" len="me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A78DD64-4A02-42D9-AA07-701E2A35E4D5}"/>
              </a:ext>
            </a:extLst>
          </p:cNvPr>
          <p:cNvCxnSpPr>
            <a:cxnSpLocks/>
          </p:cNvCxnSpPr>
          <p:nvPr/>
        </p:nvCxnSpPr>
        <p:spPr>
          <a:xfrm flipV="1">
            <a:off x="6858000" y="1124466"/>
            <a:ext cx="0" cy="5338118"/>
          </a:xfrm>
          <a:prstGeom prst="line">
            <a:avLst/>
          </a:prstGeom>
          <a:ln w="76200" cap="rnd">
            <a:solidFill>
              <a:schemeClr val="tx1"/>
            </a:solidFill>
            <a:bevel/>
            <a:headEnd type="none" w="med" len="med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F0F4B51D-28F4-4068-8185-FC8405F5820C}"/>
              </a:ext>
            </a:extLst>
          </p:cNvPr>
          <p:cNvSpPr txBox="1"/>
          <p:nvPr/>
        </p:nvSpPr>
        <p:spPr>
          <a:xfrm>
            <a:off x="7054073" y="2040042"/>
            <a:ext cx="1995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Lay-Back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D403F84-57A0-406D-AA47-CDDB2B7C06C7}"/>
              </a:ext>
            </a:extLst>
          </p:cNvPr>
          <p:cNvSpPr txBox="1"/>
          <p:nvPr/>
        </p:nvSpPr>
        <p:spPr>
          <a:xfrm>
            <a:off x="7054073" y="4732073"/>
            <a:ext cx="19956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Ball Release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2C3D2B2-346D-418C-A127-727390EFD5FF}"/>
              </a:ext>
            </a:extLst>
          </p:cNvPr>
          <p:cNvSpPr txBox="1"/>
          <p:nvPr/>
        </p:nvSpPr>
        <p:spPr>
          <a:xfrm>
            <a:off x="2915351" y="4732073"/>
            <a:ext cx="1995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MER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33E33322-FE77-46D4-8C67-9D3AFAED21C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54226" y="1271679"/>
            <a:ext cx="1049844" cy="222093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92B13EF-D31A-4868-92B3-4B77C5EBDAA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48557" y="1466783"/>
            <a:ext cx="1987069" cy="190694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B3E4C592-0B95-4DB9-8D30-24E5EB6A70E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83073" y="4040413"/>
            <a:ext cx="2188784" cy="216689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A84A690-67B1-48A9-812D-5E1887D666F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97764" y="4196830"/>
            <a:ext cx="2237862" cy="19755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2661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91552">
        <p159:morph option="byObject"/>
      </p:transition>
    </mc:Choice>
    <mc:Fallback xmlns="">
      <p:transition spd="med" advTm="91552">
        <p:fade/>
      </p:transition>
    </mc:Fallback>
  </mc:AlternateContent>
  <p:extLst>
    <p:ext uri="{E180D4A7-C9FB-4DFB-919C-405C955672EB}">
      <p14:showEvtLst xmlns:p14="http://schemas.microsoft.com/office/powerpoint/2010/main">
        <p14:playEvt time="30" objId="5"/>
        <p14:playEvt time="8312" objId="5"/>
        <p14:playEvt time="16617" objId="5"/>
        <p14:playEvt time="24881" objId="5"/>
        <p14:playEvt time="33177" objId="5"/>
        <p14:playEvt time="41478" objId="5"/>
        <p14:playEvt time="49731" objId="5"/>
        <p14:playEvt time="58047" objId="5"/>
        <p14:playEvt time="63513" objId="34"/>
        <p14:playEvt time="66380" objId="5"/>
        <p14:playEvt time="70751" objId="34"/>
        <p14:playEvt time="74701" objId="5"/>
        <p14:playEvt time="77972" objId="34"/>
        <p14:playEvt time="78031" objId="34"/>
        <p14:playEvt time="83031" objId="5"/>
        <p14:playEvt time="85339" objId="34"/>
        <p14:playEvt time="91364" objId="5"/>
        <p14:stopEvt time="91552" objId="5"/>
        <p14:stopEvt time="91552" objId="3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D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B8A39A6-BFCF-4A36-BBD8-05B3981F197A}"/>
              </a:ext>
            </a:extLst>
          </p:cNvPr>
          <p:cNvGrpSpPr/>
          <p:nvPr/>
        </p:nvGrpSpPr>
        <p:grpSpPr>
          <a:xfrm>
            <a:off x="-1150282" y="4275792"/>
            <a:ext cx="1013301" cy="1013301"/>
            <a:chOff x="-1150282" y="4275792"/>
            <a:chExt cx="1013301" cy="101330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E9DE909-660B-4784-A7E3-1C2D709098F2}"/>
                </a:ext>
              </a:extLst>
            </p:cNvPr>
            <p:cNvSpPr/>
            <p:nvPr/>
          </p:nvSpPr>
          <p:spPr>
            <a:xfrm>
              <a:off x="-1150282" y="4275792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0CD89624-79B0-4557-8DED-7A7117719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235" y="4482250"/>
              <a:ext cx="671408" cy="67140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0376322-61D0-42B2-B852-32944AAC9A33}"/>
              </a:ext>
            </a:extLst>
          </p:cNvPr>
          <p:cNvGrpSpPr/>
          <p:nvPr/>
        </p:nvGrpSpPr>
        <p:grpSpPr>
          <a:xfrm>
            <a:off x="-1150282" y="1553738"/>
            <a:ext cx="1013301" cy="1013301"/>
            <a:chOff x="-1150282" y="1553738"/>
            <a:chExt cx="1013301" cy="101330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2875103-1330-4400-B71B-8B3969FDB976}"/>
                </a:ext>
              </a:extLst>
            </p:cNvPr>
            <p:cNvSpPr/>
            <p:nvPr/>
          </p:nvSpPr>
          <p:spPr>
            <a:xfrm>
              <a:off x="-1150282" y="1553738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067842B9-15A5-4916-82D1-1172A0352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1760423"/>
              <a:ext cx="671408" cy="671408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4197C-1A97-4B70-8C12-678B2EDB8D2B}"/>
              </a:ext>
            </a:extLst>
          </p:cNvPr>
          <p:cNvGrpSpPr/>
          <p:nvPr/>
        </p:nvGrpSpPr>
        <p:grpSpPr>
          <a:xfrm>
            <a:off x="-1150282" y="192711"/>
            <a:ext cx="1013301" cy="1013301"/>
            <a:chOff x="-1150282" y="192711"/>
            <a:chExt cx="1013301" cy="101330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B841D04-E005-4D11-91AF-6B93D1D8F9D0}"/>
                </a:ext>
              </a:extLst>
            </p:cNvPr>
            <p:cNvSpPr/>
            <p:nvPr/>
          </p:nvSpPr>
          <p:spPr>
            <a:xfrm>
              <a:off x="-1150282" y="192711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60C7329E-EFA3-4BE4-9EC3-DEF19CD80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401214"/>
              <a:ext cx="671408" cy="671408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E22A0B-5638-4A68-B3E9-1878EC6567CA}"/>
              </a:ext>
            </a:extLst>
          </p:cNvPr>
          <p:cNvGrpSpPr/>
          <p:nvPr/>
        </p:nvGrpSpPr>
        <p:grpSpPr>
          <a:xfrm>
            <a:off x="-1150282" y="5636821"/>
            <a:ext cx="1013301" cy="1013301"/>
            <a:chOff x="-1150282" y="5636821"/>
            <a:chExt cx="1013301" cy="1013301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FDB449F-B38F-4024-973E-6226DDC1F0FC}"/>
                </a:ext>
              </a:extLst>
            </p:cNvPr>
            <p:cNvSpPr/>
            <p:nvPr/>
          </p:nvSpPr>
          <p:spPr>
            <a:xfrm>
              <a:off x="-1150282" y="5636821"/>
              <a:ext cx="1013301" cy="10133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E7C49D51-0C08-4CAF-A4CB-978C07C2E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5843277"/>
              <a:ext cx="671408" cy="671408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3DEB278-9EA4-4903-918A-A33B901D24FA}"/>
              </a:ext>
            </a:extLst>
          </p:cNvPr>
          <p:cNvGrpSpPr/>
          <p:nvPr/>
        </p:nvGrpSpPr>
        <p:grpSpPr>
          <a:xfrm>
            <a:off x="904926" y="2922349"/>
            <a:ext cx="1013301" cy="1013301"/>
            <a:chOff x="-1150282" y="2914765"/>
            <a:chExt cx="1013301" cy="1013301"/>
          </a:xfrm>
          <a:solidFill>
            <a:schemeClr val="bg1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89A4536-041E-4711-98C3-8673A37CBDDC}"/>
                </a:ext>
              </a:extLst>
            </p:cNvPr>
            <p:cNvSpPr/>
            <p:nvPr/>
          </p:nvSpPr>
          <p:spPr>
            <a:xfrm>
              <a:off x="-1150282" y="2914765"/>
              <a:ext cx="1013301" cy="101330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4E99058D-1783-4C60-B3E4-0D583C42E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36" y="3041939"/>
              <a:ext cx="671408" cy="671408"/>
            </a:xfrm>
            <a:prstGeom prst="rect">
              <a:avLst/>
            </a:prstGeom>
            <a:grpFill/>
          </p:spPr>
        </p:pic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521C68C-92D1-4311-8C8A-0260434A1786}"/>
              </a:ext>
            </a:extLst>
          </p:cNvPr>
          <p:cNvSpPr/>
          <p:nvPr/>
        </p:nvSpPr>
        <p:spPr>
          <a:xfrm rot="10800000">
            <a:off x="1" y="-5730240"/>
            <a:ext cx="1411575" cy="18318480"/>
          </a:xfrm>
          <a:custGeom>
            <a:avLst/>
            <a:gdLst>
              <a:gd name="connsiteX0" fmla="*/ 0 w 1393794"/>
              <a:gd name="connsiteY0" fmla="*/ 18318480 h 18318480"/>
              <a:gd name="connsiteX1" fmla="*/ 0 w 1393794"/>
              <a:gd name="connsiteY1" fmla="*/ 10359296 h 18318480"/>
              <a:gd name="connsiteX2" fmla="*/ 739797 w 1393794"/>
              <a:gd name="connsiteY2" fmla="*/ 9159240 h 18318480"/>
              <a:gd name="connsiteX3" fmla="*/ 0 w 1393794"/>
              <a:gd name="connsiteY3" fmla="*/ 7959184 h 18318480"/>
              <a:gd name="connsiteX4" fmla="*/ 0 w 1393794"/>
              <a:gd name="connsiteY4" fmla="*/ 0 h 18318480"/>
              <a:gd name="connsiteX5" fmla="*/ 1393794 w 1393794"/>
              <a:gd name="connsiteY5" fmla="*/ 0 h 18318480"/>
              <a:gd name="connsiteX6" fmla="*/ 1393794 w 1393794"/>
              <a:gd name="connsiteY6" fmla="*/ 18318480 h 18318480"/>
              <a:gd name="connsiteX0" fmla="*/ 0 w 1393794"/>
              <a:gd name="connsiteY0" fmla="*/ 18318480 h 18318480"/>
              <a:gd name="connsiteX1" fmla="*/ 0 w 1393794"/>
              <a:gd name="connsiteY1" fmla="*/ 10359296 h 18318480"/>
              <a:gd name="connsiteX2" fmla="*/ 739797 w 1393794"/>
              <a:gd name="connsiteY2" fmla="*/ 9159240 h 18318480"/>
              <a:gd name="connsiteX3" fmla="*/ 0 w 1393794"/>
              <a:gd name="connsiteY3" fmla="*/ 7959184 h 18318480"/>
              <a:gd name="connsiteX4" fmla="*/ 0 w 1393794"/>
              <a:gd name="connsiteY4" fmla="*/ 0 h 18318480"/>
              <a:gd name="connsiteX5" fmla="*/ 1393794 w 1393794"/>
              <a:gd name="connsiteY5" fmla="*/ 0 h 18318480"/>
              <a:gd name="connsiteX6" fmla="*/ 1393794 w 1393794"/>
              <a:gd name="connsiteY6" fmla="*/ 18318480 h 18318480"/>
              <a:gd name="connsiteX7" fmla="*/ 0 w 1393794"/>
              <a:gd name="connsiteY7" fmla="*/ 18318480 h 18318480"/>
              <a:gd name="connsiteX0" fmla="*/ 0 w 1393794"/>
              <a:gd name="connsiteY0" fmla="*/ 18318480 h 18318480"/>
              <a:gd name="connsiteX1" fmla="*/ 0 w 1393794"/>
              <a:gd name="connsiteY1" fmla="*/ 10359296 h 18318480"/>
              <a:gd name="connsiteX2" fmla="*/ 739797 w 1393794"/>
              <a:gd name="connsiteY2" fmla="*/ 9159240 h 18318480"/>
              <a:gd name="connsiteX3" fmla="*/ 0 w 1393794"/>
              <a:gd name="connsiteY3" fmla="*/ 7959184 h 18318480"/>
              <a:gd name="connsiteX4" fmla="*/ 0 w 1393794"/>
              <a:gd name="connsiteY4" fmla="*/ 0 h 18318480"/>
              <a:gd name="connsiteX5" fmla="*/ 1393794 w 1393794"/>
              <a:gd name="connsiteY5" fmla="*/ 0 h 18318480"/>
              <a:gd name="connsiteX6" fmla="*/ 1393794 w 1393794"/>
              <a:gd name="connsiteY6" fmla="*/ 18318480 h 18318480"/>
              <a:gd name="connsiteX7" fmla="*/ 0 w 139379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35929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3417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3417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3417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29096 h 18318480"/>
              <a:gd name="connsiteX2" fmla="*/ 757577 w 1411574"/>
              <a:gd name="connsiteY2" fmla="*/ 9159240 h 18318480"/>
              <a:gd name="connsiteX3" fmla="*/ 0 w 1411574"/>
              <a:gd name="connsiteY3" fmla="*/ 828938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29096 h 18318480"/>
              <a:gd name="connsiteX2" fmla="*/ 757577 w 1411574"/>
              <a:gd name="connsiteY2" fmla="*/ 9159240 h 18318480"/>
              <a:gd name="connsiteX3" fmla="*/ 0 w 1411574"/>
              <a:gd name="connsiteY3" fmla="*/ 828430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029096 h 18318480"/>
              <a:gd name="connsiteX2" fmla="*/ 753767 w 1411574"/>
              <a:gd name="connsiteY2" fmla="*/ 9159240 h 18318480"/>
              <a:gd name="connsiteX3" fmla="*/ 0 w 1411574"/>
              <a:gd name="connsiteY3" fmla="*/ 828430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116726 h 18318480"/>
              <a:gd name="connsiteX2" fmla="*/ 753767 w 1411574"/>
              <a:gd name="connsiteY2" fmla="*/ 9159240 h 18318480"/>
              <a:gd name="connsiteX3" fmla="*/ 0 w 1411574"/>
              <a:gd name="connsiteY3" fmla="*/ 828430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116726 h 18318480"/>
              <a:gd name="connsiteX2" fmla="*/ 753767 w 1411574"/>
              <a:gd name="connsiteY2" fmla="*/ 9159240 h 18318480"/>
              <a:gd name="connsiteX3" fmla="*/ 0 w 1411574"/>
              <a:gd name="connsiteY3" fmla="*/ 820429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7780 w 1411574"/>
              <a:gd name="connsiteY1" fmla="*/ 10116726 h 18318480"/>
              <a:gd name="connsiteX2" fmla="*/ 753767 w 1411574"/>
              <a:gd name="connsiteY2" fmla="*/ 9159240 h 18318480"/>
              <a:gd name="connsiteX3" fmla="*/ 0 w 1411574"/>
              <a:gd name="connsiteY3" fmla="*/ 820429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0429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2715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2715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0 w 1411574"/>
              <a:gd name="connsiteY0" fmla="*/ 18318480 h 18318480"/>
              <a:gd name="connsiteX1" fmla="*/ 13970 w 1411574"/>
              <a:gd name="connsiteY1" fmla="*/ 10101486 h 18318480"/>
              <a:gd name="connsiteX2" fmla="*/ 753767 w 1411574"/>
              <a:gd name="connsiteY2" fmla="*/ 9159240 h 18318480"/>
              <a:gd name="connsiteX3" fmla="*/ 0 w 1411574"/>
              <a:gd name="connsiteY3" fmla="*/ 8227154 h 18318480"/>
              <a:gd name="connsiteX4" fmla="*/ 17780 w 1411574"/>
              <a:gd name="connsiteY4" fmla="*/ 0 h 18318480"/>
              <a:gd name="connsiteX5" fmla="*/ 1411574 w 1411574"/>
              <a:gd name="connsiteY5" fmla="*/ 0 h 18318480"/>
              <a:gd name="connsiteX6" fmla="*/ 1411574 w 1411574"/>
              <a:gd name="connsiteY6" fmla="*/ 18318480 h 18318480"/>
              <a:gd name="connsiteX7" fmla="*/ 17780 w 1411574"/>
              <a:gd name="connsiteY7" fmla="*/ 18318480 h 18318480"/>
              <a:gd name="connsiteX0" fmla="*/ 17781 w 1411575"/>
              <a:gd name="connsiteY0" fmla="*/ 18318480 h 18318480"/>
              <a:gd name="connsiteX1" fmla="*/ 13971 w 1411575"/>
              <a:gd name="connsiteY1" fmla="*/ 10101486 h 18318480"/>
              <a:gd name="connsiteX2" fmla="*/ 753768 w 1411575"/>
              <a:gd name="connsiteY2" fmla="*/ 9159240 h 18318480"/>
              <a:gd name="connsiteX3" fmla="*/ 1 w 1411575"/>
              <a:gd name="connsiteY3" fmla="*/ 8227154 h 18318480"/>
              <a:gd name="connsiteX4" fmla="*/ 17781 w 1411575"/>
              <a:gd name="connsiteY4" fmla="*/ 0 h 18318480"/>
              <a:gd name="connsiteX5" fmla="*/ 1411575 w 1411575"/>
              <a:gd name="connsiteY5" fmla="*/ 0 h 18318480"/>
              <a:gd name="connsiteX6" fmla="*/ 1411575 w 1411575"/>
              <a:gd name="connsiteY6" fmla="*/ 18318480 h 18318480"/>
              <a:gd name="connsiteX7" fmla="*/ 17781 w 1411575"/>
              <a:gd name="connsiteY7" fmla="*/ 18318480 h 18318480"/>
              <a:gd name="connsiteX0" fmla="*/ 17781 w 1411575"/>
              <a:gd name="connsiteY0" fmla="*/ 18318480 h 18318480"/>
              <a:gd name="connsiteX1" fmla="*/ 13971 w 1411575"/>
              <a:gd name="connsiteY1" fmla="*/ 10101486 h 18318480"/>
              <a:gd name="connsiteX2" fmla="*/ 753768 w 1411575"/>
              <a:gd name="connsiteY2" fmla="*/ 9159240 h 18318480"/>
              <a:gd name="connsiteX3" fmla="*/ 1 w 1411575"/>
              <a:gd name="connsiteY3" fmla="*/ 8227154 h 18318480"/>
              <a:gd name="connsiteX4" fmla="*/ 17781 w 1411575"/>
              <a:gd name="connsiteY4" fmla="*/ 0 h 18318480"/>
              <a:gd name="connsiteX5" fmla="*/ 1411575 w 1411575"/>
              <a:gd name="connsiteY5" fmla="*/ 0 h 18318480"/>
              <a:gd name="connsiteX6" fmla="*/ 1411575 w 1411575"/>
              <a:gd name="connsiteY6" fmla="*/ 18318480 h 18318480"/>
              <a:gd name="connsiteX7" fmla="*/ 17781 w 1411575"/>
              <a:gd name="connsiteY7" fmla="*/ 18318480 h 18318480"/>
              <a:gd name="connsiteX0" fmla="*/ 17781 w 1411575"/>
              <a:gd name="connsiteY0" fmla="*/ 18318480 h 18318480"/>
              <a:gd name="connsiteX1" fmla="*/ 13971 w 1411575"/>
              <a:gd name="connsiteY1" fmla="*/ 10101486 h 18318480"/>
              <a:gd name="connsiteX2" fmla="*/ 753768 w 1411575"/>
              <a:gd name="connsiteY2" fmla="*/ 9159240 h 18318480"/>
              <a:gd name="connsiteX3" fmla="*/ 1 w 1411575"/>
              <a:gd name="connsiteY3" fmla="*/ 8227154 h 18318480"/>
              <a:gd name="connsiteX4" fmla="*/ 17781 w 1411575"/>
              <a:gd name="connsiteY4" fmla="*/ 0 h 18318480"/>
              <a:gd name="connsiteX5" fmla="*/ 1411575 w 1411575"/>
              <a:gd name="connsiteY5" fmla="*/ 0 h 18318480"/>
              <a:gd name="connsiteX6" fmla="*/ 1411575 w 1411575"/>
              <a:gd name="connsiteY6" fmla="*/ 18318480 h 18318480"/>
              <a:gd name="connsiteX7" fmla="*/ 17781 w 1411575"/>
              <a:gd name="connsiteY7" fmla="*/ 18318480 h 1831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1575" h="18318480">
                <a:moveTo>
                  <a:pt x="17781" y="18318480"/>
                </a:moveTo>
                <a:cubicBezTo>
                  <a:pt x="16511" y="15579482"/>
                  <a:pt x="11212" y="10516745"/>
                  <a:pt x="13971" y="10101486"/>
                </a:cubicBezTo>
                <a:cubicBezTo>
                  <a:pt x="16730" y="9686227"/>
                  <a:pt x="756096" y="9829769"/>
                  <a:pt x="753768" y="9159240"/>
                </a:cubicBezTo>
                <a:cubicBezTo>
                  <a:pt x="751440" y="8488711"/>
                  <a:pt x="-1050" y="8627173"/>
                  <a:pt x="1" y="8227154"/>
                </a:cubicBezTo>
                <a:cubicBezTo>
                  <a:pt x="1052" y="7827135"/>
                  <a:pt x="11854" y="2763128"/>
                  <a:pt x="17781" y="0"/>
                </a:cubicBezTo>
                <a:lnTo>
                  <a:pt x="1411575" y="0"/>
                </a:lnTo>
                <a:lnTo>
                  <a:pt x="1411575" y="18318480"/>
                </a:lnTo>
                <a:lnTo>
                  <a:pt x="17781" y="183184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 descr="Icon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1CC13A34-CB36-468F-A270-0A5AB1B60F10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rgbClr val="A5A5A5">
                <a:shade val="45000"/>
                <a:satMod val="135000"/>
              </a:srgbClr>
              <a:prstClr val="white"/>
            </a:duotone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3041939"/>
            <a:ext cx="671408" cy="67140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086EFCD2-B6D3-4160-B543-A09463432D9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49" y="4482250"/>
            <a:ext cx="671408" cy="671408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324002F1-2D5A-495C-9212-948C88AFA7F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1760423"/>
            <a:ext cx="671408" cy="671408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AA248137-373B-4DF0-A54D-0352131BA05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401214"/>
            <a:ext cx="671408" cy="671408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65C423D7-E306-4B0D-B16F-F3BEE0B258D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8" y="5843277"/>
            <a:ext cx="671408" cy="671408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1055B3D3-3640-4C47-8D73-9AE6243A9C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98908" y="0"/>
            <a:ext cx="2393092" cy="804798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Results</a:t>
            </a:r>
            <a:endParaRPr lang="en-GB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6AC5FA4-114A-4D14-8305-D12074B519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291664"/>
              </p:ext>
            </p:extLst>
          </p:nvPr>
        </p:nvGraphicFramePr>
        <p:xfrm>
          <a:off x="2162174" y="482885"/>
          <a:ext cx="5472387" cy="147997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919780">
                  <a:extLst>
                    <a:ext uri="{9D8B030D-6E8A-4147-A177-3AD203B41FA5}">
                      <a16:colId xmlns:a16="http://schemas.microsoft.com/office/drawing/2014/main" val="366066088"/>
                    </a:ext>
                  </a:extLst>
                </a:gridCol>
                <a:gridCol w="2552607">
                  <a:extLst>
                    <a:ext uri="{9D8B030D-6E8A-4147-A177-3AD203B41FA5}">
                      <a16:colId xmlns:a16="http://schemas.microsoft.com/office/drawing/2014/main" val="5932142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Wilcoxon Summary 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Value (</a:t>
                      </a:r>
                      <a:r>
                        <a:rPr lang="en-GB" i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</a:t>
                      </a:r>
                      <a:r>
                        <a:rPr lang="en-GB" i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)</a:t>
                      </a:r>
                      <a:endParaRPr lang="en-GB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7947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0.002**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3506804"/>
                  </a:ext>
                </a:extLst>
              </a:tr>
              <a:tr h="367454">
                <a:tc>
                  <a:txBody>
                    <a:bodyPr/>
                    <a:lstStyle/>
                    <a:p>
                      <a:r>
                        <a:rPr lang="en-GB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Median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1.168e-09**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1197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Smallest Significance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0.017*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3520434"/>
                  </a:ext>
                </a:extLst>
              </a:tr>
            </a:tbl>
          </a:graphicData>
        </a:graphic>
      </p:graphicFrame>
      <p:graphicFrame>
        <p:nvGraphicFramePr>
          <p:cNvPr id="29" name="Table 2">
            <a:extLst>
              <a:ext uri="{FF2B5EF4-FFF2-40B4-BE49-F238E27FC236}">
                <a16:creationId xmlns:a16="http://schemas.microsoft.com/office/drawing/2014/main" id="{21016109-60AC-4581-B540-52C99C52F3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7431791"/>
              </p:ext>
            </p:extLst>
          </p:nvPr>
        </p:nvGraphicFramePr>
        <p:xfrm>
          <a:off x="2162174" y="4895141"/>
          <a:ext cx="5472387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48498">
                  <a:extLst>
                    <a:ext uri="{9D8B030D-6E8A-4147-A177-3AD203B41FA5}">
                      <a16:colId xmlns:a16="http://schemas.microsoft.com/office/drawing/2014/main" val="366066088"/>
                    </a:ext>
                  </a:extLst>
                </a:gridCol>
                <a:gridCol w="2823889">
                  <a:extLst>
                    <a:ext uri="{9D8B030D-6E8A-4147-A177-3AD203B41FA5}">
                      <a16:colId xmlns:a16="http://schemas.microsoft.com/office/drawing/2014/main" val="5932142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ICC Summary 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Value (</a:t>
                      </a:r>
                      <a:r>
                        <a:rPr lang="en-GB" i="1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</a:t>
                      </a:r>
                      <a:r>
                        <a:rPr lang="en-GB" i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)</a:t>
                      </a:r>
                      <a:endParaRPr lang="en-GB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7947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0.941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3506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Median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0.948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1197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Smallest Correlation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0.919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3520434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935ABFC0-2AE2-44FA-B024-F6FD79E33A34}"/>
              </a:ext>
            </a:extLst>
          </p:cNvPr>
          <p:cNvSpPr txBox="1"/>
          <p:nvPr/>
        </p:nvSpPr>
        <p:spPr>
          <a:xfrm>
            <a:off x="10780423" y="6191519"/>
            <a:ext cx="1411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* = p &lt; 0.05</a:t>
            </a:r>
          </a:p>
          <a:p>
            <a:r>
              <a:rPr lang="en-GB" i="1" dirty="0">
                <a:solidFill>
                  <a:schemeClr val="bg1"/>
                </a:solidFill>
              </a:rPr>
              <a:t>** = p &lt; 0.05</a:t>
            </a:r>
          </a:p>
        </p:txBody>
      </p:sp>
      <p:pic>
        <p:nvPicPr>
          <p:cNvPr id="38" name="Full Speed Model 2">
            <a:hlinkClick r:id="" action="ppaction://media"/>
            <a:extLst>
              <a:ext uri="{FF2B5EF4-FFF2-40B4-BE49-F238E27FC236}">
                <a16:creationId xmlns:a16="http://schemas.microsoft.com/office/drawing/2014/main" id="{7DF13FF6-B5EB-4014-9CC6-FB753CCA8B0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44885" y="1266541"/>
            <a:ext cx="3311615" cy="33116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6447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63638">
        <p159:morph option="byObject"/>
      </p:transition>
    </mc:Choice>
    <mc:Fallback xmlns="">
      <p:transition spd="med" advTm="1636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21|2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72.8|63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72.8|63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72.8|63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1|2.8|2.4|3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6.9|6.1|3.5|5.4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8.9|2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8.9|2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8.9|23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8.9|23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8.9|23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72.8|63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72.8|63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72.8|63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6353</TotalTime>
  <Words>337</Words>
  <Application>Microsoft Office PowerPoint</Application>
  <PresentationFormat>Widescreen</PresentationFormat>
  <Paragraphs>92</Paragraphs>
  <Slides>17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Segoe UI</vt:lpstr>
      <vt:lpstr>Tahoma</vt:lpstr>
      <vt:lpstr>Office Theme</vt:lpstr>
      <vt:lpstr>Is Less, More? A Validation Comparing a 4 vs 8 Camera Setup</vt:lpstr>
      <vt:lpstr>Rationale</vt:lpstr>
      <vt:lpstr>Introduction &amp; Research Questions</vt:lpstr>
      <vt:lpstr>Methodology – Pre-Validation</vt:lpstr>
      <vt:lpstr>Methodology</vt:lpstr>
      <vt:lpstr>PowerPoint Presentation</vt:lpstr>
      <vt:lpstr>PowerPoint Presentation</vt:lpstr>
      <vt:lpstr>PowerPoint Presentation</vt:lpstr>
      <vt:lpstr>Results</vt:lpstr>
      <vt:lpstr>Results – Lead Leg</vt:lpstr>
      <vt:lpstr>Results – Lead Arm</vt:lpstr>
      <vt:lpstr>Results – Rotational Centres</vt:lpstr>
      <vt:lpstr>Results – Bland-Altman</vt:lpstr>
      <vt:lpstr>Results – Bland-Altman</vt:lpstr>
      <vt:lpstr>Key Take-Away</vt:lpstr>
      <vt:lpstr>Future Timeline</vt:lpstr>
      <vt:lpstr>Is Less, More? A Validation Comparing a 4 vs 8 Camera Setup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Wright</dc:creator>
  <cp:lastModifiedBy>James Wright</cp:lastModifiedBy>
  <cp:revision>287</cp:revision>
  <dcterms:created xsi:type="dcterms:W3CDTF">2020-11-15T14:09:29Z</dcterms:created>
  <dcterms:modified xsi:type="dcterms:W3CDTF">2024-03-06T13:09:47Z</dcterms:modified>
</cp:coreProperties>
</file>