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1.xml" ContentType="application/vnd.openxmlformats-officedocument.drawingml.chartshapes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2.xml" ContentType="application/vnd.openxmlformats-officedocument.drawingml.chartshapes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3.xml" ContentType="application/vnd.openxmlformats-officedocument.presentationml.notesSlid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33" r:id="rId2"/>
    <p:sldId id="256" r:id="rId3"/>
    <p:sldId id="257" r:id="rId4"/>
    <p:sldId id="258" r:id="rId5"/>
    <p:sldId id="353" r:id="rId6"/>
    <p:sldId id="354" r:id="rId7"/>
    <p:sldId id="305" r:id="rId8"/>
    <p:sldId id="343" r:id="rId9"/>
    <p:sldId id="294" r:id="rId10"/>
    <p:sldId id="307" r:id="rId11"/>
    <p:sldId id="358" r:id="rId12"/>
    <p:sldId id="264" r:id="rId13"/>
    <p:sldId id="357" r:id="rId14"/>
    <p:sldId id="265" r:id="rId15"/>
    <p:sldId id="266" r:id="rId16"/>
    <p:sldId id="310" r:id="rId17"/>
    <p:sldId id="268" r:id="rId18"/>
    <p:sldId id="340" r:id="rId19"/>
    <p:sldId id="308" r:id="rId20"/>
    <p:sldId id="309" r:id="rId21"/>
    <p:sldId id="269" r:id="rId22"/>
    <p:sldId id="270" r:id="rId23"/>
    <p:sldId id="271" r:id="rId24"/>
    <p:sldId id="272" r:id="rId25"/>
    <p:sldId id="273" r:id="rId26"/>
    <p:sldId id="274" r:id="rId27"/>
    <p:sldId id="312" r:id="rId28"/>
    <p:sldId id="314" r:id="rId29"/>
    <p:sldId id="338" r:id="rId30"/>
    <p:sldId id="329" r:id="rId31"/>
    <p:sldId id="316" r:id="rId32"/>
    <p:sldId id="334" r:id="rId33"/>
    <p:sldId id="330" r:id="rId34"/>
    <p:sldId id="317" r:id="rId35"/>
    <p:sldId id="318" r:id="rId36"/>
    <p:sldId id="331" r:id="rId37"/>
    <p:sldId id="319" r:id="rId38"/>
    <p:sldId id="355" r:id="rId39"/>
    <p:sldId id="344" r:id="rId40"/>
    <p:sldId id="345" r:id="rId41"/>
    <p:sldId id="346" r:id="rId42"/>
    <p:sldId id="285" r:id="rId43"/>
    <p:sldId id="324" r:id="rId44"/>
    <p:sldId id="287" r:id="rId45"/>
    <p:sldId id="326" r:id="rId46"/>
    <p:sldId id="296" r:id="rId47"/>
    <p:sldId id="325" r:id="rId48"/>
    <p:sldId id="323" r:id="rId49"/>
    <p:sldId id="292" r:id="rId50"/>
    <p:sldId id="293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2" autoAdjust="0"/>
    <p:restoredTop sz="94658" autoAdjust="0"/>
  </p:normalViewPr>
  <p:slideViewPr>
    <p:cSldViewPr snapToGrid="0">
      <p:cViewPr varScale="1">
        <p:scale>
          <a:sx n="80" d="100"/>
          <a:sy n="80" d="100"/>
        </p:scale>
        <p:origin x="90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shieber202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ONESIT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shieber2023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PHTALL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ONESI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alltall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ONESIT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ONESIT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LOOGROOG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LOOGROOG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LEVTOTAL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shieber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SProgs\sabr2023\TOGYRLY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TOGYRLY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shieber2023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shieber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shieber2023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shieber2023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SProgs\sabr2023\shieber2023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DOSProgs\sabr2023\shieber2023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DOSProgs\sabr2023\shieber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96693778073478E-2"/>
          <c:y val="1.8988801399825023E-2"/>
          <c:w val="0.86597015061129756"/>
          <c:h val="0.9240038495188100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SHIEBER!$CN$3:$CN$124</c:f>
              <c:numCache>
                <c:formatCode>General</c:formatCode>
                <c:ptCount val="122"/>
                <c:pt idx="0">
                  <c:v>1901</c:v>
                </c:pt>
                <c:pt idx="1">
                  <c:v>1902</c:v>
                </c:pt>
                <c:pt idx="2">
                  <c:v>1903</c:v>
                </c:pt>
                <c:pt idx="3">
                  <c:v>1904</c:v>
                </c:pt>
                <c:pt idx="4">
                  <c:v>1905</c:v>
                </c:pt>
                <c:pt idx="5">
                  <c:v>1906</c:v>
                </c:pt>
                <c:pt idx="6">
                  <c:v>1907</c:v>
                </c:pt>
                <c:pt idx="7">
                  <c:v>1908</c:v>
                </c:pt>
                <c:pt idx="8">
                  <c:v>1909</c:v>
                </c:pt>
                <c:pt idx="9">
                  <c:v>1910</c:v>
                </c:pt>
                <c:pt idx="10">
                  <c:v>1911</c:v>
                </c:pt>
                <c:pt idx="11">
                  <c:v>1912</c:v>
                </c:pt>
                <c:pt idx="12">
                  <c:v>1913</c:v>
                </c:pt>
                <c:pt idx="13">
                  <c:v>1914</c:v>
                </c:pt>
                <c:pt idx="14">
                  <c:v>1915</c:v>
                </c:pt>
                <c:pt idx="15">
                  <c:v>1916</c:v>
                </c:pt>
                <c:pt idx="16">
                  <c:v>1917</c:v>
                </c:pt>
                <c:pt idx="17">
                  <c:v>1918</c:v>
                </c:pt>
                <c:pt idx="18">
                  <c:v>1919</c:v>
                </c:pt>
                <c:pt idx="19">
                  <c:v>1920</c:v>
                </c:pt>
                <c:pt idx="20">
                  <c:v>1921</c:v>
                </c:pt>
                <c:pt idx="21">
                  <c:v>1922</c:v>
                </c:pt>
                <c:pt idx="22">
                  <c:v>1923</c:v>
                </c:pt>
                <c:pt idx="23">
                  <c:v>1924</c:v>
                </c:pt>
                <c:pt idx="24">
                  <c:v>1925</c:v>
                </c:pt>
                <c:pt idx="25">
                  <c:v>1926</c:v>
                </c:pt>
                <c:pt idx="26">
                  <c:v>1927</c:v>
                </c:pt>
                <c:pt idx="27">
                  <c:v>1928</c:v>
                </c:pt>
                <c:pt idx="28">
                  <c:v>1929</c:v>
                </c:pt>
                <c:pt idx="29">
                  <c:v>1930</c:v>
                </c:pt>
                <c:pt idx="30">
                  <c:v>1931</c:v>
                </c:pt>
                <c:pt idx="31">
                  <c:v>1932</c:v>
                </c:pt>
                <c:pt idx="32">
                  <c:v>1933</c:v>
                </c:pt>
                <c:pt idx="33">
                  <c:v>1934</c:v>
                </c:pt>
                <c:pt idx="34">
                  <c:v>1935</c:v>
                </c:pt>
                <c:pt idx="35">
                  <c:v>1936</c:v>
                </c:pt>
                <c:pt idx="36">
                  <c:v>1937</c:v>
                </c:pt>
                <c:pt idx="37">
                  <c:v>1938</c:v>
                </c:pt>
                <c:pt idx="38">
                  <c:v>1939</c:v>
                </c:pt>
                <c:pt idx="39">
                  <c:v>1940</c:v>
                </c:pt>
                <c:pt idx="40">
                  <c:v>1941</c:v>
                </c:pt>
                <c:pt idx="41">
                  <c:v>1942</c:v>
                </c:pt>
                <c:pt idx="42">
                  <c:v>1943</c:v>
                </c:pt>
                <c:pt idx="43">
                  <c:v>1944</c:v>
                </c:pt>
                <c:pt idx="44">
                  <c:v>1945</c:v>
                </c:pt>
                <c:pt idx="45">
                  <c:v>1946</c:v>
                </c:pt>
                <c:pt idx="46">
                  <c:v>1947</c:v>
                </c:pt>
                <c:pt idx="47">
                  <c:v>1948</c:v>
                </c:pt>
                <c:pt idx="48">
                  <c:v>1949</c:v>
                </c:pt>
                <c:pt idx="49">
                  <c:v>1950</c:v>
                </c:pt>
                <c:pt idx="50">
                  <c:v>1951</c:v>
                </c:pt>
                <c:pt idx="51">
                  <c:v>1952</c:v>
                </c:pt>
                <c:pt idx="52">
                  <c:v>1953</c:v>
                </c:pt>
                <c:pt idx="53">
                  <c:v>1954</c:v>
                </c:pt>
                <c:pt idx="54">
                  <c:v>1955</c:v>
                </c:pt>
                <c:pt idx="55">
                  <c:v>1956</c:v>
                </c:pt>
                <c:pt idx="56">
                  <c:v>1957</c:v>
                </c:pt>
                <c:pt idx="57">
                  <c:v>1958</c:v>
                </c:pt>
                <c:pt idx="58">
                  <c:v>1959</c:v>
                </c:pt>
                <c:pt idx="59">
                  <c:v>1960</c:v>
                </c:pt>
                <c:pt idx="60">
                  <c:v>1961</c:v>
                </c:pt>
                <c:pt idx="61">
                  <c:v>1962</c:v>
                </c:pt>
                <c:pt idx="62">
                  <c:v>1963</c:v>
                </c:pt>
                <c:pt idx="63">
                  <c:v>1964</c:v>
                </c:pt>
                <c:pt idx="64">
                  <c:v>1965</c:v>
                </c:pt>
                <c:pt idx="65">
                  <c:v>1966</c:v>
                </c:pt>
                <c:pt idx="66">
                  <c:v>1967</c:v>
                </c:pt>
                <c:pt idx="67">
                  <c:v>1968</c:v>
                </c:pt>
                <c:pt idx="68">
                  <c:v>1969</c:v>
                </c:pt>
                <c:pt idx="69">
                  <c:v>1970</c:v>
                </c:pt>
                <c:pt idx="70">
                  <c:v>1971</c:v>
                </c:pt>
                <c:pt idx="71">
                  <c:v>1972</c:v>
                </c:pt>
                <c:pt idx="72">
                  <c:v>1973</c:v>
                </c:pt>
                <c:pt idx="73">
                  <c:v>1974</c:v>
                </c:pt>
                <c:pt idx="74">
                  <c:v>1975</c:v>
                </c:pt>
                <c:pt idx="75">
                  <c:v>1976</c:v>
                </c:pt>
                <c:pt idx="76">
                  <c:v>1977</c:v>
                </c:pt>
                <c:pt idx="77">
                  <c:v>1978</c:v>
                </c:pt>
                <c:pt idx="78">
                  <c:v>1979</c:v>
                </c:pt>
                <c:pt idx="79">
                  <c:v>1980</c:v>
                </c:pt>
                <c:pt idx="80">
                  <c:v>1981</c:v>
                </c:pt>
                <c:pt idx="81">
                  <c:v>1982</c:v>
                </c:pt>
                <c:pt idx="82">
                  <c:v>1983</c:v>
                </c:pt>
                <c:pt idx="83">
                  <c:v>1984</c:v>
                </c:pt>
                <c:pt idx="84">
                  <c:v>1985</c:v>
                </c:pt>
                <c:pt idx="85">
                  <c:v>1986</c:v>
                </c:pt>
                <c:pt idx="86">
                  <c:v>1987</c:v>
                </c:pt>
                <c:pt idx="87">
                  <c:v>1988</c:v>
                </c:pt>
                <c:pt idx="88">
                  <c:v>1989</c:v>
                </c:pt>
                <c:pt idx="89">
                  <c:v>1990</c:v>
                </c:pt>
                <c:pt idx="90">
                  <c:v>1991</c:v>
                </c:pt>
                <c:pt idx="91">
                  <c:v>1992</c:v>
                </c:pt>
                <c:pt idx="92">
                  <c:v>1993</c:v>
                </c:pt>
                <c:pt idx="93">
                  <c:v>1994</c:v>
                </c:pt>
                <c:pt idx="94">
                  <c:v>1995</c:v>
                </c:pt>
                <c:pt idx="95">
                  <c:v>1996</c:v>
                </c:pt>
                <c:pt idx="96">
                  <c:v>1997</c:v>
                </c:pt>
                <c:pt idx="97">
                  <c:v>1998</c:v>
                </c:pt>
                <c:pt idx="98">
                  <c:v>1999</c:v>
                </c:pt>
                <c:pt idx="99">
                  <c:v>2000</c:v>
                </c:pt>
                <c:pt idx="100">
                  <c:v>2001</c:v>
                </c:pt>
                <c:pt idx="101">
                  <c:v>2002</c:v>
                </c:pt>
                <c:pt idx="102">
                  <c:v>2003</c:v>
                </c:pt>
                <c:pt idx="103">
                  <c:v>2004</c:v>
                </c:pt>
                <c:pt idx="104">
                  <c:v>2005</c:v>
                </c:pt>
                <c:pt idx="105">
                  <c:v>2006</c:v>
                </c:pt>
                <c:pt idx="106">
                  <c:v>2007</c:v>
                </c:pt>
                <c:pt idx="107">
                  <c:v>2008</c:v>
                </c:pt>
                <c:pt idx="108">
                  <c:v>2009</c:v>
                </c:pt>
                <c:pt idx="109">
                  <c:v>2010</c:v>
                </c:pt>
                <c:pt idx="110">
                  <c:v>2011</c:v>
                </c:pt>
                <c:pt idx="111">
                  <c:v>2012</c:v>
                </c:pt>
                <c:pt idx="112">
                  <c:v>2013</c:v>
                </c:pt>
                <c:pt idx="113">
                  <c:v>2014</c:v>
                </c:pt>
                <c:pt idx="114">
                  <c:v>2015</c:v>
                </c:pt>
                <c:pt idx="115">
                  <c:v>2016</c:v>
                </c:pt>
                <c:pt idx="116">
                  <c:v>2017</c:v>
                </c:pt>
                <c:pt idx="117">
                  <c:v>2018</c:v>
                </c:pt>
                <c:pt idx="118">
                  <c:v>2019</c:v>
                </c:pt>
                <c:pt idx="119">
                  <c:v>2020</c:v>
                </c:pt>
                <c:pt idx="120">
                  <c:v>2021</c:v>
                </c:pt>
                <c:pt idx="121">
                  <c:v>2022</c:v>
                </c:pt>
              </c:numCache>
            </c:numRef>
          </c:xVal>
          <c:yVal>
            <c:numRef>
              <c:f>SHIEBER!$CO$3:$CO$124</c:f>
              <c:numCache>
                <c:formatCode>General</c:formatCode>
                <c:ptCount val="122"/>
                <c:pt idx="0">
                  <c:v>86.248872858431014</c:v>
                </c:pt>
                <c:pt idx="1">
                  <c:v>87.623318385650222</c:v>
                </c:pt>
                <c:pt idx="2">
                  <c:v>85.637342908438058</c:v>
                </c:pt>
                <c:pt idx="3">
                  <c:v>87.620192307692307</c:v>
                </c:pt>
                <c:pt idx="4">
                  <c:v>79.789814066289409</c:v>
                </c:pt>
                <c:pt idx="5">
                  <c:v>77.791361043194783</c:v>
                </c:pt>
                <c:pt idx="6">
                  <c:v>74.128142741281422</c:v>
                </c:pt>
                <c:pt idx="7">
                  <c:v>67.363344051446944</c:v>
                </c:pt>
                <c:pt idx="8">
                  <c:v>65.350523771152297</c:v>
                </c:pt>
                <c:pt idx="9">
                  <c:v>62.249799839871898</c:v>
                </c:pt>
                <c:pt idx="10">
                  <c:v>58.124494745351655</c:v>
                </c:pt>
                <c:pt idx="11">
                  <c:v>58.076298701298704</c:v>
                </c:pt>
                <c:pt idx="12">
                  <c:v>53.241491085899511</c:v>
                </c:pt>
                <c:pt idx="13">
                  <c:v>54.976051091005857</c:v>
                </c:pt>
                <c:pt idx="14">
                  <c:v>55.177038626609445</c:v>
                </c:pt>
                <c:pt idx="15">
                  <c:v>52.646351242983158</c:v>
                </c:pt>
                <c:pt idx="16">
                  <c:v>55.212510024057735</c:v>
                </c:pt>
                <c:pt idx="17">
                  <c:v>63.041338582677163</c:v>
                </c:pt>
                <c:pt idx="18">
                  <c:v>58.184257602862253</c:v>
                </c:pt>
                <c:pt idx="19">
                  <c:v>56.564019448946517</c:v>
                </c:pt>
                <c:pt idx="20">
                  <c:v>51.790073230268511</c:v>
                </c:pt>
                <c:pt idx="21">
                  <c:v>50.121163166397416</c:v>
                </c:pt>
                <c:pt idx="22">
                  <c:v>49.432278994322793</c:v>
                </c:pt>
                <c:pt idx="23">
                  <c:v>48.578391551584076</c:v>
                </c:pt>
                <c:pt idx="24">
                  <c:v>49.144951140065146</c:v>
                </c:pt>
                <c:pt idx="25">
                  <c:v>46.799027552674232</c:v>
                </c:pt>
                <c:pt idx="26">
                  <c:v>48.422330097087375</c:v>
                </c:pt>
                <c:pt idx="27">
                  <c:v>47.644191714053612</c:v>
                </c:pt>
                <c:pt idx="28">
                  <c:v>47.518307567127749</c:v>
                </c:pt>
                <c:pt idx="29">
                  <c:v>44.367909238249595</c:v>
                </c:pt>
                <c:pt idx="30">
                  <c:v>48.058252427184463</c:v>
                </c:pt>
                <c:pt idx="31">
                  <c:v>45.660989456609897</c:v>
                </c:pt>
                <c:pt idx="32">
                  <c:v>45.350734094616641</c:v>
                </c:pt>
                <c:pt idx="33">
                  <c:v>43.336058871627145</c:v>
                </c:pt>
                <c:pt idx="34">
                  <c:v>44.462540716612381</c:v>
                </c:pt>
                <c:pt idx="35">
                  <c:v>43.416801292407108</c:v>
                </c:pt>
                <c:pt idx="36">
                  <c:v>45.03231017770598</c:v>
                </c:pt>
                <c:pt idx="37">
                  <c:v>44.562551103843006</c:v>
                </c:pt>
                <c:pt idx="38">
                  <c:v>41.714053614947197</c:v>
                </c:pt>
                <c:pt idx="39">
                  <c:v>44.255663430420711</c:v>
                </c:pt>
                <c:pt idx="40">
                  <c:v>43.60932475884244</c:v>
                </c:pt>
                <c:pt idx="41">
                  <c:v>46.078431372549019</c:v>
                </c:pt>
                <c:pt idx="42">
                  <c:v>44.224555735056541</c:v>
                </c:pt>
                <c:pt idx="43">
                  <c:v>45.209339774557165</c:v>
                </c:pt>
                <c:pt idx="44">
                  <c:v>46.341463414634148</c:v>
                </c:pt>
                <c:pt idx="45">
                  <c:v>42.391304347826086</c:v>
                </c:pt>
                <c:pt idx="46">
                  <c:v>38.656476267095734</c:v>
                </c:pt>
                <c:pt idx="47">
                  <c:v>36.257073565076801</c:v>
                </c:pt>
                <c:pt idx="48">
                  <c:v>39.475806451612904</c:v>
                </c:pt>
                <c:pt idx="49">
                  <c:v>40.266558966074314</c:v>
                </c:pt>
                <c:pt idx="50">
                  <c:v>37.853107344632768</c:v>
                </c:pt>
                <c:pt idx="51">
                  <c:v>38.256658595641646</c:v>
                </c:pt>
                <c:pt idx="52">
                  <c:v>34.838709677419352</c:v>
                </c:pt>
                <c:pt idx="53">
                  <c:v>33.980582524271846</c:v>
                </c:pt>
                <c:pt idx="54">
                  <c:v>30.307941653160455</c:v>
                </c:pt>
                <c:pt idx="55">
                  <c:v>30.589184826472962</c:v>
                </c:pt>
                <c:pt idx="56">
                  <c:v>28.74493927125506</c:v>
                </c:pt>
                <c:pt idx="57">
                  <c:v>30.08097165991903</c:v>
                </c:pt>
                <c:pt idx="58">
                  <c:v>29.967689822294023</c:v>
                </c:pt>
                <c:pt idx="59">
                  <c:v>26.901294498381876</c:v>
                </c:pt>
                <c:pt idx="60">
                  <c:v>26.04895104895105</c:v>
                </c:pt>
                <c:pt idx="61">
                  <c:v>26.033312769895126</c:v>
                </c:pt>
                <c:pt idx="62">
                  <c:v>26.714021000617667</c:v>
                </c:pt>
                <c:pt idx="63">
                  <c:v>24.507995079950799</c:v>
                </c:pt>
                <c:pt idx="64">
                  <c:v>22.766481823783117</c:v>
                </c:pt>
                <c:pt idx="65">
                  <c:v>22.786377708978328</c:v>
                </c:pt>
                <c:pt idx="66">
                  <c:v>24.135802469135804</c:v>
                </c:pt>
                <c:pt idx="67">
                  <c:v>27.6</c:v>
                </c:pt>
                <c:pt idx="68">
                  <c:v>25.231243576567319</c:v>
                </c:pt>
                <c:pt idx="69">
                  <c:v>21.913580246913579</c:v>
                </c:pt>
                <c:pt idx="70">
                  <c:v>27.915376676986583</c:v>
                </c:pt>
                <c:pt idx="71">
                  <c:v>27.138246369015601</c:v>
                </c:pt>
                <c:pt idx="72">
                  <c:v>27.303139475038599</c:v>
                </c:pt>
                <c:pt idx="73">
                  <c:v>27.994858611825194</c:v>
                </c:pt>
                <c:pt idx="74">
                  <c:v>27.197518097207858</c:v>
                </c:pt>
                <c:pt idx="75">
                  <c:v>26.792160907684373</c:v>
                </c:pt>
                <c:pt idx="76">
                  <c:v>21.564431764146459</c:v>
                </c:pt>
                <c:pt idx="77">
                  <c:v>24.595623215984777</c:v>
                </c:pt>
                <c:pt idx="78">
                  <c:v>21.758817921830314</c:v>
                </c:pt>
                <c:pt idx="79">
                  <c:v>20.332541567695962</c:v>
                </c:pt>
                <c:pt idx="80">
                  <c:v>18.292682926829269</c:v>
                </c:pt>
                <c:pt idx="81">
                  <c:v>17.418130042714761</c:v>
                </c:pt>
                <c:pt idx="82">
                  <c:v>17.662399241346609</c:v>
                </c:pt>
                <c:pt idx="83">
                  <c:v>15.01187648456057</c:v>
                </c:pt>
                <c:pt idx="84">
                  <c:v>14.907275320970042</c:v>
                </c:pt>
                <c:pt idx="85">
                  <c:v>13.7660485021398</c:v>
                </c:pt>
                <c:pt idx="86">
                  <c:v>13.32541567695962</c:v>
                </c:pt>
                <c:pt idx="87">
                  <c:v>14.80952380952381</c:v>
                </c:pt>
                <c:pt idx="88">
                  <c:v>11.467236467236468</c:v>
                </c:pt>
                <c:pt idx="89">
                  <c:v>10.190023752969122</c:v>
                </c:pt>
                <c:pt idx="90">
                  <c:v>8.6977186311787076</c:v>
                </c:pt>
                <c:pt idx="91">
                  <c:v>9.9477682811016148</c:v>
                </c:pt>
                <c:pt idx="92">
                  <c:v>8.1754076685764652</c:v>
                </c:pt>
                <c:pt idx="93">
                  <c:v>7.96875</c:v>
                </c:pt>
                <c:pt idx="94">
                  <c:v>6.8170550322260786</c:v>
                </c:pt>
                <c:pt idx="95">
                  <c:v>6.3961182179091312</c:v>
                </c:pt>
                <c:pt idx="96">
                  <c:v>5.8693733451015007</c:v>
                </c:pt>
                <c:pt idx="97">
                  <c:v>6.2088815789473681</c:v>
                </c:pt>
                <c:pt idx="98">
                  <c:v>4.8805601317957166</c:v>
                </c:pt>
                <c:pt idx="99">
                  <c:v>4.816797035817209</c:v>
                </c:pt>
                <c:pt idx="100">
                  <c:v>4.0963359407163438</c:v>
                </c:pt>
                <c:pt idx="101">
                  <c:v>4.4105523495465784</c:v>
                </c:pt>
                <c:pt idx="102">
                  <c:v>4.3004115226337447</c:v>
                </c:pt>
                <c:pt idx="103">
                  <c:v>3.088962108731466</c:v>
                </c:pt>
                <c:pt idx="104">
                  <c:v>3.8872891814068287</c:v>
                </c:pt>
                <c:pt idx="105">
                  <c:v>2.9641827912721284</c:v>
                </c:pt>
                <c:pt idx="106">
                  <c:v>2.3035787741670095</c:v>
                </c:pt>
                <c:pt idx="107">
                  <c:v>2.8006589785831961</c:v>
                </c:pt>
                <c:pt idx="108">
                  <c:v>3.1275720164609053</c:v>
                </c:pt>
                <c:pt idx="109">
                  <c:v>3.3950617283950617</c:v>
                </c:pt>
                <c:pt idx="110">
                  <c:v>3.5611362700699876</c:v>
                </c:pt>
                <c:pt idx="111">
                  <c:v>2.6337448559670782</c:v>
                </c:pt>
                <c:pt idx="112">
                  <c:v>2.5503907856849035</c:v>
                </c:pt>
                <c:pt idx="113">
                  <c:v>2.42798353909465</c:v>
                </c:pt>
                <c:pt idx="114">
                  <c:v>2.1407986825854262</c:v>
                </c:pt>
                <c:pt idx="115">
                  <c:v>1.7092257001647446</c:v>
                </c:pt>
                <c:pt idx="116">
                  <c:v>1.213991769547325</c:v>
                </c:pt>
                <c:pt idx="117">
                  <c:v>0.86384204031262857</c:v>
                </c:pt>
                <c:pt idx="118">
                  <c:v>0.9263071222725402</c:v>
                </c:pt>
                <c:pt idx="119">
                  <c:v>1.6146993318485523</c:v>
                </c:pt>
                <c:pt idx="120">
                  <c:v>0.74104569781803209</c:v>
                </c:pt>
                <c:pt idx="121">
                  <c:v>0.7407407407407407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316-4706-8F40-7EBE60C6E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5896448"/>
        <c:axId val="515897888"/>
      </c:scatterChart>
      <c:valAx>
        <c:axId val="515896448"/>
        <c:scaling>
          <c:orientation val="minMax"/>
          <c:max val="2030"/>
          <c:min val="190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897888"/>
        <c:crosses val="autoZero"/>
        <c:crossBetween val="midCat"/>
      </c:valAx>
      <c:valAx>
        <c:axId val="51589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896448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8139687311561E-2"/>
          <c:y val="2.8483675419233682E-2"/>
          <c:w val="0.9344801489159027"/>
          <c:h val="0.9140338681514182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ONESIT!$P$106:$P$208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ONESIT!$Q$106:$Q$208</c:f>
              <c:numCache>
                <c:formatCode>General</c:formatCode>
                <c:ptCount val="103"/>
                <c:pt idx="0">
                  <c:v>7.6923069999999996</c:v>
                </c:pt>
                <c:pt idx="1">
                  <c:v>18</c:v>
                </c:pt>
                <c:pt idx="2">
                  <c:v>11.864409999999999</c:v>
                </c:pt>
                <c:pt idx="3">
                  <c:v>16.66667</c:v>
                </c:pt>
                <c:pt idx="4">
                  <c:v>9.2105259999999998</c:v>
                </c:pt>
                <c:pt idx="5">
                  <c:v>9.5890409999999999</c:v>
                </c:pt>
                <c:pt idx="6">
                  <c:v>9.4117650000000008</c:v>
                </c:pt>
                <c:pt idx="7">
                  <c:v>10.588229999999999</c:v>
                </c:pt>
                <c:pt idx="8">
                  <c:v>15.068490000000001</c:v>
                </c:pt>
                <c:pt idx="9">
                  <c:v>21.31148</c:v>
                </c:pt>
                <c:pt idx="10">
                  <c:v>12.903230000000001</c:v>
                </c:pt>
                <c:pt idx="11">
                  <c:v>20.73171</c:v>
                </c:pt>
                <c:pt idx="12">
                  <c:v>5.9701490000000002</c:v>
                </c:pt>
                <c:pt idx="13">
                  <c:v>10.606059999999999</c:v>
                </c:pt>
                <c:pt idx="14">
                  <c:v>10.97561</c:v>
                </c:pt>
                <c:pt idx="15">
                  <c:v>19.5122</c:v>
                </c:pt>
                <c:pt idx="16">
                  <c:v>9.8591549999999994</c:v>
                </c:pt>
                <c:pt idx="17">
                  <c:v>11.11111</c:v>
                </c:pt>
                <c:pt idx="18">
                  <c:v>11.68831</c:v>
                </c:pt>
                <c:pt idx="19">
                  <c:v>14.28571</c:v>
                </c:pt>
                <c:pt idx="20">
                  <c:v>11.92661</c:v>
                </c:pt>
                <c:pt idx="21">
                  <c:v>15.78947</c:v>
                </c:pt>
                <c:pt idx="22">
                  <c:v>17.33333</c:v>
                </c:pt>
                <c:pt idx="23">
                  <c:v>12.087910000000001</c:v>
                </c:pt>
                <c:pt idx="24">
                  <c:v>4.444445</c:v>
                </c:pt>
                <c:pt idx="25">
                  <c:v>11.23596</c:v>
                </c:pt>
                <c:pt idx="26">
                  <c:v>12.12121</c:v>
                </c:pt>
                <c:pt idx="27">
                  <c:v>10.88435</c:v>
                </c:pt>
                <c:pt idx="28">
                  <c:v>11.309519999999999</c:v>
                </c:pt>
                <c:pt idx="29">
                  <c:v>8.7301590000000004</c:v>
                </c:pt>
                <c:pt idx="30">
                  <c:v>11.851850000000001</c:v>
                </c:pt>
                <c:pt idx="31">
                  <c:v>11.864409999999999</c:v>
                </c:pt>
                <c:pt idx="32">
                  <c:v>6.3583809999999996</c:v>
                </c:pt>
                <c:pt idx="33">
                  <c:v>7.7844309999999997</c:v>
                </c:pt>
                <c:pt idx="34">
                  <c:v>15.568860000000001</c:v>
                </c:pt>
                <c:pt idx="35">
                  <c:v>12.08333</c:v>
                </c:pt>
                <c:pt idx="36">
                  <c:v>9.7457630000000002</c:v>
                </c:pt>
                <c:pt idx="37">
                  <c:v>7.5221239999999998</c:v>
                </c:pt>
                <c:pt idx="38">
                  <c:v>7.7669899999999998</c:v>
                </c:pt>
                <c:pt idx="39">
                  <c:v>13.71429</c:v>
                </c:pt>
                <c:pt idx="40">
                  <c:v>13.67924</c:v>
                </c:pt>
                <c:pt idx="41">
                  <c:v>10.671939999999999</c:v>
                </c:pt>
                <c:pt idx="42">
                  <c:v>12.5</c:v>
                </c:pt>
                <c:pt idx="43">
                  <c:v>11.74785</c:v>
                </c:pt>
                <c:pt idx="44">
                  <c:v>12.53406</c:v>
                </c:pt>
                <c:pt idx="45">
                  <c:v>12.182740000000001</c:v>
                </c:pt>
                <c:pt idx="46">
                  <c:v>9.1566270000000003</c:v>
                </c:pt>
                <c:pt idx="47">
                  <c:v>14.85149</c:v>
                </c:pt>
                <c:pt idx="48">
                  <c:v>12.18905</c:v>
                </c:pt>
                <c:pt idx="49">
                  <c:v>11.41732</c:v>
                </c:pt>
                <c:pt idx="50">
                  <c:v>12.710279999999999</c:v>
                </c:pt>
                <c:pt idx="51">
                  <c:v>10.83521</c:v>
                </c:pt>
                <c:pt idx="52">
                  <c:v>12.08226</c:v>
                </c:pt>
                <c:pt idx="53">
                  <c:v>9.75</c:v>
                </c:pt>
                <c:pt idx="54">
                  <c:v>13.71571</c:v>
                </c:pt>
                <c:pt idx="55">
                  <c:v>10.55156</c:v>
                </c:pt>
                <c:pt idx="56">
                  <c:v>13.506489999999999</c:v>
                </c:pt>
                <c:pt idx="57">
                  <c:v>12.70208</c:v>
                </c:pt>
                <c:pt idx="58">
                  <c:v>11.8932</c:v>
                </c:pt>
                <c:pt idx="59">
                  <c:v>11.01512</c:v>
                </c:pt>
                <c:pt idx="60">
                  <c:v>9.5918369999999999</c:v>
                </c:pt>
                <c:pt idx="61">
                  <c:v>8.1081090000000007</c:v>
                </c:pt>
                <c:pt idx="62">
                  <c:v>15.247529999999999</c:v>
                </c:pt>
                <c:pt idx="63">
                  <c:v>13.078469999999999</c:v>
                </c:pt>
                <c:pt idx="64">
                  <c:v>11.722490000000001</c:v>
                </c:pt>
                <c:pt idx="65">
                  <c:v>11.618259999999999</c:v>
                </c:pt>
                <c:pt idx="66">
                  <c:v>13.01989</c:v>
                </c:pt>
                <c:pt idx="67">
                  <c:v>10.858140000000001</c:v>
                </c:pt>
                <c:pt idx="68">
                  <c:v>11.401870000000001</c:v>
                </c:pt>
                <c:pt idx="69">
                  <c:v>16.517060000000001</c:v>
                </c:pt>
                <c:pt idx="70">
                  <c:v>12.322279999999999</c:v>
                </c:pt>
                <c:pt idx="71">
                  <c:v>13.34333</c:v>
                </c:pt>
                <c:pt idx="72">
                  <c:v>18.719809999999999</c:v>
                </c:pt>
                <c:pt idx="73">
                  <c:v>15.361140000000001</c:v>
                </c:pt>
                <c:pt idx="74">
                  <c:v>13.816689999999999</c:v>
                </c:pt>
                <c:pt idx="75">
                  <c:v>13.800660000000001</c:v>
                </c:pt>
                <c:pt idx="76">
                  <c:v>17.001059999999999</c:v>
                </c:pt>
                <c:pt idx="77">
                  <c:v>14.512919999999999</c:v>
                </c:pt>
                <c:pt idx="78">
                  <c:v>15.68075</c:v>
                </c:pt>
                <c:pt idx="79">
                  <c:v>12.95585</c:v>
                </c:pt>
                <c:pt idx="80">
                  <c:v>14.00189</c:v>
                </c:pt>
                <c:pt idx="81">
                  <c:v>14.49145</c:v>
                </c:pt>
                <c:pt idx="82">
                  <c:v>15.536720000000001</c:v>
                </c:pt>
                <c:pt idx="83">
                  <c:v>13.63636</c:v>
                </c:pt>
                <c:pt idx="84">
                  <c:v>13.702360000000001</c:v>
                </c:pt>
                <c:pt idx="85">
                  <c:v>14.33724</c:v>
                </c:pt>
                <c:pt idx="86">
                  <c:v>14.94932</c:v>
                </c:pt>
                <c:pt idx="87">
                  <c:v>14.4</c:v>
                </c:pt>
                <c:pt idx="88">
                  <c:v>15.14615</c:v>
                </c:pt>
                <c:pt idx="89">
                  <c:v>13.51126</c:v>
                </c:pt>
                <c:pt idx="90">
                  <c:v>15.01211</c:v>
                </c:pt>
                <c:pt idx="91">
                  <c:v>14.27492</c:v>
                </c:pt>
                <c:pt idx="92">
                  <c:v>13.687150000000001</c:v>
                </c:pt>
                <c:pt idx="93">
                  <c:v>13.18507</c:v>
                </c:pt>
                <c:pt idx="94">
                  <c:v>12.463340000000001</c:v>
                </c:pt>
                <c:pt idx="95">
                  <c:v>16.158940000000001</c:v>
                </c:pt>
                <c:pt idx="96">
                  <c:v>15.74367</c:v>
                </c:pt>
                <c:pt idx="97">
                  <c:v>16.721579999999999</c:v>
                </c:pt>
                <c:pt idx="98">
                  <c:v>15.71092</c:v>
                </c:pt>
                <c:pt idx="99">
                  <c:v>15.15152</c:v>
                </c:pt>
                <c:pt idx="100">
                  <c:v>5.5776890000000003</c:v>
                </c:pt>
                <c:pt idx="101">
                  <c:v>5.9840429999999998</c:v>
                </c:pt>
                <c:pt idx="102">
                  <c:v>3.9682539999999999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AE6-4A5B-A056-42BDB7651353}"/>
            </c:ext>
          </c:extLst>
        </c:ser>
        <c:ser>
          <c:idx val="1"/>
          <c:order val="1"/>
          <c:spPr>
            <a:ln w="190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xVal>
            <c:numRef>
              <c:f>ONESIT!$P$106:$P$208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ONESIT!$R$106:$R$208</c:f>
              <c:numCache>
                <c:formatCode>General</c:formatCode>
                <c:ptCount val="103"/>
                <c:pt idx="0">
                  <c:v>35.89743</c:v>
                </c:pt>
                <c:pt idx="1">
                  <c:v>26</c:v>
                </c:pt>
                <c:pt idx="2">
                  <c:v>33.898299999999999</c:v>
                </c:pt>
                <c:pt idx="3">
                  <c:v>14.81481</c:v>
                </c:pt>
                <c:pt idx="4">
                  <c:v>28.947369999999999</c:v>
                </c:pt>
                <c:pt idx="5">
                  <c:v>28.767119999999998</c:v>
                </c:pt>
                <c:pt idx="6">
                  <c:v>30.588239999999999</c:v>
                </c:pt>
                <c:pt idx="7">
                  <c:v>34.117649999999998</c:v>
                </c:pt>
                <c:pt idx="8">
                  <c:v>34.246569999999998</c:v>
                </c:pt>
                <c:pt idx="9">
                  <c:v>24.590160000000001</c:v>
                </c:pt>
                <c:pt idx="10">
                  <c:v>25.806450000000002</c:v>
                </c:pt>
                <c:pt idx="11">
                  <c:v>20.73171</c:v>
                </c:pt>
                <c:pt idx="12">
                  <c:v>17.910450000000001</c:v>
                </c:pt>
                <c:pt idx="13">
                  <c:v>21.212119999999999</c:v>
                </c:pt>
                <c:pt idx="14">
                  <c:v>37.804879999999997</c:v>
                </c:pt>
                <c:pt idx="15">
                  <c:v>26.829270000000001</c:v>
                </c:pt>
                <c:pt idx="16">
                  <c:v>32.394370000000002</c:v>
                </c:pt>
                <c:pt idx="17">
                  <c:v>24.44444</c:v>
                </c:pt>
                <c:pt idx="18">
                  <c:v>25.974029999999999</c:v>
                </c:pt>
                <c:pt idx="19">
                  <c:v>17.857140000000001</c:v>
                </c:pt>
                <c:pt idx="20">
                  <c:v>24.77064</c:v>
                </c:pt>
                <c:pt idx="21">
                  <c:v>26.31579</c:v>
                </c:pt>
                <c:pt idx="22">
                  <c:v>13.33333</c:v>
                </c:pt>
                <c:pt idx="23">
                  <c:v>26.373629999999999</c:v>
                </c:pt>
                <c:pt idx="24">
                  <c:v>22.22222</c:v>
                </c:pt>
                <c:pt idx="25">
                  <c:v>15.73034</c:v>
                </c:pt>
                <c:pt idx="26">
                  <c:v>25</c:v>
                </c:pt>
                <c:pt idx="27">
                  <c:v>31.97279</c:v>
                </c:pt>
                <c:pt idx="28">
                  <c:v>18.452380000000002</c:v>
                </c:pt>
                <c:pt idx="29">
                  <c:v>25.396830000000001</c:v>
                </c:pt>
                <c:pt idx="30">
                  <c:v>20.740739999999999</c:v>
                </c:pt>
                <c:pt idx="31">
                  <c:v>16.101690000000001</c:v>
                </c:pt>
                <c:pt idx="32">
                  <c:v>28.901730000000001</c:v>
                </c:pt>
                <c:pt idx="33">
                  <c:v>24.550899999999999</c:v>
                </c:pt>
                <c:pt idx="34">
                  <c:v>19.760480000000001</c:v>
                </c:pt>
                <c:pt idx="35">
                  <c:v>20</c:v>
                </c:pt>
                <c:pt idx="36">
                  <c:v>20.762709999999998</c:v>
                </c:pt>
                <c:pt idx="37">
                  <c:v>27.433630000000001</c:v>
                </c:pt>
                <c:pt idx="38">
                  <c:v>20.87379</c:v>
                </c:pt>
                <c:pt idx="39">
                  <c:v>27.428570000000001</c:v>
                </c:pt>
                <c:pt idx="40">
                  <c:v>24.0566</c:v>
                </c:pt>
                <c:pt idx="41">
                  <c:v>18.577079999999999</c:v>
                </c:pt>
                <c:pt idx="42">
                  <c:v>22.010870000000001</c:v>
                </c:pt>
                <c:pt idx="43">
                  <c:v>20.057310000000001</c:v>
                </c:pt>
                <c:pt idx="44">
                  <c:v>25.61308</c:v>
                </c:pt>
                <c:pt idx="45">
                  <c:v>24.365480000000002</c:v>
                </c:pt>
                <c:pt idx="46">
                  <c:v>24.819279999999999</c:v>
                </c:pt>
                <c:pt idx="47">
                  <c:v>23.76238</c:v>
                </c:pt>
                <c:pt idx="48">
                  <c:v>28.60697</c:v>
                </c:pt>
                <c:pt idx="49">
                  <c:v>19.09449</c:v>
                </c:pt>
                <c:pt idx="50">
                  <c:v>23.551400000000001</c:v>
                </c:pt>
                <c:pt idx="51">
                  <c:v>27.088039999999999</c:v>
                </c:pt>
                <c:pt idx="52">
                  <c:v>25.449870000000001</c:v>
                </c:pt>
                <c:pt idx="53">
                  <c:v>22.5</c:v>
                </c:pt>
                <c:pt idx="54">
                  <c:v>27.93017</c:v>
                </c:pt>
                <c:pt idx="55">
                  <c:v>26.858509999999999</c:v>
                </c:pt>
                <c:pt idx="56">
                  <c:v>27.012989999999999</c:v>
                </c:pt>
                <c:pt idx="57">
                  <c:v>27.713619999999999</c:v>
                </c:pt>
                <c:pt idx="58">
                  <c:v>25</c:v>
                </c:pt>
                <c:pt idx="59">
                  <c:v>25.917929999999998</c:v>
                </c:pt>
                <c:pt idx="60">
                  <c:v>24.081630000000001</c:v>
                </c:pt>
                <c:pt idx="61">
                  <c:v>27.2973</c:v>
                </c:pt>
                <c:pt idx="62">
                  <c:v>27.326730000000001</c:v>
                </c:pt>
                <c:pt idx="63">
                  <c:v>25.35211</c:v>
                </c:pt>
                <c:pt idx="64">
                  <c:v>26.076560000000001</c:v>
                </c:pt>
                <c:pt idx="65">
                  <c:v>21.369299999999999</c:v>
                </c:pt>
                <c:pt idx="66">
                  <c:v>29.11392</c:v>
                </c:pt>
                <c:pt idx="67">
                  <c:v>29.0718</c:v>
                </c:pt>
                <c:pt idx="68">
                  <c:v>25.233640000000001</c:v>
                </c:pt>
                <c:pt idx="69">
                  <c:v>29.802510000000002</c:v>
                </c:pt>
                <c:pt idx="70">
                  <c:v>25.592420000000001</c:v>
                </c:pt>
                <c:pt idx="71">
                  <c:v>23.538229999999999</c:v>
                </c:pt>
                <c:pt idx="72">
                  <c:v>28.985510000000001</c:v>
                </c:pt>
                <c:pt idx="73">
                  <c:v>25.02543</c:v>
                </c:pt>
                <c:pt idx="74">
                  <c:v>21.887830000000001</c:v>
                </c:pt>
                <c:pt idx="75">
                  <c:v>21.02957</c:v>
                </c:pt>
                <c:pt idx="76">
                  <c:v>23.97043</c:v>
                </c:pt>
                <c:pt idx="77">
                  <c:v>23.856860000000001</c:v>
                </c:pt>
                <c:pt idx="78">
                  <c:v>22.535209999999999</c:v>
                </c:pt>
                <c:pt idx="79">
                  <c:v>22.93666</c:v>
                </c:pt>
                <c:pt idx="80">
                  <c:v>22.421949999999999</c:v>
                </c:pt>
                <c:pt idx="81">
                  <c:v>20.252030000000001</c:v>
                </c:pt>
                <c:pt idx="82">
                  <c:v>21.563089999999999</c:v>
                </c:pt>
                <c:pt idx="83">
                  <c:v>21.022729999999999</c:v>
                </c:pt>
                <c:pt idx="84">
                  <c:v>19.691469999999999</c:v>
                </c:pt>
                <c:pt idx="85">
                  <c:v>20.559059999999999</c:v>
                </c:pt>
                <c:pt idx="86">
                  <c:v>19.84797</c:v>
                </c:pt>
                <c:pt idx="87">
                  <c:v>21.12</c:v>
                </c:pt>
                <c:pt idx="88">
                  <c:v>19.043399999999998</c:v>
                </c:pt>
                <c:pt idx="89">
                  <c:v>19.01585</c:v>
                </c:pt>
                <c:pt idx="90">
                  <c:v>21.065370000000001</c:v>
                </c:pt>
                <c:pt idx="91">
                  <c:v>18.353470000000002</c:v>
                </c:pt>
                <c:pt idx="92">
                  <c:v>18.505590000000002</c:v>
                </c:pt>
                <c:pt idx="93">
                  <c:v>17.71247</c:v>
                </c:pt>
                <c:pt idx="94">
                  <c:v>17.74194</c:v>
                </c:pt>
                <c:pt idx="95">
                  <c:v>18.410599999999999</c:v>
                </c:pt>
                <c:pt idx="96">
                  <c:v>15.42722</c:v>
                </c:pt>
                <c:pt idx="97">
                  <c:v>15.486000000000001</c:v>
                </c:pt>
                <c:pt idx="98">
                  <c:v>17.989000000000001</c:v>
                </c:pt>
                <c:pt idx="99">
                  <c:v>14.98316</c:v>
                </c:pt>
                <c:pt idx="100">
                  <c:v>6.7729080000000002</c:v>
                </c:pt>
                <c:pt idx="101">
                  <c:v>9.8404249999999998</c:v>
                </c:pt>
                <c:pt idx="102">
                  <c:v>7.3015869999999996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AE6-4A5B-A056-42BDB7651353}"/>
            </c:ext>
          </c:extLst>
        </c:ser>
        <c:ser>
          <c:idx val="2"/>
          <c:order val="2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ONESIT!$P$106:$P$208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ONESIT!$S$106:$S$208</c:f>
              <c:numCache>
                <c:formatCode>General</c:formatCode>
                <c:ptCount val="103"/>
                <c:pt idx="0">
                  <c:v>56.410260000000001</c:v>
                </c:pt>
                <c:pt idx="1">
                  <c:v>56</c:v>
                </c:pt>
                <c:pt idx="2">
                  <c:v>54.237290000000002</c:v>
                </c:pt>
                <c:pt idx="3">
                  <c:v>68.518519999999995</c:v>
                </c:pt>
                <c:pt idx="4">
                  <c:v>61.842109999999998</c:v>
                </c:pt>
                <c:pt idx="5">
                  <c:v>61.643839999999997</c:v>
                </c:pt>
                <c:pt idx="6">
                  <c:v>60</c:v>
                </c:pt>
                <c:pt idx="7">
                  <c:v>55.294119999999999</c:v>
                </c:pt>
                <c:pt idx="8">
                  <c:v>50.684930000000001</c:v>
                </c:pt>
                <c:pt idx="9">
                  <c:v>54.09836</c:v>
                </c:pt>
                <c:pt idx="10">
                  <c:v>61.290320000000001</c:v>
                </c:pt>
                <c:pt idx="11">
                  <c:v>58.536589999999997</c:v>
                </c:pt>
                <c:pt idx="12">
                  <c:v>76.119399999999999</c:v>
                </c:pt>
                <c:pt idx="13">
                  <c:v>68.181820000000002</c:v>
                </c:pt>
                <c:pt idx="14">
                  <c:v>51.21951</c:v>
                </c:pt>
                <c:pt idx="15">
                  <c:v>53.658540000000002</c:v>
                </c:pt>
                <c:pt idx="16">
                  <c:v>57.746479999999998</c:v>
                </c:pt>
                <c:pt idx="17">
                  <c:v>64.44444</c:v>
                </c:pt>
                <c:pt idx="18">
                  <c:v>62.33766</c:v>
                </c:pt>
                <c:pt idx="19">
                  <c:v>67.857140000000001</c:v>
                </c:pt>
                <c:pt idx="20">
                  <c:v>63.302750000000003</c:v>
                </c:pt>
                <c:pt idx="21">
                  <c:v>57.894739999999999</c:v>
                </c:pt>
                <c:pt idx="22">
                  <c:v>69.333340000000007</c:v>
                </c:pt>
                <c:pt idx="23">
                  <c:v>61.538460000000001</c:v>
                </c:pt>
                <c:pt idx="24">
                  <c:v>73.333340000000007</c:v>
                </c:pt>
                <c:pt idx="25">
                  <c:v>73.033709999999999</c:v>
                </c:pt>
                <c:pt idx="26">
                  <c:v>62.878790000000002</c:v>
                </c:pt>
                <c:pt idx="27">
                  <c:v>57.142859999999999</c:v>
                </c:pt>
                <c:pt idx="28">
                  <c:v>70.238100000000003</c:v>
                </c:pt>
                <c:pt idx="29">
                  <c:v>65.873019999999997</c:v>
                </c:pt>
                <c:pt idx="30">
                  <c:v>67.407409999999999</c:v>
                </c:pt>
                <c:pt idx="31">
                  <c:v>72.033900000000003</c:v>
                </c:pt>
                <c:pt idx="32">
                  <c:v>64.739879999999999</c:v>
                </c:pt>
                <c:pt idx="33">
                  <c:v>67.664670000000001</c:v>
                </c:pt>
                <c:pt idx="34">
                  <c:v>64.670659999999998</c:v>
                </c:pt>
                <c:pt idx="35">
                  <c:v>67.916659999999993</c:v>
                </c:pt>
                <c:pt idx="36">
                  <c:v>69.491519999999994</c:v>
                </c:pt>
                <c:pt idx="37">
                  <c:v>65.044250000000005</c:v>
                </c:pt>
                <c:pt idx="38">
                  <c:v>71.359219999999993</c:v>
                </c:pt>
                <c:pt idx="39">
                  <c:v>58.857140000000001</c:v>
                </c:pt>
                <c:pt idx="40">
                  <c:v>62.264150000000001</c:v>
                </c:pt>
                <c:pt idx="41">
                  <c:v>70.750990000000002</c:v>
                </c:pt>
                <c:pt idx="42">
                  <c:v>65.489130000000003</c:v>
                </c:pt>
                <c:pt idx="43">
                  <c:v>68.194839999999999</c:v>
                </c:pt>
                <c:pt idx="44">
                  <c:v>61.85286</c:v>
                </c:pt>
                <c:pt idx="45">
                  <c:v>63.451779999999999</c:v>
                </c:pt>
                <c:pt idx="46">
                  <c:v>66.024090000000001</c:v>
                </c:pt>
                <c:pt idx="47">
                  <c:v>61.386139999999997</c:v>
                </c:pt>
                <c:pt idx="48">
                  <c:v>59.203980000000001</c:v>
                </c:pt>
                <c:pt idx="49">
                  <c:v>69.488190000000003</c:v>
                </c:pt>
                <c:pt idx="50">
                  <c:v>63.738320000000002</c:v>
                </c:pt>
                <c:pt idx="51">
                  <c:v>62.076749999999997</c:v>
                </c:pt>
                <c:pt idx="52">
                  <c:v>62.467860000000002</c:v>
                </c:pt>
                <c:pt idx="53">
                  <c:v>67.75</c:v>
                </c:pt>
                <c:pt idx="54">
                  <c:v>58.354109999999999</c:v>
                </c:pt>
                <c:pt idx="55">
                  <c:v>62.589930000000003</c:v>
                </c:pt>
                <c:pt idx="56">
                  <c:v>59.480519999999999</c:v>
                </c:pt>
                <c:pt idx="57">
                  <c:v>59.584299999999999</c:v>
                </c:pt>
                <c:pt idx="58">
                  <c:v>63.1068</c:v>
                </c:pt>
                <c:pt idx="59">
                  <c:v>63.066960000000002</c:v>
                </c:pt>
                <c:pt idx="60">
                  <c:v>66.326530000000005</c:v>
                </c:pt>
                <c:pt idx="61">
                  <c:v>64.5946</c:v>
                </c:pt>
                <c:pt idx="62">
                  <c:v>57.425739999999998</c:v>
                </c:pt>
                <c:pt idx="63">
                  <c:v>61.569420000000001</c:v>
                </c:pt>
                <c:pt idx="64">
                  <c:v>62.200960000000002</c:v>
                </c:pt>
                <c:pt idx="65">
                  <c:v>67.012450000000001</c:v>
                </c:pt>
                <c:pt idx="66">
                  <c:v>57.86618</c:v>
                </c:pt>
                <c:pt idx="67">
                  <c:v>60.070050000000002</c:v>
                </c:pt>
                <c:pt idx="68">
                  <c:v>63.364490000000004</c:v>
                </c:pt>
                <c:pt idx="69">
                  <c:v>53.680430000000001</c:v>
                </c:pt>
                <c:pt idx="70">
                  <c:v>62.08531</c:v>
                </c:pt>
                <c:pt idx="71">
                  <c:v>63.11844</c:v>
                </c:pt>
                <c:pt idx="72">
                  <c:v>52.294690000000003</c:v>
                </c:pt>
                <c:pt idx="73">
                  <c:v>59.613430000000001</c:v>
                </c:pt>
                <c:pt idx="74">
                  <c:v>64.295490000000001</c:v>
                </c:pt>
                <c:pt idx="75">
                  <c:v>65.16977</c:v>
                </c:pt>
                <c:pt idx="76">
                  <c:v>59.028509999999997</c:v>
                </c:pt>
                <c:pt idx="77">
                  <c:v>61.630220000000001</c:v>
                </c:pt>
                <c:pt idx="78">
                  <c:v>61.784039999999997</c:v>
                </c:pt>
                <c:pt idx="79">
                  <c:v>64.107479999999995</c:v>
                </c:pt>
                <c:pt idx="80">
                  <c:v>63.576160000000002</c:v>
                </c:pt>
                <c:pt idx="81">
                  <c:v>65.256519999999995</c:v>
                </c:pt>
                <c:pt idx="82">
                  <c:v>62.900190000000002</c:v>
                </c:pt>
                <c:pt idx="83">
                  <c:v>65.340909999999994</c:v>
                </c:pt>
                <c:pt idx="84">
                  <c:v>66.606170000000006</c:v>
                </c:pt>
                <c:pt idx="85">
                  <c:v>65.103700000000003</c:v>
                </c:pt>
                <c:pt idx="86">
                  <c:v>65.202709999999996</c:v>
                </c:pt>
                <c:pt idx="87">
                  <c:v>64.48</c:v>
                </c:pt>
                <c:pt idx="88">
                  <c:v>65.810460000000006</c:v>
                </c:pt>
                <c:pt idx="89">
                  <c:v>67.472890000000007</c:v>
                </c:pt>
                <c:pt idx="90">
                  <c:v>63.922519999999999</c:v>
                </c:pt>
                <c:pt idx="91">
                  <c:v>67.371600000000001</c:v>
                </c:pt>
                <c:pt idx="92">
                  <c:v>67.807270000000003</c:v>
                </c:pt>
                <c:pt idx="93">
                  <c:v>69.102459999999994</c:v>
                </c:pt>
                <c:pt idx="94">
                  <c:v>69.794719999999998</c:v>
                </c:pt>
                <c:pt idx="95">
                  <c:v>65.43047</c:v>
                </c:pt>
                <c:pt idx="96">
                  <c:v>68.829120000000003</c:v>
                </c:pt>
                <c:pt idx="97">
                  <c:v>67.792420000000007</c:v>
                </c:pt>
                <c:pt idx="98">
                  <c:v>66.300079999999994</c:v>
                </c:pt>
                <c:pt idx="99">
                  <c:v>69.865319999999997</c:v>
                </c:pt>
                <c:pt idx="100">
                  <c:v>87.6494</c:v>
                </c:pt>
                <c:pt idx="101">
                  <c:v>84.175529999999995</c:v>
                </c:pt>
                <c:pt idx="102">
                  <c:v>88.730159999999998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AE6-4A5B-A056-42BDB7651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6123488"/>
        <c:axId val="616127088"/>
      </c:scatterChart>
      <c:valAx>
        <c:axId val="616123488"/>
        <c:scaling>
          <c:orientation val="minMax"/>
          <c:max val="2030"/>
          <c:min val="192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127088"/>
        <c:crosses val="autoZero"/>
        <c:crossBetween val="midCat"/>
      </c:valAx>
      <c:valAx>
        <c:axId val="61612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123488"/>
        <c:crosses val="autoZero"/>
        <c:crossBetween val="midCat"/>
      </c:valAx>
      <c:spPr>
        <a:noFill/>
        <a:ln w="15875">
          <a:solidFill>
            <a:schemeClr val="accent1">
              <a:shade val="50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SHIEBER!$AD$23:$AD$124</c:f>
              <c:numCache>
                <c:formatCode>General</c:formatCode>
                <c:ptCount val="102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  <c:pt idx="95">
                  <c:v>2016</c:v>
                </c:pt>
                <c:pt idx="96">
                  <c:v>2017</c:v>
                </c:pt>
                <c:pt idx="97">
                  <c:v>2018</c:v>
                </c:pt>
                <c:pt idx="98">
                  <c:v>2019</c:v>
                </c:pt>
                <c:pt idx="99">
                  <c:v>2020</c:v>
                </c:pt>
                <c:pt idx="100">
                  <c:v>2021</c:v>
                </c:pt>
                <c:pt idx="101">
                  <c:v>2022</c:v>
                </c:pt>
              </c:numCache>
            </c:numRef>
          </c:xVal>
          <c:yVal>
            <c:numRef>
              <c:f>SHIEBER!$AE$23:$AE$124</c:f>
              <c:numCache>
                <c:formatCode>General</c:formatCode>
                <c:ptCount val="102"/>
                <c:pt idx="0">
                  <c:v>38.219026548672566</c:v>
                </c:pt>
                <c:pt idx="1">
                  <c:v>39.672801635991817</c:v>
                </c:pt>
                <c:pt idx="2">
                  <c:v>43.504531722054381</c:v>
                </c:pt>
                <c:pt idx="3">
                  <c:v>39.794419970631424</c:v>
                </c:pt>
                <c:pt idx="4">
                  <c:v>41.370928536703936</c:v>
                </c:pt>
                <c:pt idx="5">
                  <c:v>33.522996680891417</c:v>
                </c:pt>
                <c:pt idx="6">
                  <c:v>42.531017369727046</c:v>
                </c:pt>
                <c:pt idx="7">
                  <c:v>25.417895771878072</c:v>
                </c:pt>
                <c:pt idx="8">
                  <c:v>28.578244274809162</c:v>
                </c:pt>
                <c:pt idx="9">
                  <c:v>35.781459919390954</c:v>
                </c:pt>
                <c:pt idx="10">
                  <c:v>42.495126705653021</c:v>
                </c:pt>
                <c:pt idx="11">
                  <c:v>39.729225023342671</c:v>
                </c:pt>
                <c:pt idx="12">
                  <c:v>42.783745913124712</c:v>
                </c:pt>
                <c:pt idx="13">
                  <c:v>33.874412644169162</c:v>
                </c:pt>
                <c:pt idx="14">
                  <c:v>27.792553191489361</c:v>
                </c:pt>
                <c:pt idx="15">
                  <c:v>25.672159583694711</c:v>
                </c:pt>
                <c:pt idx="16">
                  <c:v>39.606616003576221</c:v>
                </c:pt>
                <c:pt idx="17">
                  <c:v>31.315910132966529</c:v>
                </c:pt>
                <c:pt idx="18">
                  <c:v>31.30252100840336</c:v>
                </c:pt>
                <c:pt idx="19">
                  <c:v>29.44374738603095</c:v>
                </c:pt>
                <c:pt idx="20">
                  <c:v>27.554980595084089</c:v>
                </c:pt>
                <c:pt idx="21">
                  <c:v>25.448688449148641</c:v>
                </c:pt>
                <c:pt idx="22">
                  <c:v>22.298850574712645</c:v>
                </c:pt>
                <c:pt idx="23">
                  <c:v>24.113156713066907</c:v>
                </c:pt>
                <c:pt idx="24">
                  <c:v>32.801822323462417</c:v>
                </c:pt>
                <c:pt idx="25">
                  <c:v>53.523738872403563</c:v>
                </c:pt>
                <c:pt idx="26">
                  <c:v>51.48055654655726</c:v>
                </c:pt>
                <c:pt idx="27">
                  <c:v>48.442112167923909</c:v>
                </c:pt>
                <c:pt idx="28">
                  <c:v>49.025168380007088</c:v>
                </c:pt>
                <c:pt idx="29">
                  <c:v>48.303249097472921</c:v>
                </c:pt>
                <c:pt idx="30">
                  <c:v>51.892081289418357</c:v>
                </c:pt>
                <c:pt idx="31">
                  <c:v>50.544959128065393</c:v>
                </c:pt>
                <c:pt idx="32">
                  <c:v>51.862556197816311</c:v>
                </c:pt>
                <c:pt idx="33">
                  <c:v>53.527902501603592</c:v>
                </c:pt>
                <c:pt idx="34">
                  <c:v>49.741230592294421</c:v>
                </c:pt>
                <c:pt idx="35">
                  <c:v>52.663578459756806</c:v>
                </c:pt>
                <c:pt idx="36">
                  <c:v>51.058425063505503</c:v>
                </c:pt>
                <c:pt idx="37">
                  <c:v>51.47679324894515</c:v>
                </c:pt>
                <c:pt idx="38">
                  <c:v>53.290808930124676</c:v>
                </c:pt>
                <c:pt idx="39">
                  <c:v>53.103256331756192</c:v>
                </c:pt>
                <c:pt idx="40">
                  <c:v>52.459413617639932</c:v>
                </c:pt>
                <c:pt idx="41">
                  <c:v>52.173050208374676</c:v>
                </c:pt>
                <c:pt idx="42">
                  <c:v>53.161397670549086</c:v>
                </c:pt>
                <c:pt idx="43">
                  <c:v>53.265743809709498</c:v>
                </c:pt>
                <c:pt idx="44">
                  <c:v>53.185129833738088</c:v>
                </c:pt>
                <c:pt idx="45">
                  <c:v>52.530805687203788</c:v>
                </c:pt>
                <c:pt idx="46">
                  <c:v>53.382154557718252</c:v>
                </c:pt>
                <c:pt idx="47">
                  <c:v>52.869964516802341</c:v>
                </c:pt>
                <c:pt idx="48">
                  <c:v>51.791164658634536</c:v>
                </c:pt>
                <c:pt idx="49">
                  <c:v>49.868644722608565</c:v>
                </c:pt>
                <c:pt idx="50">
                  <c:v>52.221261884183235</c:v>
                </c:pt>
                <c:pt idx="51">
                  <c:v>53.226104640414121</c:v>
                </c:pt>
                <c:pt idx="52">
                  <c:v>41.386436220176591</c:v>
                </c:pt>
                <c:pt idx="53">
                  <c:v>41.636029411764703</c:v>
                </c:pt>
                <c:pt idx="54">
                  <c:v>41.74685418208734</c:v>
                </c:pt>
                <c:pt idx="55">
                  <c:v>44.841414509660957</c:v>
                </c:pt>
                <c:pt idx="56">
                  <c:v>43.540595293750975</c:v>
                </c:pt>
                <c:pt idx="57">
                  <c:v>42.59039212357834</c:v>
                </c:pt>
                <c:pt idx="58">
                  <c:v>41.874314370788277</c:v>
                </c:pt>
                <c:pt idx="59">
                  <c:v>44.685696932887943</c:v>
                </c:pt>
                <c:pt idx="60">
                  <c:v>46.216680997420461</c:v>
                </c:pt>
                <c:pt idx="61">
                  <c:v>44.066803398769409</c:v>
                </c:pt>
                <c:pt idx="62">
                  <c:v>44.395149364093463</c:v>
                </c:pt>
                <c:pt idx="63">
                  <c:v>49.648342184584472</c:v>
                </c:pt>
                <c:pt idx="64">
                  <c:v>48.821594957522606</c:v>
                </c:pt>
                <c:pt idx="65">
                  <c:v>48.510919920582396</c:v>
                </c:pt>
                <c:pt idx="66">
                  <c:v>47.188325575544091</c:v>
                </c:pt>
                <c:pt idx="67">
                  <c:v>50.197790205974627</c:v>
                </c:pt>
                <c:pt idx="68">
                  <c:v>51.658227848101269</c:v>
                </c:pt>
                <c:pt idx="69">
                  <c:v>52.262550082488808</c:v>
                </c:pt>
                <c:pt idx="70">
                  <c:v>52.884078991409126</c:v>
                </c:pt>
                <c:pt idx="71">
                  <c:v>54.374516093352504</c:v>
                </c:pt>
                <c:pt idx="72">
                  <c:v>54.256041929535087</c:v>
                </c:pt>
                <c:pt idx="73">
                  <c:v>54.251175285426463</c:v>
                </c:pt>
                <c:pt idx="74">
                  <c:v>55.206962858010321</c:v>
                </c:pt>
                <c:pt idx="75">
                  <c:v>55.397830018083184</c:v>
                </c:pt>
                <c:pt idx="76">
                  <c:v>57.34086695506312</c:v>
                </c:pt>
                <c:pt idx="77">
                  <c:v>57.117779821115107</c:v>
                </c:pt>
                <c:pt idx="78">
                  <c:v>57.905329254548384</c:v>
                </c:pt>
                <c:pt idx="79">
                  <c:v>59.249373129499311</c:v>
                </c:pt>
                <c:pt idx="80">
                  <c:v>61.851068827813016</c:v>
                </c:pt>
                <c:pt idx="81">
                  <c:v>63.344303400720889</c:v>
                </c:pt>
                <c:pt idx="82">
                  <c:v>63.307353962497103</c:v>
                </c:pt>
                <c:pt idx="83">
                  <c:v>63.139066925026086</c:v>
                </c:pt>
                <c:pt idx="84">
                  <c:v>63.703984819734345</c:v>
                </c:pt>
                <c:pt idx="85">
                  <c:v>64.173171436831453</c:v>
                </c:pt>
                <c:pt idx="86">
                  <c:v>64.426274944567623</c:v>
                </c:pt>
                <c:pt idx="87">
                  <c:v>66.016811471356931</c:v>
                </c:pt>
                <c:pt idx="88">
                  <c:v>64.733146067415731</c:v>
                </c:pt>
                <c:pt idx="89">
                  <c:v>65.338216286083579</c:v>
                </c:pt>
                <c:pt idx="90">
                  <c:v>66.618694682305531</c:v>
                </c:pt>
                <c:pt idx="91">
                  <c:v>64.908777969018928</c:v>
                </c:pt>
                <c:pt idx="92">
                  <c:v>65.473948524795986</c:v>
                </c:pt>
                <c:pt idx="93">
                  <c:v>66.367155100912356</c:v>
                </c:pt>
                <c:pt idx="94">
                  <c:v>65.25019857029389</c:v>
                </c:pt>
                <c:pt idx="95">
                  <c:v>67.09133673069384</c:v>
                </c:pt>
                <c:pt idx="96">
                  <c:v>66.279218290969467</c:v>
                </c:pt>
                <c:pt idx="97">
                  <c:v>67.690801150621212</c:v>
                </c:pt>
                <c:pt idx="98">
                  <c:v>68.21335907801847</c:v>
                </c:pt>
                <c:pt idx="99">
                  <c:v>66.185533571196885</c:v>
                </c:pt>
                <c:pt idx="100">
                  <c:v>71.978186612332948</c:v>
                </c:pt>
                <c:pt idx="101">
                  <c:v>71.160207202146907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CA4-4636-B570-C75E9EE5DEAF}"/>
            </c:ext>
          </c:extLst>
        </c:ser>
        <c:ser>
          <c:idx val="1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SHIEBER!$AD$23:$AD$124</c:f>
              <c:numCache>
                <c:formatCode>General</c:formatCode>
                <c:ptCount val="102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  <c:pt idx="95">
                  <c:v>2016</c:v>
                </c:pt>
                <c:pt idx="96">
                  <c:v>2017</c:v>
                </c:pt>
                <c:pt idx="97">
                  <c:v>2018</c:v>
                </c:pt>
                <c:pt idx="98">
                  <c:v>2019</c:v>
                </c:pt>
                <c:pt idx="99">
                  <c:v>2020</c:v>
                </c:pt>
                <c:pt idx="100">
                  <c:v>2021</c:v>
                </c:pt>
                <c:pt idx="101">
                  <c:v>2022</c:v>
                </c:pt>
              </c:numCache>
            </c:numRef>
          </c:xVal>
          <c:yVal>
            <c:numRef>
              <c:f>SHIEBER!$AF$23:$AF$124</c:f>
              <c:numCache>
                <c:formatCode>General</c:formatCode>
                <c:ptCount val="102"/>
                <c:pt idx="0">
                  <c:v>2.6548672566371683</c:v>
                </c:pt>
                <c:pt idx="1">
                  <c:v>2.4539877300613497</c:v>
                </c:pt>
                <c:pt idx="2">
                  <c:v>2.5176233635448138</c:v>
                </c:pt>
                <c:pt idx="3">
                  <c:v>3.0837004405286343</c:v>
                </c:pt>
                <c:pt idx="4">
                  <c:v>3.0140982012639768</c:v>
                </c:pt>
                <c:pt idx="5">
                  <c:v>3.4613560929350404</c:v>
                </c:pt>
                <c:pt idx="6">
                  <c:v>3.6724565756823822</c:v>
                </c:pt>
                <c:pt idx="7">
                  <c:v>3.0973451327433628</c:v>
                </c:pt>
                <c:pt idx="8">
                  <c:v>2.6717557251908395</c:v>
                </c:pt>
                <c:pt idx="9">
                  <c:v>3.6721898790864307</c:v>
                </c:pt>
                <c:pt idx="10">
                  <c:v>3.4113060428849904</c:v>
                </c:pt>
                <c:pt idx="11">
                  <c:v>2.8944911297852474</c:v>
                </c:pt>
                <c:pt idx="12">
                  <c:v>2.8491359177954227</c:v>
                </c:pt>
                <c:pt idx="13">
                  <c:v>3.2037590773173856</c:v>
                </c:pt>
                <c:pt idx="14">
                  <c:v>3.4131205673758864</c:v>
                </c:pt>
                <c:pt idx="15">
                  <c:v>2.9921942758022548</c:v>
                </c:pt>
                <c:pt idx="16">
                  <c:v>3.6209208761734466</c:v>
                </c:pt>
                <c:pt idx="17">
                  <c:v>3.2553874369555249</c:v>
                </c:pt>
                <c:pt idx="18">
                  <c:v>3.4873949579831933</c:v>
                </c:pt>
                <c:pt idx="19">
                  <c:v>4.2659974905897116</c:v>
                </c:pt>
                <c:pt idx="20">
                  <c:v>3.8378611470461408</c:v>
                </c:pt>
                <c:pt idx="21">
                  <c:v>3.1753336401288541</c:v>
                </c:pt>
                <c:pt idx="22">
                  <c:v>3.9540229885057472</c:v>
                </c:pt>
                <c:pt idx="23">
                  <c:v>3.7718904355635385</c:v>
                </c:pt>
                <c:pt idx="24">
                  <c:v>4.0546697038724373</c:v>
                </c:pt>
                <c:pt idx="25">
                  <c:v>4.3397626112759644</c:v>
                </c:pt>
                <c:pt idx="26">
                  <c:v>4.5665358544416694</c:v>
                </c:pt>
                <c:pt idx="27">
                  <c:v>5.0836339783535589</c:v>
                </c:pt>
                <c:pt idx="28">
                  <c:v>4.253810705423609</c:v>
                </c:pt>
                <c:pt idx="29">
                  <c:v>4.5487364620938626</c:v>
                </c:pt>
                <c:pt idx="30">
                  <c:v>3.8892782060266291</c:v>
                </c:pt>
                <c:pt idx="31">
                  <c:v>5.415531335149864</c:v>
                </c:pt>
                <c:pt idx="32">
                  <c:v>5.2344251766217083</c:v>
                </c:pt>
                <c:pt idx="33">
                  <c:v>4.9711353431686982</c:v>
                </c:pt>
                <c:pt idx="34">
                  <c:v>6.5267395054629098</c:v>
                </c:pt>
                <c:pt idx="35">
                  <c:v>6.4273306311522873</c:v>
                </c:pt>
                <c:pt idx="36">
                  <c:v>6.0683036974315554</c:v>
                </c:pt>
                <c:pt idx="37">
                  <c:v>5.6540084388185656</c:v>
                </c:pt>
                <c:pt idx="38">
                  <c:v>4.6680197158596695</c:v>
                </c:pt>
                <c:pt idx="39">
                  <c:v>5.5663790704146949</c:v>
                </c:pt>
                <c:pt idx="40">
                  <c:v>5.766900896535013</c:v>
                </c:pt>
                <c:pt idx="41">
                  <c:v>6.7672157174042464</c:v>
                </c:pt>
                <c:pt idx="42">
                  <c:v>6.5931780366056572</c:v>
                </c:pt>
                <c:pt idx="43">
                  <c:v>6.6484694872294794</c:v>
                </c:pt>
                <c:pt idx="44">
                  <c:v>6.6691574817859145</c:v>
                </c:pt>
                <c:pt idx="45">
                  <c:v>7.1658767772511851</c:v>
                </c:pt>
                <c:pt idx="46">
                  <c:v>7.0726536904991324</c:v>
                </c:pt>
                <c:pt idx="47">
                  <c:v>7.7436860780630346</c:v>
                </c:pt>
                <c:pt idx="48">
                  <c:v>7.357429718875502</c:v>
                </c:pt>
                <c:pt idx="49">
                  <c:v>7.6804203368876527</c:v>
                </c:pt>
                <c:pt idx="50">
                  <c:v>7.1564390665514264</c:v>
                </c:pt>
                <c:pt idx="51">
                  <c:v>6.61859863190978</c:v>
                </c:pt>
                <c:pt idx="52">
                  <c:v>7.120045087356754</c:v>
                </c:pt>
                <c:pt idx="53">
                  <c:v>6.8566176470588234</c:v>
                </c:pt>
                <c:pt idx="54">
                  <c:v>7.1243523316062181</c:v>
                </c:pt>
                <c:pt idx="55">
                  <c:v>6.4892453518045938</c:v>
                </c:pt>
                <c:pt idx="56">
                  <c:v>6.3736948729936111</c:v>
                </c:pt>
                <c:pt idx="57">
                  <c:v>6.5014428789679171</c:v>
                </c:pt>
                <c:pt idx="58">
                  <c:v>6.9111424541607898</c:v>
                </c:pt>
                <c:pt idx="59">
                  <c:v>6.8630428180989975</c:v>
                </c:pt>
                <c:pt idx="60">
                  <c:v>7.4376612209802238</c:v>
                </c:pt>
                <c:pt idx="61">
                  <c:v>6.9733372399648399</c:v>
                </c:pt>
                <c:pt idx="62">
                  <c:v>6.8322981366459627</c:v>
                </c:pt>
                <c:pt idx="63">
                  <c:v>5.5691115257643178</c:v>
                </c:pt>
                <c:pt idx="64">
                  <c:v>6.1660728966840228</c:v>
                </c:pt>
                <c:pt idx="65">
                  <c:v>6.6578424884182663</c:v>
                </c:pt>
                <c:pt idx="66">
                  <c:v>6.7052459428858979</c:v>
                </c:pt>
                <c:pt idx="67">
                  <c:v>6.8339926340199151</c:v>
                </c:pt>
                <c:pt idx="68">
                  <c:v>6.4177215189873413</c:v>
                </c:pt>
                <c:pt idx="69">
                  <c:v>6.8347867075182656</c:v>
                </c:pt>
                <c:pt idx="70">
                  <c:v>6.9284837665960062</c:v>
                </c:pt>
                <c:pt idx="71">
                  <c:v>8.5941820595066911</c:v>
                </c:pt>
                <c:pt idx="72">
                  <c:v>8.8614966514607403</c:v>
                </c:pt>
                <c:pt idx="73">
                  <c:v>9.2142377434519815</c:v>
                </c:pt>
                <c:pt idx="74">
                  <c:v>8.6226090476672397</c:v>
                </c:pt>
                <c:pt idx="75">
                  <c:v>7.9113924050632916</c:v>
                </c:pt>
                <c:pt idx="76">
                  <c:v>8.289926723757393</c:v>
                </c:pt>
                <c:pt idx="77">
                  <c:v>8.1752068879043716</c:v>
                </c:pt>
                <c:pt idx="78">
                  <c:v>7.889228787634841</c:v>
                </c:pt>
                <c:pt idx="79">
                  <c:v>7.8864353312302837</c:v>
                </c:pt>
                <c:pt idx="80">
                  <c:v>8.1121290423615999</c:v>
                </c:pt>
                <c:pt idx="81">
                  <c:v>7.7965836075850179</c:v>
                </c:pt>
                <c:pt idx="82">
                  <c:v>7.7012115132340462</c:v>
                </c:pt>
                <c:pt idx="83">
                  <c:v>7.6613504248025039</c:v>
                </c:pt>
                <c:pt idx="84">
                  <c:v>7.8937381404174571</c:v>
                </c:pt>
                <c:pt idx="85">
                  <c:v>8.0803700491471524</c:v>
                </c:pt>
                <c:pt idx="86">
                  <c:v>8.0931263858093132</c:v>
                </c:pt>
                <c:pt idx="87">
                  <c:v>7.5863530408984952</c:v>
                </c:pt>
                <c:pt idx="88">
                  <c:v>7.8511235955056176</c:v>
                </c:pt>
                <c:pt idx="89">
                  <c:v>8.3297429268993248</c:v>
                </c:pt>
                <c:pt idx="90">
                  <c:v>8.7716773404331878</c:v>
                </c:pt>
                <c:pt idx="91">
                  <c:v>9.1359724612736652</c:v>
                </c:pt>
                <c:pt idx="92">
                  <c:v>8.1118783566994495</c:v>
                </c:pt>
                <c:pt idx="93">
                  <c:v>8.7572573956317399</c:v>
                </c:pt>
                <c:pt idx="94">
                  <c:v>9.2533756949960289</c:v>
                </c:pt>
                <c:pt idx="95">
                  <c:v>7.7420619364954923</c:v>
                </c:pt>
                <c:pt idx="96">
                  <c:v>7.1592796014816704</c:v>
                </c:pt>
                <c:pt idx="97">
                  <c:v>7.0138931391150008</c:v>
                </c:pt>
                <c:pt idx="98">
                  <c:v>6.6373016351897665</c:v>
                </c:pt>
                <c:pt idx="99">
                  <c:v>3.7139150178397666</c:v>
                </c:pt>
                <c:pt idx="100">
                  <c:v>3.9551746868820041</c:v>
                </c:pt>
                <c:pt idx="101">
                  <c:v>3.5324221431691942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CA4-4636-B570-C75E9EE5D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4074280"/>
        <c:axId val="654077520"/>
      </c:scatterChart>
      <c:valAx>
        <c:axId val="654074280"/>
        <c:scaling>
          <c:orientation val="minMax"/>
          <c:max val="2030"/>
          <c:min val="192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077520"/>
        <c:crosses val="autoZero"/>
        <c:crossBetween val="midCat"/>
      </c:valAx>
      <c:valAx>
        <c:axId val="65407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074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PHTALLY!$T$3:$T$104</c:f>
              <c:numCache>
                <c:formatCode>General</c:formatCode>
                <c:ptCount val="102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  <c:pt idx="95">
                  <c:v>2016</c:v>
                </c:pt>
                <c:pt idx="96">
                  <c:v>2017</c:v>
                </c:pt>
                <c:pt idx="97">
                  <c:v>2018</c:v>
                </c:pt>
                <c:pt idx="98">
                  <c:v>2019</c:v>
                </c:pt>
                <c:pt idx="99">
                  <c:v>2020</c:v>
                </c:pt>
                <c:pt idx="100">
                  <c:v>2021</c:v>
                </c:pt>
                <c:pt idx="101">
                  <c:v>2022</c:v>
                </c:pt>
              </c:numCache>
            </c:numRef>
          </c:xVal>
          <c:yVal>
            <c:numRef>
              <c:f>PHTALLY!$U$3:$U$104</c:f>
              <c:numCache>
                <c:formatCode>General</c:formatCode>
                <c:ptCount val="102"/>
                <c:pt idx="0">
                  <c:v>0.81082180634662326</c:v>
                </c:pt>
                <c:pt idx="1">
                  <c:v>0.83723747980613894</c:v>
                </c:pt>
                <c:pt idx="2">
                  <c:v>0.91159772911597725</c:v>
                </c:pt>
                <c:pt idx="3">
                  <c:v>0.93988627132412672</c:v>
                </c:pt>
                <c:pt idx="4">
                  <c:v>1.0464169381107491</c:v>
                </c:pt>
                <c:pt idx="5">
                  <c:v>1.056320907617504</c:v>
                </c:pt>
                <c:pt idx="6">
                  <c:v>0.96480582524271841</c:v>
                </c:pt>
                <c:pt idx="7">
                  <c:v>0.97197400487408614</c:v>
                </c:pt>
                <c:pt idx="8">
                  <c:v>0.97599674532139946</c:v>
                </c:pt>
                <c:pt idx="9">
                  <c:v>1.0068881685575364</c:v>
                </c:pt>
                <c:pt idx="10">
                  <c:v>0.91788025889967639</c:v>
                </c:pt>
                <c:pt idx="11">
                  <c:v>0.89578264395782647</c:v>
                </c:pt>
                <c:pt idx="12">
                  <c:v>0.9094616639477977</c:v>
                </c:pt>
                <c:pt idx="13">
                  <c:v>0.91782502044153724</c:v>
                </c:pt>
                <c:pt idx="14">
                  <c:v>0.84649837133550487</c:v>
                </c:pt>
                <c:pt idx="15">
                  <c:v>0.89701130856219713</c:v>
                </c:pt>
                <c:pt idx="16">
                  <c:v>0.87207425343018563</c:v>
                </c:pt>
                <c:pt idx="17">
                  <c:v>0.87448896156991007</c:v>
                </c:pt>
                <c:pt idx="18">
                  <c:v>0.97725426482534528</c:v>
                </c:pt>
                <c:pt idx="19">
                  <c:v>0.93891585760517804</c:v>
                </c:pt>
                <c:pt idx="20">
                  <c:v>0.989951768488746</c:v>
                </c:pt>
                <c:pt idx="21">
                  <c:v>0.92034313725490191</c:v>
                </c:pt>
                <c:pt idx="22">
                  <c:v>0.86308562197092087</c:v>
                </c:pt>
                <c:pt idx="23">
                  <c:v>0.96054750402576494</c:v>
                </c:pt>
                <c:pt idx="24">
                  <c:v>0.98495934959349596</c:v>
                </c:pt>
                <c:pt idx="25">
                  <c:v>1.1714975845410629</c:v>
                </c:pt>
                <c:pt idx="26">
                  <c:v>1.088897827835881</c:v>
                </c:pt>
                <c:pt idx="27">
                  <c:v>1.1814874696847211</c:v>
                </c:pt>
                <c:pt idx="28">
                  <c:v>1.1512096774193548</c:v>
                </c:pt>
                <c:pt idx="29">
                  <c:v>1.0896607431340872</c:v>
                </c:pt>
                <c:pt idx="30">
                  <c:v>1.1723163841807909</c:v>
                </c:pt>
                <c:pt idx="31">
                  <c:v>1.1319612590799031</c:v>
                </c:pt>
                <c:pt idx="32">
                  <c:v>1.2314516129032258</c:v>
                </c:pt>
                <c:pt idx="33">
                  <c:v>1.2833468067906224</c:v>
                </c:pt>
                <c:pt idx="34">
                  <c:v>1.36709886547812</c:v>
                </c:pt>
                <c:pt idx="35">
                  <c:v>1.3979015334947538</c:v>
                </c:pt>
                <c:pt idx="36">
                  <c:v>1.4417004048582995</c:v>
                </c:pt>
                <c:pt idx="37">
                  <c:v>1.4959514170040487</c:v>
                </c:pt>
                <c:pt idx="38">
                  <c:v>1.451534733441034</c:v>
                </c:pt>
                <c:pt idx="39">
                  <c:v>1.5772653721682848</c:v>
                </c:pt>
                <c:pt idx="40">
                  <c:v>1.4241258741258742</c:v>
                </c:pt>
                <c:pt idx="41">
                  <c:v>1.4148673658235658</c:v>
                </c:pt>
                <c:pt idx="42">
                  <c:v>1.3119209388511426</c:v>
                </c:pt>
                <c:pt idx="43">
                  <c:v>1.3730012300123002</c:v>
                </c:pt>
                <c:pt idx="44">
                  <c:v>1.519716574245225</c:v>
                </c:pt>
                <c:pt idx="45">
                  <c:v>1.4427244582043344</c:v>
                </c:pt>
                <c:pt idx="46">
                  <c:v>1.4848765432098765</c:v>
                </c:pt>
                <c:pt idx="47">
                  <c:v>1.3670769230769231</c:v>
                </c:pt>
                <c:pt idx="48">
                  <c:v>1.4542651593011304</c:v>
                </c:pt>
                <c:pt idx="49">
                  <c:v>1.5033436213991769</c:v>
                </c:pt>
                <c:pt idx="50">
                  <c:v>1.3653250773993808</c:v>
                </c:pt>
                <c:pt idx="51">
                  <c:v>1.335126412049489</c:v>
                </c:pt>
                <c:pt idx="52">
                  <c:v>1.1219763252702006</c:v>
                </c:pt>
                <c:pt idx="53">
                  <c:v>1.2300771208226222</c:v>
                </c:pt>
                <c:pt idx="54">
                  <c:v>1.2225956566701137</c:v>
                </c:pt>
                <c:pt idx="55">
                  <c:v>1.1918514698298093</c:v>
                </c:pt>
                <c:pt idx="56">
                  <c:v>1.2256300523062291</c:v>
                </c:pt>
                <c:pt idx="57">
                  <c:v>1.1246431969552806</c:v>
                </c:pt>
                <c:pt idx="58">
                  <c:v>1.154835636017151</c:v>
                </c:pt>
                <c:pt idx="59">
                  <c:v>1.2676959619952495</c:v>
                </c:pt>
                <c:pt idx="60">
                  <c:v>1.3116929698708752</c:v>
                </c:pt>
                <c:pt idx="61">
                  <c:v>1.2377788324632177</c:v>
                </c:pt>
                <c:pt idx="62">
                  <c:v>1.2510668563300142</c:v>
                </c:pt>
                <c:pt idx="63">
                  <c:v>1.385273159144893</c:v>
                </c:pt>
                <c:pt idx="64">
                  <c:v>1.3554446029481693</c:v>
                </c:pt>
                <c:pt idx="65">
                  <c:v>1.315739419876367</c:v>
                </c:pt>
                <c:pt idx="66">
                  <c:v>1.317102137767221</c:v>
                </c:pt>
                <c:pt idx="67">
                  <c:v>1.1992857142857143</c:v>
                </c:pt>
                <c:pt idx="68">
                  <c:v>1.2803893637226971</c:v>
                </c:pt>
                <c:pt idx="69">
                  <c:v>1.3254156769596199</c:v>
                </c:pt>
                <c:pt idx="70">
                  <c:v>1.3614543726235742</c:v>
                </c:pt>
                <c:pt idx="71">
                  <c:v>1.2502374169040835</c:v>
                </c:pt>
                <c:pt idx="72">
                  <c:v>1.2324812692816218</c:v>
                </c:pt>
                <c:pt idx="73">
                  <c:v>1.1578124999999999</c:v>
                </c:pt>
                <c:pt idx="74">
                  <c:v>1.3247397124442242</c:v>
                </c:pt>
                <c:pt idx="75">
                  <c:v>1.2726069695632996</c:v>
                </c:pt>
                <c:pt idx="76">
                  <c:v>1.2367608120035305</c:v>
                </c:pt>
                <c:pt idx="77">
                  <c:v>1.1903782894736843</c:v>
                </c:pt>
                <c:pt idx="78">
                  <c:v>1.2096375617792421</c:v>
                </c:pt>
                <c:pt idx="79">
                  <c:v>1.2056401811445039</c:v>
                </c:pt>
                <c:pt idx="80">
                  <c:v>1.1930835734870318</c:v>
                </c:pt>
                <c:pt idx="81">
                  <c:v>1.1762159934047816</c:v>
                </c:pt>
                <c:pt idx="82">
                  <c:v>1.1788065843621398</c:v>
                </c:pt>
                <c:pt idx="83">
                  <c:v>1.1703047775947282</c:v>
                </c:pt>
                <c:pt idx="84">
                  <c:v>1.1740024681201151</c:v>
                </c:pt>
                <c:pt idx="85">
                  <c:v>1.1749691230959243</c:v>
                </c:pt>
                <c:pt idx="86">
                  <c:v>1.1993006993006994</c:v>
                </c:pt>
                <c:pt idx="87">
                  <c:v>1.1989291598023064</c:v>
                </c:pt>
                <c:pt idx="88">
                  <c:v>1.1483539094650206</c:v>
                </c:pt>
                <c:pt idx="89">
                  <c:v>1.1621399176954732</c:v>
                </c:pt>
                <c:pt idx="90">
                  <c:v>1.1099217785096747</c:v>
                </c:pt>
                <c:pt idx="91">
                  <c:v>1.1592592592592592</c:v>
                </c:pt>
                <c:pt idx="92">
                  <c:v>1.146441793500617</c:v>
                </c:pt>
                <c:pt idx="93">
                  <c:v>1.1666666666666667</c:v>
                </c:pt>
                <c:pt idx="94">
                  <c:v>1.1939069575957184</c:v>
                </c:pt>
                <c:pt idx="95">
                  <c:v>1.1488879736408566</c:v>
                </c:pt>
                <c:pt idx="96">
                  <c:v>1.162962962962963</c:v>
                </c:pt>
                <c:pt idx="97">
                  <c:v>1.185726038667215</c:v>
                </c:pt>
                <c:pt idx="98">
                  <c:v>1.2079044874433924</c:v>
                </c:pt>
                <c:pt idx="99">
                  <c:v>0.6770601336302895</c:v>
                </c:pt>
                <c:pt idx="100">
                  <c:v>1.2527789213668177</c:v>
                </c:pt>
                <c:pt idx="101">
                  <c:v>0.6020576131687243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9C9-4656-913D-FCCD94DC33D1}"/>
            </c:ext>
          </c:extLst>
        </c:ser>
        <c:ser>
          <c:idx val="1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PHTALLY!$T$3:$T$104</c:f>
              <c:numCache>
                <c:formatCode>General</c:formatCode>
                <c:ptCount val="102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  <c:pt idx="95">
                  <c:v>2016</c:v>
                </c:pt>
                <c:pt idx="96">
                  <c:v>2017</c:v>
                </c:pt>
                <c:pt idx="97">
                  <c:v>2018</c:v>
                </c:pt>
                <c:pt idx="98">
                  <c:v>2019</c:v>
                </c:pt>
                <c:pt idx="99">
                  <c:v>2020</c:v>
                </c:pt>
                <c:pt idx="100">
                  <c:v>2021</c:v>
                </c:pt>
                <c:pt idx="101">
                  <c:v>2022</c:v>
                </c:pt>
              </c:numCache>
            </c:numRef>
          </c:xVal>
          <c:yVal>
            <c:numRef>
              <c:f>PHTALLY!$V$3:$V$104</c:f>
              <c:numCache>
                <c:formatCode>General</c:formatCode>
                <c:ptCount val="102"/>
                <c:pt idx="0">
                  <c:v>0.52766476810414975</c:v>
                </c:pt>
                <c:pt idx="1">
                  <c:v>0.57512116316639739</c:v>
                </c:pt>
                <c:pt idx="2">
                  <c:v>0.58353609083536095</c:v>
                </c:pt>
                <c:pt idx="3">
                  <c:v>0.58001624695369614</c:v>
                </c:pt>
                <c:pt idx="4">
                  <c:v>0.59120521172638441</c:v>
                </c:pt>
                <c:pt idx="5">
                  <c:v>0.59440842787682335</c:v>
                </c:pt>
                <c:pt idx="6">
                  <c:v>0.57402912621359226</c:v>
                </c:pt>
                <c:pt idx="7">
                  <c:v>0.58164094232331442</c:v>
                </c:pt>
                <c:pt idx="8">
                  <c:v>0.56468673718470297</c:v>
                </c:pt>
                <c:pt idx="9">
                  <c:v>0.58711507293354948</c:v>
                </c:pt>
                <c:pt idx="10">
                  <c:v>0.59466019417475724</c:v>
                </c:pt>
                <c:pt idx="11">
                  <c:v>0.62935928629359283</c:v>
                </c:pt>
                <c:pt idx="12">
                  <c:v>0.60848287112561172</c:v>
                </c:pt>
                <c:pt idx="13">
                  <c:v>0.62632869991823381</c:v>
                </c:pt>
                <c:pt idx="14">
                  <c:v>0.62174267100977199</c:v>
                </c:pt>
                <c:pt idx="15">
                  <c:v>0.61147011308562194</c:v>
                </c:pt>
                <c:pt idx="16">
                  <c:v>0.59079903147699753</c:v>
                </c:pt>
                <c:pt idx="17">
                  <c:v>0.58953393295175793</c:v>
                </c:pt>
                <c:pt idx="18">
                  <c:v>0.62185215272136474</c:v>
                </c:pt>
                <c:pt idx="19">
                  <c:v>0.62095469255663427</c:v>
                </c:pt>
                <c:pt idx="20">
                  <c:v>0.6386655948553055</c:v>
                </c:pt>
                <c:pt idx="21">
                  <c:v>0.59477124183006536</c:v>
                </c:pt>
                <c:pt idx="22">
                  <c:v>0.61066235864297258</c:v>
                </c:pt>
                <c:pt idx="23">
                  <c:v>0.62842190016103061</c:v>
                </c:pt>
                <c:pt idx="24">
                  <c:v>0.6</c:v>
                </c:pt>
                <c:pt idx="25">
                  <c:v>0.7407407407407407</c:v>
                </c:pt>
                <c:pt idx="26">
                  <c:v>0.71319388576025744</c:v>
                </c:pt>
                <c:pt idx="27">
                  <c:v>0.75586095392077612</c:v>
                </c:pt>
                <c:pt idx="28">
                  <c:v>0.71653225806451615</c:v>
                </c:pt>
                <c:pt idx="29">
                  <c:v>0.70880452342487887</c:v>
                </c:pt>
                <c:pt idx="30">
                  <c:v>0.76311541565778851</c:v>
                </c:pt>
                <c:pt idx="31">
                  <c:v>0.74132364810330909</c:v>
                </c:pt>
                <c:pt idx="32">
                  <c:v>0.79193548387096779</c:v>
                </c:pt>
                <c:pt idx="33">
                  <c:v>0.81810832659660471</c:v>
                </c:pt>
                <c:pt idx="34">
                  <c:v>0.84197730956239869</c:v>
                </c:pt>
                <c:pt idx="35">
                  <c:v>0.88579499596448752</c:v>
                </c:pt>
                <c:pt idx="36">
                  <c:v>0.87570850202429151</c:v>
                </c:pt>
                <c:pt idx="37">
                  <c:v>0.90202429149797569</c:v>
                </c:pt>
                <c:pt idx="38">
                  <c:v>0.869951534733441</c:v>
                </c:pt>
                <c:pt idx="39">
                  <c:v>0.90453074433656955</c:v>
                </c:pt>
                <c:pt idx="40">
                  <c:v>0.89405594405594402</c:v>
                </c:pt>
                <c:pt idx="41">
                  <c:v>0.9447871684145589</c:v>
                </c:pt>
                <c:pt idx="42">
                  <c:v>0.91815935762816558</c:v>
                </c:pt>
                <c:pt idx="43">
                  <c:v>0.94864698646986467</c:v>
                </c:pt>
                <c:pt idx="44">
                  <c:v>0.97874306839186687</c:v>
                </c:pt>
                <c:pt idx="45">
                  <c:v>0.95758513931888545</c:v>
                </c:pt>
                <c:pt idx="46">
                  <c:v>0.96419753086419757</c:v>
                </c:pt>
                <c:pt idx="47">
                  <c:v>0.88923076923076927</c:v>
                </c:pt>
                <c:pt idx="48">
                  <c:v>0.94501541623843777</c:v>
                </c:pt>
                <c:pt idx="49">
                  <c:v>0.94547325102880664</c:v>
                </c:pt>
                <c:pt idx="50">
                  <c:v>0.88441692466460264</c:v>
                </c:pt>
                <c:pt idx="51">
                  <c:v>0.86551909628832702</c:v>
                </c:pt>
                <c:pt idx="52">
                  <c:v>0.47967061245496656</c:v>
                </c:pt>
                <c:pt idx="53">
                  <c:v>0.5017994858611825</c:v>
                </c:pt>
                <c:pt idx="54">
                  <c:v>0.50672182006204758</c:v>
                </c:pt>
                <c:pt idx="55">
                  <c:v>0.52527075812274371</c:v>
                </c:pt>
                <c:pt idx="56">
                  <c:v>0.51545411317165957</c:v>
                </c:pt>
                <c:pt idx="57">
                  <c:v>0.45385347288296862</c:v>
                </c:pt>
                <c:pt idx="58">
                  <c:v>0.4842782277274893</c:v>
                </c:pt>
                <c:pt idx="59">
                  <c:v>0.50095011876484563</c:v>
                </c:pt>
                <c:pt idx="60">
                  <c:v>0.52187948350071733</c:v>
                </c:pt>
                <c:pt idx="61">
                  <c:v>0.49406739439962033</c:v>
                </c:pt>
                <c:pt idx="62">
                  <c:v>0.46728307254623042</c:v>
                </c:pt>
                <c:pt idx="63">
                  <c:v>0.49144893111638954</c:v>
                </c:pt>
                <c:pt idx="64">
                  <c:v>0.49667142177841178</c:v>
                </c:pt>
                <c:pt idx="65">
                  <c:v>0.51022349025202096</c:v>
                </c:pt>
                <c:pt idx="66">
                  <c:v>0.51710213776722092</c:v>
                </c:pt>
                <c:pt idx="67">
                  <c:v>0.49071428571428571</c:v>
                </c:pt>
                <c:pt idx="68">
                  <c:v>0.49691358024691357</c:v>
                </c:pt>
                <c:pt idx="69">
                  <c:v>0.51710213776722092</c:v>
                </c:pt>
                <c:pt idx="70">
                  <c:v>0.52970532319391639</c:v>
                </c:pt>
                <c:pt idx="71">
                  <c:v>0.5296771130104464</c:v>
                </c:pt>
                <c:pt idx="72">
                  <c:v>0.59739973556632875</c:v>
                </c:pt>
                <c:pt idx="73">
                  <c:v>0.60468750000000004</c:v>
                </c:pt>
                <c:pt idx="74">
                  <c:v>0.62543381259295983</c:v>
                </c:pt>
                <c:pt idx="75">
                  <c:v>0.6142479047198941</c:v>
                </c:pt>
                <c:pt idx="76">
                  <c:v>0.61341571050308918</c:v>
                </c:pt>
                <c:pt idx="77">
                  <c:v>0.61204769736842102</c:v>
                </c:pt>
                <c:pt idx="78">
                  <c:v>0.65918451400329492</c:v>
                </c:pt>
                <c:pt idx="79">
                  <c:v>0.65541375051461503</c:v>
                </c:pt>
                <c:pt idx="80">
                  <c:v>0.68093865788390284</c:v>
                </c:pt>
                <c:pt idx="81">
                  <c:v>0.69765045342126963</c:v>
                </c:pt>
                <c:pt idx="82">
                  <c:v>0.68930041152263377</c:v>
                </c:pt>
                <c:pt idx="83">
                  <c:v>0.70922570016474462</c:v>
                </c:pt>
                <c:pt idx="84">
                  <c:v>0.70259152612093789</c:v>
                </c:pt>
                <c:pt idx="85">
                  <c:v>0.74845615479621241</c:v>
                </c:pt>
                <c:pt idx="86">
                  <c:v>0.76655697243932541</c:v>
                </c:pt>
                <c:pt idx="87">
                  <c:v>0.76771004942339371</c:v>
                </c:pt>
                <c:pt idx="88">
                  <c:v>0.74794238683127567</c:v>
                </c:pt>
                <c:pt idx="89">
                  <c:v>0.71790123456790123</c:v>
                </c:pt>
                <c:pt idx="90">
                  <c:v>0.72087278715520786</c:v>
                </c:pt>
                <c:pt idx="91">
                  <c:v>0.70061728395061729</c:v>
                </c:pt>
                <c:pt idx="92">
                  <c:v>0.67832167832167833</c:v>
                </c:pt>
                <c:pt idx="93">
                  <c:v>0.67448559670781894</c:v>
                </c:pt>
                <c:pt idx="94">
                  <c:v>0.7171675586661177</c:v>
                </c:pt>
                <c:pt idx="95">
                  <c:v>0.71869851729818779</c:v>
                </c:pt>
                <c:pt idx="96">
                  <c:v>0.74814814814814812</c:v>
                </c:pt>
                <c:pt idx="97">
                  <c:v>0.76244343891402711</c:v>
                </c:pt>
                <c:pt idx="98">
                  <c:v>0.76615891313297657</c:v>
                </c:pt>
                <c:pt idx="99">
                  <c:v>3.8975501113585748E-3</c:v>
                </c:pt>
                <c:pt idx="100">
                  <c:v>0.81597365170852199</c:v>
                </c:pt>
                <c:pt idx="101">
                  <c:v>3.7037037037037038E-3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9C9-4656-913D-FCCD94DC3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6400192"/>
        <c:axId val="506398752"/>
      </c:scatterChart>
      <c:valAx>
        <c:axId val="506400192"/>
        <c:scaling>
          <c:orientation val="minMax"/>
          <c:max val="2030"/>
          <c:min val="192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398752"/>
        <c:crosses val="autoZero"/>
        <c:crossBetween val="midCat"/>
      </c:valAx>
      <c:valAx>
        <c:axId val="50639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4001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3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ONESIT!$U$613:$U$623</c:f>
              <c:numCache>
                <c:formatCode>General</c:formatCode>
                <c:ptCount val="11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</c:numCache>
            </c:numRef>
          </c:xVal>
          <c:yVal>
            <c:numRef>
              <c:f>ONESIT!$Y$613:$Y$623</c:f>
              <c:numCache>
                <c:formatCode>General</c:formatCode>
                <c:ptCount val="11"/>
                <c:pt idx="0">
                  <c:v>5.8235474710261723</c:v>
                </c:pt>
                <c:pt idx="1">
                  <c:v>4.727914651930309</c:v>
                </c:pt>
                <c:pt idx="2">
                  <c:v>7.268401258730524</c:v>
                </c:pt>
                <c:pt idx="3">
                  <c:v>10.17537800291657</c:v>
                </c:pt>
                <c:pt idx="4">
                  <c:v>12.232327883951186</c:v>
                </c:pt>
                <c:pt idx="5">
                  <c:v>15.028014429349911</c:v>
                </c:pt>
                <c:pt idx="6">
                  <c:v>16.660910277074219</c:v>
                </c:pt>
                <c:pt idx="7">
                  <c:v>12.059636196177758</c:v>
                </c:pt>
                <c:pt idx="8">
                  <c:v>7.7058868677565435</c:v>
                </c:pt>
                <c:pt idx="9">
                  <c:v>4.4343387827154812</c:v>
                </c:pt>
                <c:pt idx="10">
                  <c:v>4.0755238314529123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6CC-4A9A-BD66-271895033E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3367216"/>
        <c:axId val="453365416"/>
      </c:scatterChart>
      <c:valAx>
        <c:axId val="453367216"/>
        <c:scaling>
          <c:orientation val="minMax"/>
          <c:max val="5"/>
          <c:min val="-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365416"/>
        <c:crosses val="autoZero"/>
        <c:crossBetween val="midCat"/>
        <c:majorUnit val="1"/>
      </c:valAx>
      <c:valAx>
        <c:axId val="453365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367216"/>
        <c:crossesAt val="-6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alltally19201921!$E$3:$E$11</c:f>
              <c:numCache>
                <c:formatCode>General</c:formatCode>
                <c:ptCount val="9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</c:numCache>
            </c:numRef>
          </c:xVal>
          <c:yVal>
            <c:numRef>
              <c:f>alltally19201921!$F$3:$F$11</c:f>
              <c:numCache>
                <c:formatCode>General</c:formatCode>
                <c:ptCount val="9"/>
                <c:pt idx="0">
                  <c:v>10.907163645465516</c:v>
                </c:pt>
                <c:pt idx="1">
                  <c:v>5.9590425272437617</c:v>
                </c:pt>
                <c:pt idx="2">
                  <c:v>8.8590120490869264</c:v>
                </c:pt>
                <c:pt idx="3">
                  <c:v>12.973313059035481</c:v>
                </c:pt>
                <c:pt idx="4">
                  <c:v>27.261064383959734</c:v>
                </c:pt>
                <c:pt idx="5">
                  <c:v>11.021800707321164</c:v>
                </c:pt>
                <c:pt idx="6">
                  <c:v>7.7356563998500691</c:v>
                </c:pt>
                <c:pt idx="7">
                  <c:v>5.3100996106217417</c:v>
                </c:pt>
                <c:pt idx="8">
                  <c:v>9.9728476174156047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26-4896-8AA6-60772E12B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0889224"/>
        <c:axId val="830892824"/>
      </c:scatterChart>
      <c:valAx>
        <c:axId val="830889224"/>
        <c:scaling>
          <c:orientation val="minMax"/>
          <c:max val="4"/>
          <c:min val="-4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892824"/>
        <c:crosses val="autoZero"/>
        <c:crossBetween val="midCat"/>
      </c:valAx>
      <c:valAx>
        <c:axId val="830892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889224"/>
        <c:crossesAt val="-4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08658868307639E-2"/>
          <c:y val="2.6919275736781316E-2"/>
          <c:w val="0.94187333654920491"/>
          <c:h val="0.9189280512083252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ONESIT!$P$1:$P$103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ONESIT!$Q$1:$Q$103</c:f>
              <c:numCache>
                <c:formatCode>General</c:formatCode>
                <c:ptCount val="103"/>
                <c:pt idx="0">
                  <c:v>5.1282050000000003</c:v>
                </c:pt>
                <c:pt idx="1">
                  <c:v>2</c:v>
                </c:pt>
                <c:pt idx="2">
                  <c:v>11.864409999999999</c:v>
                </c:pt>
                <c:pt idx="3">
                  <c:v>7.4074070000000001</c:v>
                </c:pt>
                <c:pt idx="4">
                  <c:v>10.52632</c:v>
                </c:pt>
                <c:pt idx="5">
                  <c:v>2.7397260000000001</c:v>
                </c:pt>
                <c:pt idx="6">
                  <c:v>4.705883</c:v>
                </c:pt>
                <c:pt idx="7">
                  <c:v>8.2352939999999997</c:v>
                </c:pt>
                <c:pt idx="8">
                  <c:v>8.2191779999999994</c:v>
                </c:pt>
                <c:pt idx="9">
                  <c:v>4.9180330000000003</c:v>
                </c:pt>
                <c:pt idx="10">
                  <c:v>4.301075</c:v>
                </c:pt>
                <c:pt idx="11">
                  <c:v>14.63415</c:v>
                </c:pt>
                <c:pt idx="12">
                  <c:v>10.447760000000001</c:v>
                </c:pt>
                <c:pt idx="13">
                  <c:v>10.606059999999999</c:v>
                </c:pt>
                <c:pt idx="14">
                  <c:v>4.8780489999999999</c:v>
                </c:pt>
                <c:pt idx="15">
                  <c:v>1.2195119999999999</c:v>
                </c:pt>
                <c:pt idx="16">
                  <c:v>5.6338030000000003</c:v>
                </c:pt>
                <c:pt idx="17">
                  <c:v>4.444445</c:v>
                </c:pt>
                <c:pt idx="18">
                  <c:v>6.493506</c:v>
                </c:pt>
                <c:pt idx="19">
                  <c:v>3.5714290000000002</c:v>
                </c:pt>
                <c:pt idx="20">
                  <c:v>6.4220189999999997</c:v>
                </c:pt>
                <c:pt idx="21">
                  <c:v>6.3157899999999998</c:v>
                </c:pt>
                <c:pt idx="22">
                  <c:v>6.6666670000000003</c:v>
                </c:pt>
                <c:pt idx="23">
                  <c:v>2.1978019999999998</c:v>
                </c:pt>
                <c:pt idx="24">
                  <c:v>3.3333330000000001</c:v>
                </c:pt>
                <c:pt idx="25">
                  <c:v>4.4943819999999999</c:v>
                </c:pt>
                <c:pt idx="26">
                  <c:v>9.0909089999999999</c:v>
                </c:pt>
                <c:pt idx="27">
                  <c:v>9.523809</c:v>
                </c:pt>
                <c:pt idx="28">
                  <c:v>6.5476190000000001</c:v>
                </c:pt>
                <c:pt idx="29">
                  <c:v>7.9365079999999999</c:v>
                </c:pt>
                <c:pt idx="30">
                  <c:v>8.8888890000000007</c:v>
                </c:pt>
                <c:pt idx="31">
                  <c:v>5.9322030000000003</c:v>
                </c:pt>
                <c:pt idx="32">
                  <c:v>6.9364160000000004</c:v>
                </c:pt>
                <c:pt idx="33">
                  <c:v>5.9880240000000002</c:v>
                </c:pt>
                <c:pt idx="34">
                  <c:v>8.9820360000000008</c:v>
                </c:pt>
                <c:pt idx="35">
                  <c:v>10</c:v>
                </c:pt>
                <c:pt idx="36">
                  <c:v>9.3220340000000004</c:v>
                </c:pt>
                <c:pt idx="37">
                  <c:v>8.4070800000000006</c:v>
                </c:pt>
                <c:pt idx="38">
                  <c:v>5.3398060000000003</c:v>
                </c:pt>
                <c:pt idx="39">
                  <c:v>9.1428580000000004</c:v>
                </c:pt>
                <c:pt idx="40">
                  <c:v>6.1320750000000004</c:v>
                </c:pt>
                <c:pt idx="41">
                  <c:v>7.905138</c:v>
                </c:pt>
                <c:pt idx="42">
                  <c:v>8.6956520000000008</c:v>
                </c:pt>
                <c:pt idx="43">
                  <c:v>9.7421209999999991</c:v>
                </c:pt>
                <c:pt idx="44">
                  <c:v>8.1743869999999994</c:v>
                </c:pt>
                <c:pt idx="45">
                  <c:v>9.6446699999999996</c:v>
                </c:pt>
                <c:pt idx="46">
                  <c:v>9.1566270000000003</c:v>
                </c:pt>
                <c:pt idx="47">
                  <c:v>7.6732670000000001</c:v>
                </c:pt>
                <c:pt idx="48">
                  <c:v>5.9701490000000002</c:v>
                </c:pt>
                <c:pt idx="49">
                  <c:v>10.82677</c:v>
                </c:pt>
                <c:pt idx="50">
                  <c:v>6.9158879999999998</c:v>
                </c:pt>
                <c:pt idx="51">
                  <c:v>8.8036119999999993</c:v>
                </c:pt>
                <c:pt idx="52">
                  <c:v>6.4267349999999999</c:v>
                </c:pt>
                <c:pt idx="53">
                  <c:v>4.25</c:v>
                </c:pt>
                <c:pt idx="54">
                  <c:v>8.9775559999999999</c:v>
                </c:pt>
                <c:pt idx="55">
                  <c:v>6.2350120000000002</c:v>
                </c:pt>
                <c:pt idx="56">
                  <c:v>11.428570000000001</c:v>
                </c:pt>
                <c:pt idx="57">
                  <c:v>5.080832</c:v>
                </c:pt>
                <c:pt idx="58">
                  <c:v>5.3398060000000003</c:v>
                </c:pt>
                <c:pt idx="59">
                  <c:v>7.5593950000000003</c:v>
                </c:pt>
                <c:pt idx="60">
                  <c:v>8.1632650000000009</c:v>
                </c:pt>
                <c:pt idx="61">
                  <c:v>8.1081090000000007</c:v>
                </c:pt>
                <c:pt idx="62">
                  <c:v>8.9108920000000005</c:v>
                </c:pt>
                <c:pt idx="63">
                  <c:v>8.4507049999999992</c:v>
                </c:pt>
                <c:pt idx="64">
                  <c:v>7.8947370000000001</c:v>
                </c:pt>
                <c:pt idx="65">
                  <c:v>8.2987559999999991</c:v>
                </c:pt>
                <c:pt idx="66">
                  <c:v>5.0632910000000004</c:v>
                </c:pt>
                <c:pt idx="67">
                  <c:v>6.6549909999999999</c:v>
                </c:pt>
                <c:pt idx="68">
                  <c:v>5.6074770000000003</c:v>
                </c:pt>
                <c:pt idx="69">
                  <c:v>7.7199280000000003</c:v>
                </c:pt>
                <c:pt idx="70">
                  <c:v>6.1611380000000002</c:v>
                </c:pt>
                <c:pt idx="71">
                  <c:v>8.0959520000000005</c:v>
                </c:pt>
                <c:pt idx="72">
                  <c:v>5.4347830000000004</c:v>
                </c:pt>
                <c:pt idx="73">
                  <c:v>5.1882000000000001</c:v>
                </c:pt>
                <c:pt idx="74">
                  <c:v>7.9343370000000002</c:v>
                </c:pt>
                <c:pt idx="75">
                  <c:v>7.5575029999999996</c:v>
                </c:pt>
                <c:pt idx="76">
                  <c:v>7.4973599999999996</c:v>
                </c:pt>
                <c:pt idx="77">
                  <c:v>7.0576540000000003</c:v>
                </c:pt>
                <c:pt idx="78">
                  <c:v>8.1690140000000007</c:v>
                </c:pt>
                <c:pt idx="79">
                  <c:v>8.4452970000000001</c:v>
                </c:pt>
                <c:pt idx="80">
                  <c:v>9.3661309999999993</c:v>
                </c:pt>
                <c:pt idx="81">
                  <c:v>9.2709270000000004</c:v>
                </c:pt>
                <c:pt idx="82">
                  <c:v>8.2862519999999993</c:v>
                </c:pt>
                <c:pt idx="83">
                  <c:v>8.9962119999999999</c:v>
                </c:pt>
                <c:pt idx="84">
                  <c:v>8.5299449999999997</c:v>
                </c:pt>
                <c:pt idx="85">
                  <c:v>9.8286739999999995</c:v>
                </c:pt>
                <c:pt idx="86">
                  <c:v>9.375</c:v>
                </c:pt>
                <c:pt idx="87">
                  <c:v>10.24</c:v>
                </c:pt>
                <c:pt idx="88">
                  <c:v>10.45173</c:v>
                </c:pt>
                <c:pt idx="89">
                  <c:v>9.9249369999999999</c:v>
                </c:pt>
                <c:pt idx="90">
                  <c:v>11.46086</c:v>
                </c:pt>
                <c:pt idx="91">
                  <c:v>8.9879149999999992</c:v>
                </c:pt>
                <c:pt idx="92">
                  <c:v>10.40503</c:v>
                </c:pt>
                <c:pt idx="93">
                  <c:v>10.246230000000001</c:v>
                </c:pt>
                <c:pt idx="94">
                  <c:v>10.997070000000001</c:v>
                </c:pt>
                <c:pt idx="95">
                  <c:v>13.443709999999999</c:v>
                </c:pt>
                <c:pt idx="96">
                  <c:v>14.082280000000001</c:v>
                </c:pt>
                <c:pt idx="97">
                  <c:v>14.41516</c:v>
                </c:pt>
                <c:pt idx="98">
                  <c:v>16.810680000000001</c:v>
                </c:pt>
                <c:pt idx="99">
                  <c:v>15.65657</c:v>
                </c:pt>
                <c:pt idx="100">
                  <c:v>21.91235</c:v>
                </c:pt>
                <c:pt idx="101">
                  <c:v>17.81915</c:v>
                </c:pt>
                <c:pt idx="102">
                  <c:v>18.253969999999999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A97-4233-A830-5875DD75782F}"/>
            </c:ext>
          </c:extLst>
        </c:ser>
        <c:ser>
          <c:idx val="1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ONESIT!$P$1:$P$103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ONESIT!$R$1:$R$103</c:f>
              <c:numCache>
                <c:formatCode>General</c:formatCode>
                <c:ptCount val="103"/>
                <c:pt idx="0">
                  <c:v>5.1282050000000003</c:v>
                </c:pt>
                <c:pt idx="1">
                  <c:v>16</c:v>
                </c:pt>
                <c:pt idx="2">
                  <c:v>10.16949</c:v>
                </c:pt>
                <c:pt idx="3">
                  <c:v>12.962960000000001</c:v>
                </c:pt>
                <c:pt idx="4">
                  <c:v>2.6315789999999999</c:v>
                </c:pt>
                <c:pt idx="5">
                  <c:v>6.8493149999999998</c:v>
                </c:pt>
                <c:pt idx="6">
                  <c:v>9.4117650000000008</c:v>
                </c:pt>
                <c:pt idx="7">
                  <c:v>14.117649999999999</c:v>
                </c:pt>
                <c:pt idx="8">
                  <c:v>12.32877</c:v>
                </c:pt>
                <c:pt idx="9">
                  <c:v>18.032789999999999</c:v>
                </c:pt>
                <c:pt idx="10">
                  <c:v>12.903230000000001</c:v>
                </c:pt>
                <c:pt idx="11">
                  <c:v>9.7560979999999997</c:v>
                </c:pt>
                <c:pt idx="12">
                  <c:v>14.925369999999999</c:v>
                </c:pt>
                <c:pt idx="13">
                  <c:v>6.0606059999999999</c:v>
                </c:pt>
                <c:pt idx="14">
                  <c:v>13.414630000000001</c:v>
                </c:pt>
                <c:pt idx="15">
                  <c:v>8.5365859999999998</c:v>
                </c:pt>
                <c:pt idx="16">
                  <c:v>7.0422529999999997</c:v>
                </c:pt>
                <c:pt idx="17">
                  <c:v>12.22222</c:v>
                </c:pt>
                <c:pt idx="18">
                  <c:v>10.389609999999999</c:v>
                </c:pt>
                <c:pt idx="19">
                  <c:v>5.9523809999999999</c:v>
                </c:pt>
                <c:pt idx="20">
                  <c:v>14.678900000000001</c:v>
                </c:pt>
                <c:pt idx="21">
                  <c:v>13.68421</c:v>
                </c:pt>
                <c:pt idx="22">
                  <c:v>13.33333</c:v>
                </c:pt>
                <c:pt idx="23">
                  <c:v>13.186809999999999</c:v>
                </c:pt>
                <c:pt idx="24">
                  <c:v>12.22222</c:v>
                </c:pt>
                <c:pt idx="25">
                  <c:v>13.48315</c:v>
                </c:pt>
                <c:pt idx="26">
                  <c:v>15.15152</c:v>
                </c:pt>
                <c:pt idx="27">
                  <c:v>12.92517</c:v>
                </c:pt>
                <c:pt idx="28">
                  <c:v>10.11905</c:v>
                </c:pt>
                <c:pt idx="29">
                  <c:v>14.28571</c:v>
                </c:pt>
                <c:pt idx="30">
                  <c:v>11.11111</c:v>
                </c:pt>
                <c:pt idx="31">
                  <c:v>12.71186</c:v>
                </c:pt>
                <c:pt idx="32">
                  <c:v>8.0924849999999999</c:v>
                </c:pt>
                <c:pt idx="33">
                  <c:v>8.9820360000000008</c:v>
                </c:pt>
                <c:pt idx="34">
                  <c:v>17.365269999999999</c:v>
                </c:pt>
                <c:pt idx="35">
                  <c:v>11.66667</c:v>
                </c:pt>
                <c:pt idx="36">
                  <c:v>13.98305</c:v>
                </c:pt>
                <c:pt idx="37">
                  <c:v>11.06195</c:v>
                </c:pt>
                <c:pt idx="38">
                  <c:v>8.7378640000000001</c:v>
                </c:pt>
                <c:pt idx="39">
                  <c:v>14.857139999999999</c:v>
                </c:pt>
                <c:pt idx="40">
                  <c:v>15.094340000000001</c:v>
                </c:pt>
                <c:pt idx="41">
                  <c:v>10.276680000000001</c:v>
                </c:pt>
                <c:pt idx="42">
                  <c:v>14.673909999999999</c:v>
                </c:pt>
                <c:pt idx="43">
                  <c:v>13.18052</c:v>
                </c:pt>
                <c:pt idx="44">
                  <c:v>13.07902</c:v>
                </c:pt>
                <c:pt idx="45">
                  <c:v>15.482229999999999</c:v>
                </c:pt>
                <c:pt idx="46">
                  <c:v>14.45783</c:v>
                </c:pt>
                <c:pt idx="47">
                  <c:v>14.356439999999999</c:v>
                </c:pt>
                <c:pt idx="48">
                  <c:v>11.44279</c:v>
                </c:pt>
                <c:pt idx="49">
                  <c:v>14.96063</c:v>
                </c:pt>
                <c:pt idx="50">
                  <c:v>15.3271</c:v>
                </c:pt>
                <c:pt idx="51">
                  <c:v>16.70429</c:v>
                </c:pt>
                <c:pt idx="52">
                  <c:v>15.1671</c:v>
                </c:pt>
                <c:pt idx="53">
                  <c:v>14.5</c:v>
                </c:pt>
                <c:pt idx="54">
                  <c:v>13.21696</c:v>
                </c:pt>
                <c:pt idx="55">
                  <c:v>9.8321339999999999</c:v>
                </c:pt>
                <c:pt idx="56">
                  <c:v>13.24675</c:v>
                </c:pt>
                <c:pt idx="57">
                  <c:v>15.47344</c:v>
                </c:pt>
                <c:pt idx="58">
                  <c:v>14.56311</c:v>
                </c:pt>
                <c:pt idx="59">
                  <c:v>13.390930000000001</c:v>
                </c:pt>
                <c:pt idx="60">
                  <c:v>12.857139999999999</c:v>
                </c:pt>
                <c:pt idx="61">
                  <c:v>12.16216</c:v>
                </c:pt>
                <c:pt idx="62">
                  <c:v>14.257429999999999</c:v>
                </c:pt>
                <c:pt idx="63">
                  <c:v>15.090540000000001</c:v>
                </c:pt>
                <c:pt idx="64">
                  <c:v>21.770330000000001</c:v>
                </c:pt>
                <c:pt idx="65">
                  <c:v>19.709540000000001</c:v>
                </c:pt>
                <c:pt idx="66">
                  <c:v>20.976489999999998</c:v>
                </c:pt>
                <c:pt idx="67">
                  <c:v>19.26445</c:v>
                </c:pt>
                <c:pt idx="68">
                  <c:v>18.130839999999999</c:v>
                </c:pt>
                <c:pt idx="69">
                  <c:v>20.10772</c:v>
                </c:pt>
                <c:pt idx="70">
                  <c:v>24.960509999999999</c:v>
                </c:pt>
                <c:pt idx="71">
                  <c:v>18.890550000000001</c:v>
                </c:pt>
                <c:pt idx="72">
                  <c:v>20.048310000000001</c:v>
                </c:pt>
                <c:pt idx="73">
                  <c:v>20.142420000000001</c:v>
                </c:pt>
                <c:pt idx="74">
                  <c:v>18.057459999999999</c:v>
                </c:pt>
                <c:pt idx="75">
                  <c:v>19.496169999999999</c:v>
                </c:pt>
                <c:pt idx="76">
                  <c:v>20.063359999999999</c:v>
                </c:pt>
                <c:pt idx="77">
                  <c:v>21.868790000000001</c:v>
                </c:pt>
                <c:pt idx="78">
                  <c:v>20.18779</c:v>
                </c:pt>
                <c:pt idx="79">
                  <c:v>25.623799999999999</c:v>
                </c:pt>
                <c:pt idx="80">
                  <c:v>21.097449999999998</c:v>
                </c:pt>
                <c:pt idx="81">
                  <c:v>28.352830000000001</c:v>
                </c:pt>
                <c:pt idx="82">
                  <c:v>27.118639999999999</c:v>
                </c:pt>
                <c:pt idx="83">
                  <c:v>24.147729999999999</c:v>
                </c:pt>
                <c:pt idx="84">
                  <c:v>24.228680000000001</c:v>
                </c:pt>
                <c:pt idx="85">
                  <c:v>27.051400000000001</c:v>
                </c:pt>
                <c:pt idx="86">
                  <c:v>27.87162</c:v>
                </c:pt>
                <c:pt idx="87">
                  <c:v>32.64</c:v>
                </c:pt>
                <c:pt idx="88">
                  <c:v>26.66076</c:v>
                </c:pt>
                <c:pt idx="89">
                  <c:v>29.357800000000001</c:v>
                </c:pt>
                <c:pt idx="90">
                  <c:v>27.925750000000001</c:v>
                </c:pt>
                <c:pt idx="91">
                  <c:v>29.607250000000001</c:v>
                </c:pt>
                <c:pt idx="92">
                  <c:v>28.840779999999999</c:v>
                </c:pt>
                <c:pt idx="93">
                  <c:v>29.785540000000001</c:v>
                </c:pt>
                <c:pt idx="94">
                  <c:v>30.865100000000002</c:v>
                </c:pt>
                <c:pt idx="95">
                  <c:v>30.397349999999999</c:v>
                </c:pt>
                <c:pt idx="96">
                  <c:v>28.481010000000001</c:v>
                </c:pt>
                <c:pt idx="97">
                  <c:v>30.065899999999999</c:v>
                </c:pt>
                <c:pt idx="98">
                  <c:v>24.744700000000002</c:v>
                </c:pt>
                <c:pt idx="99">
                  <c:v>25.673400000000001</c:v>
                </c:pt>
                <c:pt idx="100">
                  <c:v>21.91235</c:v>
                </c:pt>
                <c:pt idx="101">
                  <c:v>26.329789999999999</c:v>
                </c:pt>
                <c:pt idx="102">
                  <c:v>22.063490000000002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A97-4233-A830-5875DD75782F}"/>
            </c:ext>
          </c:extLst>
        </c:ser>
        <c:ser>
          <c:idx val="2"/>
          <c:order val="2"/>
          <c:spPr>
            <a:ln w="190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xVal>
            <c:numRef>
              <c:f>ONESIT!$P$1:$P$103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ONESIT!$S$1:$S$103</c:f>
              <c:numCache>
                <c:formatCode>General</c:formatCode>
                <c:ptCount val="103"/>
                <c:pt idx="0">
                  <c:v>23.076920000000001</c:v>
                </c:pt>
                <c:pt idx="1">
                  <c:v>30</c:v>
                </c:pt>
                <c:pt idx="2">
                  <c:v>27.118639999999999</c:v>
                </c:pt>
                <c:pt idx="3">
                  <c:v>18.518519999999999</c:v>
                </c:pt>
                <c:pt idx="4">
                  <c:v>15.78947</c:v>
                </c:pt>
                <c:pt idx="5">
                  <c:v>19.178080000000001</c:v>
                </c:pt>
                <c:pt idx="6">
                  <c:v>15.294119999999999</c:v>
                </c:pt>
                <c:pt idx="7">
                  <c:v>18.823530000000002</c:v>
                </c:pt>
                <c:pt idx="8">
                  <c:v>16.438359999999999</c:v>
                </c:pt>
                <c:pt idx="9">
                  <c:v>24.590160000000001</c:v>
                </c:pt>
                <c:pt idx="10">
                  <c:v>20.430109999999999</c:v>
                </c:pt>
                <c:pt idx="11">
                  <c:v>21.951219999999999</c:v>
                </c:pt>
                <c:pt idx="12">
                  <c:v>14.925369999999999</c:v>
                </c:pt>
                <c:pt idx="13">
                  <c:v>21.212119999999999</c:v>
                </c:pt>
                <c:pt idx="14">
                  <c:v>17.073170000000001</c:v>
                </c:pt>
                <c:pt idx="15">
                  <c:v>19.5122</c:v>
                </c:pt>
                <c:pt idx="16">
                  <c:v>23.943660000000001</c:v>
                </c:pt>
                <c:pt idx="17">
                  <c:v>22.22222</c:v>
                </c:pt>
                <c:pt idx="18">
                  <c:v>14.28571</c:v>
                </c:pt>
                <c:pt idx="19">
                  <c:v>22.619050000000001</c:v>
                </c:pt>
                <c:pt idx="20">
                  <c:v>14.678900000000001</c:v>
                </c:pt>
                <c:pt idx="21">
                  <c:v>24.210529999999999</c:v>
                </c:pt>
                <c:pt idx="22">
                  <c:v>13.33333</c:v>
                </c:pt>
                <c:pt idx="23">
                  <c:v>17.582419999999999</c:v>
                </c:pt>
                <c:pt idx="24">
                  <c:v>27.77778</c:v>
                </c:pt>
                <c:pt idx="25">
                  <c:v>14.60674</c:v>
                </c:pt>
                <c:pt idx="26">
                  <c:v>21.212119999999999</c:v>
                </c:pt>
                <c:pt idx="27">
                  <c:v>17.006799999999998</c:v>
                </c:pt>
                <c:pt idx="28">
                  <c:v>16.071429999999999</c:v>
                </c:pt>
                <c:pt idx="29">
                  <c:v>15.87302</c:v>
                </c:pt>
                <c:pt idx="30">
                  <c:v>17.77778</c:v>
                </c:pt>
                <c:pt idx="31">
                  <c:v>24.576270000000001</c:v>
                </c:pt>
                <c:pt idx="32">
                  <c:v>18.497109999999999</c:v>
                </c:pt>
                <c:pt idx="33">
                  <c:v>19.16168</c:v>
                </c:pt>
                <c:pt idx="34">
                  <c:v>20.359279999999998</c:v>
                </c:pt>
                <c:pt idx="35">
                  <c:v>20.41667</c:v>
                </c:pt>
                <c:pt idx="36">
                  <c:v>18.22034</c:v>
                </c:pt>
                <c:pt idx="37">
                  <c:v>17.699120000000001</c:v>
                </c:pt>
                <c:pt idx="38">
                  <c:v>18.4466</c:v>
                </c:pt>
                <c:pt idx="39">
                  <c:v>13.71429</c:v>
                </c:pt>
                <c:pt idx="40">
                  <c:v>22.64151</c:v>
                </c:pt>
                <c:pt idx="41">
                  <c:v>19.36759</c:v>
                </c:pt>
                <c:pt idx="42">
                  <c:v>20.652170000000002</c:v>
                </c:pt>
                <c:pt idx="43">
                  <c:v>24.928370000000001</c:v>
                </c:pt>
                <c:pt idx="44">
                  <c:v>17.983650000000001</c:v>
                </c:pt>
                <c:pt idx="45">
                  <c:v>21.573599999999999</c:v>
                </c:pt>
                <c:pt idx="46">
                  <c:v>18.072289999999999</c:v>
                </c:pt>
                <c:pt idx="47">
                  <c:v>19.554449999999999</c:v>
                </c:pt>
                <c:pt idx="48">
                  <c:v>20.895520000000001</c:v>
                </c:pt>
                <c:pt idx="49">
                  <c:v>19.09449</c:v>
                </c:pt>
                <c:pt idx="50">
                  <c:v>23.551400000000001</c:v>
                </c:pt>
                <c:pt idx="51">
                  <c:v>19.41309</c:v>
                </c:pt>
                <c:pt idx="52">
                  <c:v>25.192799999999998</c:v>
                </c:pt>
                <c:pt idx="53">
                  <c:v>21.5</c:v>
                </c:pt>
                <c:pt idx="54">
                  <c:v>25.93516</c:v>
                </c:pt>
                <c:pt idx="55">
                  <c:v>28.297360000000001</c:v>
                </c:pt>
                <c:pt idx="56">
                  <c:v>20</c:v>
                </c:pt>
                <c:pt idx="57">
                  <c:v>22.6328</c:v>
                </c:pt>
                <c:pt idx="58">
                  <c:v>24.514559999999999</c:v>
                </c:pt>
                <c:pt idx="59">
                  <c:v>26.13391</c:v>
                </c:pt>
                <c:pt idx="60">
                  <c:v>20.408159999999999</c:v>
                </c:pt>
                <c:pt idx="61">
                  <c:v>28.37838</c:v>
                </c:pt>
                <c:pt idx="62">
                  <c:v>27.326730000000001</c:v>
                </c:pt>
                <c:pt idx="63">
                  <c:v>23.742450000000002</c:v>
                </c:pt>
                <c:pt idx="64">
                  <c:v>21.291869999999999</c:v>
                </c:pt>
                <c:pt idx="65">
                  <c:v>21.991700000000002</c:v>
                </c:pt>
                <c:pt idx="66">
                  <c:v>28.209759999999999</c:v>
                </c:pt>
                <c:pt idx="67">
                  <c:v>29.597200000000001</c:v>
                </c:pt>
                <c:pt idx="68">
                  <c:v>31.775700000000001</c:v>
                </c:pt>
                <c:pt idx="69">
                  <c:v>32.315980000000003</c:v>
                </c:pt>
                <c:pt idx="70">
                  <c:v>30.173770000000001</c:v>
                </c:pt>
                <c:pt idx="71">
                  <c:v>32.983510000000003</c:v>
                </c:pt>
                <c:pt idx="72">
                  <c:v>38.768120000000003</c:v>
                </c:pt>
                <c:pt idx="73">
                  <c:v>41.403869999999998</c:v>
                </c:pt>
                <c:pt idx="74">
                  <c:v>40.49248</c:v>
                </c:pt>
                <c:pt idx="75">
                  <c:v>40.41621</c:v>
                </c:pt>
                <c:pt idx="76">
                  <c:v>40.126719999999999</c:v>
                </c:pt>
                <c:pt idx="77">
                  <c:v>40.854869999999998</c:v>
                </c:pt>
                <c:pt idx="78">
                  <c:v>41.596240000000002</c:v>
                </c:pt>
                <c:pt idx="79">
                  <c:v>39.347410000000004</c:v>
                </c:pt>
                <c:pt idx="80">
                  <c:v>40.30274</c:v>
                </c:pt>
                <c:pt idx="81">
                  <c:v>37.533749999999998</c:v>
                </c:pt>
                <c:pt idx="82">
                  <c:v>41.80791</c:v>
                </c:pt>
                <c:pt idx="83">
                  <c:v>44.034089999999999</c:v>
                </c:pt>
                <c:pt idx="84">
                  <c:v>40.744100000000003</c:v>
                </c:pt>
                <c:pt idx="85">
                  <c:v>40.486930000000001</c:v>
                </c:pt>
                <c:pt idx="86">
                  <c:v>39.949330000000003</c:v>
                </c:pt>
                <c:pt idx="87">
                  <c:v>35.6</c:v>
                </c:pt>
                <c:pt idx="88">
                  <c:v>39.503990000000002</c:v>
                </c:pt>
                <c:pt idx="89">
                  <c:v>39.032530000000001</c:v>
                </c:pt>
                <c:pt idx="90">
                  <c:v>36.077480000000001</c:v>
                </c:pt>
                <c:pt idx="91">
                  <c:v>38.293050000000001</c:v>
                </c:pt>
                <c:pt idx="92">
                  <c:v>36.801679999999998</c:v>
                </c:pt>
                <c:pt idx="93">
                  <c:v>37.331209999999999</c:v>
                </c:pt>
                <c:pt idx="94">
                  <c:v>35.557189999999999</c:v>
                </c:pt>
                <c:pt idx="95">
                  <c:v>33.774830000000001</c:v>
                </c:pt>
                <c:pt idx="96">
                  <c:v>30.063289999999999</c:v>
                </c:pt>
                <c:pt idx="97">
                  <c:v>31.13674</c:v>
                </c:pt>
                <c:pt idx="98">
                  <c:v>30.479179999999999</c:v>
                </c:pt>
                <c:pt idx="99">
                  <c:v>30.38721</c:v>
                </c:pt>
                <c:pt idx="100">
                  <c:v>21.513940000000002</c:v>
                </c:pt>
                <c:pt idx="101">
                  <c:v>21.010639999999999</c:v>
                </c:pt>
                <c:pt idx="102">
                  <c:v>30.952380000000002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A97-4233-A830-5875DD75782F}"/>
            </c:ext>
          </c:extLst>
        </c:ser>
        <c:ser>
          <c:idx val="3"/>
          <c:order val="3"/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xVal>
            <c:numRef>
              <c:f>ONESIT!$P$1:$P$103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ONESIT!$T$1:$T$103</c:f>
              <c:numCache>
                <c:formatCode>General</c:formatCode>
                <c:ptCount val="103"/>
                <c:pt idx="0">
                  <c:v>56.410260000000001</c:v>
                </c:pt>
                <c:pt idx="1">
                  <c:v>38</c:v>
                </c:pt>
                <c:pt idx="2">
                  <c:v>37.288139999999999</c:v>
                </c:pt>
                <c:pt idx="3">
                  <c:v>31.481480000000001</c:v>
                </c:pt>
                <c:pt idx="4">
                  <c:v>44.736840000000001</c:v>
                </c:pt>
                <c:pt idx="5">
                  <c:v>56.164380000000001</c:v>
                </c:pt>
                <c:pt idx="6">
                  <c:v>47.058819999999997</c:v>
                </c:pt>
                <c:pt idx="7">
                  <c:v>37.647060000000003</c:v>
                </c:pt>
                <c:pt idx="8">
                  <c:v>47.945210000000003</c:v>
                </c:pt>
                <c:pt idx="9">
                  <c:v>45.90164</c:v>
                </c:pt>
                <c:pt idx="10">
                  <c:v>49.462359999999997</c:v>
                </c:pt>
                <c:pt idx="11">
                  <c:v>43.902439999999999</c:v>
                </c:pt>
                <c:pt idx="12">
                  <c:v>34.328360000000004</c:v>
                </c:pt>
                <c:pt idx="13">
                  <c:v>37.878790000000002</c:v>
                </c:pt>
                <c:pt idx="14">
                  <c:v>51.21951</c:v>
                </c:pt>
                <c:pt idx="15">
                  <c:v>51.21951</c:v>
                </c:pt>
                <c:pt idx="16">
                  <c:v>46.478870000000001</c:v>
                </c:pt>
                <c:pt idx="17">
                  <c:v>53.333329999999997</c:v>
                </c:pt>
                <c:pt idx="18">
                  <c:v>53.246749999999999</c:v>
                </c:pt>
                <c:pt idx="19">
                  <c:v>48.809519999999999</c:v>
                </c:pt>
                <c:pt idx="20">
                  <c:v>44.036700000000003</c:v>
                </c:pt>
                <c:pt idx="21">
                  <c:v>37.894739999999999</c:v>
                </c:pt>
                <c:pt idx="22">
                  <c:v>46.666670000000003</c:v>
                </c:pt>
                <c:pt idx="23">
                  <c:v>49.45055</c:v>
                </c:pt>
                <c:pt idx="24">
                  <c:v>33.333329999999997</c:v>
                </c:pt>
                <c:pt idx="25">
                  <c:v>56.179780000000001</c:v>
                </c:pt>
                <c:pt idx="26">
                  <c:v>33.333329999999997</c:v>
                </c:pt>
                <c:pt idx="27">
                  <c:v>39.455779999999997</c:v>
                </c:pt>
                <c:pt idx="28">
                  <c:v>50.595239999999997</c:v>
                </c:pt>
                <c:pt idx="29">
                  <c:v>39.682540000000003</c:v>
                </c:pt>
                <c:pt idx="30">
                  <c:v>48.148150000000001</c:v>
                </c:pt>
                <c:pt idx="31">
                  <c:v>42.372880000000002</c:v>
                </c:pt>
                <c:pt idx="32">
                  <c:v>46.24277</c:v>
                </c:pt>
                <c:pt idx="33">
                  <c:v>44.910179999999997</c:v>
                </c:pt>
                <c:pt idx="34">
                  <c:v>38.323349999999998</c:v>
                </c:pt>
                <c:pt idx="35">
                  <c:v>36.666670000000003</c:v>
                </c:pt>
                <c:pt idx="36">
                  <c:v>40.677970000000002</c:v>
                </c:pt>
                <c:pt idx="37">
                  <c:v>38.938049999999997</c:v>
                </c:pt>
                <c:pt idx="38">
                  <c:v>50.970869999999998</c:v>
                </c:pt>
                <c:pt idx="39">
                  <c:v>43.428570000000001</c:v>
                </c:pt>
                <c:pt idx="40">
                  <c:v>41.037730000000003</c:v>
                </c:pt>
                <c:pt idx="41">
                  <c:v>44.26878</c:v>
                </c:pt>
                <c:pt idx="42">
                  <c:v>41.847830000000002</c:v>
                </c:pt>
                <c:pt idx="43">
                  <c:v>35.530090000000001</c:v>
                </c:pt>
                <c:pt idx="44">
                  <c:v>39.782020000000003</c:v>
                </c:pt>
                <c:pt idx="45">
                  <c:v>33.756340000000002</c:v>
                </c:pt>
                <c:pt idx="46">
                  <c:v>33.734940000000002</c:v>
                </c:pt>
                <c:pt idx="47">
                  <c:v>36.881189999999997</c:v>
                </c:pt>
                <c:pt idx="48">
                  <c:v>41.293529999999997</c:v>
                </c:pt>
                <c:pt idx="49">
                  <c:v>32.874020000000002</c:v>
                </c:pt>
                <c:pt idx="50">
                  <c:v>37.943919999999999</c:v>
                </c:pt>
                <c:pt idx="51">
                  <c:v>38.600450000000002</c:v>
                </c:pt>
                <c:pt idx="52">
                  <c:v>35.73265</c:v>
                </c:pt>
                <c:pt idx="53">
                  <c:v>43.25</c:v>
                </c:pt>
                <c:pt idx="54">
                  <c:v>38.902740000000001</c:v>
                </c:pt>
                <c:pt idx="55">
                  <c:v>36.450839999999999</c:v>
                </c:pt>
                <c:pt idx="56">
                  <c:v>37.66234</c:v>
                </c:pt>
                <c:pt idx="57">
                  <c:v>42.725169999999999</c:v>
                </c:pt>
                <c:pt idx="58">
                  <c:v>43.932040000000001</c:v>
                </c:pt>
                <c:pt idx="59">
                  <c:v>39.092869999999998</c:v>
                </c:pt>
                <c:pt idx="60">
                  <c:v>43.877549999999999</c:v>
                </c:pt>
                <c:pt idx="61">
                  <c:v>37.2973</c:v>
                </c:pt>
                <c:pt idx="62">
                  <c:v>36.0396</c:v>
                </c:pt>
                <c:pt idx="63">
                  <c:v>40.040239999999997</c:v>
                </c:pt>
                <c:pt idx="64">
                  <c:v>34.689</c:v>
                </c:pt>
                <c:pt idx="65">
                  <c:v>36.307049999999997</c:v>
                </c:pt>
                <c:pt idx="66">
                  <c:v>35.804699999999997</c:v>
                </c:pt>
                <c:pt idx="67">
                  <c:v>32.57443</c:v>
                </c:pt>
                <c:pt idx="68">
                  <c:v>37.009349999999998</c:v>
                </c:pt>
                <c:pt idx="69">
                  <c:v>29.084379999999999</c:v>
                </c:pt>
                <c:pt idx="70">
                  <c:v>28.75197</c:v>
                </c:pt>
                <c:pt idx="71">
                  <c:v>28.635680000000001</c:v>
                </c:pt>
                <c:pt idx="72">
                  <c:v>27.173909999999999</c:v>
                </c:pt>
                <c:pt idx="73">
                  <c:v>24.211600000000001</c:v>
                </c:pt>
                <c:pt idx="74">
                  <c:v>25.3078</c:v>
                </c:pt>
                <c:pt idx="75">
                  <c:v>24.534500000000001</c:v>
                </c:pt>
                <c:pt idx="76">
                  <c:v>24.076029999999999</c:v>
                </c:pt>
                <c:pt idx="77">
                  <c:v>23.16103</c:v>
                </c:pt>
                <c:pt idx="78">
                  <c:v>23.568079999999998</c:v>
                </c:pt>
                <c:pt idx="79">
                  <c:v>21.30518</c:v>
                </c:pt>
                <c:pt idx="80">
                  <c:v>22.13813</c:v>
                </c:pt>
                <c:pt idx="81">
                  <c:v>18.271830000000001</c:v>
                </c:pt>
                <c:pt idx="82">
                  <c:v>16.101690000000001</c:v>
                </c:pt>
                <c:pt idx="83">
                  <c:v>17.424240000000001</c:v>
                </c:pt>
                <c:pt idx="84">
                  <c:v>19.872959999999999</c:v>
                </c:pt>
                <c:pt idx="85">
                  <c:v>17.042380000000001</c:v>
                </c:pt>
                <c:pt idx="86">
                  <c:v>16.63851</c:v>
                </c:pt>
                <c:pt idx="87">
                  <c:v>13.2</c:v>
                </c:pt>
                <c:pt idx="88">
                  <c:v>17.803370000000001</c:v>
                </c:pt>
                <c:pt idx="89">
                  <c:v>16.930779999999999</c:v>
                </c:pt>
                <c:pt idx="90">
                  <c:v>16.86844</c:v>
                </c:pt>
                <c:pt idx="91">
                  <c:v>16.993960000000001</c:v>
                </c:pt>
                <c:pt idx="92">
                  <c:v>17.318439999999999</c:v>
                </c:pt>
                <c:pt idx="93">
                  <c:v>16.521049999999999</c:v>
                </c:pt>
                <c:pt idx="94">
                  <c:v>15.102639999999999</c:v>
                </c:pt>
                <c:pt idx="95">
                  <c:v>14.635759999999999</c:v>
                </c:pt>
                <c:pt idx="96">
                  <c:v>17.325949999999999</c:v>
                </c:pt>
                <c:pt idx="97">
                  <c:v>16.39209</c:v>
                </c:pt>
                <c:pt idx="98">
                  <c:v>16.2608</c:v>
                </c:pt>
                <c:pt idx="99">
                  <c:v>14.98316</c:v>
                </c:pt>
                <c:pt idx="100">
                  <c:v>19.12351</c:v>
                </c:pt>
                <c:pt idx="101">
                  <c:v>16.755320000000001</c:v>
                </c:pt>
                <c:pt idx="102">
                  <c:v>15.55556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A97-4233-A830-5875DD757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1394784"/>
        <c:axId val="601388664"/>
      </c:scatterChart>
      <c:valAx>
        <c:axId val="601394784"/>
        <c:scaling>
          <c:orientation val="minMax"/>
          <c:max val="2030"/>
          <c:min val="19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388664"/>
        <c:crosses val="autoZero"/>
        <c:crossBetween val="midCat"/>
      </c:valAx>
      <c:valAx>
        <c:axId val="60138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3947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ONESIT!$P$61:$P$103</c:f>
              <c:numCache>
                <c:formatCode>General</c:formatCode>
                <c:ptCount val="4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</c:numCache>
            </c:numRef>
          </c:xVal>
          <c:yVal>
            <c:numRef>
              <c:f>ONESIT!$Q$61:$Q$103</c:f>
              <c:numCache>
                <c:formatCode>General</c:formatCode>
                <c:ptCount val="43"/>
                <c:pt idx="0">
                  <c:v>8.1632650000000009</c:v>
                </c:pt>
                <c:pt idx="1">
                  <c:v>8.1081090000000007</c:v>
                </c:pt>
                <c:pt idx="2">
                  <c:v>8.9108920000000005</c:v>
                </c:pt>
                <c:pt idx="3">
                  <c:v>8.4507049999999992</c:v>
                </c:pt>
                <c:pt idx="4">
                  <c:v>7.8947370000000001</c:v>
                </c:pt>
                <c:pt idx="5">
                  <c:v>8.2987559999999991</c:v>
                </c:pt>
                <c:pt idx="6">
                  <c:v>5.0632910000000004</c:v>
                </c:pt>
                <c:pt idx="7">
                  <c:v>6.6549909999999999</c:v>
                </c:pt>
                <c:pt idx="8">
                  <c:v>5.6074770000000003</c:v>
                </c:pt>
                <c:pt idx="9">
                  <c:v>7.7199280000000003</c:v>
                </c:pt>
                <c:pt idx="10">
                  <c:v>6.1611380000000002</c:v>
                </c:pt>
                <c:pt idx="11">
                  <c:v>8.0959520000000005</c:v>
                </c:pt>
                <c:pt idx="12">
                  <c:v>5.4347830000000004</c:v>
                </c:pt>
                <c:pt idx="13">
                  <c:v>5.1882000000000001</c:v>
                </c:pt>
                <c:pt idx="14">
                  <c:v>7.9343370000000002</c:v>
                </c:pt>
                <c:pt idx="15">
                  <c:v>7.5575029999999996</c:v>
                </c:pt>
                <c:pt idx="16">
                  <c:v>7.4973599999999996</c:v>
                </c:pt>
                <c:pt idx="17">
                  <c:v>7.0576540000000003</c:v>
                </c:pt>
                <c:pt idx="18">
                  <c:v>8.1690140000000007</c:v>
                </c:pt>
                <c:pt idx="19">
                  <c:v>8.4452970000000001</c:v>
                </c:pt>
                <c:pt idx="20">
                  <c:v>9.3661309999999993</c:v>
                </c:pt>
                <c:pt idx="21">
                  <c:v>9.2709270000000004</c:v>
                </c:pt>
                <c:pt idx="22">
                  <c:v>8.2862519999999993</c:v>
                </c:pt>
                <c:pt idx="23">
                  <c:v>8.9962119999999999</c:v>
                </c:pt>
                <c:pt idx="24">
                  <c:v>8.5299449999999997</c:v>
                </c:pt>
                <c:pt idx="25">
                  <c:v>9.8286739999999995</c:v>
                </c:pt>
                <c:pt idx="26">
                  <c:v>9.375</c:v>
                </c:pt>
                <c:pt idx="27">
                  <c:v>10.24</c:v>
                </c:pt>
                <c:pt idx="28">
                  <c:v>10.45173</c:v>
                </c:pt>
                <c:pt idx="29">
                  <c:v>9.9249369999999999</c:v>
                </c:pt>
                <c:pt idx="30">
                  <c:v>11.46086</c:v>
                </c:pt>
                <c:pt idx="31">
                  <c:v>8.9879149999999992</c:v>
                </c:pt>
                <c:pt idx="32">
                  <c:v>10.40503</c:v>
                </c:pt>
                <c:pt idx="33">
                  <c:v>10.246230000000001</c:v>
                </c:pt>
                <c:pt idx="34">
                  <c:v>10.997070000000001</c:v>
                </c:pt>
                <c:pt idx="35">
                  <c:v>13.443709999999999</c:v>
                </c:pt>
                <c:pt idx="36">
                  <c:v>14.082280000000001</c:v>
                </c:pt>
                <c:pt idx="37">
                  <c:v>14.41516</c:v>
                </c:pt>
                <c:pt idx="38">
                  <c:v>16.810680000000001</c:v>
                </c:pt>
                <c:pt idx="39">
                  <c:v>15.65657</c:v>
                </c:pt>
                <c:pt idx="40">
                  <c:v>21.91235</c:v>
                </c:pt>
                <c:pt idx="41">
                  <c:v>17.81915</c:v>
                </c:pt>
                <c:pt idx="42">
                  <c:v>18.253969999999999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870-4488-A122-954CAB395C84}"/>
            </c:ext>
          </c:extLst>
        </c:ser>
        <c:ser>
          <c:idx val="1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ONESIT!$P$61:$P$103</c:f>
              <c:numCache>
                <c:formatCode>General</c:formatCode>
                <c:ptCount val="4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</c:numCache>
            </c:numRef>
          </c:xVal>
          <c:yVal>
            <c:numRef>
              <c:f>ONESIT!$R$61:$R$103</c:f>
              <c:numCache>
                <c:formatCode>General</c:formatCode>
                <c:ptCount val="43"/>
                <c:pt idx="0">
                  <c:v>12.857139999999999</c:v>
                </c:pt>
                <c:pt idx="1">
                  <c:v>12.16216</c:v>
                </c:pt>
                <c:pt idx="2">
                  <c:v>14.257429999999999</c:v>
                </c:pt>
                <c:pt idx="3">
                  <c:v>15.090540000000001</c:v>
                </c:pt>
                <c:pt idx="4">
                  <c:v>21.770330000000001</c:v>
                </c:pt>
                <c:pt idx="5">
                  <c:v>19.709540000000001</c:v>
                </c:pt>
                <c:pt idx="6">
                  <c:v>20.976489999999998</c:v>
                </c:pt>
                <c:pt idx="7">
                  <c:v>19.26445</c:v>
                </c:pt>
                <c:pt idx="8">
                  <c:v>18.130839999999999</c:v>
                </c:pt>
                <c:pt idx="9">
                  <c:v>20.10772</c:v>
                </c:pt>
                <c:pt idx="10">
                  <c:v>24.960509999999999</c:v>
                </c:pt>
                <c:pt idx="11">
                  <c:v>18.890550000000001</c:v>
                </c:pt>
                <c:pt idx="12">
                  <c:v>20.048310000000001</c:v>
                </c:pt>
                <c:pt idx="13">
                  <c:v>20.142420000000001</c:v>
                </c:pt>
                <c:pt idx="14">
                  <c:v>18.057459999999999</c:v>
                </c:pt>
                <c:pt idx="15">
                  <c:v>19.496169999999999</c:v>
                </c:pt>
                <c:pt idx="16">
                  <c:v>20.063359999999999</c:v>
                </c:pt>
                <c:pt idx="17">
                  <c:v>21.868790000000001</c:v>
                </c:pt>
                <c:pt idx="18">
                  <c:v>20.18779</c:v>
                </c:pt>
                <c:pt idx="19">
                  <c:v>25.623799999999999</c:v>
                </c:pt>
                <c:pt idx="20">
                  <c:v>21.097449999999998</c:v>
                </c:pt>
                <c:pt idx="21">
                  <c:v>28.352830000000001</c:v>
                </c:pt>
                <c:pt idx="22">
                  <c:v>27.118639999999999</c:v>
                </c:pt>
                <c:pt idx="23">
                  <c:v>24.147729999999999</c:v>
                </c:pt>
                <c:pt idx="24">
                  <c:v>24.228680000000001</c:v>
                </c:pt>
                <c:pt idx="25">
                  <c:v>27.051400000000001</c:v>
                </c:pt>
                <c:pt idx="26">
                  <c:v>27.87162</c:v>
                </c:pt>
                <c:pt idx="27">
                  <c:v>32.64</c:v>
                </c:pt>
                <c:pt idx="28">
                  <c:v>26.66076</c:v>
                </c:pt>
                <c:pt idx="29">
                  <c:v>29.357800000000001</c:v>
                </c:pt>
                <c:pt idx="30">
                  <c:v>27.925750000000001</c:v>
                </c:pt>
                <c:pt idx="31">
                  <c:v>29.607250000000001</c:v>
                </c:pt>
                <c:pt idx="32">
                  <c:v>28.840779999999999</c:v>
                </c:pt>
                <c:pt idx="33">
                  <c:v>29.785540000000001</c:v>
                </c:pt>
                <c:pt idx="34">
                  <c:v>30.865100000000002</c:v>
                </c:pt>
                <c:pt idx="35">
                  <c:v>30.397349999999999</c:v>
                </c:pt>
                <c:pt idx="36">
                  <c:v>28.481010000000001</c:v>
                </c:pt>
                <c:pt idx="37">
                  <c:v>30.065899999999999</c:v>
                </c:pt>
                <c:pt idx="38">
                  <c:v>24.744700000000002</c:v>
                </c:pt>
                <c:pt idx="39">
                  <c:v>25.673400000000001</c:v>
                </c:pt>
                <c:pt idx="40">
                  <c:v>21.91235</c:v>
                </c:pt>
                <c:pt idx="41">
                  <c:v>26.329789999999999</c:v>
                </c:pt>
                <c:pt idx="42">
                  <c:v>22.063490000000002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870-4488-A122-954CAB395C84}"/>
            </c:ext>
          </c:extLst>
        </c:ser>
        <c:ser>
          <c:idx val="2"/>
          <c:order val="2"/>
          <c:spPr>
            <a:ln w="190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xVal>
            <c:numRef>
              <c:f>ONESIT!$P$61:$P$103</c:f>
              <c:numCache>
                <c:formatCode>General</c:formatCode>
                <c:ptCount val="4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</c:numCache>
            </c:numRef>
          </c:xVal>
          <c:yVal>
            <c:numRef>
              <c:f>ONESIT!$S$61:$S$103</c:f>
              <c:numCache>
                <c:formatCode>General</c:formatCode>
                <c:ptCount val="43"/>
                <c:pt idx="0">
                  <c:v>20.408159999999999</c:v>
                </c:pt>
                <c:pt idx="1">
                  <c:v>28.37838</c:v>
                </c:pt>
                <c:pt idx="2">
                  <c:v>27.326730000000001</c:v>
                </c:pt>
                <c:pt idx="3">
                  <c:v>23.742450000000002</c:v>
                </c:pt>
                <c:pt idx="4">
                  <c:v>21.291869999999999</c:v>
                </c:pt>
                <c:pt idx="5">
                  <c:v>21.991700000000002</c:v>
                </c:pt>
                <c:pt idx="6">
                  <c:v>28.209759999999999</c:v>
                </c:pt>
                <c:pt idx="7">
                  <c:v>29.597200000000001</c:v>
                </c:pt>
                <c:pt idx="8">
                  <c:v>31.775700000000001</c:v>
                </c:pt>
                <c:pt idx="9">
                  <c:v>32.315980000000003</c:v>
                </c:pt>
                <c:pt idx="10">
                  <c:v>30.173770000000001</c:v>
                </c:pt>
                <c:pt idx="11">
                  <c:v>32.983510000000003</c:v>
                </c:pt>
                <c:pt idx="12">
                  <c:v>38.768120000000003</c:v>
                </c:pt>
                <c:pt idx="13">
                  <c:v>41.403869999999998</c:v>
                </c:pt>
                <c:pt idx="14">
                  <c:v>40.49248</c:v>
                </c:pt>
                <c:pt idx="15">
                  <c:v>40.41621</c:v>
                </c:pt>
                <c:pt idx="16">
                  <c:v>40.126719999999999</c:v>
                </c:pt>
                <c:pt idx="17">
                  <c:v>40.854869999999998</c:v>
                </c:pt>
                <c:pt idx="18">
                  <c:v>41.596240000000002</c:v>
                </c:pt>
                <c:pt idx="19">
                  <c:v>39.347410000000004</c:v>
                </c:pt>
                <c:pt idx="20">
                  <c:v>40.30274</c:v>
                </c:pt>
                <c:pt idx="21">
                  <c:v>37.533749999999998</c:v>
                </c:pt>
                <c:pt idx="22">
                  <c:v>41.80791</c:v>
                </c:pt>
                <c:pt idx="23">
                  <c:v>44.034089999999999</c:v>
                </c:pt>
                <c:pt idx="24">
                  <c:v>40.744100000000003</c:v>
                </c:pt>
                <c:pt idx="25">
                  <c:v>40.486930000000001</c:v>
                </c:pt>
                <c:pt idx="26">
                  <c:v>39.949330000000003</c:v>
                </c:pt>
                <c:pt idx="27">
                  <c:v>35.6</c:v>
                </c:pt>
                <c:pt idx="28">
                  <c:v>39.503990000000002</c:v>
                </c:pt>
                <c:pt idx="29">
                  <c:v>39.032530000000001</c:v>
                </c:pt>
                <c:pt idx="30">
                  <c:v>36.077480000000001</c:v>
                </c:pt>
                <c:pt idx="31">
                  <c:v>38.293050000000001</c:v>
                </c:pt>
                <c:pt idx="32">
                  <c:v>36.801679999999998</c:v>
                </c:pt>
                <c:pt idx="33">
                  <c:v>37.331209999999999</c:v>
                </c:pt>
                <c:pt idx="34">
                  <c:v>35.557189999999999</c:v>
                </c:pt>
                <c:pt idx="35">
                  <c:v>33.774830000000001</c:v>
                </c:pt>
                <c:pt idx="36">
                  <c:v>30.063289999999999</c:v>
                </c:pt>
                <c:pt idx="37">
                  <c:v>31.13674</c:v>
                </c:pt>
                <c:pt idx="38">
                  <c:v>30.479179999999999</c:v>
                </c:pt>
                <c:pt idx="39">
                  <c:v>30.38721</c:v>
                </c:pt>
                <c:pt idx="40">
                  <c:v>21.513940000000002</c:v>
                </c:pt>
                <c:pt idx="41">
                  <c:v>21.010639999999999</c:v>
                </c:pt>
                <c:pt idx="42">
                  <c:v>30.952380000000002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870-4488-A122-954CAB395C84}"/>
            </c:ext>
          </c:extLst>
        </c:ser>
        <c:ser>
          <c:idx val="3"/>
          <c:order val="3"/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xVal>
            <c:numRef>
              <c:f>ONESIT!$P$61:$P$103</c:f>
              <c:numCache>
                <c:formatCode>General</c:formatCode>
                <c:ptCount val="4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</c:numCache>
            </c:numRef>
          </c:xVal>
          <c:yVal>
            <c:numRef>
              <c:f>ONESIT!$T$61:$T$103</c:f>
              <c:numCache>
                <c:formatCode>General</c:formatCode>
                <c:ptCount val="43"/>
                <c:pt idx="0">
                  <c:v>43.877549999999999</c:v>
                </c:pt>
                <c:pt idx="1">
                  <c:v>37.2973</c:v>
                </c:pt>
                <c:pt idx="2">
                  <c:v>36.0396</c:v>
                </c:pt>
                <c:pt idx="3">
                  <c:v>40.040239999999997</c:v>
                </c:pt>
                <c:pt idx="4">
                  <c:v>34.689</c:v>
                </c:pt>
                <c:pt idx="5">
                  <c:v>36.307049999999997</c:v>
                </c:pt>
                <c:pt idx="6">
                  <c:v>35.804699999999997</c:v>
                </c:pt>
                <c:pt idx="7">
                  <c:v>32.57443</c:v>
                </c:pt>
                <c:pt idx="8">
                  <c:v>37.009349999999998</c:v>
                </c:pt>
                <c:pt idx="9">
                  <c:v>29.084379999999999</c:v>
                </c:pt>
                <c:pt idx="10">
                  <c:v>28.75197</c:v>
                </c:pt>
                <c:pt idx="11">
                  <c:v>28.635680000000001</c:v>
                </c:pt>
                <c:pt idx="12">
                  <c:v>27.173909999999999</c:v>
                </c:pt>
                <c:pt idx="13">
                  <c:v>24.211600000000001</c:v>
                </c:pt>
                <c:pt idx="14">
                  <c:v>25.3078</c:v>
                </c:pt>
                <c:pt idx="15">
                  <c:v>24.534500000000001</c:v>
                </c:pt>
                <c:pt idx="16">
                  <c:v>24.076029999999999</c:v>
                </c:pt>
                <c:pt idx="17">
                  <c:v>23.16103</c:v>
                </c:pt>
                <c:pt idx="18">
                  <c:v>23.568079999999998</c:v>
                </c:pt>
                <c:pt idx="19">
                  <c:v>21.30518</c:v>
                </c:pt>
                <c:pt idx="20">
                  <c:v>22.13813</c:v>
                </c:pt>
                <c:pt idx="21">
                  <c:v>18.271830000000001</c:v>
                </c:pt>
                <c:pt idx="22">
                  <c:v>16.101690000000001</c:v>
                </c:pt>
                <c:pt idx="23">
                  <c:v>17.424240000000001</c:v>
                </c:pt>
                <c:pt idx="24">
                  <c:v>19.872959999999999</c:v>
                </c:pt>
                <c:pt idx="25">
                  <c:v>17.042380000000001</c:v>
                </c:pt>
                <c:pt idx="26">
                  <c:v>16.63851</c:v>
                </c:pt>
                <c:pt idx="27">
                  <c:v>13.2</c:v>
                </c:pt>
                <c:pt idx="28">
                  <c:v>17.803370000000001</c:v>
                </c:pt>
                <c:pt idx="29">
                  <c:v>16.930779999999999</c:v>
                </c:pt>
                <c:pt idx="30">
                  <c:v>16.86844</c:v>
                </c:pt>
                <c:pt idx="31">
                  <c:v>16.993960000000001</c:v>
                </c:pt>
                <c:pt idx="32">
                  <c:v>17.318439999999999</c:v>
                </c:pt>
                <c:pt idx="33">
                  <c:v>16.521049999999999</c:v>
                </c:pt>
                <c:pt idx="34">
                  <c:v>15.102639999999999</c:v>
                </c:pt>
                <c:pt idx="35">
                  <c:v>14.635759999999999</c:v>
                </c:pt>
                <c:pt idx="36">
                  <c:v>17.325949999999999</c:v>
                </c:pt>
                <c:pt idx="37">
                  <c:v>16.39209</c:v>
                </c:pt>
                <c:pt idx="38">
                  <c:v>16.2608</c:v>
                </c:pt>
                <c:pt idx="39">
                  <c:v>14.98316</c:v>
                </c:pt>
                <c:pt idx="40">
                  <c:v>19.12351</c:v>
                </c:pt>
                <c:pt idx="41">
                  <c:v>16.755320000000001</c:v>
                </c:pt>
                <c:pt idx="42">
                  <c:v>15.55556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870-4488-A122-954CAB395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1404504"/>
        <c:axId val="601407384"/>
      </c:scatterChart>
      <c:valAx>
        <c:axId val="601404504"/>
        <c:scaling>
          <c:orientation val="minMax"/>
          <c:max val="2023"/>
          <c:min val="198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407384"/>
        <c:crosses val="autoZero"/>
        <c:crossBetween val="midCat"/>
        <c:majorUnit val="10"/>
      </c:valAx>
      <c:valAx>
        <c:axId val="60140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4045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LOOGROOG!$U$48271:$U$48373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LOOGROOG!$V$48271:$V$48373</c:f>
              <c:numCache>
                <c:formatCode>General</c:formatCode>
                <c:ptCount val="103"/>
                <c:pt idx="0">
                  <c:v>0.72389033942558745</c:v>
                </c:pt>
                <c:pt idx="1">
                  <c:v>0.75719026548672563</c:v>
                </c:pt>
                <c:pt idx="2">
                  <c:v>0.78374233128834359</c:v>
                </c:pt>
                <c:pt idx="3">
                  <c:v>0.78298086606243711</c:v>
                </c:pt>
                <c:pt idx="4">
                  <c:v>0.84189916789035735</c:v>
                </c:pt>
                <c:pt idx="5">
                  <c:v>0.82352941176470584</c:v>
                </c:pt>
                <c:pt idx="6">
                  <c:v>0.82361308677098155</c:v>
                </c:pt>
                <c:pt idx="7">
                  <c:v>0.84466501240694791</c:v>
                </c:pt>
                <c:pt idx="8">
                  <c:v>0.8584070796460177</c:v>
                </c:pt>
                <c:pt idx="9">
                  <c:v>0.86020992366412219</c:v>
                </c:pt>
                <c:pt idx="10">
                  <c:v>0.86968204209583522</c:v>
                </c:pt>
                <c:pt idx="11">
                  <c:v>0.86842105263157898</c:v>
                </c:pt>
                <c:pt idx="12">
                  <c:v>0.81185807656395892</c:v>
                </c:pt>
                <c:pt idx="13">
                  <c:v>0.80896777206912662</c:v>
                </c:pt>
                <c:pt idx="14">
                  <c:v>0.85219991456642463</c:v>
                </c:pt>
                <c:pt idx="15">
                  <c:v>0.8311170212765957</c:v>
                </c:pt>
                <c:pt idx="16">
                  <c:v>0.88378143972246315</c:v>
                </c:pt>
                <c:pt idx="17">
                  <c:v>0.87125614662494411</c:v>
                </c:pt>
                <c:pt idx="18">
                  <c:v>0.91792755616689592</c:v>
                </c:pt>
                <c:pt idx="19">
                  <c:v>0.85630252100840332</c:v>
                </c:pt>
                <c:pt idx="20">
                  <c:v>0.84776244249268085</c:v>
                </c:pt>
                <c:pt idx="21">
                  <c:v>0.81974989219491157</c:v>
                </c:pt>
                <c:pt idx="22">
                  <c:v>0.85780027611596865</c:v>
                </c:pt>
                <c:pt idx="23">
                  <c:v>0.84275862068965512</c:v>
                </c:pt>
                <c:pt idx="24">
                  <c:v>0.80691513246519986</c:v>
                </c:pt>
                <c:pt idx="25">
                  <c:v>0.83371298405466976</c:v>
                </c:pt>
                <c:pt idx="26">
                  <c:v>0.83568249258160232</c:v>
                </c:pt>
                <c:pt idx="27">
                  <c:v>0.83018194791295041</c:v>
                </c:pt>
                <c:pt idx="28">
                  <c:v>0.91767792718924235</c:v>
                </c:pt>
                <c:pt idx="29">
                  <c:v>0.87734845799361927</c:v>
                </c:pt>
                <c:pt idx="30">
                  <c:v>0.87111913357400717</c:v>
                </c:pt>
                <c:pt idx="31">
                  <c:v>0.83742116327960758</c:v>
                </c:pt>
                <c:pt idx="32">
                  <c:v>0.81369209809264309</c:v>
                </c:pt>
                <c:pt idx="33">
                  <c:v>0.82851637764932562</c:v>
                </c:pt>
                <c:pt idx="34">
                  <c:v>0.81109685695958944</c:v>
                </c:pt>
                <c:pt idx="35">
                  <c:v>0.86285221391604372</c:v>
                </c:pt>
                <c:pt idx="36">
                  <c:v>0.81181239143022588</c:v>
                </c:pt>
                <c:pt idx="37">
                  <c:v>0.81936212249506069</c:v>
                </c:pt>
                <c:pt idx="38">
                  <c:v>0.81490857946554152</c:v>
                </c:pt>
                <c:pt idx="39">
                  <c:v>0.80748042910988693</c:v>
                </c:pt>
                <c:pt idx="40">
                  <c:v>0.80879487893125523</c:v>
                </c:pt>
                <c:pt idx="41">
                  <c:v>0.80251999030772958</c:v>
                </c:pt>
                <c:pt idx="42">
                  <c:v>0.81504266719587215</c:v>
                </c:pt>
                <c:pt idx="43">
                  <c:v>0.77433444259567386</c:v>
                </c:pt>
                <c:pt idx="44">
                  <c:v>0.75765256385260282</c:v>
                </c:pt>
                <c:pt idx="45">
                  <c:v>0.76405753782925467</c:v>
                </c:pt>
                <c:pt idx="46">
                  <c:v>0.76170616113744072</c:v>
                </c:pt>
                <c:pt idx="47">
                  <c:v>0.7751011755636924</c:v>
                </c:pt>
                <c:pt idx="48">
                  <c:v>0.80505113754957214</c:v>
                </c:pt>
                <c:pt idx="49">
                  <c:v>0.81429718875502011</c:v>
                </c:pt>
                <c:pt idx="50">
                  <c:v>0.84036470406428687</c:v>
                </c:pt>
                <c:pt idx="51">
                  <c:v>0.81866897147796025</c:v>
                </c:pt>
                <c:pt idx="52">
                  <c:v>0.78517286004806808</c:v>
                </c:pt>
                <c:pt idx="53">
                  <c:v>0.97313544993424761</c:v>
                </c:pt>
                <c:pt idx="54">
                  <c:v>0.98235294117647054</c:v>
                </c:pt>
                <c:pt idx="55">
                  <c:v>0.97575869726128794</c:v>
                </c:pt>
                <c:pt idx="56">
                  <c:v>0.9225300765585126</c:v>
                </c:pt>
                <c:pt idx="57">
                  <c:v>0.88187626616799131</c:v>
                </c:pt>
                <c:pt idx="58">
                  <c:v>0.93396706840943811</c:v>
                </c:pt>
                <c:pt idx="59">
                  <c:v>0.92289609779031501</c:v>
                </c:pt>
                <c:pt idx="60">
                  <c:v>0.89006984512602494</c:v>
                </c:pt>
                <c:pt idx="61">
                  <c:v>0.87209802235597589</c:v>
                </c:pt>
                <c:pt idx="62">
                  <c:v>0.88485203633167298</c:v>
                </c:pt>
                <c:pt idx="63">
                  <c:v>0.87592428275658085</c:v>
                </c:pt>
                <c:pt idx="64">
                  <c:v>0.80321515716951342</c:v>
                </c:pt>
                <c:pt idx="65">
                  <c:v>0.80994793093998352</c:v>
                </c:pt>
                <c:pt idx="66">
                  <c:v>0.80225016545334216</c:v>
                </c:pt>
                <c:pt idx="67">
                  <c:v>0.81280664234494904</c:v>
                </c:pt>
                <c:pt idx="68">
                  <c:v>0.78570454235438547</c:v>
                </c:pt>
                <c:pt idx="69">
                  <c:v>0.76329113924050629</c:v>
                </c:pt>
                <c:pt idx="70">
                  <c:v>0.73992458166391706</c:v>
                </c:pt>
                <c:pt idx="71">
                  <c:v>0.71159210085908731</c:v>
                </c:pt>
                <c:pt idx="72">
                  <c:v>0.69881650259926997</c:v>
                </c:pt>
                <c:pt idx="73">
                  <c:v>0.69562263418421821</c:v>
                </c:pt>
                <c:pt idx="74">
                  <c:v>0.67911349899261253</c:v>
                </c:pt>
                <c:pt idx="75">
                  <c:v>0.67594373039166078</c:v>
                </c:pt>
                <c:pt idx="76">
                  <c:v>0.66211573236889698</c:v>
                </c:pt>
                <c:pt idx="77">
                  <c:v>0.62911627085724375</c:v>
                </c:pt>
                <c:pt idx="78">
                  <c:v>0.62751818105826296</c:v>
                </c:pt>
                <c:pt idx="79">
                  <c:v>0.62936725165029783</c:v>
                </c:pt>
                <c:pt idx="80">
                  <c:v>0.61223004125212332</c:v>
                </c:pt>
                <c:pt idx="81">
                  <c:v>0.54788191997494318</c:v>
                </c:pt>
                <c:pt idx="82">
                  <c:v>0.53134304967873369</c:v>
                </c:pt>
                <c:pt idx="83">
                  <c:v>0.5427887954317463</c:v>
                </c:pt>
                <c:pt idx="84">
                  <c:v>0.54561037412431068</c:v>
                </c:pt>
                <c:pt idx="85">
                  <c:v>0.53168880455407974</c:v>
                </c:pt>
                <c:pt idx="86">
                  <c:v>0.52153801676785194</c:v>
                </c:pt>
                <c:pt idx="87">
                  <c:v>0.52639966740576494</c:v>
                </c:pt>
                <c:pt idx="88">
                  <c:v>0.50999505544960089</c:v>
                </c:pt>
                <c:pt idx="89">
                  <c:v>0.51327247191011238</c:v>
                </c:pt>
                <c:pt idx="90">
                  <c:v>0.49461439034898752</c:v>
                </c:pt>
                <c:pt idx="91">
                  <c:v>0.47931208174426138</c:v>
                </c:pt>
                <c:pt idx="92">
                  <c:v>0.48192771084337349</c:v>
                </c:pt>
                <c:pt idx="93">
                  <c:v>0.48308572225709701</c:v>
                </c:pt>
                <c:pt idx="94">
                  <c:v>0.46647774398672931</c:v>
                </c:pt>
                <c:pt idx="95">
                  <c:v>0.47133968758273764</c:v>
                </c:pt>
                <c:pt idx="96">
                  <c:v>0.44969293087678036</c:v>
                </c:pt>
                <c:pt idx="97">
                  <c:v>0.45254821816323926</c:v>
                </c:pt>
                <c:pt idx="98">
                  <c:v>0.44152028887936839</c:v>
                </c:pt>
                <c:pt idx="99">
                  <c:v>0.43118324986423701</c:v>
                </c:pt>
                <c:pt idx="100">
                  <c:v>0.46059033409017192</c:v>
                </c:pt>
                <c:pt idx="101">
                  <c:v>0.40097081560496195</c:v>
                </c:pt>
                <c:pt idx="102">
                  <c:v>0.40061162079510704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7D5-4573-A620-0CD6BD6CC6FA}"/>
            </c:ext>
          </c:extLst>
        </c:ser>
        <c:ser>
          <c:idx val="1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LOOGROOG!$U$48271:$U$48373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LOOGROOG!$W$48271:$W$48373</c:f>
              <c:numCache>
                <c:formatCode>General</c:formatCode>
                <c:ptCount val="103"/>
                <c:pt idx="0">
                  <c:v>2.0588235294117645</c:v>
                </c:pt>
                <c:pt idx="1">
                  <c:v>1.4130434782608696</c:v>
                </c:pt>
                <c:pt idx="2">
                  <c:v>1.7872340425531914</c:v>
                </c:pt>
                <c:pt idx="3">
                  <c:v>1.8541666666666667</c:v>
                </c:pt>
                <c:pt idx="4">
                  <c:v>1.8524590163934427</c:v>
                </c:pt>
                <c:pt idx="5">
                  <c:v>1.7741935483870968</c:v>
                </c:pt>
                <c:pt idx="6">
                  <c:v>1.8904109589041096</c:v>
                </c:pt>
                <c:pt idx="7">
                  <c:v>1.7837837837837838</c:v>
                </c:pt>
                <c:pt idx="8">
                  <c:v>1.7301587301587302</c:v>
                </c:pt>
                <c:pt idx="9">
                  <c:v>1.6909090909090909</c:v>
                </c:pt>
                <c:pt idx="10">
                  <c:v>1.7804878048780488</c:v>
                </c:pt>
                <c:pt idx="11">
                  <c:v>1.8857142857142857</c:v>
                </c:pt>
                <c:pt idx="12">
                  <c:v>1.8709677419354838</c:v>
                </c:pt>
                <c:pt idx="13">
                  <c:v>1.6551724137931034</c:v>
                </c:pt>
                <c:pt idx="14">
                  <c:v>1.8630136986301369</c:v>
                </c:pt>
                <c:pt idx="15">
                  <c:v>1.6842105263157894</c:v>
                </c:pt>
                <c:pt idx="16">
                  <c:v>1.8208955223880596</c:v>
                </c:pt>
                <c:pt idx="17">
                  <c:v>1.7749999999999999</c:v>
                </c:pt>
                <c:pt idx="18">
                  <c:v>1.7536231884057971</c:v>
                </c:pt>
                <c:pt idx="19">
                  <c:v>1.9135802469135803</c:v>
                </c:pt>
                <c:pt idx="20">
                  <c:v>1.9306930693069306</c:v>
                </c:pt>
                <c:pt idx="21">
                  <c:v>2</c:v>
                </c:pt>
                <c:pt idx="22">
                  <c:v>1.9558823529411764</c:v>
                </c:pt>
                <c:pt idx="23">
                  <c:v>1.9512195121951219</c:v>
                </c:pt>
                <c:pt idx="24">
                  <c:v>1.8313253012048192</c:v>
                </c:pt>
                <c:pt idx="25">
                  <c:v>1.896551724137931</c:v>
                </c:pt>
                <c:pt idx="26">
                  <c:v>1.811965811965812</c:v>
                </c:pt>
                <c:pt idx="27">
                  <c:v>1.9206349206349207</c:v>
                </c:pt>
                <c:pt idx="28">
                  <c:v>1.9225806451612903</c:v>
                </c:pt>
                <c:pt idx="29">
                  <c:v>1.8034188034188035</c:v>
                </c:pt>
                <c:pt idx="30">
                  <c:v>1.6967213114754098</c:v>
                </c:pt>
                <c:pt idx="31">
                  <c:v>1.8648648648648649</c:v>
                </c:pt>
                <c:pt idx="32">
                  <c:v>1.8726114649681529</c:v>
                </c:pt>
                <c:pt idx="33">
                  <c:v>1.8148148148148149</c:v>
                </c:pt>
                <c:pt idx="34">
                  <c:v>1.8246753246753247</c:v>
                </c:pt>
                <c:pt idx="35">
                  <c:v>1.8666666666666667</c:v>
                </c:pt>
                <c:pt idx="36">
                  <c:v>1.6832579185520362</c:v>
                </c:pt>
                <c:pt idx="37">
                  <c:v>1.7710280373831775</c:v>
                </c:pt>
                <c:pt idx="38">
                  <c:v>1.8507462686567164</c:v>
                </c:pt>
                <c:pt idx="39">
                  <c:v>1.813664596273292</c:v>
                </c:pt>
                <c:pt idx="40">
                  <c:v>1.7250000000000001</c:v>
                </c:pt>
                <c:pt idx="41">
                  <c:v>1.6919831223628692</c:v>
                </c:pt>
                <c:pt idx="42">
                  <c:v>1.7653958944281525</c:v>
                </c:pt>
                <c:pt idx="43">
                  <c:v>1.6984126984126984</c:v>
                </c:pt>
                <c:pt idx="44">
                  <c:v>1.6834319526627219</c:v>
                </c:pt>
                <c:pt idx="45">
                  <c:v>1.6507042253521127</c:v>
                </c:pt>
                <c:pt idx="46">
                  <c:v>1.6843501326259946</c:v>
                </c:pt>
                <c:pt idx="47">
                  <c:v>1.7029972752043596</c:v>
                </c:pt>
                <c:pt idx="48">
                  <c:v>1.7654986522911051</c:v>
                </c:pt>
                <c:pt idx="49">
                  <c:v>1.7505470459518599</c:v>
                </c:pt>
                <c:pt idx="50">
                  <c:v>1.711111111111111</c:v>
                </c:pt>
                <c:pt idx="51">
                  <c:v>1.8062953995157385</c:v>
                </c:pt>
                <c:pt idx="52">
                  <c:v>1.7478991596638656</c:v>
                </c:pt>
                <c:pt idx="53">
                  <c:v>1.7686170212765957</c:v>
                </c:pt>
                <c:pt idx="54">
                  <c:v>1.7419354838709677</c:v>
                </c:pt>
                <c:pt idx="55">
                  <c:v>1.7916666666666667</c:v>
                </c:pt>
                <c:pt idx="56">
                  <c:v>1.7859154929577465</c:v>
                </c:pt>
                <c:pt idx="57">
                  <c:v>1.5911330049261083</c:v>
                </c:pt>
                <c:pt idx="58">
                  <c:v>1.7349081364829397</c:v>
                </c:pt>
                <c:pt idx="59">
                  <c:v>1.7084282460136675</c:v>
                </c:pt>
                <c:pt idx="60">
                  <c:v>1.7190265486725664</c:v>
                </c:pt>
                <c:pt idx="61">
                  <c:v>1.7551020408163265</c:v>
                </c:pt>
                <c:pt idx="62">
                  <c:v>1.6659619450317125</c:v>
                </c:pt>
                <c:pt idx="63">
                  <c:v>1.6377440347071583</c:v>
                </c:pt>
                <c:pt idx="64">
                  <c:v>1.6701030927835052</c:v>
                </c:pt>
                <c:pt idx="65">
                  <c:v>1.7015590200445434</c:v>
                </c:pt>
                <c:pt idx="66">
                  <c:v>1.6115537848605577</c:v>
                </c:pt>
                <c:pt idx="67">
                  <c:v>1.5932203389830508</c:v>
                </c:pt>
                <c:pt idx="68">
                  <c:v>1.542</c:v>
                </c:pt>
                <c:pt idx="69">
                  <c:v>1.5463510848126232</c:v>
                </c:pt>
                <c:pt idx="70">
                  <c:v>1.4507772020725389</c:v>
                </c:pt>
                <c:pt idx="71">
                  <c:v>1.4878444084278768</c:v>
                </c:pt>
                <c:pt idx="72">
                  <c:v>1.4221364221364221</c:v>
                </c:pt>
                <c:pt idx="73">
                  <c:v>1.4357848518111964</c:v>
                </c:pt>
                <c:pt idx="74">
                  <c:v>1.4402332361516035</c:v>
                </c:pt>
                <c:pt idx="75">
                  <c:v>1.4411764705882353</c:v>
                </c:pt>
                <c:pt idx="76">
                  <c:v>1.4</c:v>
                </c:pt>
                <c:pt idx="77">
                  <c:v>1.3865814696485623</c:v>
                </c:pt>
                <c:pt idx="78">
                  <c:v>1.3844580777096114</c:v>
                </c:pt>
                <c:pt idx="79">
                  <c:v>1.4306122448979592</c:v>
                </c:pt>
                <c:pt idx="80">
                  <c:v>1.3847736625514404</c:v>
                </c:pt>
                <c:pt idx="81">
                  <c:v>1.3591481122942886</c:v>
                </c:pt>
                <c:pt idx="82">
                  <c:v>1.3169014084507042</c:v>
                </c:pt>
                <c:pt idx="83">
                  <c:v>1.3847695390781563</c:v>
                </c:pt>
                <c:pt idx="84">
                  <c:v>1.367704280155642</c:v>
                </c:pt>
                <c:pt idx="85">
                  <c:v>1.371868978805395</c:v>
                </c:pt>
                <c:pt idx="86">
                  <c:v>1.350940017905103</c:v>
                </c:pt>
                <c:pt idx="87">
                  <c:v>1.3239074550128536</c:v>
                </c:pt>
                <c:pt idx="88">
                  <c:v>1.3975791433891993</c:v>
                </c:pt>
                <c:pt idx="89">
                  <c:v>1.3249776186213071</c:v>
                </c:pt>
                <c:pt idx="90">
                  <c:v>1.2795513373597929</c:v>
                </c:pt>
                <c:pt idx="91">
                  <c:v>1.323746918652424</c:v>
                </c:pt>
                <c:pt idx="92">
                  <c:v>1.2873303167420815</c:v>
                </c:pt>
                <c:pt idx="93">
                  <c:v>1.3390705679862307</c:v>
                </c:pt>
                <c:pt idx="94">
                  <c:v>1.2590837282780412</c:v>
                </c:pt>
                <c:pt idx="95">
                  <c:v>1.242489270386266</c:v>
                </c:pt>
                <c:pt idx="96">
                  <c:v>1.2286198137171889</c:v>
                </c:pt>
                <c:pt idx="97">
                  <c:v>1.1814119749776586</c:v>
                </c:pt>
                <c:pt idx="98">
                  <c:v>1.2351398601398602</c:v>
                </c:pt>
                <c:pt idx="99">
                  <c:v>1.2545454545454546</c:v>
                </c:pt>
                <c:pt idx="100">
                  <c:v>1.4847161572052401</c:v>
                </c:pt>
                <c:pt idx="101">
                  <c:v>1.4063926940639269</c:v>
                </c:pt>
                <c:pt idx="102">
                  <c:v>1.4098939929328622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7D5-4573-A620-0CD6BD6CC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6654848"/>
        <c:axId val="656658808"/>
      </c:scatterChart>
      <c:valAx>
        <c:axId val="656654848"/>
        <c:scaling>
          <c:orientation val="minMax"/>
          <c:max val="2030"/>
          <c:min val="19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658808"/>
        <c:crosses val="autoZero"/>
        <c:crossBetween val="midCat"/>
      </c:valAx>
      <c:valAx>
        <c:axId val="65665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654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xVal>
            <c:numRef>
              <c:f>LOOGROOG!$Q$48386:$Q$48488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LOOGROOG!$R$48386:$R$48488</c:f>
              <c:numCache>
                <c:formatCode>General</c:formatCode>
                <c:ptCount val="103"/>
                <c:pt idx="0">
                  <c:v>45.897204688908928</c:v>
                </c:pt>
                <c:pt idx="1">
                  <c:v>45.72680788897005</c:v>
                </c:pt>
                <c:pt idx="2">
                  <c:v>47.292889758643184</c:v>
                </c:pt>
                <c:pt idx="3">
                  <c:v>47.331189710610936</c:v>
                </c:pt>
                <c:pt idx="4">
                  <c:v>44.651162790697676</c:v>
                </c:pt>
                <c:pt idx="5">
                  <c:v>47.284533648170012</c:v>
                </c:pt>
                <c:pt idx="6">
                  <c:v>42.429476108232585</c:v>
                </c:pt>
                <c:pt idx="7">
                  <c:v>43.889541715628674</c:v>
                </c:pt>
                <c:pt idx="8">
                  <c:v>42.210767468499427</c:v>
                </c:pt>
                <c:pt idx="9">
                  <c:v>45.923460898502498</c:v>
                </c:pt>
                <c:pt idx="10">
                  <c:v>45.365602471678685</c:v>
                </c:pt>
                <c:pt idx="11">
                  <c:v>46.071829405162738</c:v>
                </c:pt>
                <c:pt idx="12">
                  <c:v>44.220816561242096</c:v>
                </c:pt>
                <c:pt idx="13">
                  <c:v>45.034642032332563</c:v>
                </c:pt>
                <c:pt idx="14">
                  <c:v>45.714285714285715</c:v>
                </c:pt>
                <c:pt idx="15">
                  <c:v>41.06666666666667</c:v>
                </c:pt>
                <c:pt idx="16">
                  <c:v>44.89695780176644</c:v>
                </c:pt>
                <c:pt idx="17">
                  <c:v>43.766033863519752</c:v>
                </c:pt>
                <c:pt idx="18">
                  <c:v>44.105894105894109</c:v>
                </c:pt>
                <c:pt idx="19">
                  <c:v>42.296368989205106</c:v>
                </c:pt>
                <c:pt idx="20">
                  <c:v>41.292550567340896</c:v>
                </c:pt>
                <c:pt idx="21">
                  <c:v>37.138348237769598</c:v>
                </c:pt>
                <c:pt idx="22">
                  <c:v>38.787553648068666</c:v>
                </c:pt>
                <c:pt idx="23">
                  <c:v>38.516093835242771</c:v>
                </c:pt>
                <c:pt idx="24">
                  <c:v>40.066777963272123</c:v>
                </c:pt>
                <c:pt idx="25">
                  <c:v>39.672131147540981</c:v>
                </c:pt>
                <c:pt idx="26">
                  <c:v>39.103417665335108</c:v>
                </c:pt>
                <c:pt idx="27">
                  <c:v>39.492909325311558</c:v>
                </c:pt>
                <c:pt idx="28">
                  <c:v>39.706933523945672</c:v>
                </c:pt>
                <c:pt idx="29">
                  <c:v>42.303030303030305</c:v>
                </c:pt>
                <c:pt idx="30">
                  <c:v>40.861997513468708</c:v>
                </c:pt>
                <c:pt idx="31">
                  <c:v>38.577405857740587</c:v>
                </c:pt>
                <c:pt idx="32">
                  <c:v>39.09585600669736</c:v>
                </c:pt>
                <c:pt idx="33">
                  <c:v>38.02325581395349</c:v>
                </c:pt>
                <c:pt idx="34">
                  <c:v>35.745353894820084</c:v>
                </c:pt>
                <c:pt idx="35">
                  <c:v>34.955014995001669</c:v>
                </c:pt>
                <c:pt idx="36">
                  <c:v>36.661911554921538</c:v>
                </c:pt>
                <c:pt idx="37">
                  <c:v>33.930416810196348</c:v>
                </c:pt>
                <c:pt idx="38">
                  <c:v>34.38039351052813</c:v>
                </c:pt>
                <c:pt idx="39">
                  <c:v>36.91202872531418</c:v>
                </c:pt>
                <c:pt idx="40">
                  <c:v>37.026841018582246</c:v>
                </c:pt>
                <c:pt idx="41">
                  <c:v>36.986714975845409</c:v>
                </c:pt>
                <c:pt idx="42">
                  <c:v>35.208181154127097</c:v>
                </c:pt>
                <c:pt idx="43">
                  <c:v>33.306473274241206</c:v>
                </c:pt>
                <c:pt idx="44">
                  <c:v>33.427689140504377</c:v>
                </c:pt>
                <c:pt idx="45">
                  <c:v>33.520782396088016</c:v>
                </c:pt>
                <c:pt idx="46">
                  <c:v>33.424589347934294</c:v>
                </c:pt>
                <c:pt idx="47">
                  <c:v>35.877672799602188</c:v>
                </c:pt>
                <c:pt idx="48">
                  <c:v>32.123411978221412</c:v>
                </c:pt>
                <c:pt idx="49">
                  <c:v>34.819491023870583</c:v>
                </c:pt>
                <c:pt idx="50">
                  <c:v>35.270319970577418</c:v>
                </c:pt>
                <c:pt idx="51">
                  <c:v>34.353885135135137</c:v>
                </c:pt>
                <c:pt idx="52">
                  <c:v>34.212385213091594</c:v>
                </c:pt>
                <c:pt idx="53">
                  <c:v>34.285714285714285</c:v>
                </c:pt>
                <c:pt idx="54">
                  <c:v>36.526946107784433</c:v>
                </c:pt>
                <c:pt idx="55">
                  <c:v>33.79480371704912</c:v>
                </c:pt>
                <c:pt idx="56">
                  <c:v>34.914048606994662</c:v>
                </c:pt>
                <c:pt idx="57">
                  <c:v>34.635094539671321</c:v>
                </c:pt>
                <c:pt idx="58">
                  <c:v>33.460559796437657</c:v>
                </c:pt>
                <c:pt idx="59">
                  <c:v>35.602716468590835</c:v>
                </c:pt>
                <c:pt idx="60">
                  <c:v>34.510406004776527</c:v>
                </c:pt>
                <c:pt idx="61">
                  <c:v>33.177224550160219</c:v>
                </c:pt>
                <c:pt idx="62">
                  <c:v>34.254966887417218</c:v>
                </c:pt>
                <c:pt idx="63">
                  <c:v>35.539422589903765</c:v>
                </c:pt>
                <c:pt idx="64">
                  <c:v>34.399571122230164</c:v>
                </c:pt>
                <c:pt idx="65">
                  <c:v>34.698020639485705</c:v>
                </c:pt>
                <c:pt idx="66">
                  <c:v>33.52582082164659</c:v>
                </c:pt>
                <c:pt idx="67">
                  <c:v>34.793375638446058</c:v>
                </c:pt>
                <c:pt idx="68">
                  <c:v>32.864583333333336</c:v>
                </c:pt>
                <c:pt idx="69">
                  <c:v>33.084577114427859</c:v>
                </c:pt>
                <c:pt idx="70">
                  <c:v>32.50517598343685</c:v>
                </c:pt>
                <c:pt idx="71">
                  <c:v>31.357792411414238</c:v>
                </c:pt>
                <c:pt idx="72">
                  <c:v>30.357708135485915</c:v>
                </c:pt>
                <c:pt idx="73">
                  <c:v>32.06362494767685</c:v>
                </c:pt>
                <c:pt idx="74">
                  <c:v>32.931170886075947</c:v>
                </c:pt>
                <c:pt idx="75">
                  <c:v>32.774367420272497</c:v>
                </c:pt>
                <c:pt idx="76">
                  <c:v>34.944694797214254</c:v>
                </c:pt>
                <c:pt idx="77">
                  <c:v>32.107774347460008</c:v>
                </c:pt>
                <c:pt idx="78">
                  <c:v>32.409750899160784</c:v>
                </c:pt>
                <c:pt idx="79">
                  <c:v>33.06482546988876</c:v>
                </c:pt>
                <c:pt idx="80">
                  <c:v>34.086405073325409</c:v>
                </c:pt>
                <c:pt idx="81">
                  <c:v>32.371016149778477</c:v>
                </c:pt>
                <c:pt idx="82">
                  <c:v>32.001179766996017</c:v>
                </c:pt>
                <c:pt idx="83">
                  <c:v>33.039522320159229</c:v>
                </c:pt>
                <c:pt idx="84">
                  <c:v>32.154077311842642</c:v>
                </c:pt>
                <c:pt idx="85">
                  <c:v>31.149179157744467</c:v>
                </c:pt>
                <c:pt idx="86">
                  <c:v>32.511086474501106</c:v>
                </c:pt>
                <c:pt idx="87">
                  <c:v>31.525602211399235</c:v>
                </c:pt>
                <c:pt idx="88">
                  <c:v>32.1606648199446</c:v>
                </c:pt>
                <c:pt idx="89">
                  <c:v>31.769051853878779</c:v>
                </c:pt>
                <c:pt idx="90">
                  <c:v>30.923344947735192</c:v>
                </c:pt>
                <c:pt idx="91">
                  <c:v>29.560126107191113</c:v>
                </c:pt>
                <c:pt idx="92">
                  <c:v>28.757142857142856</c:v>
                </c:pt>
                <c:pt idx="93">
                  <c:v>28.674559630378283</c:v>
                </c:pt>
                <c:pt idx="94">
                  <c:v>28.344939991109793</c:v>
                </c:pt>
                <c:pt idx="95">
                  <c:v>29.420025277348685</c:v>
                </c:pt>
                <c:pt idx="96">
                  <c:v>30.233909632427721</c:v>
                </c:pt>
                <c:pt idx="97">
                  <c:v>30.15805814281682</c:v>
                </c:pt>
                <c:pt idx="98">
                  <c:v>30.745772109786525</c:v>
                </c:pt>
                <c:pt idx="99">
                  <c:v>31.849986006157291</c:v>
                </c:pt>
                <c:pt idx="100">
                  <c:v>32.323943661971832</c:v>
                </c:pt>
                <c:pt idx="101">
                  <c:v>34.509041996712</c:v>
                </c:pt>
                <c:pt idx="102">
                  <c:v>32.180685358255452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1EB-4279-99F0-1D34691A0D8D}"/>
            </c:ext>
          </c:extLst>
        </c:ser>
        <c:ser>
          <c:idx val="1"/>
          <c:order val="1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LOOGROOG!$Q$48386:$Q$48488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LOOGROOG!$S$48386:$S$48488</c:f>
              <c:numCache>
                <c:formatCode>General</c:formatCode>
                <c:ptCount val="103"/>
                <c:pt idx="0">
                  <c:v>47.930702598652552</c:v>
                </c:pt>
                <c:pt idx="1">
                  <c:v>47.239263803680984</c:v>
                </c:pt>
                <c:pt idx="2">
                  <c:v>49.137336093857833</c:v>
                </c:pt>
                <c:pt idx="3">
                  <c:v>49.181446111869029</c:v>
                </c:pt>
                <c:pt idx="4">
                  <c:v>46.670815183571875</c:v>
                </c:pt>
                <c:pt idx="5">
                  <c:v>49.43181818181818</c:v>
                </c:pt>
                <c:pt idx="6">
                  <c:v>44.340212632895557</c:v>
                </c:pt>
                <c:pt idx="7">
                  <c:v>46.114649681528661</c:v>
                </c:pt>
                <c:pt idx="8">
                  <c:v>44.349419670128285</c:v>
                </c:pt>
                <c:pt idx="9">
                  <c:v>47.485380116959064</c:v>
                </c:pt>
                <c:pt idx="10">
                  <c:v>48.106904231625833</c:v>
                </c:pt>
                <c:pt idx="11">
                  <c:v>48.424242424242422</c:v>
                </c:pt>
                <c:pt idx="12">
                  <c:v>46.457178065311155</c:v>
                </c:pt>
                <c:pt idx="13">
                  <c:v>46.699266503667481</c:v>
                </c:pt>
                <c:pt idx="14">
                  <c:v>48.090371167294244</c:v>
                </c:pt>
                <c:pt idx="15">
                  <c:v>43.560389238694903</c:v>
                </c:pt>
                <c:pt idx="16">
                  <c:v>46.659707724425886</c:v>
                </c:pt>
                <c:pt idx="17">
                  <c:v>45.60044272274488</c:v>
                </c:pt>
                <c:pt idx="18">
                  <c:v>45.454545454545453</c:v>
                </c:pt>
                <c:pt idx="19">
                  <c:v>44.609665427509292</c:v>
                </c:pt>
                <c:pt idx="20">
                  <c:v>44.323144104803497</c:v>
                </c:pt>
                <c:pt idx="21">
                  <c:v>39.548349739432545</c:v>
                </c:pt>
                <c:pt idx="22">
                  <c:v>40.612362796071636</c:v>
                </c:pt>
                <c:pt idx="23">
                  <c:v>40.944411237298269</c:v>
                </c:pt>
                <c:pt idx="24">
                  <c:v>42.674772036474167</c:v>
                </c:pt>
                <c:pt idx="25">
                  <c:v>42.582582582582582</c:v>
                </c:pt>
                <c:pt idx="26">
                  <c:v>42.136207741303281</c:v>
                </c:pt>
                <c:pt idx="27">
                  <c:v>42.206235011990408</c:v>
                </c:pt>
                <c:pt idx="28">
                  <c:v>43.28</c:v>
                </c:pt>
                <c:pt idx="29">
                  <c:v>45.273851590106005</c:v>
                </c:pt>
                <c:pt idx="30">
                  <c:v>43.608340888485948</c:v>
                </c:pt>
                <c:pt idx="31">
                  <c:v>41.044434264773251</c:v>
                </c:pt>
                <c:pt idx="32">
                  <c:v>43.389021479713605</c:v>
                </c:pt>
                <c:pt idx="33">
                  <c:v>41.644794400699915</c:v>
                </c:pt>
                <c:pt idx="34">
                  <c:v>38.834519572953738</c:v>
                </c:pt>
                <c:pt idx="35">
                  <c:v>38.938395970554048</c:v>
                </c:pt>
                <c:pt idx="36">
                  <c:v>40.912828947368418</c:v>
                </c:pt>
                <c:pt idx="37">
                  <c:v>37.163232963549923</c:v>
                </c:pt>
                <c:pt idx="38">
                  <c:v>37.980198019801982</c:v>
                </c:pt>
                <c:pt idx="39">
                  <c:v>40.152426795026074</c:v>
                </c:pt>
                <c:pt idx="40">
                  <c:v>40.68723155017571</c:v>
                </c:pt>
                <c:pt idx="41">
                  <c:v>40.913775334936446</c:v>
                </c:pt>
                <c:pt idx="42">
                  <c:v>39.457917261055634</c:v>
                </c:pt>
                <c:pt idx="43">
                  <c:v>37.264742785445421</c:v>
                </c:pt>
                <c:pt idx="44">
                  <c:v>37.413325293940311</c:v>
                </c:pt>
                <c:pt idx="45">
                  <c:v>37.5</c:v>
                </c:pt>
                <c:pt idx="46">
                  <c:v>37.895359148684598</c:v>
                </c:pt>
                <c:pt idx="47">
                  <c:v>40.329702678834266</c:v>
                </c:pt>
                <c:pt idx="48">
                  <c:v>36.289818863210492</c:v>
                </c:pt>
                <c:pt idx="49">
                  <c:v>39.259779807917546</c:v>
                </c:pt>
                <c:pt idx="50">
                  <c:v>39.577434110215641</c:v>
                </c:pt>
                <c:pt idx="51">
                  <c:v>38.496240601503757</c:v>
                </c:pt>
                <c:pt idx="52">
                  <c:v>38.559205078664093</c:v>
                </c:pt>
                <c:pt idx="53">
                  <c:v>37.740863787375417</c:v>
                </c:pt>
                <c:pt idx="54">
                  <c:v>40.097955706984671</c:v>
                </c:pt>
                <c:pt idx="55">
                  <c:v>37.164667393675025</c:v>
                </c:pt>
                <c:pt idx="56">
                  <c:v>38.378134176643329</c:v>
                </c:pt>
                <c:pt idx="57">
                  <c:v>37.821663674446441</c:v>
                </c:pt>
                <c:pt idx="58">
                  <c:v>36.438752323900019</c:v>
                </c:pt>
                <c:pt idx="59">
                  <c:v>39.24124513618677</c:v>
                </c:pt>
                <c:pt idx="60">
                  <c:v>38.210422812192725</c:v>
                </c:pt>
                <c:pt idx="61">
                  <c:v>37.134587554269174</c:v>
                </c:pt>
                <c:pt idx="62">
                  <c:v>37.376237623762378</c:v>
                </c:pt>
                <c:pt idx="63">
                  <c:v>39.125386996904027</c:v>
                </c:pt>
                <c:pt idx="64">
                  <c:v>37.429264349232014</c:v>
                </c:pt>
                <c:pt idx="65">
                  <c:v>38.488439867884203</c:v>
                </c:pt>
                <c:pt idx="66">
                  <c:v>36.843107387661846</c:v>
                </c:pt>
                <c:pt idx="67">
                  <c:v>38.147818343722172</c:v>
                </c:pt>
                <c:pt idx="68">
                  <c:v>36.680697534576069</c:v>
                </c:pt>
                <c:pt idx="69">
                  <c:v>36.179946626000763</c:v>
                </c:pt>
                <c:pt idx="70">
                  <c:v>35.980878838021695</c:v>
                </c:pt>
                <c:pt idx="71">
                  <c:v>35.018315018315022</c:v>
                </c:pt>
                <c:pt idx="72">
                  <c:v>34.452330711682336</c:v>
                </c:pt>
                <c:pt idx="73">
                  <c:v>37.258917904079198</c:v>
                </c:pt>
                <c:pt idx="74">
                  <c:v>38.569321533923301</c:v>
                </c:pt>
                <c:pt idx="75">
                  <c:v>38.19215254858819</c:v>
                </c:pt>
                <c:pt idx="76">
                  <c:v>40.127910790423087</c:v>
                </c:pt>
                <c:pt idx="77">
                  <c:v>37.208104395604394</c:v>
                </c:pt>
                <c:pt idx="78">
                  <c:v>37.347635299853728</c:v>
                </c:pt>
                <c:pt idx="79">
                  <c:v>38.463935192397571</c:v>
                </c:pt>
                <c:pt idx="80">
                  <c:v>39.723605977824199</c:v>
                </c:pt>
                <c:pt idx="81">
                  <c:v>37.958161988199535</c:v>
                </c:pt>
                <c:pt idx="82">
                  <c:v>38.066520467836256</c:v>
                </c:pt>
                <c:pt idx="83">
                  <c:v>38.941967445152159</c:v>
                </c:pt>
                <c:pt idx="84">
                  <c:v>38.021978021978022</c:v>
                </c:pt>
                <c:pt idx="85">
                  <c:v>36.6780146927074</c:v>
                </c:pt>
                <c:pt idx="86">
                  <c:v>38.917119327142103</c:v>
                </c:pt>
                <c:pt idx="87">
                  <c:v>37.607402511566427</c:v>
                </c:pt>
                <c:pt idx="88">
                  <c:v>38.695576149676519</c:v>
                </c:pt>
                <c:pt idx="89">
                  <c:v>38.119746097100702</c:v>
                </c:pt>
                <c:pt idx="90">
                  <c:v>37.243293246993524</c:v>
                </c:pt>
                <c:pt idx="91">
                  <c:v>36.75247524752475</c:v>
                </c:pt>
                <c:pt idx="92">
                  <c:v>35.78310976761761</c:v>
                </c:pt>
                <c:pt idx="93">
                  <c:v>35.288640595903168</c:v>
                </c:pt>
                <c:pt idx="94">
                  <c:v>34.936954413191074</c:v>
                </c:pt>
                <c:pt idx="95">
                  <c:v>36.2184249628529</c:v>
                </c:pt>
                <c:pt idx="96">
                  <c:v>36.432253313696613</c:v>
                </c:pt>
                <c:pt idx="97">
                  <c:v>35.70437196391395</c:v>
                </c:pt>
                <c:pt idx="98">
                  <c:v>36.476469574211343</c:v>
                </c:pt>
                <c:pt idx="99">
                  <c:v>37.565036420395423</c:v>
                </c:pt>
                <c:pt idx="100">
                  <c:v>35.080956052428682</c:v>
                </c:pt>
                <c:pt idx="101">
                  <c:v>37.408312958435211</c:v>
                </c:pt>
                <c:pt idx="102">
                  <c:v>34.677282737591057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1EB-4279-99F0-1D34691A0D8D}"/>
            </c:ext>
          </c:extLst>
        </c:ser>
        <c:ser>
          <c:idx val="2"/>
          <c:order val="2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LOOGROOG!$Q$48386:$Q$48488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LOOGROOG!$T$48386:$T$48488</c:f>
              <c:numCache>
                <c:formatCode>General</c:formatCode>
                <c:ptCount val="103"/>
                <c:pt idx="0">
                  <c:v>15.714285714285714</c:v>
                </c:pt>
                <c:pt idx="1">
                  <c:v>15.384615384615385</c:v>
                </c:pt>
                <c:pt idx="2">
                  <c:v>15.476190476190476</c:v>
                </c:pt>
                <c:pt idx="3">
                  <c:v>16.853932584269664</c:v>
                </c:pt>
                <c:pt idx="4">
                  <c:v>15.929203539823009</c:v>
                </c:pt>
                <c:pt idx="5">
                  <c:v>16.363636363636363</c:v>
                </c:pt>
                <c:pt idx="6">
                  <c:v>20.289855072463769</c:v>
                </c:pt>
                <c:pt idx="7">
                  <c:v>17.424242424242426</c:v>
                </c:pt>
                <c:pt idx="8">
                  <c:v>10.091743119266056</c:v>
                </c:pt>
                <c:pt idx="9">
                  <c:v>17.204301075268816</c:v>
                </c:pt>
                <c:pt idx="10">
                  <c:v>11.643835616438356</c:v>
                </c:pt>
                <c:pt idx="11">
                  <c:v>16.666666666666668</c:v>
                </c:pt>
                <c:pt idx="12">
                  <c:v>12.931034482758621</c:v>
                </c:pt>
                <c:pt idx="13">
                  <c:v>16.666666666666668</c:v>
                </c:pt>
                <c:pt idx="14">
                  <c:v>13.235294117647058</c:v>
                </c:pt>
                <c:pt idx="15">
                  <c:v>7.03125</c:v>
                </c:pt>
                <c:pt idx="16">
                  <c:v>17.21311475409836</c:v>
                </c:pt>
                <c:pt idx="17">
                  <c:v>20.422535211267604</c:v>
                </c:pt>
                <c:pt idx="18">
                  <c:v>23.140495867768596</c:v>
                </c:pt>
                <c:pt idx="19">
                  <c:v>14.193548387096774</c:v>
                </c:pt>
                <c:pt idx="20">
                  <c:v>12.820512820512821</c:v>
                </c:pt>
                <c:pt idx="21">
                  <c:v>13.218390804597702</c:v>
                </c:pt>
                <c:pt idx="22">
                  <c:v>15.037593984962406</c:v>
                </c:pt>
                <c:pt idx="23">
                  <c:v>13.125</c:v>
                </c:pt>
                <c:pt idx="24">
                  <c:v>11.842105263157896</c:v>
                </c:pt>
                <c:pt idx="25">
                  <c:v>10.303030303030303</c:v>
                </c:pt>
                <c:pt idx="26">
                  <c:v>9.9056603773584904</c:v>
                </c:pt>
                <c:pt idx="27">
                  <c:v>16.115702479338843</c:v>
                </c:pt>
                <c:pt idx="28">
                  <c:v>9.7315436241610733</c:v>
                </c:pt>
                <c:pt idx="29">
                  <c:v>10.42654028436019</c:v>
                </c:pt>
                <c:pt idx="30">
                  <c:v>11.594202898550725</c:v>
                </c:pt>
                <c:pt idx="31">
                  <c:v>12.560386473429952</c:v>
                </c:pt>
                <c:pt idx="32">
                  <c:v>8.5034013605442169</c:v>
                </c:pt>
                <c:pt idx="33">
                  <c:v>9.8639455782312933</c:v>
                </c:pt>
                <c:pt idx="34">
                  <c:v>11.032028469750889</c:v>
                </c:pt>
                <c:pt idx="35">
                  <c:v>10.476190476190476</c:v>
                </c:pt>
                <c:pt idx="36">
                  <c:v>8.870967741935484</c:v>
                </c:pt>
                <c:pt idx="37">
                  <c:v>12.401055408970976</c:v>
                </c:pt>
                <c:pt idx="38">
                  <c:v>9.9462365591397841</c:v>
                </c:pt>
                <c:pt idx="39">
                  <c:v>9.2465753424657535</c:v>
                </c:pt>
                <c:pt idx="40">
                  <c:v>9.8550724637681153</c:v>
                </c:pt>
                <c:pt idx="41">
                  <c:v>8.4788029925187036</c:v>
                </c:pt>
                <c:pt idx="42">
                  <c:v>10.465116279069768</c:v>
                </c:pt>
                <c:pt idx="43">
                  <c:v>9.7196261682242984</c:v>
                </c:pt>
                <c:pt idx="44">
                  <c:v>10.193321616871705</c:v>
                </c:pt>
                <c:pt idx="45">
                  <c:v>9.7269624573378834</c:v>
                </c:pt>
                <c:pt idx="46">
                  <c:v>9.6062992125984259</c:v>
                </c:pt>
                <c:pt idx="47">
                  <c:v>11.68</c:v>
                </c:pt>
                <c:pt idx="48">
                  <c:v>11.755725190839694</c:v>
                </c:pt>
                <c:pt idx="49">
                  <c:v>11.125</c:v>
                </c:pt>
                <c:pt idx="50">
                  <c:v>11.924439197166469</c:v>
                </c:pt>
                <c:pt idx="51">
                  <c:v>12.198391420911529</c:v>
                </c:pt>
                <c:pt idx="52">
                  <c:v>8.9743589743589745</c:v>
                </c:pt>
                <c:pt idx="53">
                  <c:v>10.827067669172932</c:v>
                </c:pt>
                <c:pt idx="54">
                  <c:v>10.648148148148149</c:v>
                </c:pt>
                <c:pt idx="55">
                  <c:v>11.337209302325581</c:v>
                </c:pt>
                <c:pt idx="56">
                  <c:v>10.725552050473187</c:v>
                </c:pt>
                <c:pt idx="57">
                  <c:v>9.9071207430340564</c:v>
                </c:pt>
                <c:pt idx="58">
                  <c:v>11.649016641452345</c:v>
                </c:pt>
                <c:pt idx="59">
                  <c:v>10.666666666666666</c:v>
                </c:pt>
                <c:pt idx="60">
                  <c:v>10.296010296010296</c:v>
                </c:pt>
                <c:pt idx="61">
                  <c:v>10.465116279069768</c:v>
                </c:pt>
                <c:pt idx="62">
                  <c:v>13.451776649746193</c:v>
                </c:pt>
                <c:pt idx="63">
                  <c:v>10.993377483443709</c:v>
                </c:pt>
                <c:pt idx="64">
                  <c:v>11.265432098765432</c:v>
                </c:pt>
                <c:pt idx="65">
                  <c:v>9.1623036649214651</c:v>
                </c:pt>
                <c:pt idx="66">
                  <c:v>11.990111248454882</c:v>
                </c:pt>
                <c:pt idx="67">
                  <c:v>12.529550827423169</c:v>
                </c:pt>
                <c:pt idx="68">
                  <c:v>8.1712062256809332</c:v>
                </c:pt>
                <c:pt idx="69">
                  <c:v>12.372448979591837</c:v>
                </c:pt>
                <c:pt idx="70">
                  <c:v>10</c:v>
                </c:pt>
                <c:pt idx="71">
                  <c:v>9.5860566448801752</c:v>
                </c:pt>
                <c:pt idx="72">
                  <c:v>11.040723981900452</c:v>
                </c:pt>
                <c:pt idx="73">
                  <c:v>8.7920489296636077</c:v>
                </c:pt>
                <c:pt idx="74">
                  <c:v>9.7165991902834001</c:v>
                </c:pt>
                <c:pt idx="75">
                  <c:v>8.6530612244897966</c:v>
                </c:pt>
                <c:pt idx="76">
                  <c:v>9.1428571428571423</c:v>
                </c:pt>
                <c:pt idx="77">
                  <c:v>9.2933947772657444</c:v>
                </c:pt>
                <c:pt idx="78">
                  <c:v>9.9704579025110789</c:v>
                </c:pt>
                <c:pt idx="79">
                  <c:v>8.345221112696148</c:v>
                </c:pt>
                <c:pt idx="80">
                  <c:v>8.0237741456166418</c:v>
                </c:pt>
                <c:pt idx="81">
                  <c:v>10.113960113960115</c:v>
                </c:pt>
                <c:pt idx="82">
                  <c:v>6.6462948815889993</c:v>
                </c:pt>
                <c:pt idx="83">
                  <c:v>8.9001447178002895</c:v>
                </c:pt>
                <c:pt idx="84">
                  <c:v>7.4679943100995736</c:v>
                </c:pt>
                <c:pt idx="85">
                  <c:v>9.4803370786516847</c:v>
                </c:pt>
                <c:pt idx="86">
                  <c:v>8.2836315440689194</c:v>
                </c:pt>
                <c:pt idx="87">
                  <c:v>7.7022653721682852</c:v>
                </c:pt>
                <c:pt idx="88">
                  <c:v>7.2618254497001997</c:v>
                </c:pt>
                <c:pt idx="89">
                  <c:v>6.756756756756757</c:v>
                </c:pt>
                <c:pt idx="90">
                  <c:v>7.8894133513149018</c:v>
                </c:pt>
                <c:pt idx="91">
                  <c:v>7.0142768466790812</c:v>
                </c:pt>
                <c:pt idx="92">
                  <c:v>6.9712946690099589</c:v>
                </c:pt>
                <c:pt idx="93">
                  <c:v>5.8483290488431878</c:v>
                </c:pt>
                <c:pt idx="94">
                  <c:v>7.0263488080301126</c:v>
                </c:pt>
                <c:pt idx="95">
                  <c:v>8.3477259643062744</c:v>
                </c:pt>
                <c:pt idx="96">
                  <c:v>7.0296347346657475</c:v>
                </c:pt>
                <c:pt idx="97">
                  <c:v>5.9757942511346442</c:v>
                </c:pt>
                <c:pt idx="98">
                  <c:v>7.2186836518046711</c:v>
                </c:pt>
                <c:pt idx="99">
                  <c:v>7.9710144927536231</c:v>
                </c:pt>
                <c:pt idx="100">
                  <c:v>3.2520325203252032</c:v>
                </c:pt>
                <c:pt idx="101">
                  <c:v>2.5179856115107913</c:v>
                </c:pt>
                <c:pt idx="102">
                  <c:v>3.6750483558994196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1EB-4279-99F0-1D34691A0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0948048"/>
        <c:axId val="580949488"/>
      </c:scatterChart>
      <c:valAx>
        <c:axId val="580948048"/>
        <c:scaling>
          <c:orientation val="minMax"/>
          <c:max val="2030"/>
          <c:min val="192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949488"/>
        <c:crosses val="autoZero"/>
        <c:crossBetween val="midCat"/>
      </c:valAx>
      <c:valAx>
        <c:axId val="58094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9480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757945954430106E-2"/>
          <c:y val="1.9427168541202189E-2"/>
          <c:w val="0.9378090529381502"/>
          <c:h val="0.9143920463241546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LEVTOTAL!$H$8437:$H$8539</c:f>
              <c:numCache>
                <c:formatCode>General</c:formatCode>
                <c:ptCount val="103"/>
                <c:pt idx="0">
                  <c:v>1924</c:v>
                </c:pt>
                <c:pt idx="1">
                  <c:v>1925</c:v>
                </c:pt>
                <c:pt idx="2">
                  <c:v>1926</c:v>
                </c:pt>
                <c:pt idx="3">
                  <c:v>1927</c:v>
                </c:pt>
                <c:pt idx="4">
                  <c:v>1928</c:v>
                </c:pt>
                <c:pt idx="5">
                  <c:v>1929</c:v>
                </c:pt>
                <c:pt idx="6">
                  <c:v>1930</c:v>
                </c:pt>
                <c:pt idx="7">
                  <c:v>1931</c:v>
                </c:pt>
                <c:pt idx="8">
                  <c:v>1932</c:v>
                </c:pt>
                <c:pt idx="9">
                  <c:v>1933</c:v>
                </c:pt>
                <c:pt idx="10">
                  <c:v>1934</c:v>
                </c:pt>
                <c:pt idx="11">
                  <c:v>1935</c:v>
                </c:pt>
                <c:pt idx="12">
                  <c:v>1936</c:v>
                </c:pt>
                <c:pt idx="13">
                  <c:v>1937</c:v>
                </c:pt>
                <c:pt idx="14">
                  <c:v>1938</c:v>
                </c:pt>
                <c:pt idx="15">
                  <c:v>1939</c:v>
                </c:pt>
                <c:pt idx="16">
                  <c:v>1940</c:v>
                </c:pt>
                <c:pt idx="17">
                  <c:v>1941</c:v>
                </c:pt>
                <c:pt idx="18">
                  <c:v>1942</c:v>
                </c:pt>
                <c:pt idx="19">
                  <c:v>1943</c:v>
                </c:pt>
                <c:pt idx="20">
                  <c:v>1944</c:v>
                </c:pt>
                <c:pt idx="21">
                  <c:v>1945</c:v>
                </c:pt>
                <c:pt idx="22">
                  <c:v>1946</c:v>
                </c:pt>
                <c:pt idx="23">
                  <c:v>1947</c:v>
                </c:pt>
                <c:pt idx="24">
                  <c:v>1948</c:v>
                </c:pt>
                <c:pt idx="25">
                  <c:v>1949</c:v>
                </c:pt>
                <c:pt idx="26">
                  <c:v>1950</c:v>
                </c:pt>
                <c:pt idx="27">
                  <c:v>1951</c:v>
                </c:pt>
                <c:pt idx="28">
                  <c:v>1952</c:v>
                </c:pt>
                <c:pt idx="29">
                  <c:v>1953</c:v>
                </c:pt>
                <c:pt idx="30">
                  <c:v>1954</c:v>
                </c:pt>
                <c:pt idx="31">
                  <c:v>1955</c:v>
                </c:pt>
                <c:pt idx="32">
                  <c:v>1956</c:v>
                </c:pt>
                <c:pt idx="33">
                  <c:v>1957</c:v>
                </c:pt>
                <c:pt idx="34">
                  <c:v>1958</c:v>
                </c:pt>
                <c:pt idx="35">
                  <c:v>1959</c:v>
                </c:pt>
                <c:pt idx="36">
                  <c:v>1960</c:v>
                </c:pt>
                <c:pt idx="37">
                  <c:v>1961</c:v>
                </c:pt>
                <c:pt idx="38">
                  <c:v>1962</c:v>
                </c:pt>
                <c:pt idx="39">
                  <c:v>1963</c:v>
                </c:pt>
                <c:pt idx="40">
                  <c:v>1964</c:v>
                </c:pt>
                <c:pt idx="41">
                  <c:v>1965</c:v>
                </c:pt>
                <c:pt idx="42">
                  <c:v>1966</c:v>
                </c:pt>
                <c:pt idx="43">
                  <c:v>1967</c:v>
                </c:pt>
                <c:pt idx="44">
                  <c:v>1968</c:v>
                </c:pt>
                <c:pt idx="45">
                  <c:v>1969</c:v>
                </c:pt>
                <c:pt idx="46">
                  <c:v>1970</c:v>
                </c:pt>
                <c:pt idx="47">
                  <c:v>1971</c:v>
                </c:pt>
                <c:pt idx="48">
                  <c:v>1972</c:v>
                </c:pt>
                <c:pt idx="49">
                  <c:v>1973</c:v>
                </c:pt>
                <c:pt idx="50">
                  <c:v>1974</c:v>
                </c:pt>
                <c:pt idx="51">
                  <c:v>1975</c:v>
                </c:pt>
                <c:pt idx="52">
                  <c:v>1976</c:v>
                </c:pt>
                <c:pt idx="53">
                  <c:v>1977</c:v>
                </c:pt>
                <c:pt idx="54">
                  <c:v>1978</c:v>
                </c:pt>
                <c:pt idx="55">
                  <c:v>1979</c:v>
                </c:pt>
                <c:pt idx="56">
                  <c:v>1980</c:v>
                </c:pt>
                <c:pt idx="57">
                  <c:v>1981</c:v>
                </c:pt>
                <c:pt idx="58">
                  <c:v>1982</c:v>
                </c:pt>
                <c:pt idx="59">
                  <c:v>1983</c:v>
                </c:pt>
                <c:pt idx="60">
                  <c:v>1984</c:v>
                </c:pt>
                <c:pt idx="61">
                  <c:v>1985</c:v>
                </c:pt>
                <c:pt idx="62">
                  <c:v>1986</c:v>
                </c:pt>
                <c:pt idx="63">
                  <c:v>1987</c:v>
                </c:pt>
                <c:pt idx="64">
                  <c:v>1988</c:v>
                </c:pt>
                <c:pt idx="65">
                  <c:v>1989</c:v>
                </c:pt>
                <c:pt idx="66">
                  <c:v>1990</c:v>
                </c:pt>
                <c:pt idx="67">
                  <c:v>1991</c:v>
                </c:pt>
                <c:pt idx="68">
                  <c:v>1992</c:v>
                </c:pt>
                <c:pt idx="69">
                  <c:v>1993</c:v>
                </c:pt>
                <c:pt idx="70">
                  <c:v>1994</c:v>
                </c:pt>
                <c:pt idx="71">
                  <c:v>1995</c:v>
                </c:pt>
                <c:pt idx="72">
                  <c:v>1996</c:v>
                </c:pt>
                <c:pt idx="73">
                  <c:v>1997</c:v>
                </c:pt>
                <c:pt idx="74">
                  <c:v>1998</c:v>
                </c:pt>
                <c:pt idx="75">
                  <c:v>1999</c:v>
                </c:pt>
                <c:pt idx="76">
                  <c:v>2000</c:v>
                </c:pt>
                <c:pt idx="77">
                  <c:v>2001</c:v>
                </c:pt>
                <c:pt idx="78">
                  <c:v>2002</c:v>
                </c:pt>
                <c:pt idx="79">
                  <c:v>2003</c:v>
                </c:pt>
                <c:pt idx="80">
                  <c:v>2004</c:v>
                </c:pt>
                <c:pt idx="81">
                  <c:v>2005</c:v>
                </c:pt>
                <c:pt idx="82">
                  <c:v>2006</c:v>
                </c:pt>
                <c:pt idx="83">
                  <c:v>2007</c:v>
                </c:pt>
                <c:pt idx="84">
                  <c:v>2008</c:v>
                </c:pt>
                <c:pt idx="85">
                  <c:v>2009</c:v>
                </c:pt>
                <c:pt idx="86">
                  <c:v>2010</c:v>
                </c:pt>
                <c:pt idx="87">
                  <c:v>2011</c:v>
                </c:pt>
                <c:pt idx="88">
                  <c:v>2012</c:v>
                </c:pt>
                <c:pt idx="89">
                  <c:v>2013</c:v>
                </c:pt>
                <c:pt idx="90">
                  <c:v>2014</c:v>
                </c:pt>
                <c:pt idx="91">
                  <c:v>2015</c:v>
                </c:pt>
                <c:pt idx="92">
                  <c:v>2016</c:v>
                </c:pt>
                <c:pt idx="93">
                  <c:v>2017</c:v>
                </c:pt>
                <c:pt idx="94">
                  <c:v>2018</c:v>
                </c:pt>
                <c:pt idx="95">
                  <c:v>2019</c:v>
                </c:pt>
                <c:pt idx="96">
                  <c:v>2020</c:v>
                </c:pt>
                <c:pt idx="97">
                  <c:v>2021</c:v>
                </c:pt>
                <c:pt idx="98">
                  <c:v>2022</c:v>
                </c:pt>
              </c:numCache>
            </c:numRef>
          </c:xVal>
          <c:yVal>
            <c:numRef>
              <c:f>LEVTOTAL!$I$8437:$I$8539</c:f>
              <c:numCache>
                <c:formatCode>General</c:formatCode>
                <c:ptCount val="103"/>
                <c:pt idx="0">
                  <c:v>0.92958770629616605</c:v>
                </c:pt>
                <c:pt idx="1">
                  <c:v>0.9177700904685584</c:v>
                </c:pt>
                <c:pt idx="2">
                  <c:v>0.98053369377711486</c:v>
                </c:pt>
                <c:pt idx="3">
                  <c:v>0.99898487129489</c:v>
                </c:pt>
                <c:pt idx="4">
                  <c:v>0.92084314305969084</c:v>
                </c:pt>
                <c:pt idx="5">
                  <c:v>0.96283533232503793</c:v>
                </c:pt>
                <c:pt idx="6">
                  <c:v>0.90450859112273785</c:v>
                </c:pt>
                <c:pt idx="7">
                  <c:v>0.95233314306194594</c:v>
                </c:pt>
                <c:pt idx="8">
                  <c:v>0.98820221541939446</c:v>
                </c:pt>
                <c:pt idx="9">
                  <c:v>0.96818626040166011</c:v>
                </c:pt>
                <c:pt idx="10">
                  <c:v>0.96135829996982114</c:v>
                </c:pt>
                <c:pt idx="11">
                  <c:v>0.95610922554977473</c:v>
                </c:pt>
                <c:pt idx="12">
                  <c:v>0.9314657110121991</c:v>
                </c:pt>
                <c:pt idx="13">
                  <c:v>0.95071849528361441</c:v>
                </c:pt>
                <c:pt idx="14">
                  <c:v>0.98599468822713432</c:v>
                </c:pt>
                <c:pt idx="15">
                  <c:v>0.94061437245549495</c:v>
                </c:pt>
                <c:pt idx="16">
                  <c:v>0.99308229871756115</c:v>
                </c:pt>
                <c:pt idx="17">
                  <c:v>0.94453432871287124</c:v>
                </c:pt>
                <c:pt idx="18">
                  <c:v>0.99930428712261254</c:v>
                </c:pt>
                <c:pt idx="19">
                  <c:v>1.0667196324086345</c:v>
                </c:pt>
                <c:pt idx="20">
                  <c:v>0.99140622608633988</c:v>
                </c:pt>
                <c:pt idx="21">
                  <c:v>0.99973275085421409</c:v>
                </c:pt>
                <c:pt idx="22">
                  <c:v>0.99011193462627289</c:v>
                </c:pt>
                <c:pt idx="23">
                  <c:v>0.94097623932950747</c:v>
                </c:pt>
                <c:pt idx="24">
                  <c:v>0.97074435466213682</c:v>
                </c:pt>
                <c:pt idx="25">
                  <c:v>0.9800041499660529</c:v>
                </c:pt>
                <c:pt idx="26">
                  <c:v>0.94287609714413756</c:v>
                </c:pt>
                <c:pt idx="27">
                  <c:v>1.0094130541688162</c:v>
                </c:pt>
                <c:pt idx="28">
                  <c:v>1.0186537722041533</c:v>
                </c:pt>
                <c:pt idx="29">
                  <c:v>0.95454387825499842</c:v>
                </c:pt>
                <c:pt idx="30">
                  <c:v>1.0067170963467726</c:v>
                </c:pt>
                <c:pt idx="31">
                  <c:v>0.9974375581847077</c:v>
                </c:pt>
                <c:pt idx="32">
                  <c:v>1.032433731655956</c:v>
                </c:pt>
                <c:pt idx="33">
                  <c:v>1.0866736330391364</c:v>
                </c:pt>
                <c:pt idx="34">
                  <c:v>1.0349497375794339</c:v>
                </c:pt>
                <c:pt idx="35">
                  <c:v>1.0009542613594655</c:v>
                </c:pt>
                <c:pt idx="36">
                  <c:v>1.095894740552017</c:v>
                </c:pt>
                <c:pt idx="37">
                  <c:v>1.0478776099709493</c:v>
                </c:pt>
                <c:pt idx="38">
                  <c:v>1.0548006055501566</c:v>
                </c:pt>
                <c:pt idx="39">
                  <c:v>1.0849879471296509</c:v>
                </c:pt>
                <c:pt idx="40">
                  <c:v>1.0764676666577195</c:v>
                </c:pt>
                <c:pt idx="41">
                  <c:v>1.0970736813169586</c:v>
                </c:pt>
                <c:pt idx="42">
                  <c:v>1.1250310322767785</c:v>
                </c:pt>
                <c:pt idx="43">
                  <c:v>1.1280805690220959</c:v>
                </c:pt>
                <c:pt idx="44">
                  <c:v>1.1373309749042437</c:v>
                </c:pt>
                <c:pt idx="45">
                  <c:v>1.1165218421904628</c:v>
                </c:pt>
                <c:pt idx="46">
                  <c:v>1.1311642091934788</c:v>
                </c:pt>
                <c:pt idx="47">
                  <c:v>1.1012341714690481</c:v>
                </c:pt>
                <c:pt idx="48">
                  <c:v>1.1161588200042205</c:v>
                </c:pt>
                <c:pt idx="49">
                  <c:v>1.1148531270957796</c:v>
                </c:pt>
                <c:pt idx="50">
                  <c:v>1.1138917767904191</c:v>
                </c:pt>
                <c:pt idx="51">
                  <c:v>1.1372901190130624</c:v>
                </c:pt>
                <c:pt idx="52">
                  <c:v>1.1602001403492146</c:v>
                </c:pt>
                <c:pt idx="53">
                  <c:v>1.1239731142949261</c:v>
                </c:pt>
                <c:pt idx="54">
                  <c:v>1.1324594430035924</c:v>
                </c:pt>
                <c:pt idx="55">
                  <c:v>1.1513445026077238</c:v>
                </c:pt>
                <c:pt idx="56">
                  <c:v>1.1601316149949343</c:v>
                </c:pt>
                <c:pt idx="57">
                  <c:v>1.1620846459979133</c:v>
                </c:pt>
                <c:pt idx="58">
                  <c:v>1.163297896209315</c:v>
                </c:pt>
                <c:pt idx="59">
                  <c:v>1.1518858504572678</c:v>
                </c:pt>
                <c:pt idx="60">
                  <c:v>1.1676582343608977</c:v>
                </c:pt>
                <c:pt idx="61">
                  <c:v>1.1292645770403515</c:v>
                </c:pt>
                <c:pt idx="62">
                  <c:v>1.1718399426085273</c:v>
                </c:pt>
                <c:pt idx="63">
                  <c:v>1.1045812262859929</c:v>
                </c:pt>
                <c:pt idx="64">
                  <c:v>1.1690466867731657</c:v>
                </c:pt>
                <c:pt idx="65">
                  <c:v>1.1351756736585841</c:v>
                </c:pt>
                <c:pt idx="66">
                  <c:v>1.1282872457849027</c:v>
                </c:pt>
                <c:pt idx="67">
                  <c:v>1.1693651041491526</c:v>
                </c:pt>
                <c:pt idx="68">
                  <c:v>1.2101116474850975</c:v>
                </c:pt>
                <c:pt idx="69">
                  <c:v>1.1360480101011881</c:v>
                </c:pt>
                <c:pt idx="70">
                  <c:v>1.1116428744522351</c:v>
                </c:pt>
                <c:pt idx="71">
                  <c:v>1.1178237375628997</c:v>
                </c:pt>
                <c:pt idx="72">
                  <c:v>1.1304839289185107</c:v>
                </c:pt>
                <c:pt idx="73">
                  <c:v>1.1376658698534721</c:v>
                </c:pt>
                <c:pt idx="74">
                  <c:v>1.1288142154963681</c:v>
                </c:pt>
                <c:pt idx="75">
                  <c:v>1.0666900120918617</c:v>
                </c:pt>
                <c:pt idx="76">
                  <c:v>1.0945391001896718</c:v>
                </c:pt>
                <c:pt idx="77">
                  <c:v>1.0742468631908566</c:v>
                </c:pt>
                <c:pt idx="78">
                  <c:v>1.1244995590715983</c:v>
                </c:pt>
                <c:pt idx="79">
                  <c:v>1.0804469942720762</c:v>
                </c:pt>
                <c:pt idx="80">
                  <c:v>1.1101884174791035</c:v>
                </c:pt>
                <c:pt idx="81">
                  <c:v>1.1169739942297801</c:v>
                </c:pt>
                <c:pt idx="82">
                  <c:v>1.0991702838369768</c:v>
                </c:pt>
                <c:pt idx="83">
                  <c:v>1.0877777150887706</c:v>
                </c:pt>
                <c:pt idx="84">
                  <c:v>1.1299032342381328</c:v>
                </c:pt>
                <c:pt idx="85">
                  <c:v>1.1039306688266779</c:v>
                </c:pt>
                <c:pt idx="86">
                  <c:v>1.1140523987882081</c:v>
                </c:pt>
                <c:pt idx="87">
                  <c:v>1.1809918285382532</c:v>
                </c:pt>
                <c:pt idx="88">
                  <c:v>1.1142550687204533</c:v>
                </c:pt>
                <c:pt idx="89">
                  <c:v>1.1755873181811158</c:v>
                </c:pt>
                <c:pt idx="90">
                  <c:v>1.182287103350802</c:v>
                </c:pt>
                <c:pt idx="91">
                  <c:v>1.1148226765435121</c:v>
                </c:pt>
                <c:pt idx="92">
                  <c:v>1.0975664571213566</c:v>
                </c:pt>
                <c:pt idx="93">
                  <c:v>1.0468573155468912</c:v>
                </c:pt>
                <c:pt idx="94">
                  <c:v>1.0984559656342976</c:v>
                </c:pt>
                <c:pt idx="95">
                  <c:v>1.0563389223725028</c:v>
                </c:pt>
                <c:pt idx="96">
                  <c:v>1.0353668189789051</c:v>
                </c:pt>
                <c:pt idx="97">
                  <c:v>1.0801783933261144</c:v>
                </c:pt>
                <c:pt idx="98">
                  <c:v>1.0964212194399743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AE1-4440-8B64-A82A75E1E983}"/>
            </c:ext>
          </c:extLst>
        </c:ser>
        <c:ser>
          <c:idx val="1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LEVTOTAL!$H$8437:$H$8539</c:f>
              <c:numCache>
                <c:formatCode>General</c:formatCode>
                <c:ptCount val="103"/>
                <c:pt idx="0">
                  <c:v>1924</c:v>
                </c:pt>
                <c:pt idx="1">
                  <c:v>1925</c:v>
                </c:pt>
                <c:pt idx="2">
                  <c:v>1926</c:v>
                </c:pt>
                <c:pt idx="3">
                  <c:v>1927</c:v>
                </c:pt>
                <c:pt idx="4">
                  <c:v>1928</c:v>
                </c:pt>
                <c:pt idx="5">
                  <c:v>1929</c:v>
                </c:pt>
                <c:pt idx="6">
                  <c:v>1930</c:v>
                </c:pt>
                <c:pt idx="7">
                  <c:v>1931</c:v>
                </c:pt>
                <c:pt idx="8">
                  <c:v>1932</c:v>
                </c:pt>
                <c:pt idx="9">
                  <c:v>1933</c:v>
                </c:pt>
                <c:pt idx="10">
                  <c:v>1934</c:v>
                </c:pt>
                <c:pt idx="11">
                  <c:v>1935</c:v>
                </c:pt>
                <c:pt idx="12">
                  <c:v>1936</c:v>
                </c:pt>
                <c:pt idx="13">
                  <c:v>1937</c:v>
                </c:pt>
                <c:pt idx="14">
                  <c:v>1938</c:v>
                </c:pt>
                <c:pt idx="15">
                  <c:v>1939</c:v>
                </c:pt>
                <c:pt idx="16">
                  <c:v>1940</c:v>
                </c:pt>
                <c:pt idx="17">
                  <c:v>1941</c:v>
                </c:pt>
                <c:pt idx="18">
                  <c:v>1942</c:v>
                </c:pt>
                <c:pt idx="19">
                  <c:v>1943</c:v>
                </c:pt>
                <c:pt idx="20">
                  <c:v>1944</c:v>
                </c:pt>
                <c:pt idx="21">
                  <c:v>1945</c:v>
                </c:pt>
                <c:pt idx="22">
                  <c:v>1946</c:v>
                </c:pt>
                <c:pt idx="23">
                  <c:v>1947</c:v>
                </c:pt>
                <c:pt idx="24">
                  <c:v>1948</c:v>
                </c:pt>
                <c:pt idx="25">
                  <c:v>1949</c:v>
                </c:pt>
                <c:pt idx="26">
                  <c:v>1950</c:v>
                </c:pt>
                <c:pt idx="27">
                  <c:v>1951</c:v>
                </c:pt>
                <c:pt idx="28">
                  <c:v>1952</c:v>
                </c:pt>
                <c:pt idx="29">
                  <c:v>1953</c:v>
                </c:pt>
                <c:pt idx="30">
                  <c:v>1954</c:v>
                </c:pt>
                <c:pt idx="31">
                  <c:v>1955</c:v>
                </c:pt>
                <c:pt idx="32">
                  <c:v>1956</c:v>
                </c:pt>
                <c:pt idx="33">
                  <c:v>1957</c:v>
                </c:pt>
                <c:pt idx="34">
                  <c:v>1958</c:v>
                </c:pt>
                <c:pt idx="35">
                  <c:v>1959</c:v>
                </c:pt>
                <c:pt idx="36">
                  <c:v>1960</c:v>
                </c:pt>
                <c:pt idx="37">
                  <c:v>1961</c:v>
                </c:pt>
                <c:pt idx="38">
                  <c:v>1962</c:v>
                </c:pt>
                <c:pt idx="39">
                  <c:v>1963</c:v>
                </c:pt>
                <c:pt idx="40">
                  <c:v>1964</c:v>
                </c:pt>
                <c:pt idx="41">
                  <c:v>1965</c:v>
                </c:pt>
                <c:pt idx="42">
                  <c:v>1966</c:v>
                </c:pt>
                <c:pt idx="43">
                  <c:v>1967</c:v>
                </c:pt>
                <c:pt idx="44">
                  <c:v>1968</c:v>
                </c:pt>
                <c:pt idx="45">
                  <c:v>1969</c:v>
                </c:pt>
                <c:pt idx="46">
                  <c:v>1970</c:v>
                </c:pt>
                <c:pt idx="47">
                  <c:v>1971</c:v>
                </c:pt>
                <c:pt idx="48">
                  <c:v>1972</c:v>
                </c:pt>
                <c:pt idx="49">
                  <c:v>1973</c:v>
                </c:pt>
                <c:pt idx="50">
                  <c:v>1974</c:v>
                </c:pt>
                <c:pt idx="51">
                  <c:v>1975</c:v>
                </c:pt>
                <c:pt idx="52">
                  <c:v>1976</c:v>
                </c:pt>
                <c:pt idx="53">
                  <c:v>1977</c:v>
                </c:pt>
                <c:pt idx="54">
                  <c:v>1978</c:v>
                </c:pt>
                <c:pt idx="55">
                  <c:v>1979</c:v>
                </c:pt>
                <c:pt idx="56">
                  <c:v>1980</c:v>
                </c:pt>
                <c:pt idx="57">
                  <c:v>1981</c:v>
                </c:pt>
                <c:pt idx="58">
                  <c:v>1982</c:v>
                </c:pt>
                <c:pt idx="59">
                  <c:v>1983</c:v>
                </c:pt>
                <c:pt idx="60">
                  <c:v>1984</c:v>
                </c:pt>
                <c:pt idx="61">
                  <c:v>1985</c:v>
                </c:pt>
                <c:pt idx="62">
                  <c:v>1986</c:v>
                </c:pt>
                <c:pt idx="63">
                  <c:v>1987</c:v>
                </c:pt>
                <c:pt idx="64">
                  <c:v>1988</c:v>
                </c:pt>
                <c:pt idx="65">
                  <c:v>1989</c:v>
                </c:pt>
                <c:pt idx="66">
                  <c:v>1990</c:v>
                </c:pt>
                <c:pt idx="67">
                  <c:v>1991</c:v>
                </c:pt>
                <c:pt idx="68">
                  <c:v>1992</c:v>
                </c:pt>
                <c:pt idx="69">
                  <c:v>1993</c:v>
                </c:pt>
                <c:pt idx="70">
                  <c:v>1994</c:v>
                </c:pt>
                <c:pt idx="71">
                  <c:v>1995</c:v>
                </c:pt>
                <c:pt idx="72">
                  <c:v>1996</c:v>
                </c:pt>
                <c:pt idx="73">
                  <c:v>1997</c:v>
                </c:pt>
                <c:pt idx="74">
                  <c:v>1998</c:v>
                </c:pt>
                <c:pt idx="75">
                  <c:v>1999</c:v>
                </c:pt>
                <c:pt idx="76">
                  <c:v>2000</c:v>
                </c:pt>
                <c:pt idx="77">
                  <c:v>2001</c:v>
                </c:pt>
                <c:pt idx="78">
                  <c:v>2002</c:v>
                </c:pt>
                <c:pt idx="79">
                  <c:v>2003</c:v>
                </c:pt>
                <c:pt idx="80">
                  <c:v>2004</c:v>
                </c:pt>
                <c:pt idx="81">
                  <c:v>2005</c:v>
                </c:pt>
                <c:pt idx="82">
                  <c:v>2006</c:v>
                </c:pt>
                <c:pt idx="83">
                  <c:v>2007</c:v>
                </c:pt>
                <c:pt idx="84">
                  <c:v>2008</c:v>
                </c:pt>
                <c:pt idx="85">
                  <c:v>2009</c:v>
                </c:pt>
                <c:pt idx="86">
                  <c:v>2010</c:v>
                </c:pt>
                <c:pt idx="87">
                  <c:v>2011</c:v>
                </c:pt>
                <c:pt idx="88">
                  <c:v>2012</c:v>
                </c:pt>
                <c:pt idx="89">
                  <c:v>2013</c:v>
                </c:pt>
                <c:pt idx="90">
                  <c:v>2014</c:v>
                </c:pt>
                <c:pt idx="91">
                  <c:v>2015</c:v>
                </c:pt>
                <c:pt idx="92">
                  <c:v>2016</c:v>
                </c:pt>
                <c:pt idx="93">
                  <c:v>2017</c:v>
                </c:pt>
                <c:pt idx="94">
                  <c:v>2018</c:v>
                </c:pt>
                <c:pt idx="95">
                  <c:v>2019</c:v>
                </c:pt>
                <c:pt idx="96">
                  <c:v>2020</c:v>
                </c:pt>
                <c:pt idx="97">
                  <c:v>2021</c:v>
                </c:pt>
                <c:pt idx="98">
                  <c:v>2022</c:v>
                </c:pt>
              </c:numCache>
            </c:numRef>
          </c:xVal>
          <c:yVal>
            <c:numRef>
              <c:f>LEVTOTAL!$J$8437:$J$8539</c:f>
              <c:numCache>
                <c:formatCode>General</c:formatCode>
                <c:ptCount val="103"/>
                <c:pt idx="0">
                  <c:v>2.7815789999999998</c:v>
                </c:pt>
                <c:pt idx="1">
                  <c:v>2.3616440000000001</c:v>
                </c:pt>
                <c:pt idx="2">
                  <c:v>2.6505879999999999</c:v>
                </c:pt>
                <c:pt idx="3">
                  <c:v>2.2258819999999999</c:v>
                </c:pt>
                <c:pt idx="4">
                  <c:v>2.2904110000000002</c:v>
                </c:pt>
                <c:pt idx="5">
                  <c:v>2.729508</c:v>
                </c:pt>
                <c:pt idx="6">
                  <c:v>3.019355</c:v>
                </c:pt>
                <c:pt idx="7">
                  <c:v>2.5292680000000001</c:v>
                </c:pt>
                <c:pt idx="8">
                  <c:v>2.5970149999999999</c:v>
                </c:pt>
                <c:pt idx="9">
                  <c:v>2.3742420000000002</c:v>
                </c:pt>
                <c:pt idx="10">
                  <c:v>2.6597559999999998</c:v>
                </c:pt>
                <c:pt idx="11">
                  <c:v>2.687805</c:v>
                </c:pt>
                <c:pt idx="12">
                  <c:v>2.9267609999999999</c:v>
                </c:pt>
                <c:pt idx="13">
                  <c:v>2.8466659999999999</c:v>
                </c:pt>
                <c:pt idx="14">
                  <c:v>2.6493500000000001</c:v>
                </c:pt>
                <c:pt idx="15">
                  <c:v>2.7440470000000001</c:v>
                </c:pt>
                <c:pt idx="16">
                  <c:v>2.5908250000000002</c:v>
                </c:pt>
                <c:pt idx="17">
                  <c:v>2.5915789999999999</c:v>
                </c:pt>
                <c:pt idx="18">
                  <c:v>2.5426660000000001</c:v>
                </c:pt>
                <c:pt idx="19">
                  <c:v>3.2351649999999998</c:v>
                </c:pt>
                <c:pt idx="20">
                  <c:v>2.3833329999999999</c:v>
                </c:pt>
                <c:pt idx="21">
                  <c:v>2.9573040000000002</c:v>
                </c:pt>
                <c:pt idx="22">
                  <c:v>2.232577</c:v>
                </c:pt>
                <c:pt idx="23">
                  <c:v>2.2904770000000001</c:v>
                </c:pt>
                <c:pt idx="24">
                  <c:v>2.2327379999999999</c:v>
                </c:pt>
                <c:pt idx="25">
                  <c:v>2.1761900000000001</c:v>
                </c:pt>
                <c:pt idx="26">
                  <c:v>2.0881479999999999</c:v>
                </c:pt>
                <c:pt idx="27">
                  <c:v>2.305933</c:v>
                </c:pt>
                <c:pt idx="28">
                  <c:v>2.4161839999999999</c:v>
                </c:pt>
                <c:pt idx="29">
                  <c:v>2.3161679999999998</c:v>
                </c:pt>
                <c:pt idx="30">
                  <c:v>2.5718559999999999</c:v>
                </c:pt>
                <c:pt idx="31">
                  <c:v>2.3245840000000002</c:v>
                </c:pt>
                <c:pt idx="32">
                  <c:v>2.0347460000000002</c:v>
                </c:pt>
                <c:pt idx="33">
                  <c:v>2.4053100000000001</c:v>
                </c:pt>
                <c:pt idx="34">
                  <c:v>2.4932050000000001</c:v>
                </c:pt>
                <c:pt idx="35">
                  <c:v>2.5131420000000002</c:v>
                </c:pt>
                <c:pt idx="36">
                  <c:v>2.5160390000000001</c:v>
                </c:pt>
                <c:pt idx="37">
                  <c:v>2.3972340000000001</c:v>
                </c:pt>
                <c:pt idx="38">
                  <c:v>2.4054350000000002</c:v>
                </c:pt>
                <c:pt idx="39">
                  <c:v>2.084527</c:v>
                </c:pt>
                <c:pt idx="40">
                  <c:v>2.2528609999999998</c:v>
                </c:pt>
                <c:pt idx="41">
                  <c:v>2.2017769999999999</c:v>
                </c:pt>
                <c:pt idx="42">
                  <c:v>2.261927</c:v>
                </c:pt>
                <c:pt idx="43">
                  <c:v>2.5056929999999999</c:v>
                </c:pt>
                <c:pt idx="44">
                  <c:v>2.5169160000000002</c:v>
                </c:pt>
                <c:pt idx="45">
                  <c:v>2.2795290000000001</c:v>
                </c:pt>
                <c:pt idx="46">
                  <c:v>2.2502800000000001</c:v>
                </c:pt>
                <c:pt idx="47">
                  <c:v>2.2609490000000001</c:v>
                </c:pt>
                <c:pt idx="48">
                  <c:v>2.0835469999999998</c:v>
                </c:pt>
                <c:pt idx="49">
                  <c:v>2.4270010000000002</c:v>
                </c:pt>
                <c:pt idx="50">
                  <c:v>2.284789</c:v>
                </c:pt>
                <c:pt idx="51">
                  <c:v>2.372182</c:v>
                </c:pt>
                <c:pt idx="52">
                  <c:v>2.277145</c:v>
                </c:pt>
                <c:pt idx="53">
                  <c:v>2.0554269999999999</c:v>
                </c:pt>
                <c:pt idx="54">
                  <c:v>2.308497</c:v>
                </c:pt>
                <c:pt idx="55">
                  <c:v>2.3179270000000001</c:v>
                </c:pt>
                <c:pt idx="56">
                  <c:v>2.2940830000000001</c:v>
                </c:pt>
                <c:pt idx="57">
                  <c:v>2.1470280000000002</c:v>
                </c:pt>
                <c:pt idx="58">
                  <c:v>2.3328709999999999</c:v>
                </c:pt>
                <c:pt idx="59">
                  <c:v>2.0987939999999998</c:v>
                </c:pt>
                <c:pt idx="60">
                  <c:v>2.1578940000000002</c:v>
                </c:pt>
                <c:pt idx="61">
                  <c:v>2.1703329999999998</c:v>
                </c:pt>
                <c:pt idx="62">
                  <c:v>2.0540690000000001</c:v>
                </c:pt>
                <c:pt idx="63">
                  <c:v>2.1439569999999999</c:v>
                </c:pt>
                <c:pt idx="64">
                  <c:v>1.903178</c:v>
                </c:pt>
                <c:pt idx="65">
                  <c:v>2.0116700000000001</c:v>
                </c:pt>
                <c:pt idx="66">
                  <c:v>1.9459709999999999</c:v>
                </c:pt>
                <c:pt idx="67">
                  <c:v>1.8982000000000001</c:v>
                </c:pt>
                <c:pt idx="68">
                  <c:v>2.0583339999999999</c:v>
                </c:pt>
                <c:pt idx="69">
                  <c:v>1.812411</c:v>
                </c:pt>
                <c:pt idx="70">
                  <c:v>1.8454159999999999</c:v>
                </c:pt>
                <c:pt idx="71">
                  <c:v>1.8776550000000001</c:v>
                </c:pt>
                <c:pt idx="72">
                  <c:v>1.7506870000000001</c:v>
                </c:pt>
                <c:pt idx="73">
                  <c:v>1.899502</c:v>
                </c:pt>
                <c:pt idx="74">
                  <c:v>1.832676</c:v>
                </c:pt>
                <c:pt idx="75">
                  <c:v>1.7336849999999999</c:v>
                </c:pt>
                <c:pt idx="76">
                  <c:v>1.736802</c:v>
                </c:pt>
                <c:pt idx="77">
                  <c:v>1.761206</c:v>
                </c:pt>
                <c:pt idx="78">
                  <c:v>1.7493430000000001</c:v>
                </c:pt>
                <c:pt idx="79">
                  <c:v>1.7427079999999999</c:v>
                </c:pt>
                <c:pt idx="80">
                  <c:v>1.5620689999999999</c:v>
                </c:pt>
                <c:pt idx="81">
                  <c:v>1.6733089999999999</c:v>
                </c:pt>
                <c:pt idx="82">
                  <c:v>1.6478889999999999</c:v>
                </c:pt>
                <c:pt idx="83">
                  <c:v>1.7042390000000001</c:v>
                </c:pt>
                <c:pt idx="84">
                  <c:v>1.6884840000000001</c:v>
                </c:pt>
                <c:pt idx="85">
                  <c:v>1.5706420000000001</c:v>
                </c:pt>
                <c:pt idx="86">
                  <c:v>1.669411</c:v>
                </c:pt>
                <c:pt idx="87">
                  <c:v>1.600983</c:v>
                </c:pt>
                <c:pt idx="88">
                  <c:v>1.62486</c:v>
                </c:pt>
                <c:pt idx="89">
                  <c:v>1.687689</c:v>
                </c:pt>
                <c:pt idx="90">
                  <c:v>1.6096029999999999</c:v>
                </c:pt>
                <c:pt idx="91">
                  <c:v>1.5368219999999999</c:v>
                </c:pt>
                <c:pt idx="92">
                  <c:v>1.5125</c:v>
                </c:pt>
                <c:pt idx="93">
                  <c:v>1.4767710000000001</c:v>
                </c:pt>
                <c:pt idx="94">
                  <c:v>1.5723480000000001</c:v>
                </c:pt>
                <c:pt idx="95">
                  <c:v>1.54192</c:v>
                </c:pt>
                <c:pt idx="96">
                  <c:v>1.523506</c:v>
                </c:pt>
                <c:pt idx="97">
                  <c:v>1.5191490000000001</c:v>
                </c:pt>
                <c:pt idx="98">
                  <c:v>1.666032</c:v>
                </c:pt>
                <c:pt idx="99">
                  <c:v>2.1757635631067962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AE1-4440-8B64-A82A75E1E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1071696"/>
        <c:axId val="371070616"/>
      </c:scatterChart>
      <c:valAx>
        <c:axId val="371071696"/>
        <c:scaling>
          <c:orientation val="minMax"/>
          <c:max val="2030"/>
          <c:min val="192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70616"/>
        <c:crosses val="autoZero"/>
        <c:crossBetween val="midCat"/>
      </c:valAx>
      <c:valAx>
        <c:axId val="371070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71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96693778073478E-2"/>
          <c:y val="1.8988801399825023E-2"/>
          <c:w val="0.86597015061129756"/>
          <c:h val="0.9240038495188100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SHIEBER!$CN$3:$CN$124</c:f>
              <c:numCache>
                <c:formatCode>General</c:formatCode>
                <c:ptCount val="122"/>
                <c:pt idx="0">
                  <c:v>1901</c:v>
                </c:pt>
                <c:pt idx="1">
                  <c:v>1902</c:v>
                </c:pt>
                <c:pt idx="2">
                  <c:v>1903</c:v>
                </c:pt>
                <c:pt idx="3">
                  <c:v>1904</c:v>
                </c:pt>
                <c:pt idx="4">
                  <c:v>1905</c:v>
                </c:pt>
                <c:pt idx="5">
                  <c:v>1906</c:v>
                </c:pt>
                <c:pt idx="6">
                  <c:v>1907</c:v>
                </c:pt>
                <c:pt idx="7">
                  <c:v>1908</c:v>
                </c:pt>
                <c:pt idx="8">
                  <c:v>1909</c:v>
                </c:pt>
                <c:pt idx="9">
                  <c:v>1910</c:v>
                </c:pt>
                <c:pt idx="10">
                  <c:v>1911</c:v>
                </c:pt>
                <c:pt idx="11">
                  <c:v>1912</c:v>
                </c:pt>
                <c:pt idx="12">
                  <c:v>1913</c:v>
                </c:pt>
                <c:pt idx="13">
                  <c:v>1914</c:v>
                </c:pt>
                <c:pt idx="14">
                  <c:v>1915</c:v>
                </c:pt>
                <c:pt idx="15">
                  <c:v>1916</c:v>
                </c:pt>
                <c:pt idx="16">
                  <c:v>1917</c:v>
                </c:pt>
                <c:pt idx="17">
                  <c:v>1918</c:v>
                </c:pt>
                <c:pt idx="18">
                  <c:v>1919</c:v>
                </c:pt>
                <c:pt idx="19">
                  <c:v>1920</c:v>
                </c:pt>
                <c:pt idx="20">
                  <c:v>1921</c:v>
                </c:pt>
                <c:pt idx="21">
                  <c:v>1922</c:v>
                </c:pt>
                <c:pt idx="22">
                  <c:v>1923</c:v>
                </c:pt>
                <c:pt idx="23">
                  <c:v>1924</c:v>
                </c:pt>
                <c:pt idx="24">
                  <c:v>1925</c:v>
                </c:pt>
                <c:pt idx="25">
                  <c:v>1926</c:v>
                </c:pt>
                <c:pt idx="26">
                  <c:v>1927</c:v>
                </c:pt>
                <c:pt idx="27">
                  <c:v>1928</c:v>
                </c:pt>
                <c:pt idx="28">
                  <c:v>1929</c:v>
                </c:pt>
                <c:pt idx="29">
                  <c:v>1930</c:v>
                </c:pt>
                <c:pt idx="30">
                  <c:v>1931</c:v>
                </c:pt>
                <c:pt idx="31">
                  <c:v>1932</c:v>
                </c:pt>
                <c:pt idx="32">
                  <c:v>1933</c:v>
                </c:pt>
                <c:pt idx="33">
                  <c:v>1934</c:v>
                </c:pt>
                <c:pt idx="34">
                  <c:v>1935</c:v>
                </c:pt>
                <c:pt idx="35">
                  <c:v>1936</c:v>
                </c:pt>
                <c:pt idx="36">
                  <c:v>1937</c:v>
                </c:pt>
                <c:pt idx="37">
                  <c:v>1938</c:v>
                </c:pt>
                <c:pt idx="38">
                  <c:v>1939</c:v>
                </c:pt>
                <c:pt idx="39">
                  <c:v>1940</c:v>
                </c:pt>
                <c:pt idx="40">
                  <c:v>1941</c:v>
                </c:pt>
                <c:pt idx="41">
                  <c:v>1942</c:v>
                </c:pt>
                <c:pt idx="42">
                  <c:v>1943</c:v>
                </c:pt>
                <c:pt idx="43">
                  <c:v>1944</c:v>
                </c:pt>
                <c:pt idx="44">
                  <c:v>1945</c:v>
                </c:pt>
                <c:pt idx="45">
                  <c:v>1946</c:v>
                </c:pt>
                <c:pt idx="46">
                  <c:v>1947</c:v>
                </c:pt>
                <c:pt idx="47">
                  <c:v>1948</c:v>
                </c:pt>
                <c:pt idx="48">
                  <c:v>1949</c:v>
                </c:pt>
                <c:pt idx="49">
                  <c:v>1950</c:v>
                </c:pt>
                <c:pt idx="50">
                  <c:v>1951</c:v>
                </c:pt>
                <c:pt idx="51">
                  <c:v>1952</c:v>
                </c:pt>
                <c:pt idx="52">
                  <c:v>1953</c:v>
                </c:pt>
                <c:pt idx="53">
                  <c:v>1954</c:v>
                </c:pt>
                <c:pt idx="54">
                  <c:v>1955</c:v>
                </c:pt>
                <c:pt idx="55">
                  <c:v>1956</c:v>
                </c:pt>
                <c:pt idx="56">
                  <c:v>1957</c:v>
                </c:pt>
                <c:pt idx="57">
                  <c:v>1958</c:v>
                </c:pt>
                <c:pt idx="58">
                  <c:v>1959</c:v>
                </c:pt>
                <c:pt idx="59">
                  <c:v>1960</c:v>
                </c:pt>
                <c:pt idx="60">
                  <c:v>1961</c:v>
                </c:pt>
                <c:pt idx="61">
                  <c:v>1962</c:v>
                </c:pt>
                <c:pt idx="62">
                  <c:v>1963</c:v>
                </c:pt>
                <c:pt idx="63">
                  <c:v>1964</c:v>
                </c:pt>
                <c:pt idx="64">
                  <c:v>1965</c:v>
                </c:pt>
                <c:pt idx="65">
                  <c:v>1966</c:v>
                </c:pt>
                <c:pt idx="66">
                  <c:v>1967</c:v>
                </c:pt>
                <c:pt idx="67">
                  <c:v>1968</c:v>
                </c:pt>
                <c:pt idx="68">
                  <c:v>1969</c:v>
                </c:pt>
                <c:pt idx="69">
                  <c:v>1970</c:v>
                </c:pt>
                <c:pt idx="70">
                  <c:v>1971</c:v>
                </c:pt>
                <c:pt idx="71">
                  <c:v>1972</c:v>
                </c:pt>
                <c:pt idx="72">
                  <c:v>1973</c:v>
                </c:pt>
                <c:pt idx="73">
                  <c:v>1974</c:v>
                </c:pt>
                <c:pt idx="74">
                  <c:v>1975</c:v>
                </c:pt>
                <c:pt idx="75">
                  <c:v>1976</c:v>
                </c:pt>
                <c:pt idx="76">
                  <c:v>1977</c:v>
                </c:pt>
                <c:pt idx="77">
                  <c:v>1978</c:v>
                </c:pt>
                <c:pt idx="78">
                  <c:v>1979</c:v>
                </c:pt>
                <c:pt idx="79">
                  <c:v>1980</c:v>
                </c:pt>
                <c:pt idx="80">
                  <c:v>1981</c:v>
                </c:pt>
                <c:pt idx="81">
                  <c:v>1982</c:v>
                </c:pt>
                <c:pt idx="82">
                  <c:v>1983</c:v>
                </c:pt>
                <c:pt idx="83">
                  <c:v>1984</c:v>
                </c:pt>
                <c:pt idx="84">
                  <c:v>1985</c:v>
                </c:pt>
                <c:pt idx="85">
                  <c:v>1986</c:v>
                </c:pt>
                <c:pt idx="86">
                  <c:v>1987</c:v>
                </c:pt>
                <c:pt idx="87">
                  <c:v>1988</c:v>
                </c:pt>
                <c:pt idx="88">
                  <c:v>1989</c:v>
                </c:pt>
                <c:pt idx="89">
                  <c:v>1990</c:v>
                </c:pt>
                <c:pt idx="90">
                  <c:v>1991</c:v>
                </c:pt>
                <c:pt idx="91">
                  <c:v>1992</c:v>
                </c:pt>
                <c:pt idx="92">
                  <c:v>1993</c:v>
                </c:pt>
                <c:pt idx="93">
                  <c:v>1994</c:v>
                </c:pt>
                <c:pt idx="94">
                  <c:v>1995</c:v>
                </c:pt>
                <c:pt idx="95">
                  <c:v>1996</c:v>
                </c:pt>
                <c:pt idx="96">
                  <c:v>1997</c:v>
                </c:pt>
                <c:pt idx="97">
                  <c:v>1998</c:v>
                </c:pt>
                <c:pt idx="98">
                  <c:v>1999</c:v>
                </c:pt>
                <c:pt idx="99">
                  <c:v>2000</c:v>
                </c:pt>
                <c:pt idx="100">
                  <c:v>2001</c:v>
                </c:pt>
                <c:pt idx="101">
                  <c:v>2002</c:v>
                </c:pt>
                <c:pt idx="102">
                  <c:v>2003</c:v>
                </c:pt>
                <c:pt idx="103">
                  <c:v>2004</c:v>
                </c:pt>
                <c:pt idx="104">
                  <c:v>2005</c:v>
                </c:pt>
                <c:pt idx="105">
                  <c:v>2006</c:v>
                </c:pt>
                <c:pt idx="106">
                  <c:v>2007</c:v>
                </c:pt>
                <c:pt idx="107">
                  <c:v>2008</c:v>
                </c:pt>
                <c:pt idx="108">
                  <c:v>2009</c:v>
                </c:pt>
                <c:pt idx="109">
                  <c:v>2010</c:v>
                </c:pt>
                <c:pt idx="110">
                  <c:v>2011</c:v>
                </c:pt>
                <c:pt idx="111">
                  <c:v>2012</c:v>
                </c:pt>
                <c:pt idx="112">
                  <c:v>2013</c:v>
                </c:pt>
                <c:pt idx="113">
                  <c:v>2014</c:v>
                </c:pt>
                <c:pt idx="114">
                  <c:v>2015</c:v>
                </c:pt>
                <c:pt idx="115">
                  <c:v>2016</c:v>
                </c:pt>
                <c:pt idx="116">
                  <c:v>2017</c:v>
                </c:pt>
                <c:pt idx="117">
                  <c:v>2018</c:v>
                </c:pt>
                <c:pt idx="118">
                  <c:v>2019</c:v>
                </c:pt>
                <c:pt idx="119">
                  <c:v>2020</c:v>
                </c:pt>
                <c:pt idx="120">
                  <c:v>2021</c:v>
                </c:pt>
                <c:pt idx="121">
                  <c:v>2022</c:v>
                </c:pt>
              </c:numCache>
            </c:numRef>
          </c:xVal>
          <c:yVal>
            <c:numRef>
              <c:f>SHIEBER!$CO$3:$CO$124</c:f>
              <c:numCache>
                <c:formatCode>General</c:formatCode>
                <c:ptCount val="122"/>
                <c:pt idx="0">
                  <c:v>86.248872858431014</c:v>
                </c:pt>
                <c:pt idx="1">
                  <c:v>87.623318385650222</c:v>
                </c:pt>
                <c:pt idx="2">
                  <c:v>85.637342908438058</c:v>
                </c:pt>
                <c:pt idx="3">
                  <c:v>87.620192307692307</c:v>
                </c:pt>
                <c:pt idx="4">
                  <c:v>79.789814066289409</c:v>
                </c:pt>
                <c:pt idx="5">
                  <c:v>77.791361043194783</c:v>
                </c:pt>
                <c:pt idx="6">
                  <c:v>74.128142741281422</c:v>
                </c:pt>
                <c:pt idx="7">
                  <c:v>67.363344051446944</c:v>
                </c:pt>
                <c:pt idx="8">
                  <c:v>65.350523771152297</c:v>
                </c:pt>
                <c:pt idx="9">
                  <c:v>62.249799839871898</c:v>
                </c:pt>
                <c:pt idx="10">
                  <c:v>58.124494745351655</c:v>
                </c:pt>
                <c:pt idx="11">
                  <c:v>58.076298701298704</c:v>
                </c:pt>
                <c:pt idx="12">
                  <c:v>53.241491085899511</c:v>
                </c:pt>
                <c:pt idx="13">
                  <c:v>54.976051091005857</c:v>
                </c:pt>
                <c:pt idx="14">
                  <c:v>55.177038626609445</c:v>
                </c:pt>
                <c:pt idx="15">
                  <c:v>52.646351242983158</c:v>
                </c:pt>
                <c:pt idx="16">
                  <c:v>55.212510024057735</c:v>
                </c:pt>
                <c:pt idx="17">
                  <c:v>63.041338582677163</c:v>
                </c:pt>
                <c:pt idx="18">
                  <c:v>58.184257602862253</c:v>
                </c:pt>
                <c:pt idx="19">
                  <c:v>56.564019448946517</c:v>
                </c:pt>
                <c:pt idx="20">
                  <c:v>51.790073230268511</c:v>
                </c:pt>
                <c:pt idx="21">
                  <c:v>50.121163166397416</c:v>
                </c:pt>
                <c:pt idx="22">
                  <c:v>49.432278994322793</c:v>
                </c:pt>
                <c:pt idx="23">
                  <c:v>48.578391551584076</c:v>
                </c:pt>
                <c:pt idx="24">
                  <c:v>49.144951140065146</c:v>
                </c:pt>
                <c:pt idx="25">
                  <c:v>46.799027552674232</c:v>
                </c:pt>
                <c:pt idx="26">
                  <c:v>48.422330097087375</c:v>
                </c:pt>
                <c:pt idx="27">
                  <c:v>47.644191714053612</c:v>
                </c:pt>
                <c:pt idx="28">
                  <c:v>47.518307567127749</c:v>
                </c:pt>
                <c:pt idx="29">
                  <c:v>44.367909238249595</c:v>
                </c:pt>
                <c:pt idx="30">
                  <c:v>48.058252427184463</c:v>
                </c:pt>
                <c:pt idx="31">
                  <c:v>45.660989456609897</c:v>
                </c:pt>
                <c:pt idx="32">
                  <c:v>45.350734094616641</c:v>
                </c:pt>
                <c:pt idx="33">
                  <c:v>43.336058871627145</c:v>
                </c:pt>
                <c:pt idx="34">
                  <c:v>44.462540716612381</c:v>
                </c:pt>
                <c:pt idx="35">
                  <c:v>43.416801292407108</c:v>
                </c:pt>
                <c:pt idx="36">
                  <c:v>45.03231017770598</c:v>
                </c:pt>
                <c:pt idx="37">
                  <c:v>44.562551103843006</c:v>
                </c:pt>
                <c:pt idx="38">
                  <c:v>41.714053614947197</c:v>
                </c:pt>
                <c:pt idx="39">
                  <c:v>44.255663430420711</c:v>
                </c:pt>
                <c:pt idx="40">
                  <c:v>43.60932475884244</c:v>
                </c:pt>
                <c:pt idx="41">
                  <c:v>46.078431372549019</c:v>
                </c:pt>
                <c:pt idx="42">
                  <c:v>44.224555735056541</c:v>
                </c:pt>
                <c:pt idx="43">
                  <c:v>45.209339774557165</c:v>
                </c:pt>
                <c:pt idx="44">
                  <c:v>46.341463414634148</c:v>
                </c:pt>
                <c:pt idx="45">
                  <c:v>42.391304347826086</c:v>
                </c:pt>
                <c:pt idx="46">
                  <c:v>38.656476267095734</c:v>
                </c:pt>
                <c:pt idx="47">
                  <c:v>36.257073565076801</c:v>
                </c:pt>
                <c:pt idx="48">
                  <c:v>39.475806451612904</c:v>
                </c:pt>
                <c:pt idx="49">
                  <c:v>40.266558966074314</c:v>
                </c:pt>
                <c:pt idx="50">
                  <c:v>37.853107344632768</c:v>
                </c:pt>
                <c:pt idx="51">
                  <c:v>38.256658595641646</c:v>
                </c:pt>
                <c:pt idx="52">
                  <c:v>34.838709677419352</c:v>
                </c:pt>
                <c:pt idx="53">
                  <c:v>33.980582524271846</c:v>
                </c:pt>
                <c:pt idx="54">
                  <c:v>30.307941653160455</c:v>
                </c:pt>
                <c:pt idx="55">
                  <c:v>30.589184826472962</c:v>
                </c:pt>
                <c:pt idx="56">
                  <c:v>28.74493927125506</c:v>
                </c:pt>
                <c:pt idx="57">
                  <c:v>30.08097165991903</c:v>
                </c:pt>
                <c:pt idx="58">
                  <c:v>29.967689822294023</c:v>
                </c:pt>
                <c:pt idx="59">
                  <c:v>26.901294498381876</c:v>
                </c:pt>
                <c:pt idx="60">
                  <c:v>26.04895104895105</c:v>
                </c:pt>
                <c:pt idx="61">
                  <c:v>26.033312769895126</c:v>
                </c:pt>
                <c:pt idx="62">
                  <c:v>26.714021000617667</c:v>
                </c:pt>
                <c:pt idx="63">
                  <c:v>24.507995079950799</c:v>
                </c:pt>
                <c:pt idx="64">
                  <c:v>22.766481823783117</c:v>
                </c:pt>
                <c:pt idx="65">
                  <c:v>22.786377708978328</c:v>
                </c:pt>
                <c:pt idx="66">
                  <c:v>24.135802469135804</c:v>
                </c:pt>
                <c:pt idx="67">
                  <c:v>27.6</c:v>
                </c:pt>
                <c:pt idx="68">
                  <c:v>25.231243576567319</c:v>
                </c:pt>
                <c:pt idx="69">
                  <c:v>21.913580246913579</c:v>
                </c:pt>
                <c:pt idx="70">
                  <c:v>27.915376676986583</c:v>
                </c:pt>
                <c:pt idx="71">
                  <c:v>27.138246369015601</c:v>
                </c:pt>
                <c:pt idx="72">
                  <c:v>27.303139475038599</c:v>
                </c:pt>
                <c:pt idx="73">
                  <c:v>27.994858611825194</c:v>
                </c:pt>
                <c:pt idx="74">
                  <c:v>27.197518097207858</c:v>
                </c:pt>
                <c:pt idx="75">
                  <c:v>26.792160907684373</c:v>
                </c:pt>
                <c:pt idx="76">
                  <c:v>21.564431764146459</c:v>
                </c:pt>
                <c:pt idx="77">
                  <c:v>24.595623215984777</c:v>
                </c:pt>
                <c:pt idx="78">
                  <c:v>21.758817921830314</c:v>
                </c:pt>
                <c:pt idx="79">
                  <c:v>20.332541567695962</c:v>
                </c:pt>
                <c:pt idx="80">
                  <c:v>18.292682926829269</c:v>
                </c:pt>
                <c:pt idx="81">
                  <c:v>17.418130042714761</c:v>
                </c:pt>
                <c:pt idx="82">
                  <c:v>17.662399241346609</c:v>
                </c:pt>
                <c:pt idx="83">
                  <c:v>15.01187648456057</c:v>
                </c:pt>
                <c:pt idx="84">
                  <c:v>14.907275320970042</c:v>
                </c:pt>
                <c:pt idx="85">
                  <c:v>13.7660485021398</c:v>
                </c:pt>
                <c:pt idx="86">
                  <c:v>13.32541567695962</c:v>
                </c:pt>
                <c:pt idx="87">
                  <c:v>14.80952380952381</c:v>
                </c:pt>
                <c:pt idx="88">
                  <c:v>11.467236467236468</c:v>
                </c:pt>
                <c:pt idx="89">
                  <c:v>10.190023752969122</c:v>
                </c:pt>
                <c:pt idx="90">
                  <c:v>8.6977186311787076</c:v>
                </c:pt>
                <c:pt idx="91">
                  <c:v>9.9477682811016148</c:v>
                </c:pt>
                <c:pt idx="92">
                  <c:v>8.1754076685764652</c:v>
                </c:pt>
                <c:pt idx="93">
                  <c:v>7.96875</c:v>
                </c:pt>
                <c:pt idx="94">
                  <c:v>6.8170550322260786</c:v>
                </c:pt>
                <c:pt idx="95">
                  <c:v>6.3961182179091312</c:v>
                </c:pt>
                <c:pt idx="96">
                  <c:v>5.8693733451015007</c:v>
                </c:pt>
                <c:pt idx="97">
                  <c:v>6.2088815789473681</c:v>
                </c:pt>
                <c:pt idx="98">
                  <c:v>4.8805601317957166</c:v>
                </c:pt>
                <c:pt idx="99">
                  <c:v>4.816797035817209</c:v>
                </c:pt>
                <c:pt idx="100">
                  <c:v>4.0963359407163438</c:v>
                </c:pt>
                <c:pt idx="101">
                  <c:v>4.4105523495465784</c:v>
                </c:pt>
                <c:pt idx="102">
                  <c:v>4.3004115226337447</c:v>
                </c:pt>
                <c:pt idx="103">
                  <c:v>3.088962108731466</c:v>
                </c:pt>
                <c:pt idx="104">
                  <c:v>3.8872891814068287</c:v>
                </c:pt>
                <c:pt idx="105">
                  <c:v>2.9641827912721284</c:v>
                </c:pt>
                <c:pt idx="106">
                  <c:v>2.3035787741670095</c:v>
                </c:pt>
                <c:pt idx="107">
                  <c:v>2.8006589785831961</c:v>
                </c:pt>
                <c:pt idx="108">
                  <c:v>3.1275720164609053</c:v>
                </c:pt>
                <c:pt idx="109">
                  <c:v>3.3950617283950617</c:v>
                </c:pt>
                <c:pt idx="110">
                  <c:v>3.5611362700699876</c:v>
                </c:pt>
                <c:pt idx="111">
                  <c:v>2.6337448559670782</c:v>
                </c:pt>
                <c:pt idx="112">
                  <c:v>2.5503907856849035</c:v>
                </c:pt>
                <c:pt idx="113">
                  <c:v>2.42798353909465</c:v>
                </c:pt>
                <c:pt idx="114">
                  <c:v>2.1407986825854262</c:v>
                </c:pt>
                <c:pt idx="115">
                  <c:v>1.7092257001647446</c:v>
                </c:pt>
                <c:pt idx="116">
                  <c:v>1.213991769547325</c:v>
                </c:pt>
                <c:pt idx="117">
                  <c:v>0.86384204031262857</c:v>
                </c:pt>
                <c:pt idx="118">
                  <c:v>0.9263071222725402</c:v>
                </c:pt>
                <c:pt idx="119">
                  <c:v>1.6146993318485523</c:v>
                </c:pt>
                <c:pt idx="120">
                  <c:v>0.74104569781803209</c:v>
                </c:pt>
                <c:pt idx="121">
                  <c:v>0.7407407407407407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316-4706-8F40-7EBE60C6E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5896448"/>
        <c:axId val="515897888"/>
      </c:scatterChart>
      <c:scatterChart>
        <c:scatterStyle val="lineMarker"/>
        <c:varyColors val="0"/>
        <c:ser>
          <c:idx val="1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SHIEBER!$CN$3:$CN$124</c:f>
              <c:numCache>
                <c:formatCode>General</c:formatCode>
                <c:ptCount val="122"/>
                <c:pt idx="0">
                  <c:v>1901</c:v>
                </c:pt>
                <c:pt idx="1">
                  <c:v>1902</c:v>
                </c:pt>
                <c:pt idx="2">
                  <c:v>1903</c:v>
                </c:pt>
                <c:pt idx="3">
                  <c:v>1904</c:v>
                </c:pt>
                <c:pt idx="4">
                  <c:v>1905</c:v>
                </c:pt>
                <c:pt idx="5">
                  <c:v>1906</c:v>
                </c:pt>
                <c:pt idx="6">
                  <c:v>1907</c:v>
                </c:pt>
                <c:pt idx="7">
                  <c:v>1908</c:v>
                </c:pt>
                <c:pt idx="8">
                  <c:v>1909</c:v>
                </c:pt>
                <c:pt idx="9">
                  <c:v>1910</c:v>
                </c:pt>
                <c:pt idx="10">
                  <c:v>1911</c:v>
                </c:pt>
                <c:pt idx="11">
                  <c:v>1912</c:v>
                </c:pt>
                <c:pt idx="12">
                  <c:v>1913</c:v>
                </c:pt>
                <c:pt idx="13">
                  <c:v>1914</c:v>
                </c:pt>
                <c:pt idx="14">
                  <c:v>1915</c:v>
                </c:pt>
                <c:pt idx="15">
                  <c:v>1916</c:v>
                </c:pt>
                <c:pt idx="16">
                  <c:v>1917</c:v>
                </c:pt>
                <c:pt idx="17">
                  <c:v>1918</c:v>
                </c:pt>
                <c:pt idx="18">
                  <c:v>1919</c:v>
                </c:pt>
                <c:pt idx="19">
                  <c:v>1920</c:v>
                </c:pt>
                <c:pt idx="20">
                  <c:v>1921</c:v>
                </c:pt>
                <c:pt idx="21">
                  <c:v>1922</c:v>
                </c:pt>
                <c:pt idx="22">
                  <c:v>1923</c:v>
                </c:pt>
                <c:pt idx="23">
                  <c:v>1924</c:v>
                </c:pt>
                <c:pt idx="24">
                  <c:v>1925</c:v>
                </c:pt>
                <c:pt idx="25">
                  <c:v>1926</c:v>
                </c:pt>
                <c:pt idx="26">
                  <c:v>1927</c:v>
                </c:pt>
                <c:pt idx="27">
                  <c:v>1928</c:v>
                </c:pt>
                <c:pt idx="28">
                  <c:v>1929</c:v>
                </c:pt>
                <c:pt idx="29">
                  <c:v>1930</c:v>
                </c:pt>
                <c:pt idx="30">
                  <c:v>1931</c:v>
                </c:pt>
                <c:pt idx="31">
                  <c:v>1932</c:v>
                </c:pt>
                <c:pt idx="32">
                  <c:v>1933</c:v>
                </c:pt>
                <c:pt idx="33">
                  <c:v>1934</c:v>
                </c:pt>
                <c:pt idx="34">
                  <c:v>1935</c:v>
                </c:pt>
                <c:pt idx="35">
                  <c:v>1936</c:v>
                </c:pt>
                <c:pt idx="36">
                  <c:v>1937</c:v>
                </c:pt>
                <c:pt idx="37">
                  <c:v>1938</c:v>
                </c:pt>
                <c:pt idx="38">
                  <c:v>1939</c:v>
                </c:pt>
                <c:pt idx="39">
                  <c:v>1940</c:v>
                </c:pt>
                <c:pt idx="40">
                  <c:v>1941</c:v>
                </c:pt>
                <c:pt idx="41">
                  <c:v>1942</c:v>
                </c:pt>
                <c:pt idx="42">
                  <c:v>1943</c:v>
                </c:pt>
                <c:pt idx="43">
                  <c:v>1944</c:v>
                </c:pt>
                <c:pt idx="44">
                  <c:v>1945</c:v>
                </c:pt>
                <c:pt idx="45">
                  <c:v>1946</c:v>
                </c:pt>
                <c:pt idx="46">
                  <c:v>1947</c:v>
                </c:pt>
                <c:pt idx="47">
                  <c:v>1948</c:v>
                </c:pt>
                <c:pt idx="48">
                  <c:v>1949</c:v>
                </c:pt>
                <c:pt idx="49">
                  <c:v>1950</c:v>
                </c:pt>
                <c:pt idx="50">
                  <c:v>1951</c:v>
                </c:pt>
                <c:pt idx="51">
                  <c:v>1952</c:v>
                </c:pt>
                <c:pt idx="52">
                  <c:v>1953</c:v>
                </c:pt>
                <c:pt idx="53">
                  <c:v>1954</c:v>
                </c:pt>
                <c:pt idx="54">
                  <c:v>1955</c:v>
                </c:pt>
                <c:pt idx="55">
                  <c:v>1956</c:v>
                </c:pt>
                <c:pt idx="56">
                  <c:v>1957</c:v>
                </c:pt>
                <c:pt idx="57">
                  <c:v>1958</c:v>
                </c:pt>
                <c:pt idx="58">
                  <c:v>1959</c:v>
                </c:pt>
                <c:pt idx="59">
                  <c:v>1960</c:v>
                </c:pt>
                <c:pt idx="60">
                  <c:v>1961</c:v>
                </c:pt>
                <c:pt idx="61">
                  <c:v>1962</c:v>
                </c:pt>
                <c:pt idx="62">
                  <c:v>1963</c:v>
                </c:pt>
                <c:pt idx="63">
                  <c:v>1964</c:v>
                </c:pt>
                <c:pt idx="64">
                  <c:v>1965</c:v>
                </c:pt>
                <c:pt idx="65">
                  <c:v>1966</c:v>
                </c:pt>
                <c:pt idx="66">
                  <c:v>1967</c:v>
                </c:pt>
                <c:pt idx="67">
                  <c:v>1968</c:v>
                </c:pt>
                <c:pt idx="68">
                  <c:v>1969</c:v>
                </c:pt>
                <c:pt idx="69">
                  <c:v>1970</c:v>
                </c:pt>
                <c:pt idx="70">
                  <c:v>1971</c:v>
                </c:pt>
                <c:pt idx="71">
                  <c:v>1972</c:v>
                </c:pt>
                <c:pt idx="72">
                  <c:v>1973</c:v>
                </c:pt>
                <c:pt idx="73">
                  <c:v>1974</c:v>
                </c:pt>
                <c:pt idx="74">
                  <c:v>1975</c:v>
                </c:pt>
                <c:pt idx="75">
                  <c:v>1976</c:v>
                </c:pt>
                <c:pt idx="76">
                  <c:v>1977</c:v>
                </c:pt>
                <c:pt idx="77">
                  <c:v>1978</c:v>
                </c:pt>
                <c:pt idx="78">
                  <c:v>1979</c:v>
                </c:pt>
                <c:pt idx="79">
                  <c:v>1980</c:v>
                </c:pt>
                <c:pt idx="80">
                  <c:v>1981</c:v>
                </c:pt>
                <c:pt idx="81">
                  <c:v>1982</c:v>
                </c:pt>
                <c:pt idx="82">
                  <c:v>1983</c:v>
                </c:pt>
                <c:pt idx="83">
                  <c:v>1984</c:v>
                </c:pt>
                <c:pt idx="84">
                  <c:v>1985</c:v>
                </c:pt>
                <c:pt idx="85">
                  <c:v>1986</c:v>
                </c:pt>
                <c:pt idx="86">
                  <c:v>1987</c:v>
                </c:pt>
                <c:pt idx="87">
                  <c:v>1988</c:v>
                </c:pt>
                <c:pt idx="88">
                  <c:v>1989</c:v>
                </c:pt>
                <c:pt idx="89">
                  <c:v>1990</c:v>
                </c:pt>
                <c:pt idx="90">
                  <c:v>1991</c:v>
                </c:pt>
                <c:pt idx="91">
                  <c:v>1992</c:v>
                </c:pt>
                <c:pt idx="92">
                  <c:v>1993</c:v>
                </c:pt>
                <c:pt idx="93">
                  <c:v>1994</c:v>
                </c:pt>
                <c:pt idx="94">
                  <c:v>1995</c:v>
                </c:pt>
                <c:pt idx="95">
                  <c:v>1996</c:v>
                </c:pt>
                <c:pt idx="96">
                  <c:v>1997</c:v>
                </c:pt>
                <c:pt idx="97">
                  <c:v>1998</c:v>
                </c:pt>
                <c:pt idx="98">
                  <c:v>1999</c:v>
                </c:pt>
                <c:pt idx="99">
                  <c:v>2000</c:v>
                </c:pt>
                <c:pt idx="100">
                  <c:v>2001</c:v>
                </c:pt>
                <c:pt idx="101">
                  <c:v>2002</c:v>
                </c:pt>
                <c:pt idx="102">
                  <c:v>2003</c:v>
                </c:pt>
                <c:pt idx="103">
                  <c:v>2004</c:v>
                </c:pt>
                <c:pt idx="104">
                  <c:v>2005</c:v>
                </c:pt>
                <c:pt idx="105">
                  <c:v>2006</c:v>
                </c:pt>
                <c:pt idx="106">
                  <c:v>2007</c:v>
                </c:pt>
                <c:pt idx="107">
                  <c:v>2008</c:v>
                </c:pt>
                <c:pt idx="108">
                  <c:v>2009</c:v>
                </c:pt>
                <c:pt idx="109">
                  <c:v>2010</c:v>
                </c:pt>
                <c:pt idx="110">
                  <c:v>2011</c:v>
                </c:pt>
                <c:pt idx="111">
                  <c:v>2012</c:v>
                </c:pt>
                <c:pt idx="112">
                  <c:v>2013</c:v>
                </c:pt>
                <c:pt idx="113">
                  <c:v>2014</c:v>
                </c:pt>
                <c:pt idx="114">
                  <c:v>2015</c:v>
                </c:pt>
                <c:pt idx="115">
                  <c:v>2016</c:v>
                </c:pt>
                <c:pt idx="116">
                  <c:v>2017</c:v>
                </c:pt>
                <c:pt idx="117">
                  <c:v>2018</c:v>
                </c:pt>
                <c:pt idx="118">
                  <c:v>2019</c:v>
                </c:pt>
                <c:pt idx="119">
                  <c:v>2020</c:v>
                </c:pt>
                <c:pt idx="120">
                  <c:v>2021</c:v>
                </c:pt>
                <c:pt idx="121">
                  <c:v>2022</c:v>
                </c:pt>
              </c:numCache>
            </c:numRef>
          </c:xVal>
          <c:yVal>
            <c:numRef>
              <c:f>SHIEBER!$CP$3:$CP$124</c:f>
              <c:numCache>
                <c:formatCode>General</c:formatCode>
                <c:ptCount val="122"/>
                <c:pt idx="0">
                  <c:v>8.218665464382326</c:v>
                </c:pt>
                <c:pt idx="1">
                  <c:v>8.3010463378176382</c:v>
                </c:pt>
                <c:pt idx="2">
                  <c:v>8.2108019150209461</c:v>
                </c:pt>
                <c:pt idx="3">
                  <c:v>8.2927350427350426</c:v>
                </c:pt>
                <c:pt idx="4">
                  <c:v>8.0041767717596333</c:v>
                </c:pt>
                <c:pt idx="5">
                  <c:v>7.9815267590328718</c:v>
                </c:pt>
                <c:pt idx="6">
                  <c:v>7.8056231413895656</c:v>
                </c:pt>
                <c:pt idx="7">
                  <c:v>7.694935691318328</c:v>
                </c:pt>
                <c:pt idx="8">
                  <c:v>7.6317485898468975</c:v>
                </c:pt>
                <c:pt idx="9">
                  <c:v>7.4821190285561778</c:v>
                </c:pt>
                <c:pt idx="10">
                  <c:v>7.285367825383994</c:v>
                </c:pt>
                <c:pt idx="11">
                  <c:v>7.2110389610389607</c:v>
                </c:pt>
                <c:pt idx="12">
                  <c:v>7.1826039978390064</c:v>
                </c:pt>
                <c:pt idx="13">
                  <c:v>7.2914670924250489</c:v>
                </c:pt>
                <c:pt idx="14">
                  <c:v>7.2983726752503575</c:v>
                </c:pt>
                <c:pt idx="15">
                  <c:v>7.2523389468056667</c:v>
                </c:pt>
                <c:pt idx="16">
                  <c:v>7.320368885324779</c:v>
                </c:pt>
                <c:pt idx="17">
                  <c:v>7.6958661417322833</c:v>
                </c:pt>
                <c:pt idx="18">
                  <c:v>7.5050685748360157</c:v>
                </c:pt>
                <c:pt idx="19">
                  <c:v>7.4455699621826046</c:v>
                </c:pt>
                <c:pt idx="20">
                  <c:v>7.064822213181448</c:v>
                </c:pt>
                <c:pt idx="21">
                  <c:v>7.0071352988691444</c:v>
                </c:pt>
                <c:pt idx="22">
                  <c:v>7.0516354420113538</c:v>
                </c:pt>
                <c:pt idx="23">
                  <c:v>6.9096941510966703</c:v>
                </c:pt>
                <c:pt idx="24">
                  <c:v>7.0456026058631922</c:v>
                </c:pt>
                <c:pt idx="25">
                  <c:v>6.9082929497568886</c:v>
                </c:pt>
                <c:pt idx="26">
                  <c:v>7.1049081715210347</c:v>
                </c:pt>
                <c:pt idx="27">
                  <c:v>7.0506364744110481</c:v>
                </c:pt>
                <c:pt idx="28">
                  <c:v>6.9789800650935714</c:v>
                </c:pt>
                <c:pt idx="29">
                  <c:v>6.8371150729335497</c:v>
                </c:pt>
                <c:pt idx="30">
                  <c:v>7.0809061488673137</c:v>
                </c:pt>
                <c:pt idx="31">
                  <c:v>7.087726277372262</c:v>
                </c:pt>
                <c:pt idx="32">
                  <c:v>7.1281945350734093</c:v>
                </c:pt>
                <c:pt idx="33">
                  <c:v>6.8119378577269014</c:v>
                </c:pt>
                <c:pt idx="34">
                  <c:v>6.8892508143322475</c:v>
                </c:pt>
                <c:pt idx="35">
                  <c:v>6.7924071082390949</c:v>
                </c:pt>
                <c:pt idx="36">
                  <c:v>6.8984923263327955</c:v>
                </c:pt>
                <c:pt idx="37">
                  <c:v>6.849141455437449</c:v>
                </c:pt>
                <c:pt idx="38">
                  <c:v>6.7554833468724613</c:v>
                </c:pt>
                <c:pt idx="39">
                  <c:v>6.8642123786407758</c:v>
                </c:pt>
                <c:pt idx="40">
                  <c:v>6.8862540192926049</c:v>
                </c:pt>
                <c:pt idx="41">
                  <c:v>7.0144334150326788</c:v>
                </c:pt>
                <c:pt idx="42">
                  <c:v>7.1225092891760902</c:v>
                </c:pt>
                <c:pt idx="43">
                  <c:v>7.078368357487923</c:v>
                </c:pt>
                <c:pt idx="44">
                  <c:v>7.0224930894308937</c:v>
                </c:pt>
                <c:pt idx="45">
                  <c:v>6.7941493558776171</c:v>
                </c:pt>
                <c:pt idx="46">
                  <c:v>6.68543845534996</c:v>
                </c:pt>
                <c:pt idx="47">
                  <c:v>6.4964967663702504</c:v>
                </c:pt>
                <c:pt idx="48">
                  <c:v>6.6564516129032256</c:v>
                </c:pt>
                <c:pt idx="49">
                  <c:v>6.7066506462035544</c:v>
                </c:pt>
                <c:pt idx="50">
                  <c:v>6.6802530266343831</c:v>
                </c:pt>
                <c:pt idx="51">
                  <c:v>6.7616355932203387</c:v>
                </c:pt>
                <c:pt idx="52">
                  <c:v>6.4841399193548384</c:v>
                </c:pt>
                <c:pt idx="53">
                  <c:v>6.5558252427184467</c:v>
                </c:pt>
                <c:pt idx="54">
                  <c:v>6.3357645867098862</c:v>
                </c:pt>
                <c:pt idx="55">
                  <c:v>6.4151198547215493</c:v>
                </c:pt>
                <c:pt idx="56">
                  <c:v>6.4192983805668016</c:v>
                </c:pt>
                <c:pt idx="57">
                  <c:v>6.3674765182186235</c:v>
                </c:pt>
                <c:pt idx="58">
                  <c:v>6.453823505654281</c:v>
                </c:pt>
                <c:pt idx="59">
                  <c:v>6.3721682847896437</c:v>
                </c:pt>
                <c:pt idx="60">
                  <c:v>6.3851982517482524</c:v>
                </c:pt>
                <c:pt idx="61">
                  <c:v>6.3687023442319548</c:v>
                </c:pt>
                <c:pt idx="62">
                  <c:v>6.5023678196417549</c:v>
                </c:pt>
                <c:pt idx="63">
                  <c:v>6.3248256457564569</c:v>
                </c:pt>
                <c:pt idx="64">
                  <c:v>6.2834257547751076</c:v>
                </c:pt>
                <c:pt idx="65">
                  <c:v>6.2819402476780191</c:v>
                </c:pt>
                <c:pt idx="66">
                  <c:v>6.3909466049382724</c:v>
                </c:pt>
                <c:pt idx="67">
                  <c:v>6.6466667692307695</c:v>
                </c:pt>
                <c:pt idx="68">
                  <c:v>6.438506423432683</c:v>
                </c:pt>
                <c:pt idx="69">
                  <c:v>6.3937757201646095</c:v>
                </c:pt>
                <c:pt idx="70">
                  <c:v>6.6351909184726523</c:v>
                </c:pt>
                <c:pt idx="71">
                  <c:v>6.6613770844540072</c:v>
                </c:pt>
                <c:pt idx="72">
                  <c:v>6.5627038085434899</c:v>
                </c:pt>
                <c:pt idx="73">
                  <c:v>6.5488431876606681</c:v>
                </c:pt>
                <c:pt idx="74">
                  <c:v>6.5402448293691835</c:v>
                </c:pt>
                <c:pt idx="75">
                  <c:v>6.5324909747292415</c:v>
                </c:pt>
                <c:pt idx="76">
                  <c:v>6.3029797907750833</c:v>
                </c:pt>
                <c:pt idx="77">
                  <c:v>6.4739931018078023</c:v>
                </c:pt>
                <c:pt idx="78">
                  <c:v>6.3497776453765491</c:v>
                </c:pt>
                <c:pt idx="79">
                  <c:v>6.3304828978622325</c:v>
                </c:pt>
                <c:pt idx="80">
                  <c:v>6.247489239598278</c:v>
                </c:pt>
                <c:pt idx="81">
                  <c:v>6.2299477930707168</c:v>
                </c:pt>
                <c:pt idx="82">
                  <c:v>6.2788051209103841</c:v>
                </c:pt>
                <c:pt idx="83">
                  <c:v>6.261916152019003</c:v>
                </c:pt>
                <c:pt idx="84">
                  <c:v>6.2202408464098902</c:v>
                </c:pt>
                <c:pt idx="85">
                  <c:v>6.1898875416072281</c:v>
                </c:pt>
                <c:pt idx="86">
                  <c:v>6.080285035629454</c:v>
                </c:pt>
                <c:pt idx="87">
                  <c:v>6.3604761904761906</c:v>
                </c:pt>
                <c:pt idx="88">
                  <c:v>6.1574074074074074</c:v>
                </c:pt>
                <c:pt idx="89">
                  <c:v>6.0619952494061762</c:v>
                </c:pt>
                <c:pt idx="90">
                  <c:v>6.0795311311787072</c:v>
                </c:pt>
                <c:pt idx="91">
                  <c:v>6.1961854226020892</c:v>
                </c:pt>
                <c:pt idx="92">
                  <c:v>6.1106214191273684</c:v>
                </c:pt>
                <c:pt idx="93">
                  <c:v>6.0848959375000007</c:v>
                </c:pt>
                <c:pt idx="94">
                  <c:v>5.9264583539910758</c:v>
                </c:pt>
                <c:pt idx="95">
                  <c:v>5.9564033965593293</c:v>
                </c:pt>
                <c:pt idx="96">
                  <c:v>5.994704324801412</c:v>
                </c:pt>
                <c:pt idx="97">
                  <c:v>6.0580454358552629</c:v>
                </c:pt>
                <c:pt idx="98">
                  <c:v>5.8978583196046133</c:v>
                </c:pt>
                <c:pt idx="99">
                  <c:v>5.9193769040757509</c:v>
                </c:pt>
                <c:pt idx="100">
                  <c:v>5.9230821325648408</c:v>
                </c:pt>
                <c:pt idx="101">
                  <c:v>5.927177864798022</c:v>
                </c:pt>
                <c:pt idx="102">
                  <c:v>5.887997325102881</c:v>
                </c:pt>
                <c:pt idx="103">
                  <c:v>5.8561229406919271</c:v>
                </c:pt>
                <c:pt idx="104">
                  <c:v>5.9924584533113938</c:v>
                </c:pt>
                <c:pt idx="105">
                  <c:v>5.8244818855496083</c:v>
                </c:pt>
                <c:pt idx="106">
                  <c:v>5.7865761003702181</c:v>
                </c:pt>
                <c:pt idx="107">
                  <c:v>5.8069742586490944</c:v>
                </c:pt>
                <c:pt idx="108">
                  <c:v>5.8142660493827156</c:v>
                </c:pt>
                <c:pt idx="109">
                  <c:v>5.9796296296296294</c:v>
                </c:pt>
                <c:pt idx="110">
                  <c:v>6.0311512968299708</c:v>
                </c:pt>
                <c:pt idx="111">
                  <c:v>5.8884088477366259</c:v>
                </c:pt>
                <c:pt idx="112">
                  <c:v>5.8980528589057997</c:v>
                </c:pt>
                <c:pt idx="113">
                  <c:v>5.9654320987654321</c:v>
                </c:pt>
                <c:pt idx="114">
                  <c:v>5.8096609715932477</c:v>
                </c:pt>
                <c:pt idx="115">
                  <c:v>5.6451126441515651</c:v>
                </c:pt>
                <c:pt idx="116">
                  <c:v>5.5117969135802465</c:v>
                </c:pt>
                <c:pt idx="117">
                  <c:v>5.3613054298642533</c:v>
                </c:pt>
                <c:pt idx="118">
                  <c:v>5.1786058048579662</c:v>
                </c:pt>
                <c:pt idx="119">
                  <c:v>4.782665367483296</c:v>
                </c:pt>
                <c:pt idx="120">
                  <c:v>5.0231233017702754</c:v>
                </c:pt>
                <c:pt idx="121">
                  <c:v>5.2056240740740742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316-4706-8F40-7EBE60C6E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2391248"/>
        <c:axId val="602390528"/>
      </c:scatterChart>
      <c:valAx>
        <c:axId val="515896448"/>
        <c:scaling>
          <c:orientation val="minMax"/>
          <c:max val="2030"/>
          <c:min val="190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897888"/>
        <c:crosses val="autoZero"/>
        <c:crossBetween val="midCat"/>
      </c:valAx>
      <c:valAx>
        <c:axId val="51589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896448"/>
        <c:crosses val="autoZero"/>
        <c:crossBetween val="midCat"/>
      </c:valAx>
      <c:valAx>
        <c:axId val="6023905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391248"/>
        <c:crosses val="max"/>
        <c:crossBetween val="midCat"/>
      </c:valAx>
      <c:valAx>
        <c:axId val="602391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2390528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b="1" i="0" baseline="0" dirty="0"/>
              <a:t>Average Game Length in Minutes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solidFill>
                <a:schemeClr val="accent1">
                  <a:lumMod val="75000"/>
                </a:schemeClr>
              </a:solidFill>
            </a:ln>
          </c:spPr>
          <c:marker>
            <c:symbol val="diamond"/>
            <c:size val="8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xVal>
            <c:numRef>
              <c:f>TOGYRLY!$E$121:$E$223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TOGYRLY!$F$121:$F$223</c:f>
              <c:numCache>
                <c:formatCode>General</c:formatCode>
                <c:ptCount val="103"/>
                <c:pt idx="0">
                  <c:v>111.295</c:v>
                </c:pt>
                <c:pt idx="1">
                  <c:v>115.9967</c:v>
                </c:pt>
                <c:pt idx="2">
                  <c:v>113.8078</c:v>
                </c:pt>
                <c:pt idx="3">
                  <c:v>114.5223</c:v>
                </c:pt>
                <c:pt idx="4">
                  <c:v>114.66370000000001</c:v>
                </c:pt>
                <c:pt idx="5">
                  <c:v>115.5651</c:v>
                </c:pt>
                <c:pt idx="6">
                  <c:v>118.5097</c:v>
                </c:pt>
                <c:pt idx="7">
                  <c:v>116.5744</c:v>
                </c:pt>
                <c:pt idx="8">
                  <c:v>114.9675</c:v>
                </c:pt>
                <c:pt idx="9">
                  <c:v>118.8259</c:v>
                </c:pt>
                <c:pt idx="10">
                  <c:v>118.88460000000001</c:v>
                </c:pt>
                <c:pt idx="11">
                  <c:v>116.22750000000001</c:v>
                </c:pt>
                <c:pt idx="12">
                  <c:v>119.2449</c:v>
                </c:pt>
                <c:pt idx="13">
                  <c:v>118.2863</c:v>
                </c:pt>
                <c:pt idx="14">
                  <c:v>123.6631</c:v>
                </c:pt>
                <c:pt idx="15">
                  <c:v>123.9731</c:v>
                </c:pt>
                <c:pt idx="16">
                  <c:v>127.2916</c:v>
                </c:pt>
                <c:pt idx="17">
                  <c:v>125.9871</c:v>
                </c:pt>
                <c:pt idx="18">
                  <c:v>127.4563</c:v>
                </c:pt>
                <c:pt idx="19">
                  <c:v>126.6474</c:v>
                </c:pt>
                <c:pt idx="20">
                  <c:v>127.0736</c:v>
                </c:pt>
                <c:pt idx="21">
                  <c:v>129.7998</c:v>
                </c:pt>
                <c:pt idx="22">
                  <c:v>125.3292</c:v>
                </c:pt>
                <c:pt idx="23">
                  <c:v>123.9136</c:v>
                </c:pt>
                <c:pt idx="24">
                  <c:v>121.6771</c:v>
                </c:pt>
                <c:pt idx="25">
                  <c:v>123.3301</c:v>
                </c:pt>
                <c:pt idx="26">
                  <c:v>128.27719999999999</c:v>
                </c:pt>
                <c:pt idx="27">
                  <c:v>131.49799999999999</c:v>
                </c:pt>
                <c:pt idx="28">
                  <c:v>135.51779999999999</c:v>
                </c:pt>
                <c:pt idx="29">
                  <c:v>139.0823</c:v>
                </c:pt>
                <c:pt idx="30">
                  <c:v>141.5864</c:v>
                </c:pt>
                <c:pt idx="31">
                  <c:v>143.0702</c:v>
                </c:pt>
                <c:pt idx="32">
                  <c:v>145.65700000000001</c:v>
                </c:pt>
                <c:pt idx="33">
                  <c:v>146.34520000000001</c:v>
                </c:pt>
                <c:pt idx="34">
                  <c:v>150.28800000000001</c:v>
                </c:pt>
                <c:pt idx="35">
                  <c:v>151.82660000000001</c:v>
                </c:pt>
                <c:pt idx="36">
                  <c:v>152.23079999999999</c:v>
                </c:pt>
                <c:pt idx="37">
                  <c:v>153.91419999999999</c:v>
                </c:pt>
                <c:pt idx="38">
                  <c:v>151.83000000000001</c:v>
                </c:pt>
                <c:pt idx="39">
                  <c:v>154.56379999999999</c:v>
                </c:pt>
                <c:pt idx="40">
                  <c:v>158.19820000000001</c:v>
                </c:pt>
                <c:pt idx="41">
                  <c:v>157.86500000000001</c:v>
                </c:pt>
                <c:pt idx="42">
                  <c:v>158.9402</c:v>
                </c:pt>
                <c:pt idx="43">
                  <c:v>150.4151</c:v>
                </c:pt>
                <c:pt idx="44">
                  <c:v>154.7509</c:v>
                </c:pt>
                <c:pt idx="45">
                  <c:v>156.69319999999999</c:v>
                </c:pt>
                <c:pt idx="46">
                  <c:v>156.44149999999999</c:v>
                </c:pt>
                <c:pt idx="47">
                  <c:v>157.25739999999999</c:v>
                </c:pt>
                <c:pt idx="48">
                  <c:v>153.56180000000001</c:v>
                </c:pt>
                <c:pt idx="49">
                  <c:v>152.39670000000001</c:v>
                </c:pt>
                <c:pt idx="50">
                  <c:v>154.4743</c:v>
                </c:pt>
                <c:pt idx="51">
                  <c:v>149.31890000000001</c:v>
                </c:pt>
                <c:pt idx="52">
                  <c:v>147.85050000000001</c:v>
                </c:pt>
                <c:pt idx="53">
                  <c:v>150.7818</c:v>
                </c:pt>
                <c:pt idx="54">
                  <c:v>149.68790000000001</c:v>
                </c:pt>
                <c:pt idx="55">
                  <c:v>149.74870000000001</c:v>
                </c:pt>
                <c:pt idx="56">
                  <c:v>149.17590000000001</c:v>
                </c:pt>
                <c:pt idx="57">
                  <c:v>152.97669999999999</c:v>
                </c:pt>
                <c:pt idx="58">
                  <c:v>150.89150000000001</c:v>
                </c:pt>
                <c:pt idx="59">
                  <c:v>155.3999</c:v>
                </c:pt>
                <c:pt idx="60">
                  <c:v>158.64660000000001</c:v>
                </c:pt>
                <c:pt idx="61">
                  <c:v>158.31639999999999</c:v>
                </c:pt>
                <c:pt idx="62">
                  <c:v>160.16560000000001</c:v>
                </c:pt>
                <c:pt idx="63">
                  <c:v>160.44569999999999</c:v>
                </c:pt>
                <c:pt idx="64">
                  <c:v>159.74440000000001</c:v>
                </c:pt>
                <c:pt idx="65">
                  <c:v>164.46029999999999</c:v>
                </c:pt>
                <c:pt idx="66">
                  <c:v>168.8854</c:v>
                </c:pt>
                <c:pt idx="67">
                  <c:v>172.29499999999999</c:v>
                </c:pt>
                <c:pt idx="68">
                  <c:v>169.53139999999999</c:v>
                </c:pt>
                <c:pt idx="69">
                  <c:v>170.0746</c:v>
                </c:pt>
                <c:pt idx="70">
                  <c:v>171.94110000000001</c:v>
                </c:pt>
                <c:pt idx="71">
                  <c:v>174.51759999999999</c:v>
                </c:pt>
                <c:pt idx="72">
                  <c:v>174.35329999999999</c:v>
                </c:pt>
                <c:pt idx="73">
                  <c:v>172.4597</c:v>
                </c:pt>
                <c:pt idx="74">
                  <c:v>177.8075</c:v>
                </c:pt>
                <c:pt idx="75">
                  <c:v>174.27619999999999</c:v>
                </c:pt>
                <c:pt idx="76">
                  <c:v>175.77109999999999</c:v>
                </c:pt>
                <c:pt idx="77">
                  <c:v>176.28909999999999</c:v>
                </c:pt>
                <c:pt idx="78">
                  <c:v>172.0872</c:v>
                </c:pt>
                <c:pt idx="79">
                  <c:v>177.10130000000001</c:v>
                </c:pt>
                <c:pt idx="80">
                  <c:v>181.38329999999999</c:v>
                </c:pt>
                <c:pt idx="81">
                  <c:v>178.261</c:v>
                </c:pt>
                <c:pt idx="82">
                  <c:v>176.35489999999999</c:v>
                </c:pt>
                <c:pt idx="83">
                  <c:v>169.88560000000001</c:v>
                </c:pt>
                <c:pt idx="84">
                  <c:v>171.32169999999999</c:v>
                </c:pt>
                <c:pt idx="85">
                  <c:v>169.5504</c:v>
                </c:pt>
                <c:pt idx="86">
                  <c:v>171.91069999999999</c:v>
                </c:pt>
                <c:pt idx="87">
                  <c:v>175.4212</c:v>
                </c:pt>
                <c:pt idx="88">
                  <c:v>175.1104</c:v>
                </c:pt>
                <c:pt idx="89">
                  <c:v>175.3835</c:v>
                </c:pt>
                <c:pt idx="90">
                  <c:v>174.83330000000001</c:v>
                </c:pt>
                <c:pt idx="91">
                  <c:v>176.5504</c:v>
                </c:pt>
                <c:pt idx="92">
                  <c:v>180.1831</c:v>
                </c:pt>
                <c:pt idx="93">
                  <c:v>184.23079999999999</c:v>
                </c:pt>
                <c:pt idx="94">
                  <c:v>187.7877</c:v>
                </c:pt>
                <c:pt idx="95">
                  <c:v>180.80439999999999</c:v>
                </c:pt>
                <c:pt idx="96">
                  <c:v>184.77099999999999</c:v>
                </c:pt>
                <c:pt idx="97">
                  <c:v>188.73660000000001</c:v>
                </c:pt>
                <c:pt idx="98">
                  <c:v>184.96213991769548</c:v>
                </c:pt>
                <c:pt idx="99">
                  <c:v>190.00535199670645</c:v>
                </c:pt>
                <c:pt idx="100">
                  <c:v>191.07868020304568</c:v>
                </c:pt>
                <c:pt idx="101">
                  <c:v>193.78091106290671</c:v>
                </c:pt>
                <c:pt idx="102">
                  <c:v>186.63621399176955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23D-4D3E-8E0A-72DAEF24AB98}"/>
            </c:ext>
          </c:extLst>
        </c:ser>
        <c:ser>
          <c:idx val="1"/>
          <c:order val="1"/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dPt>
            <c:idx val="38"/>
            <c:bubble3D val="0"/>
            <c:extLst>
              <c:ext xmlns:c16="http://schemas.microsoft.com/office/drawing/2014/chart" uri="{C3380CC4-5D6E-409C-BE32-E72D297353CC}">
                <c16:uniqueId val="{00000001-823D-4D3E-8E0A-72DAEF24AB98}"/>
              </c:ext>
            </c:extLst>
          </c:dPt>
          <c:dPt>
            <c:idx val="45"/>
            <c:bubble3D val="0"/>
            <c:extLst>
              <c:ext xmlns:c16="http://schemas.microsoft.com/office/drawing/2014/chart" uri="{C3380CC4-5D6E-409C-BE32-E72D297353CC}">
                <c16:uniqueId val="{00000002-823D-4D3E-8E0A-72DAEF24AB98}"/>
              </c:ext>
            </c:extLst>
          </c:dPt>
          <c:dPt>
            <c:idx val="52"/>
            <c:bubble3D val="0"/>
            <c:extLst>
              <c:ext xmlns:c16="http://schemas.microsoft.com/office/drawing/2014/chart" uri="{C3380CC4-5D6E-409C-BE32-E72D297353CC}">
                <c16:uniqueId val="{00000003-823D-4D3E-8E0A-72DAEF24AB98}"/>
              </c:ext>
            </c:extLst>
          </c:dPt>
          <c:xVal>
            <c:numRef>
              <c:f>TOGYRLY!$E$121:$E$223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TOGYRLY!$I$121:$I$223</c:f>
              <c:numCache>
                <c:formatCode>General</c:formatCode>
                <c:ptCount val="103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  <c:pt idx="4">
                  <c:v>180</c:v>
                </c:pt>
                <c:pt idx="5">
                  <c:v>180</c:v>
                </c:pt>
                <c:pt idx="6">
                  <c:v>180</c:v>
                </c:pt>
                <c:pt idx="7">
                  <c:v>180</c:v>
                </c:pt>
                <c:pt idx="8">
                  <c:v>180</c:v>
                </c:pt>
                <c:pt idx="9">
                  <c:v>180</c:v>
                </c:pt>
                <c:pt idx="10">
                  <c:v>180</c:v>
                </c:pt>
                <c:pt idx="11">
                  <c:v>180</c:v>
                </c:pt>
                <c:pt idx="12">
                  <c:v>180</c:v>
                </c:pt>
                <c:pt idx="13">
                  <c:v>180</c:v>
                </c:pt>
                <c:pt idx="14">
                  <c:v>180</c:v>
                </c:pt>
                <c:pt idx="15">
                  <c:v>180</c:v>
                </c:pt>
                <c:pt idx="16">
                  <c:v>180</c:v>
                </c:pt>
                <c:pt idx="17">
                  <c:v>180</c:v>
                </c:pt>
                <c:pt idx="18">
                  <c:v>180</c:v>
                </c:pt>
                <c:pt idx="19">
                  <c:v>180</c:v>
                </c:pt>
                <c:pt idx="20">
                  <c:v>180</c:v>
                </c:pt>
                <c:pt idx="21">
                  <c:v>180</c:v>
                </c:pt>
                <c:pt idx="22">
                  <c:v>180</c:v>
                </c:pt>
                <c:pt idx="23">
                  <c:v>180</c:v>
                </c:pt>
                <c:pt idx="24">
                  <c:v>180</c:v>
                </c:pt>
                <c:pt idx="25">
                  <c:v>180</c:v>
                </c:pt>
                <c:pt idx="26">
                  <c:v>180</c:v>
                </c:pt>
                <c:pt idx="27">
                  <c:v>180</c:v>
                </c:pt>
                <c:pt idx="28">
                  <c:v>180</c:v>
                </c:pt>
                <c:pt idx="29">
                  <c:v>180</c:v>
                </c:pt>
                <c:pt idx="30">
                  <c:v>180</c:v>
                </c:pt>
                <c:pt idx="31">
                  <c:v>180</c:v>
                </c:pt>
                <c:pt idx="32">
                  <c:v>180</c:v>
                </c:pt>
                <c:pt idx="33">
                  <c:v>180</c:v>
                </c:pt>
                <c:pt idx="34">
                  <c:v>180</c:v>
                </c:pt>
                <c:pt idx="35">
                  <c:v>180</c:v>
                </c:pt>
                <c:pt idx="36">
                  <c:v>180</c:v>
                </c:pt>
                <c:pt idx="37">
                  <c:v>180</c:v>
                </c:pt>
                <c:pt idx="38">
                  <c:v>180</c:v>
                </c:pt>
                <c:pt idx="39">
                  <c:v>180</c:v>
                </c:pt>
                <c:pt idx="40">
                  <c:v>180</c:v>
                </c:pt>
                <c:pt idx="41">
                  <c:v>180</c:v>
                </c:pt>
                <c:pt idx="42">
                  <c:v>180</c:v>
                </c:pt>
                <c:pt idx="43">
                  <c:v>180</c:v>
                </c:pt>
                <c:pt idx="44">
                  <c:v>180</c:v>
                </c:pt>
                <c:pt idx="45">
                  <c:v>180</c:v>
                </c:pt>
                <c:pt idx="46">
                  <c:v>180</c:v>
                </c:pt>
                <c:pt idx="47">
                  <c:v>180</c:v>
                </c:pt>
                <c:pt idx="48">
                  <c:v>180</c:v>
                </c:pt>
                <c:pt idx="49">
                  <c:v>180</c:v>
                </c:pt>
                <c:pt idx="50">
                  <c:v>180</c:v>
                </c:pt>
                <c:pt idx="51">
                  <c:v>180</c:v>
                </c:pt>
                <c:pt idx="52">
                  <c:v>180</c:v>
                </c:pt>
                <c:pt idx="53">
                  <c:v>180</c:v>
                </c:pt>
                <c:pt idx="54">
                  <c:v>180</c:v>
                </c:pt>
                <c:pt idx="55">
                  <c:v>180</c:v>
                </c:pt>
                <c:pt idx="56">
                  <c:v>180</c:v>
                </c:pt>
                <c:pt idx="57">
                  <c:v>180</c:v>
                </c:pt>
                <c:pt idx="58">
                  <c:v>180</c:v>
                </c:pt>
                <c:pt idx="59">
                  <c:v>180</c:v>
                </c:pt>
                <c:pt idx="60">
                  <c:v>180</c:v>
                </c:pt>
                <c:pt idx="61">
                  <c:v>180</c:v>
                </c:pt>
                <c:pt idx="62">
                  <c:v>180</c:v>
                </c:pt>
                <c:pt idx="63">
                  <c:v>180</c:v>
                </c:pt>
                <c:pt idx="64">
                  <c:v>180</c:v>
                </c:pt>
                <c:pt idx="65">
                  <c:v>180</c:v>
                </c:pt>
                <c:pt idx="66">
                  <c:v>180</c:v>
                </c:pt>
                <c:pt idx="67">
                  <c:v>180</c:v>
                </c:pt>
                <c:pt idx="68">
                  <c:v>180</c:v>
                </c:pt>
                <c:pt idx="69">
                  <c:v>180</c:v>
                </c:pt>
                <c:pt idx="70">
                  <c:v>180</c:v>
                </c:pt>
                <c:pt idx="71">
                  <c:v>180</c:v>
                </c:pt>
                <c:pt idx="72">
                  <c:v>180</c:v>
                </c:pt>
                <c:pt idx="73">
                  <c:v>180</c:v>
                </c:pt>
                <c:pt idx="74">
                  <c:v>180</c:v>
                </c:pt>
                <c:pt idx="75">
                  <c:v>180</c:v>
                </c:pt>
                <c:pt idx="76">
                  <c:v>180</c:v>
                </c:pt>
                <c:pt idx="77">
                  <c:v>180</c:v>
                </c:pt>
                <c:pt idx="78">
                  <c:v>180</c:v>
                </c:pt>
                <c:pt idx="79">
                  <c:v>180</c:v>
                </c:pt>
                <c:pt idx="80">
                  <c:v>180</c:v>
                </c:pt>
                <c:pt idx="81">
                  <c:v>180</c:v>
                </c:pt>
                <c:pt idx="82">
                  <c:v>180</c:v>
                </c:pt>
                <c:pt idx="83">
                  <c:v>180</c:v>
                </c:pt>
                <c:pt idx="84">
                  <c:v>180</c:v>
                </c:pt>
                <c:pt idx="85">
                  <c:v>180</c:v>
                </c:pt>
                <c:pt idx="86">
                  <c:v>180</c:v>
                </c:pt>
                <c:pt idx="87">
                  <c:v>180</c:v>
                </c:pt>
                <c:pt idx="88">
                  <c:v>180</c:v>
                </c:pt>
                <c:pt idx="89">
                  <c:v>180</c:v>
                </c:pt>
                <c:pt idx="90">
                  <c:v>180</c:v>
                </c:pt>
                <c:pt idx="91">
                  <c:v>180</c:v>
                </c:pt>
                <c:pt idx="92">
                  <c:v>180</c:v>
                </c:pt>
                <c:pt idx="93">
                  <c:v>180</c:v>
                </c:pt>
                <c:pt idx="94">
                  <c:v>180</c:v>
                </c:pt>
                <c:pt idx="95">
                  <c:v>180</c:v>
                </c:pt>
                <c:pt idx="96">
                  <c:v>180</c:v>
                </c:pt>
                <c:pt idx="97">
                  <c:v>180</c:v>
                </c:pt>
                <c:pt idx="98">
                  <c:v>180</c:v>
                </c:pt>
                <c:pt idx="99">
                  <c:v>180</c:v>
                </c:pt>
                <c:pt idx="100">
                  <c:v>180</c:v>
                </c:pt>
                <c:pt idx="101">
                  <c:v>180</c:v>
                </c:pt>
                <c:pt idx="102">
                  <c:v>180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23D-4D3E-8E0A-72DAEF24A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995712"/>
        <c:axId val="150997248"/>
      </c:scatterChart>
      <c:valAx>
        <c:axId val="150995712"/>
        <c:scaling>
          <c:orientation val="minMax"/>
          <c:max val="2030"/>
          <c:min val="192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50997248"/>
        <c:crosses val="autoZero"/>
        <c:crossBetween val="midCat"/>
      </c:valAx>
      <c:valAx>
        <c:axId val="150997248"/>
        <c:scaling>
          <c:orientation val="minMax"/>
          <c:min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50995712"/>
        <c:crosses val="autoZero"/>
        <c:crossBetween val="midCat"/>
      </c:valAx>
      <c:spPr>
        <a:ln w="3175">
          <a:solidFill>
            <a:srgbClr val="002060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TOGYRLY!$E$122:$E$223</c:f>
              <c:numCache>
                <c:formatCode>General</c:formatCode>
                <c:ptCount val="102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  <c:pt idx="95">
                  <c:v>2016</c:v>
                </c:pt>
                <c:pt idx="96">
                  <c:v>2017</c:v>
                </c:pt>
                <c:pt idx="97">
                  <c:v>2018</c:v>
                </c:pt>
                <c:pt idx="98">
                  <c:v>2019</c:v>
                </c:pt>
                <c:pt idx="99">
                  <c:v>2020</c:v>
                </c:pt>
                <c:pt idx="100">
                  <c:v>2021</c:v>
                </c:pt>
                <c:pt idx="101">
                  <c:v>2022</c:v>
                </c:pt>
              </c:numCache>
            </c:numRef>
          </c:xVal>
          <c:yVal>
            <c:numRef>
              <c:f>TOGYRLY!$G$122:$G$223</c:f>
              <c:numCache>
                <c:formatCode>General</c:formatCode>
                <c:ptCount val="102"/>
                <c:pt idx="0">
                  <c:v>4.7017000000000024</c:v>
                </c:pt>
                <c:pt idx="1">
                  <c:v>-2.1889000000000038</c:v>
                </c:pt>
                <c:pt idx="2">
                  <c:v>0.71450000000000102</c:v>
                </c:pt>
                <c:pt idx="3">
                  <c:v>0.14140000000000441</c:v>
                </c:pt>
                <c:pt idx="4">
                  <c:v>0.90139999999999532</c:v>
                </c:pt>
                <c:pt idx="5">
                  <c:v>2.9445999999999941</c:v>
                </c:pt>
                <c:pt idx="6">
                  <c:v>-1.935299999999998</c:v>
                </c:pt>
                <c:pt idx="7">
                  <c:v>-1.606899999999996</c:v>
                </c:pt>
                <c:pt idx="8">
                  <c:v>3.8584000000000032</c:v>
                </c:pt>
                <c:pt idx="9">
                  <c:v>5.8700000000001751E-2</c:v>
                </c:pt>
                <c:pt idx="10">
                  <c:v>-2.6570999999999998</c:v>
                </c:pt>
                <c:pt idx="11">
                  <c:v>3.017399999999995</c:v>
                </c:pt>
                <c:pt idx="12">
                  <c:v>-0.95860000000000412</c:v>
                </c:pt>
                <c:pt idx="13">
                  <c:v>5.3768000000000029</c:v>
                </c:pt>
                <c:pt idx="14">
                  <c:v>0.31000000000000227</c:v>
                </c:pt>
                <c:pt idx="15">
                  <c:v>3.3185000000000002</c:v>
                </c:pt>
                <c:pt idx="16">
                  <c:v>-1.3045000000000044</c:v>
                </c:pt>
                <c:pt idx="17">
                  <c:v>1.4692000000000007</c:v>
                </c:pt>
                <c:pt idx="18">
                  <c:v>-0.80889999999999418</c:v>
                </c:pt>
                <c:pt idx="19">
                  <c:v>0.42619999999999436</c:v>
                </c:pt>
                <c:pt idx="20">
                  <c:v>2.7262000000000057</c:v>
                </c:pt>
                <c:pt idx="21">
                  <c:v>-4.4706000000000046</c:v>
                </c:pt>
                <c:pt idx="22">
                  <c:v>-1.4155999999999977</c:v>
                </c:pt>
                <c:pt idx="23">
                  <c:v>-2.2365000000000066</c:v>
                </c:pt>
                <c:pt idx="24">
                  <c:v>1.6530000000000058</c:v>
                </c:pt>
                <c:pt idx="25">
                  <c:v>4.9470999999999918</c:v>
                </c:pt>
                <c:pt idx="26">
                  <c:v>3.220799999999997</c:v>
                </c:pt>
                <c:pt idx="27">
                  <c:v>4.0198000000000036</c:v>
                </c:pt>
                <c:pt idx="28">
                  <c:v>3.5645000000000095</c:v>
                </c:pt>
                <c:pt idx="29">
                  <c:v>2.504099999999994</c:v>
                </c:pt>
                <c:pt idx="30">
                  <c:v>1.4838000000000022</c:v>
                </c:pt>
                <c:pt idx="31">
                  <c:v>2.5868000000000109</c:v>
                </c:pt>
                <c:pt idx="32">
                  <c:v>0.68819999999999482</c:v>
                </c:pt>
                <c:pt idx="33">
                  <c:v>3.9428000000000054</c:v>
                </c:pt>
                <c:pt idx="34">
                  <c:v>1.5386000000000024</c:v>
                </c:pt>
                <c:pt idx="35">
                  <c:v>0.40419999999997458</c:v>
                </c:pt>
                <c:pt idx="36">
                  <c:v>1.683400000000006</c:v>
                </c:pt>
                <c:pt idx="37">
                  <c:v>-2.0841999999999814</c:v>
                </c:pt>
                <c:pt idx="38">
                  <c:v>2.7337999999999738</c:v>
                </c:pt>
                <c:pt idx="39">
                  <c:v>3.6344000000000278</c:v>
                </c:pt>
                <c:pt idx="40">
                  <c:v>-0.33320000000000505</c:v>
                </c:pt>
                <c:pt idx="41">
                  <c:v>1.0751999999999953</c:v>
                </c:pt>
                <c:pt idx="42">
                  <c:v>-8.525100000000009</c:v>
                </c:pt>
                <c:pt idx="43">
                  <c:v>4.3358000000000061</c:v>
                </c:pt>
                <c:pt idx="44">
                  <c:v>1.9422999999999888</c:v>
                </c:pt>
                <c:pt idx="45">
                  <c:v>-0.25169999999999959</c:v>
                </c:pt>
                <c:pt idx="46">
                  <c:v>0.81589999999999918</c:v>
                </c:pt>
                <c:pt idx="47">
                  <c:v>-3.6955999999999847</c:v>
                </c:pt>
                <c:pt idx="48">
                  <c:v>-1.1650999999999954</c:v>
                </c:pt>
                <c:pt idx="49">
                  <c:v>2.0775999999999897</c:v>
                </c:pt>
                <c:pt idx="50">
                  <c:v>-5.155399999999986</c:v>
                </c:pt>
                <c:pt idx="51">
                  <c:v>-1.4684000000000026</c:v>
                </c:pt>
                <c:pt idx="52">
                  <c:v>2.9312999999999931</c:v>
                </c:pt>
                <c:pt idx="53">
                  <c:v>-1.0938999999999908</c:v>
                </c:pt>
                <c:pt idx="54">
                  <c:v>6.0800000000000409E-2</c:v>
                </c:pt>
                <c:pt idx="55">
                  <c:v>-0.57280000000000086</c:v>
                </c:pt>
                <c:pt idx="56">
                  <c:v>3.8007999999999811</c:v>
                </c:pt>
                <c:pt idx="57">
                  <c:v>-2.0851999999999862</c:v>
                </c:pt>
                <c:pt idx="58">
                  <c:v>4.5083999999999946</c:v>
                </c:pt>
                <c:pt idx="59">
                  <c:v>3.2467000000000041</c:v>
                </c:pt>
                <c:pt idx="60">
                  <c:v>-0.33020000000001914</c:v>
                </c:pt>
                <c:pt idx="61">
                  <c:v>1.8492000000000246</c:v>
                </c:pt>
                <c:pt idx="62">
                  <c:v>0.28009999999997603</c:v>
                </c:pt>
                <c:pt idx="63">
                  <c:v>-0.70129999999997494</c:v>
                </c:pt>
                <c:pt idx="64">
                  <c:v>4.7158999999999764</c:v>
                </c:pt>
                <c:pt idx="65">
                  <c:v>4.4251000000000147</c:v>
                </c:pt>
                <c:pt idx="66">
                  <c:v>3.4095999999999833</c:v>
                </c:pt>
                <c:pt idx="67">
                  <c:v>-2.7635999999999967</c:v>
                </c:pt>
                <c:pt idx="68">
                  <c:v>0.54320000000001301</c:v>
                </c:pt>
                <c:pt idx="69">
                  <c:v>1.866500000000002</c:v>
                </c:pt>
                <c:pt idx="70">
                  <c:v>2.5764999999999816</c:v>
                </c:pt>
                <c:pt idx="71">
                  <c:v>-0.16429999999999723</c:v>
                </c:pt>
                <c:pt idx="72">
                  <c:v>-1.8935999999999922</c:v>
                </c:pt>
                <c:pt idx="73">
                  <c:v>5.3478000000000065</c:v>
                </c:pt>
                <c:pt idx="74">
                  <c:v>-3.5313000000000159</c:v>
                </c:pt>
                <c:pt idx="75">
                  <c:v>1.4949000000000012</c:v>
                </c:pt>
                <c:pt idx="76">
                  <c:v>0.51800000000000068</c:v>
                </c:pt>
                <c:pt idx="77">
                  <c:v>-4.2018999999999949</c:v>
                </c:pt>
                <c:pt idx="78">
                  <c:v>5.0141000000000133</c:v>
                </c:pt>
                <c:pt idx="79">
                  <c:v>4.2819999999999823</c:v>
                </c:pt>
                <c:pt idx="80">
                  <c:v>-3.1222999999999956</c:v>
                </c:pt>
                <c:pt idx="81">
                  <c:v>-1.9061000000000092</c:v>
                </c:pt>
                <c:pt idx="82">
                  <c:v>-6.4692999999999756</c:v>
                </c:pt>
                <c:pt idx="83">
                  <c:v>1.4360999999999819</c:v>
                </c:pt>
                <c:pt idx="84">
                  <c:v>-1.7712999999999965</c:v>
                </c:pt>
                <c:pt idx="85">
                  <c:v>2.3602999999999952</c:v>
                </c:pt>
                <c:pt idx="86">
                  <c:v>3.5105000000000075</c:v>
                </c:pt>
                <c:pt idx="87">
                  <c:v>-0.31080000000000041</c:v>
                </c:pt>
                <c:pt idx="88">
                  <c:v>0.27309999999999945</c:v>
                </c:pt>
                <c:pt idx="89">
                  <c:v>-0.55019999999998959</c:v>
                </c:pt>
                <c:pt idx="90">
                  <c:v>1.7170999999999879</c:v>
                </c:pt>
                <c:pt idx="91">
                  <c:v>3.6326999999999998</c:v>
                </c:pt>
                <c:pt idx="92">
                  <c:v>4.0476999999999919</c:v>
                </c:pt>
                <c:pt idx="93">
                  <c:v>3.5569000000000131</c:v>
                </c:pt>
                <c:pt idx="94">
                  <c:v>-6.9833000000000141</c:v>
                </c:pt>
                <c:pt idx="95">
                  <c:v>3.9665999999999997</c:v>
                </c:pt>
                <c:pt idx="96">
                  <c:v>3.9656000000000233</c:v>
                </c:pt>
                <c:pt idx="97">
                  <c:v>-3.7744600823045289</c:v>
                </c:pt>
                <c:pt idx="98">
                  <c:v>5.0432120790109707</c:v>
                </c:pt>
                <c:pt idx="99">
                  <c:v>1.0733282063392267</c:v>
                </c:pt>
                <c:pt idx="100">
                  <c:v>2.7022308598610323</c:v>
                </c:pt>
                <c:pt idx="101">
                  <c:v>-7.1446970711371591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56E-43EE-B2CE-B0C4D2D493A8}"/>
            </c:ext>
          </c:extLst>
        </c:ser>
        <c:ser>
          <c:idx val="0"/>
          <c:order val="1"/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TOGYRLY!$E$122:$E$223</c:f>
              <c:numCache>
                <c:formatCode>General</c:formatCode>
                <c:ptCount val="102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  <c:pt idx="95">
                  <c:v>2016</c:v>
                </c:pt>
                <c:pt idx="96">
                  <c:v>2017</c:v>
                </c:pt>
                <c:pt idx="97">
                  <c:v>2018</c:v>
                </c:pt>
                <c:pt idx="98">
                  <c:v>2019</c:v>
                </c:pt>
                <c:pt idx="99">
                  <c:v>2020</c:v>
                </c:pt>
                <c:pt idx="100">
                  <c:v>2021</c:v>
                </c:pt>
                <c:pt idx="101">
                  <c:v>2022</c:v>
                </c:pt>
              </c:numCache>
            </c:numRef>
          </c:xVal>
          <c:yVal>
            <c:numRef>
              <c:f>TOGYRLY!$H$122:$H$223</c:f>
              <c:numCache>
                <c:formatCode>General</c:formatCode>
                <c:ptCount val="10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56E-43EE-B2CE-B0C4D2D49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0666408"/>
        <c:axId val="550668376"/>
      </c:scatterChart>
      <c:valAx>
        <c:axId val="550666408"/>
        <c:scaling>
          <c:orientation val="minMax"/>
          <c:max val="2030"/>
          <c:min val="192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668376"/>
        <c:crosses val="autoZero"/>
        <c:crossBetween val="midCat"/>
      </c:valAx>
      <c:valAx>
        <c:axId val="550668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6664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08705161854773E-2"/>
          <c:y val="8.1571386199266835E-2"/>
          <c:w val="0.87122462817147861"/>
          <c:h val="0.8341774885796731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SHIEBER!$BO$22:$BO$124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SHIEBER!$BP$22:$BP$124</c:f>
              <c:numCache>
                <c:formatCode>General</c:formatCode>
                <c:ptCount val="103"/>
                <c:pt idx="0">
                  <c:v>0.62074554294975692</c:v>
                </c:pt>
                <c:pt idx="1">
                  <c:v>0.73555736371033364</c:v>
                </c:pt>
                <c:pt idx="2">
                  <c:v>0.78998384491114704</c:v>
                </c:pt>
                <c:pt idx="3">
                  <c:v>0.805352798053528</c:v>
                </c:pt>
                <c:pt idx="4">
                  <c:v>0.82981316003249395</c:v>
                </c:pt>
                <c:pt idx="5">
                  <c:v>0.83754071661237783</c:v>
                </c:pt>
                <c:pt idx="6">
                  <c:v>0.85453808752025928</c:v>
                </c:pt>
                <c:pt idx="7">
                  <c:v>0.81512944983818769</c:v>
                </c:pt>
                <c:pt idx="8">
                  <c:v>0.82615759545085299</c:v>
                </c:pt>
                <c:pt idx="9">
                  <c:v>0.85272579332790888</c:v>
                </c:pt>
                <c:pt idx="10">
                  <c:v>0.90478119935170176</c:v>
                </c:pt>
                <c:pt idx="11">
                  <c:v>0.83009708737864074</c:v>
                </c:pt>
                <c:pt idx="12">
                  <c:v>0.86861313868613144</c:v>
                </c:pt>
                <c:pt idx="13">
                  <c:v>0.87316476345840133</c:v>
                </c:pt>
                <c:pt idx="14">
                  <c:v>0.95707277187244477</c:v>
                </c:pt>
                <c:pt idx="15">
                  <c:v>0.91856677524429964</c:v>
                </c:pt>
                <c:pt idx="16">
                  <c:v>0.93134087237479801</c:v>
                </c:pt>
                <c:pt idx="17">
                  <c:v>0.90347334410339253</c:v>
                </c:pt>
                <c:pt idx="18">
                  <c:v>0.89165985282093219</c:v>
                </c:pt>
                <c:pt idx="19">
                  <c:v>0.966693744922827</c:v>
                </c:pt>
                <c:pt idx="20">
                  <c:v>0.96723300970873782</c:v>
                </c:pt>
                <c:pt idx="21">
                  <c:v>0.93207395498392287</c:v>
                </c:pt>
                <c:pt idx="22">
                  <c:v>0.88766339869281041</c:v>
                </c:pt>
                <c:pt idx="23">
                  <c:v>0.87843295638126007</c:v>
                </c:pt>
                <c:pt idx="24">
                  <c:v>0.89653784219001609</c:v>
                </c:pt>
                <c:pt idx="25">
                  <c:v>0.89227642276422769</c:v>
                </c:pt>
                <c:pt idx="26">
                  <c:v>1.0853462157809983</c:v>
                </c:pt>
                <c:pt idx="27">
                  <c:v>1.1275140788415126</c:v>
                </c:pt>
                <c:pt idx="28">
                  <c:v>1.2324171382376718</c:v>
                </c:pt>
                <c:pt idx="29">
                  <c:v>1.1375</c:v>
                </c:pt>
                <c:pt idx="30">
                  <c:v>1.1187399030694669</c:v>
                </c:pt>
                <c:pt idx="31">
                  <c:v>1.1517352703793382</c:v>
                </c:pt>
                <c:pt idx="32">
                  <c:v>1.1848264729620661</c:v>
                </c:pt>
                <c:pt idx="33">
                  <c:v>1.2556451612903226</c:v>
                </c:pt>
                <c:pt idx="34">
                  <c:v>1.2613268608414239</c:v>
                </c:pt>
                <c:pt idx="35">
                  <c:v>1.4092382495948137</c:v>
                </c:pt>
                <c:pt idx="36">
                  <c:v>1.3938660209846649</c:v>
                </c:pt>
                <c:pt idx="37">
                  <c:v>1.4344129554655871</c:v>
                </c:pt>
                <c:pt idx="38">
                  <c:v>1.4392712550607287</c:v>
                </c:pt>
                <c:pt idx="39">
                  <c:v>1.39297253634895</c:v>
                </c:pt>
                <c:pt idx="40">
                  <c:v>1.4534789644012944</c:v>
                </c:pt>
                <c:pt idx="41">
                  <c:v>1.4430069930069931</c:v>
                </c:pt>
                <c:pt idx="42">
                  <c:v>1.5542874768661321</c:v>
                </c:pt>
                <c:pt idx="43">
                  <c:v>1.4848672019765288</c:v>
                </c:pt>
                <c:pt idx="44">
                  <c:v>1.5771832718327183</c:v>
                </c:pt>
                <c:pt idx="45">
                  <c:v>1.6491065927295132</c:v>
                </c:pt>
                <c:pt idx="46">
                  <c:v>1.6331269349845201</c:v>
                </c:pt>
                <c:pt idx="47">
                  <c:v>1.6015432098765432</c:v>
                </c:pt>
                <c:pt idx="48">
                  <c:v>1.4741538461538461</c:v>
                </c:pt>
                <c:pt idx="49">
                  <c:v>1.5994347379239466</c:v>
                </c:pt>
                <c:pt idx="50">
                  <c:v>1.6643518518518519</c:v>
                </c:pt>
                <c:pt idx="51">
                  <c:v>1.4925180598555212</c:v>
                </c:pt>
                <c:pt idx="52">
                  <c:v>1.4548144163528778</c:v>
                </c:pt>
                <c:pt idx="53">
                  <c:v>1.3697889861039629</c:v>
                </c:pt>
                <c:pt idx="54">
                  <c:v>1.3984575835475579</c:v>
                </c:pt>
                <c:pt idx="55">
                  <c:v>1.3971044467425027</c:v>
                </c:pt>
                <c:pt idx="56">
                  <c:v>1.4146467251160393</c:v>
                </c:pt>
                <c:pt idx="57">
                  <c:v>1.5256776034236805</c:v>
                </c:pt>
                <c:pt idx="58">
                  <c:v>1.4012844909609896</c:v>
                </c:pt>
                <c:pt idx="59">
                  <c:v>1.5207340324118208</c:v>
                </c:pt>
                <c:pt idx="60">
                  <c:v>1.5643705463182898</c:v>
                </c:pt>
                <c:pt idx="61">
                  <c:v>1.6685796269727404</c:v>
                </c:pt>
                <c:pt idx="62">
                  <c:v>1.6198386331276697</c:v>
                </c:pt>
                <c:pt idx="63">
                  <c:v>1.6031294452347085</c:v>
                </c:pt>
                <c:pt idx="64">
                  <c:v>1.6548693586698338</c:v>
                </c:pt>
                <c:pt idx="65">
                  <c:v>1.7351402757964811</c:v>
                </c:pt>
                <c:pt idx="66">
                  <c:v>1.7962434617213505</c:v>
                </c:pt>
                <c:pt idx="67">
                  <c:v>1.88812351543943</c:v>
                </c:pt>
                <c:pt idx="68">
                  <c:v>1.7454761904761904</c:v>
                </c:pt>
                <c:pt idx="69">
                  <c:v>1.875593542260209</c:v>
                </c:pt>
                <c:pt idx="70">
                  <c:v>2.0156769596199524</c:v>
                </c:pt>
                <c:pt idx="71">
                  <c:v>2.1299904942965782</c:v>
                </c:pt>
                <c:pt idx="72">
                  <c:v>2.1464862298195633</c:v>
                </c:pt>
                <c:pt idx="73">
                  <c:v>2.27038342882327</c:v>
                </c:pt>
                <c:pt idx="74">
                  <c:v>2.3265625000000001</c:v>
                </c:pt>
                <c:pt idx="75">
                  <c:v>2.4494298463063955</c:v>
                </c:pt>
                <c:pt idx="76">
                  <c:v>2.4393471548301719</c:v>
                </c:pt>
                <c:pt idx="77">
                  <c:v>2.4993380406001764</c:v>
                </c:pt>
                <c:pt idx="78">
                  <c:v>2.459498355263158</c:v>
                </c:pt>
                <c:pt idx="79">
                  <c:v>2.5580724876441514</c:v>
                </c:pt>
                <c:pt idx="80">
                  <c:v>2.5448744339234253</c:v>
                </c:pt>
                <c:pt idx="81">
                  <c:v>2.6288596130094688</c:v>
                </c:pt>
                <c:pt idx="82">
                  <c:v>2.6302555647155814</c:v>
                </c:pt>
                <c:pt idx="83">
                  <c:v>2.6664609053497941</c:v>
                </c:pt>
                <c:pt idx="84">
                  <c:v>2.7631795716639211</c:v>
                </c:pt>
                <c:pt idx="85">
                  <c:v>2.7097902097902096</c:v>
                </c:pt>
                <c:pt idx="86">
                  <c:v>2.8480856319473036</c:v>
                </c:pt>
                <c:pt idx="87">
                  <c:v>2.9683257918552037</c:v>
                </c:pt>
                <c:pt idx="88">
                  <c:v>2.9153624382207579</c:v>
                </c:pt>
                <c:pt idx="89">
                  <c:v>2.9300411522633745</c:v>
                </c:pt>
                <c:pt idx="90">
                  <c:v>2.865432098765432</c:v>
                </c:pt>
                <c:pt idx="91">
                  <c:v>2.8606422396047755</c:v>
                </c:pt>
                <c:pt idx="92">
                  <c:v>2.9886831275720165</c:v>
                </c:pt>
                <c:pt idx="93">
                  <c:v>2.9487865076100368</c:v>
                </c:pt>
                <c:pt idx="94">
                  <c:v>2.9769547325102881</c:v>
                </c:pt>
                <c:pt idx="95">
                  <c:v>3.1099217785096749</c:v>
                </c:pt>
                <c:pt idx="96">
                  <c:v>3.1519769357495879</c:v>
                </c:pt>
                <c:pt idx="97">
                  <c:v>3.2218106995884774</c:v>
                </c:pt>
                <c:pt idx="98">
                  <c:v>3.3605512134923901</c:v>
                </c:pt>
                <c:pt idx="99">
                  <c:v>3.4114862083161794</c:v>
                </c:pt>
                <c:pt idx="100">
                  <c:v>3.4331848552338529</c:v>
                </c:pt>
                <c:pt idx="101">
                  <c:v>3.4349526554137504</c:v>
                </c:pt>
                <c:pt idx="102">
                  <c:v>3.2969135802469136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CE2-40F7-B4EE-9DBB222FA258}"/>
            </c:ext>
          </c:extLst>
        </c:ser>
        <c:ser>
          <c:idx val="1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SHIEBER!$BO$22:$BO$124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SHIEBER!$CB$22:$CB$124</c:f>
              <c:numCache>
                <c:formatCode>General</c:formatCode>
                <c:ptCount val="103"/>
                <c:pt idx="1">
                  <c:v>0.45443449959316518</c:v>
                </c:pt>
                <c:pt idx="2">
                  <c:v>0.47657512116316642</c:v>
                </c:pt>
                <c:pt idx="3">
                  <c:v>0.45498783454987834</c:v>
                </c:pt>
                <c:pt idx="4">
                  <c:v>0.49959382615759546</c:v>
                </c:pt>
                <c:pt idx="5">
                  <c:v>0.49104234527687296</c:v>
                </c:pt>
                <c:pt idx="6">
                  <c:v>0.56807131280388978</c:v>
                </c:pt>
                <c:pt idx="7">
                  <c:v>0.46844660194174759</c:v>
                </c:pt>
                <c:pt idx="8">
                  <c:v>0.61616571892770111</c:v>
                </c:pt>
                <c:pt idx="9">
                  <c:v>0.60903173311635472</c:v>
                </c:pt>
                <c:pt idx="10">
                  <c:v>0.58103727714748787</c:v>
                </c:pt>
                <c:pt idx="11">
                  <c:v>0.4773462783171521</c:v>
                </c:pt>
                <c:pt idx="12">
                  <c:v>0.52351987023519875</c:v>
                </c:pt>
                <c:pt idx="13">
                  <c:v>0.49959216965742254</c:v>
                </c:pt>
                <c:pt idx="14">
                  <c:v>0.6328699918233851</c:v>
                </c:pt>
                <c:pt idx="15">
                  <c:v>0.66327361563517917</c:v>
                </c:pt>
                <c:pt idx="16">
                  <c:v>0.69224555735056548</c:v>
                </c:pt>
                <c:pt idx="17">
                  <c:v>0.54563812600969308</c:v>
                </c:pt>
                <c:pt idx="18">
                  <c:v>0.61242845461978745</c:v>
                </c:pt>
                <c:pt idx="19">
                  <c:v>0.66409423233143783</c:v>
                </c:pt>
                <c:pt idx="20">
                  <c:v>0.68244336569579289</c:v>
                </c:pt>
                <c:pt idx="21">
                  <c:v>0.67524115755627012</c:v>
                </c:pt>
                <c:pt idx="22">
                  <c:v>0.66176470588235292</c:v>
                </c:pt>
                <c:pt idx="23">
                  <c:v>0.68255250403877221</c:v>
                </c:pt>
                <c:pt idx="24">
                  <c:v>0.68035426731078907</c:v>
                </c:pt>
                <c:pt idx="25">
                  <c:v>0.59959349593495936</c:v>
                </c:pt>
                <c:pt idx="26">
                  <c:v>0.50442834138486314</c:v>
                </c:pt>
                <c:pt idx="27">
                  <c:v>0.5470635559131134</c:v>
                </c:pt>
                <c:pt idx="28">
                  <c:v>0.63540824575586097</c:v>
                </c:pt>
                <c:pt idx="29">
                  <c:v>0.57983870967741935</c:v>
                </c:pt>
                <c:pt idx="30">
                  <c:v>0.57835218093699514</c:v>
                </c:pt>
                <c:pt idx="31">
                  <c:v>0.55407586763518968</c:v>
                </c:pt>
                <c:pt idx="32">
                  <c:v>0.58595641646489105</c:v>
                </c:pt>
                <c:pt idx="33">
                  <c:v>0.60443548387096779</c:v>
                </c:pt>
                <c:pt idx="34">
                  <c:v>0.58616504854368934</c:v>
                </c:pt>
                <c:pt idx="35">
                  <c:v>0.70826580226904379</c:v>
                </c:pt>
                <c:pt idx="36">
                  <c:v>0.65980629539951574</c:v>
                </c:pt>
                <c:pt idx="37">
                  <c:v>0.70202429149797574</c:v>
                </c:pt>
                <c:pt idx="38">
                  <c:v>0.69838056680161942</c:v>
                </c:pt>
                <c:pt idx="39">
                  <c:v>0.65064620355411951</c:v>
                </c:pt>
                <c:pt idx="40">
                  <c:v>0.68163430420711979</c:v>
                </c:pt>
                <c:pt idx="41">
                  <c:v>0.686013986013986</c:v>
                </c:pt>
                <c:pt idx="42">
                  <c:v>0.74336829117828496</c:v>
                </c:pt>
                <c:pt idx="43">
                  <c:v>0.69549104385423099</c:v>
                </c:pt>
                <c:pt idx="44">
                  <c:v>0.73708487084870844</c:v>
                </c:pt>
                <c:pt idx="45">
                  <c:v>0.77202711028958715</c:v>
                </c:pt>
                <c:pt idx="46">
                  <c:v>0.77523219814241484</c:v>
                </c:pt>
                <c:pt idx="47">
                  <c:v>0.7466049382716049</c:v>
                </c:pt>
                <c:pt idx="48">
                  <c:v>0.69476923076923081</c:v>
                </c:pt>
                <c:pt idx="49">
                  <c:v>0.77106885919835555</c:v>
                </c:pt>
                <c:pt idx="50">
                  <c:v>0.83436213991769548</c:v>
                </c:pt>
                <c:pt idx="51">
                  <c:v>0.71310629514963886</c:v>
                </c:pt>
                <c:pt idx="52">
                  <c:v>0.68047337278106512</c:v>
                </c:pt>
                <c:pt idx="53">
                  <c:v>0.80288214101904276</c:v>
                </c:pt>
                <c:pt idx="54">
                  <c:v>0.81619537275064269</c:v>
                </c:pt>
                <c:pt idx="55">
                  <c:v>0.81385729058945189</c:v>
                </c:pt>
                <c:pt idx="56">
                  <c:v>0.78029912325941209</c:v>
                </c:pt>
                <c:pt idx="57">
                  <c:v>0.86138849262957684</c:v>
                </c:pt>
                <c:pt idx="58">
                  <c:v>0.80447193149381546</c:v>
                </c:pt>
                <c:pt idx="59">
                  <c:v>0.8839370829361296</c:v>
                </c:pt>
                <c:pt idx="60">
                  <c:v>0.86532066508313543</c:v>
                </c:pt>
                <c:pt idx="61">
                  <c:v>0.89741750358680061</c:v>
                </c:pt>
                <c:pt idx="62">
                  <c:v>0.90602752728998581</c:v>
                </c:pt>
                <c:pt idx="63">
                  <c:v>0.89141773352299669</c:v>
                </c:pt>
                <c:pt idx="64">
                  <c:v>0.83325415676959624</c:v>
                </c:pt>
                <c:pt idx="65">
                  <c:v>0.88801711840228248</c:v>
                </c:pt>
                <c:pt idx="66">
                  <c:v>0.92486923442700908</c:v>
                </c:pt>
                <c:pt idx="67">
                  <c:v>0.99714964370546322</c:v>
                </c:pt>
                <c:pt idx="68">
                  <c:v>0.86928571428571433</c:v>
                </c:pt>
                <c:pt idx="69">
                  <c:v>0.90669515669515666</c:v>
                </c:pt>
                <c:pt idx="70">
                  <c:v>0.96223277909738714</c:v>
                </c:pt>
                <c:pt idx="71">
                  <c:v>1.00356463878327</c:v>
                </c:pt>
                <c:pt idx="72">
                  <c:v>0.97934472934472938</c:v>
                </c:pt>
                <c:pt idx="73">
                  <c:v>1.0385632437197003</c:v>
                </c:pt>
                <c:pt idx="74">
                  <c:v>1.0643750000000001</c:v>
                </c:pt>
                <c:pt idx="75">
                  <c:v>1.0971740208230045</c:v>
                </c:pt>
                <c:pt idx="76">
                  <c:v>1.0880017644464048</c:v>
                </c:pt>
                <c:pt idx="77">
                  <c:v>1.0661959399823477</c:v>
                </c:pt>
                <c:pt idx="78">
                  <c:v>1.0546875</c:v>
                </c:pt>
                <c:pt idx="79">
                  <c:v>1.0768121911037891</c:v>
                </c:pt>
                <c:pt idx="80">
                  <c:v>1.0370522848909016</c:v>
                </c:pt>
                <c:pt idx="81">
                  <c:v>1.0028818443804035</c:v>
                </c:pt>
                <c:pt idx="82">
                  <c:v>0.96413849958779885</c:v>
                </c:pt>
                <c:pt idx="83">
                  <c:v>0.97839506172839508</c:v>
                </c:pt>
                <c:pt idx="84">
                  <c:v>1.0185337726523889</c:v>
                </c:pt>
                <c:pt idx="85">
                  <c:v>0.9835458658988071</c:v>
                </c:pt>
                <c:pt idx="86">
                  <c:v>1.0203787566899958</c:v>
                </c:pt>
                <c:pt idx="87">
                  <c:v>1.055944055944056</c:v>
                </c:pt>
                <c:pt idx="88">
                  <c:v>0.99073311367380557</c:v>
                </c:pt>
                <c:pt idx="89">
                  <c:v>1.0333333333333334</c:v>
                </c:pt>
                <c:pt idx="90">
                  <c:v>0.99320987654320991</c:v>
                </c:pt>
                <c:pt idx="91">
                  <c:v>0.95491972004940306</c:v>
                </c:pt>
                <c:pt idx="92">
                  <c:v>1.0487654320987654</c:v>
                </c:pt>
                <c:pt idx="93">
                  <c:v>1.0180995475113122</c:v>
                </c:pt>
                <c:pt idx="94">
                  <c:v>1.0012345679012347</c:v>
                </c:pt>
                <c:pt idx="95">
                  <c:v>1.0806916426512969</c:v>
                </c:pt>
                <c:pt idx="96">
                  <c:v>1.0372734761120264</c:v>
                </c:pt>
                <c:pt idx="97">
                  <c:v>1.0864197530864197</c:v>
                </c:pt>
                <c:pt idx="98">
                  <c:v>1.0857671740024681</c:v>
                </c:pt>
                <c:pt idx="99">
                  <c:v>1.0843968711403871</c:v>
                </c:pt>
                <c:pt idx="100">
                  <c:v>1.160913140311804</c:v>
                </c:pt>
                <c:pt idx="101">
                  <c:v>0.96253602305475505</c:v>
                </c:pt>
                <c:pt idx="102">
                  <c:v>0.95082304526748973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CE2-40F7-B4EE-9DBB222FA258}"/>
            </c:ext>
          </c:extLst>
        </c:ser>
        <c:ser>
          <c:idx val="2"/>
          <c:order val="2"/>
          <c:spPr>
            <a:ln w="190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xVal>
            <c:numRef>
              <c:f>SHIEBER!$BO$22:$BO$124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SHIEBER!$CC$22:$CC$124</c:f>
              <c:numCache>
                <c:formatCode>General</c:formatCode>
                <c:ptCount val="103"/>
                <c:pt idx="1">
                  <c:v>0.28112286411716847</c:v>
                </c:pt>
                <c:pt idx="2">
                  <c:v>0.31340872374798062</c:v>
                </c:pt>
                <c:pt idx="3">
                  <c:v>0.35036496350364965</c:v>
                </c:pt>
                <c:pt idx="4">
                  <c:v>0.33021933387489849</c:v>
                </c:pt>
                <c:pt idx="5">
                  <c:v>0.34649837133550487</c:v>
                </c:pt>
                <c:pt idx="6">
                  <c:v>0.2864667747163695</c:v>
                </c:pt>
                <c:pt idx="7">
                  <c:v>0.34668284789644011</c:v>
                </c:pt>
                <c:pt idx="8">
                  <c:v>0.20999187652315188</c:v>
                </c:pt>
                <c:pt idx="9">
                  <c:v>0.24369406021155415</c:v>
                </c:pt>
                <c:pt idx="10">
                  <c:v>0.32374392220421389</c:v>
                </c:pt>
                <c:pt idx="11">
                  <c:v>0.35275080906148865</c:v>
                </c:pt>
                <c:pt idx="12">
                  <c:v>0.34509326845093269</c:v>
                </c:pt>
                <c:pt idx="13">
                  <c:v>0.37357259380097879</c:v>
                </c:pt>
                <c:pt idx="14">
                  <c:v>0.32420278004905967</c:v>
                </c:pt>
                <c:pt idx="15">
                  <c:v>0.25529315960912047</c:v>
                </c:pt>
                <c:pt idx="16">
                  <c:v>0.23909531502423254</c:v>
                </c:pt>
                <c:pt idx="17">
                  <c:v>0.35783521809369945</c:v>
                </c:pt>
                <c:pt idx="18">
                  <c:v>0.27923139820114473</c:v>
                </c:pt>
                <c:pt idx="19">
                  <c:v>0.30259951259138917</c:v>
                </c:pt>
                <c:pt idx="20">
                  <c:v>0.28478964401294493</c:v>
                </c:pt>
                <c:pt idx="21">
                  <c:v>0.25683279742765275</c:v>
                </c:pt>
                <c:pt idx="22">
                  <c:v>0.22589869281045749</c:v>
                </c:pt>
                <c:pt idx="23">
                  <c:v>0.19588045234248785</c:v>
                </c:pt>
                <c:pt idx="24">
                  <c:v>0.21618357487922701</c:v>
                </c:pt>
                <c:pt idx="25">
                  <c:v>0.29268292682926833</c:v>
                </c:pt>
                <c:pt idx="26">
                  <c:v>0.58091787439613518</c:v>
                </c:pt>
                <c:pt idx="27">
                  <c:v>0.58045052292839916</c:v>
                </c:pt>
                <c:pt idx="28">
                  <c:v>0.59700889248181088</c:v>
                </c:pt>
                <c:pt idx="29">
                  <c:v>0.55766129032258061</c:v>
                </c:pt>
                <c:pt idx="30">
                  <c:v>0.54038772213247177</c:v>
                </c:pt>
                <c:pt idx="31">
                  <c:v>0.59765940274414853</c:v>
                </c:pt>
                <c:pt idx="32">
                  <c:v>0.59887005649717506</c:v>
                </c:pt>
                <c:pt idx="33">
                  <c:v>0.65120967741935476</c:v>
                </c:pt>
                <c:pt idx="34">
                  <c:v>0.67516181229773453</c:v>
                </c:pt>
                <c:pt idx="35">
                  <c:v>0.70097244732576991</c:v>
                </c:pt>
                <c:pt idx="36">
                  <c:v>0.7340597255851492</c:v>
                </c:pt>
                <c:pt idx="37">
                  <c:v>0.73238866396761138</c:v>
                </c:pt>
                <c:pt idx="38">
                  <c:v>0.74089068825910931</c:v>
                </c:pt>
                <c:pt idx="39">
                  <c:v>0.74232633279483051</c:v>
                </c:pt>
                <c:pt idx="40">
                  <c:v>0.77184466019417464</c:v>
                </c:pt>
                <c:pt idx="41">
                  <c:v>0.75699300699300709</c:v>
                </c:pt>
                <c:pt idx="42">
                  <c:v>0.81091918568784715</c:v>
                </c:pt>
                <c:pt idx="43">
                  <c:v>0.78937615812229778</c:v>
                </c:pt>
                <c:pt idx="44">
                  <c:v>0.8400984009840099</c:v>
                </c:pt>
                <c:pt idx="45">
                  <c:v>0.87707948243992606</c:v>
                </c:pt>
                <c:pt idx="46">
                  <c:v>0.85789473684210527</c:v>
                </c:pt>
                <c:pt idx="47">
                  <c:v>0.85493827160493829</c:v>
                </c:pt>
                <c:pt idx="48">
                  <c:v>0.77938461538461534</c:v>
                </c:pt>
                <c:pt idx="49">
                  <c:v>0.82836587872559109</c:v>
                </c:pt>
                <c:pt idx="50">
                  <c:v>0.82998971193415638</c:v>
                </c:pt>
                <c:pt idx="51">
                  <c:v>0.77941176470588236</c:v>
                </c:pt>
                <c:pt idx="52">
                  <c:v>0.77434104357181266</c:v>
                </c:pt>
                <c:pt idx="53">
                  <c:v>0.56690684508492017</c:v>
                </c:pt>
                <c:pt idx="54">
                  <c:v>0.5822622107969152</c:v>
                </c:pt>
                <c:pt idx="55">
                  <c:v>0.58324715615305078</c:v>
                </c:pt>
                <c:pt idx="56">
                  <c:v>0.6343476018566272</c:v>
                </c:pt>
                <c:pt idx="57">
                  <c:v>0.66428911079410369</c:v>
                </c:pt>
                <c:pt idx="58">
                  <c:v>0.59681255946717415</c:v>
                </c:pt>
                <c:pt idx="59">
                  <c:v>0.63679694947569121</c:v>
                </c:pt>
                <c:pt idx="60">
                  <c:v>0.69904988123515432</c:v>
                </c:pt>
                <c:pt idx="61">
                  <c:v>0.77116212338593981</c:v>
                </c:pt>
                <c:pt idx="62">
                  <c:v>0.71381110583768392</c:v>
                </c:pt>
                <c:pt idx="63">
                  <c:v>0.71171171171171177</c:v>
                </c:pt>
                <c:pt idx="64">
                  <c:v>0.82161520190023751</c:v>
                </c:pt>
                <c:pt idx="65">
                  <c:v>0.84712315739419863</c:v>
                </c:pt>
                <c:pt idx="66">
                  <c:v>0.87137422729434144</c:v>
                </c:pt>
                <c:pt idx="67">
                  <c:v>0.8909738717339668</c:v>
                </c:pt>
                <c:pt idx="68">
                  <c:v>0.87619047619047608</c:v>
                </c:pt>
                <c:pt idx="69">
                  <c:v>0.96889838556505237</c:v>
                </c:pt>
                <c:pt idx="70">
                  <c:v>1.0534441805225652</c:v>
                </c:pt>
                <c:pt idx="71">
                  <c:v>1.1264258555133082</c:v>
                </c:pt>
                <c:pt idx="72">
                  <c:v>1.167141500474834</c:v>
                </c:pt>
                <c:pt idx="73">
                  <c:v>1.2318201851035697</c:v>
                </c:pt>
                <c:pt idx="74">
                  <c:v>1.2621875</c:v>
                </c:pt>
                <c:pt idx="75">
                  <c:v>1.352255825483391</c:v>
                </c:pt>
                <c:pt idx="76">
                  <c:v>1.3513453903837671</c:v>
                </c:pt>
                <c:pt idx="77">
                  <c:v>1.4331421006178287</c:v>
                </c:pt>
                <c:pt idx="78">
                  <c:v>1.404810855263158</c:v>
                </c:pt>
                <c:pt idx="79">
                  <c:v>1.4812602965403623</c:v>
                </c:pt>
                <c:pt idx="80">
                  <c:v>1.5078221490325237</c:v>
                </c:pt>
                <c:pt idx="81">
                  <c:v>1.6259777686290653</c:v>
                </c:pt>
                <c:pt idx="82">
                  <c:v>1.6661170651277826</c:v>
                </c:pt>
                <c:pt idx="83">
                  <c:v>1.6880658436213989</c:v>
                </c:pt>
                <c:pt idx="84">
                  <c:v>1.7446457990115323</c:v>
                </c:pt>
                <c:pt idx="85">
                  <c:v>1.7262443438914024</c:v>
                </c:pt>
                <c:pt idx="86">
                  <c:v>1.8277068752573078</c:v>
                </c:pt>
                <c:pt idx="87">
                  <c:v>1.9123817359111477</c:v>
                </c:pt>
                <c:pt idx="88">
                  <c:v>1.9246293245469523</c:v>
                </c:pt>
                <c:pt idx="89">
                  <c:v>1.896707818930041</c:v>
                </c:pt>
                <c:pt idx="90">
                  <c:v>1.8722222222222222</c:v>
                </c:pt>
                <c:pt idx="91">
                  <c:v>1.9057225195553724</c:v>
                </c:pt>
                <c:pt idx="92">
                  <c:v>1.9399176954732511</c:v>
                </c:pt>
                <c:pt idx="93">
                  <c:v>1.9306869600987246</c:v>
                </c:pt>
                <c:pt idx="94">
                  <c:v>1.9757201646090534</c:v>
                </c:pt>
                <c:pt idx="95">
                  <c:v>2.029230135858378</c:v>
                </c:pt>
                <c:pt idx="96">
                  <c:v>2.1147034596375613</c:v>
                </c:pt>
                <c:pt idx="97">
                  <c:v>2.1353909465020577</c:v>
                </c:pt>
                <c:pt idx="98">
                  <c:v>2.2747840394899219</c:v>
                </c:pt>
                <c:pt idx="99">
                  <c:v>2.3270893371757921</c:v>
                </c:pt>
                <c:pt idx="100">
                  <c:v>2.2722717149220486</c:v>
                </c:pt>
                <c:pt idx="101">
                  <c:v>2.4724166323589953</c:v>
                </c:pt>
                <c:pt idx="102">
                  <c:v>2.3460905349794237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CE2-40F7-B4EE-9DBB222FA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7495784"/>
        <c:axId val="597498736"/>
      </c:scatterChart>
      <c:valAx>
        <c:axId val="597495784"/>
        <c:scaling>
          <c:orientation val="minMax"/>
          <c:max val="2030"/>
          <c:min val="192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498736"/>
        <c:crosses val="autoZero"/>
        <c:crossBetween val="midCat"/>
      </c:valAx>
      <c:valAx>
        <c:axId val="59749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495784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695509682911263E-2"/>
          <c:y val="3.2934244116883109E-2"/>
          <c:w val="0.93231530112789951"/>
          <c:h val="0.90249664728690904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SHIEBER!$CA$22:$CA$124</c:f>
              <c:numCache>
                <c:formatCode>General</c:formatCode>
                <c:ptCount val="103"/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SHIEBER!$CB$22:$CB$124</c:f>
              <c:numCache>
                <c:formatCode>General</c:formatCode>
                <c:ptCount val="103"/>
                <c:pt idx="1">
                  <c:v>0.45443449959316518</c:v>
                </c:pt>
                <c:pt idx="2">
                  <c:v>0.47657512116316642</c:v>
                </c:pt>
                <c:pt idx="3">
                  <c:v>0.45498783454987834</c:v>
                </c:pt>
                <c:pt idx="4">
                  <c:v>0.49959382615759546</c:v>
                </c:pt>
                <c:pt idx="5">
                  <c:v>0.49104234527687296</c:v>
                </c:pt>
                <c:pt idx="6">
                  <c:v>0.56807131280388978</c:v>
                </c:pt>
                <c:pt idx="7">
                  <c:v>0.46844660194174759</c:v>
                </c:pt>
                <c:pt idx="8">
                  <c:v>0.61616571892770111</c:v>
                </c:pt>
                <c:pt idx="9">
                  <c:v>0.60903173311635472</c:v>
                </c:pt>
                <c:pt idx="10">
                  <c:v>0.58103727714748787</c:v>
                </c:pt>
                <c:pt idx="11">
                  <c:v>0.4773462783171521</c:v>
                </c:pt>
                <c:pt idx="12">
                  <c:v>0.52351987023519875</c:v>
                </c:pt>
                <c:pt idx="13">
                  <c:v>0.49959216965742254</c:v>
                </c:pt>
                <c:pt idx="14">
                  <c:v>0.6328699918233851</c:v>
                </c:pt>
                <c:pt idx="15">
                  <c:v>0.66327361563517917</c:v>
                </c:pt>
                <c:pt idx="16">
                  <c:v>0.69224555735056548</c:v>
                </c:pt>
                <c:pt idx="17">
                  <c:v>0.54563812600969308</c:v>
                </c:pt>
                <c:pt idx="18">
                  <c:v>0.61242845461978745</c:v>
                </c:pt>
                <c:pt idx="19">
                  <c:v>0.66409423233143783</c:v>
                </c:pt>
                <c:pt idx="20">
                  <c:v>0.68244336569579289</c:v>
                </c:pt>
                <c:pt idx="21">
                  <c:v>0.67524115755627012</c:v>
                </c:pt>
                <c:pt idx="22">
                  <c:v>0.66176470588235292</c:v>
                </c:pt>
                <c:pt idx="23">
                  <c:v>0.68255250403877221</c:v>
                </c:pt>
                <c:pt idx="24">
                  <c:v>0.68035426731078907</c:v>
                </c:pt>
                <c:pt idx="25">
                  <c:v>0.59959349593495936</c:v>
                </c:pt>
                <c:pt idx="26">
                  <c:v>0.50442834138486314</c:v>
                </c:pt>
                <c:pt idx="27">
                  <c:v>0.5470635559131134</c:v>
                </c:pt>
                <c:pt idx="28">
                  <c:v>0.63540824575586097</c:v>
                </c:pt>
                <c:pt idx="29">
                  <c:v>0.57983870967741935</c:v>
                </c:pt>
                <c:pt idx="30">
                  <c:v>0.57835218093699514</c:v>
                </c:pt>
                <c:pt idx="31">
                  <c:v>0.55407586763518968</c:v>
                </c:pt>
                <c:pt idx="32">
                  <c:v>0.58595641646489105</c:v>
                </c:pt>
                <c:pt idx="33">
                  <c:v>0.60443548387096779</c:v>
                </c:pt>
                <c:pt idx="34">
                  <c:v>0.58616504854368934</c:v>
                </c:pt>
                <c:pt idx="35">
                  <c:v>0.70826580226904379</c:v>
                </c:pt>
                <c:pt idx="36">
                  <c:v>0.65980629539951574</c:v>
                </c:pt>
                <c:pt idx="37">
                  <c:v>0.70202429149797574</c:v>
                </c:pt>
                <c:pt idx="38">
                  <c:v>0.69838056680161942</c:v>
                </c:pt>
                <c:pt idx="39">
                  <c:v>0.65064620355411951</c:v>
                </c:pt>
                <c:pt idx="40">
                  <c:v>0.68163430420711979</c:v>
                </c:pt>
                <c:pt idx="41">
                  <c:v>0.686013986013986</c:v>
                </c:pt>
                <c:pt idx="42">
                  <c:v>0.74336829117828496</c:v>
                </c:pt>
                <c:pt idx="43">
                  <c:v>0.69549104385423099</c:v>
                </c:pt>
                <c:pt idx="44">
                  <c:v>0.73708487084870844</c:v>
                </c:pt>
                <c:pt idx="45">
                  <c:v>0.77202711028958715</c:v>
                </c:pt>
                <c:pt idx="46">
                  <c:v>0.77523219814241484</c:v>
                </c:pt>
                <c:pt idx="47">
                  <c:v>0.7466049382716049</c:v>
                </c:pt>
                <c:pt idx="48">
                  <c:v>0.69476923076923081</c:v>
                </c:pt>
                <c:pt idx="49">
                  <c:v>0.77106885919835555</c:v>
                </c:pt>
                <c:pt idx="50">
                  <c:v>0.83436213991769548</c:v>
                </c:pt>
                <c:pt idx="51">
                  <c:v>0.71310629514963886</c:v>
                </c:pt>
                <c:pt idx="52">
                  <c:v>0.68047337278106512</c:v>
                </c:pt>
                <c:pt idx="53">
                  <c:v>0.80288214101904276</c:v>
                </c:pt>
                <c:pt idx="54">
                  <c:v>0.81619537275064269</c:v>
                </c:pt>
                <c:pt idx="55">
                  <c:v>0.81385729058945189</c:v>
                </c:pt>
                <c:pt idx="56">
                  <c:v>0.78029912325941209</c:v>
                </c:pt>
                <c:pt idx="57">
                  <c:v>0.86138849262957684</c:v>
                </c:pt>
                <c:pt idx="58">
                  <c:v>0.80447193149381546</c:v>
                </c:pt>
                <c:pt idx="59">
                  <c:v>0.8839370829361296</c:v>
                </c:pt>
                <c:pt idx="60">
                  <c:v>0.86532066508313543</c:v>
                </c:pt>
                <c:pt idx="61">
                  <c:v>0.89741750358680061</c:v>
                </c:pt>
                <c:pt idx="62">
                  <c:v>0.90602752728998581</c:v>
                </c:pt>
                <c:pt idx="63">
                  <c:v>0.89141773352299669</c:v>
                </c:pt>
                <c:pt idx="64">
                  <c:v>0.83325415676959624</c:v>
                </c:pt>
                <c:pt idx="65">
                  <c:v>0.88801711840228248</c:v>
                </c:pt>
                <c:pt idx="66">
                  <c:v>0.92486923442700908</c:v>
                </c:pt>
                <c:pt idx="67">
                  <c:v>0.99714964370546322</c:v>
                </c:pt>
                <c:pt idx="68">
                  <c:v>0.86928571428571433</c:v>
                </c:pt>
                <c:pt idx="69">
                  <c:v>0.90669515669515666</c:v>
                </c:pt>
                <c:pt idx="70">
                  <c:v>0.96223277909738714</c:v>
                </c:pt>
                <c:pt idx="71">
                  <c:v>1.00356463878327</c:v>
                </c:pt>
                <c:pt idx="72">
                  <c:v>0.97934472934472938</c:v>
                </c:pt>
                <c:pt idx="73">
                  <c:v>1.0385632437197003</c:v>
                </c:pt>
                <c:pt idx="74">
                  <c:v>1.0643750000000001</c:v>
                </c:pt>
                <c:pt idx="75">
                  <c:v>1.0971740208230045</c:v>
                </c:pt>
                <c:pt idx="76">
                  <c:v>1.0880017644464048</c:v>
                </c:pt>
                <c:pt idx="77">
                  <c:v>1.0661959399823477</c:v>
                </c:pt>
                <c:pt idx="78">
                  <c:v>1.0546875</c:v>
                </c:pt>
                <c:pt idx="79">
                  <c:v>1.0768121911037891</c:v>
                </c:pt>
                <c:pt idx="80">
                  <c:v>1.0370522848909016</c:v>
                </c:pt>
                <c:pt idx="81">
                  <c:v>1.0028818443804035</c:v>
                </c:pt>
                <c:pt idx="82">
                  <c:v>0.96413849958779885</c:v>
                </c:pt>
                <c:pt idx="83">
                  <c:v>0.97839506172839508</c:v>
                </c:pt>
                <c:pt idx="84">
                  <c:v>1.0185337726523889</c:v>
                </c:pt>
                <c:pt idx="85">
                  <c:v>0.9835458658988071</c:v>
                </c:pt>
                <c:pt idx="86">
                  <c:v>1.0203787566899958</c:v>
                </c:pt>
                <c:pt idx="87">
                  <c:v>1.055944055944056</c:v>
                </c:pt>
                <c:pt idx="88">
                  <c:v>0.99073311367380557</c:v>
                </c:pt>
                <c:pt idx="89">
                  <c:v>1.0333333333333334</c:v>
                </c:pt>
                <c:pt idx="90">
                  <c:v>0.99320987654320991</c:v>
                </c:pt>
                <c:pt idx="91">
                  <c:v>0.95491972004940306</c:v>
                </c:pt>
                <c:pt idx="92">
                  <c:v>1.0487654320987654</c:v>
                </c:pt>
                <c:pt idx="93">
                  <c:v>1.0180995475113122</c:v>
                </c:pt>
                <c:pt idx="94">
                  <c:v>1.0012345679012347</c:v>
                </c:pt>
                <c:pt idx="95">
                  <c:v>1.0806916426512969</c:v>
                </c:pt>
                <c:pt idx="96">
                  <c:v>1.0372734761120264</c:v>
                </c:pt>
                <c:pt idx="97">
                  <c:v>1.0864197530864197</c:v>
                </c:pt>
                <c:pt idx="98">
                  <c:v>1.0857671740024681</c:v>
                </c:pt>
                <c:pt idx="99">
                  <c:v>1.0843968711403871</c:v>
                </c:pt>
                <c:pt idx="100">
                  <c:v>1.160913140311804</c:v>
                </c:pt>
                <c:pt idx="101">
                  <c:v>0.96253602305475505</c:v>
                </c:pt>
                <c:pt idx="102">
                  <c:v>0.95082304526748973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CB0-4138-9357-B339294A0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2984400"/>
        <c:axId val="452985712"/>
      </c:scatterChart>
      <c:valAx>
        <c:axId val="452984400"/>
        <c:scaling>
          <c:orientation val="minMax"/>
          <c:max val="2030"/>
          <c:min val="192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985712"/>
        <c:crosses val="autoZero"/>
        <c:crossBetween val="midCat"/>
      </c:valAx>
      <c:valAx>
        <c:axId val="45298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984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588914103030264E-2"/>
          <c:y val="3.2184183498801783E-2"/>
          <c:w val="0.92431770707273908"/>
          <c:h val="0.90471723643240243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SHIEBER!$BE$3:$BE$124</c:f>
              <c:numCache>
                <c:formatCode>General</c:formatCode>
                <c:ptCount val="122"/>
                <c:pt idx="0">
                  <c:v>1901</c:v>
                </c:pt>
                <c:pt idx="1">
                  <c:v>1902</c:v>
                </c:pt>
                <c:pt idx="2">
                  <c:v>1903</c:v>
                </c:pt>
                <c:pt idx="3">
                  <c:v>1904</c:v>
                </c:pt>
                <c:pt idx="4">
                  <c:v>1905</c:v>
                </c:pt>
                <c:pt idx="5">
                  <c:v>1906</c:v>
                </c:pt>
                <c:pt idx="6">
                  <c:v>1907</c:v>
                </c:pt>
                <c:pt idx="7">
                  <c:v>1908</c:v>
                </c:pt>
                <c:pt idx="8">
                  <c:v>1909</c:v>
                </c:pt>
                <c:pt idx="9">
                  <c:v>1910</c:v>
                </c:pt>
                <c:pt idx="10">
                  <c:v>1911</c:v>
                </c:pt>
                <c:pt idx="11">
                  <c:v>1912</c:v>
                </c:pt>
                <c:pt idx="12">
                  <c:v>1913</c:v>
                </c:pt>
                <c:pt idx="13">
                  <c:v>1914</c:v>
                </c:pt>
                <c:pt idx="14">
                  <c:v>1915</c:v>
                </c:pt>
                <c:pt idx="15">
                  <c:v>1916</c:v>
                </c:pt>
                <c:pt idx="16">
                  <c:v>1917</c:v>
                </c:pt>
                <c:pt idx="17">
                  <c:v>1918</c:v>
                </c:pt>
                <c:pt idx="18">
                  <c:v>1919</c:v>
                </c:pt>
                <c:pt idx="19">
                  <c:v>1920</c:v>
                </c:pt>
                <c:pt idx="20">
                  <c:v>1921</c:v>
                </c:pt>
                <c:pt idx="21">
                  <c:v>1922</c:v>
                </c:pt>
                <c:pt idx="22">
                  <c:v>1923</c:v>
                </c:pt>
                <c:pt idx="23">
                  <c:v>1924</c:v>
                </c:pt>
                <c:pt idx="24">
                  <c:v>1925</c:v>
                </c:pt>
                <c:pt idx="25">
                  <c:v>1926</c:v>
                </c:pt>
                <c:pt idx="26">
                  <c:v>1927</c:v>
                </c:pt>
                <c:pt idx="27">
                  <c:v>1928</c:v>
                </c:pt>
                <c:pt idx="28">
                  <c:v>1929</c:v>
                </c:pt>
                <c:pt idx="29">
                  <c:v>1930</c:v>
                </c:pt>
                <c:pt idx="30">
                  <c:v>1931</c:v>
                </c:pt>
                <c:pt idx="31">
                  <c:v>1932</c:v>
                </c:pt>
                <c:pt idx="32">
                  <c:v>1933</c:v>
                </c:pt>
                <c:pt idx="33">
                  <c:v>1934</c:v>
                </c:pt>
                <c:pt idx="34">
                  <c:v>1935</c:v>
                </c:pt>
                <c:pt idx="35">
                  <c:v>1936</c:v>
                </c:pt>
                <c:pt idx="36">
                  <c:v>1937</c:v>
                </c:pt>
                <c:pt idx="37">
                  <c:v>1938</c:v>
                </c:pt>
                <c:pt idx="38">
                  <c:v>1939</c:v>
                </c:pt>
                <c:pt idx="39">
                  <c:v>1940</c:v>
                </c:pt>
                <c:pt idx="40">
                  <c:v>1941</c:v>
                </c:pt>
                <c:pt idx="41">
                  <c:v>1942</c:v>
                </c:pt>
                <c:pt idx="42">
                  <c:v>1943</c:v>
                </c:pt>
                <c:pt idx="43">
                  <c:v>1944</c:v>
                </c:pt>
                <c:pt idx="44">
                  <c:v>1945</c:v>
                </c:pt>
                <c:pt idx="45">
                  <c:v>1946</c:v>
                </c:pt>
                <c:pt idx="46">
                  <c:v>1947</c:v>
                </c:pt>
                <c:pt idx="47">
                  <c:v>1948</c:v>
                </c:pt>
                <c:pt idx="48">
                  <c:v>1949</c:v>
                </c:pt>
                <c:pt idx="49">
                  <c:v>1950</c:v>
                </c:pt>
                <c:pt idx="50">
                  <c:v>1951</c:v>
                </c:pt>
                <c:pt idx="51">
                  <c:v>1952</c:v>
                </c:pt>
                <c:pt idx="52">
                  <c:v>1953</c:v>
                </c:pt>
                <c:pt idx="53">
                  <c:v>1954</c:v>
                </c:pt>
                <c:pt idx="54">
                  <c:v>1955</c:v>
                </c:pt>
                <c:pt idx="55">
                  <c:v>1956</c:v>
                </c:pt>
                <c:pt idx="56">
                  <c:v>1957</c:v>
                </c:pt>
                <c:pt idx="57">
                  <c:v>1958</c:v>
                </c:pt>
                <c:pt idx="58">
                  <c:v>1959</c:v>
                </c:pt>
                <c:pt idx="59">
                  <c:v>1960</c:v>
                </c:pt>
                <c:pt idx="60">
                  <c:v>1961</c:v>
                </c:pt>
                <c:pt idx="61">
                  <c:v>1962</c:v>
                </c:pt>
                <c:pt idx="62">
                  <c:v>1963</c:v>
                </c:pt>
                <c:pt idx="63">
                  <c:v>1964</c:v>
                </c:pt>
                <c:pt idx="64">
                  <c:v>1965</c:v>
                </c:pt>
                <c:pt idx="65">
                  <c:v>1966</c:v>
                </c:pt>
                <c:pt idx="66">
                  <c:v>1967</c:v>
                </c:pt>
                <c:pt idx="67">
                  <c:v>1968</c:v>
                </c:pt>
                <c:pt idx="68">
                  <c:v>1969</c:v>
                </c:pt>
                <c:pt idx="69">
                  <c:v>1970</c:v>
                </c:pt>
                <c:pt idx="70">
                  <c:v>1971</c:v>
                </c:pt>
                <c:pt idx="71">
                  <c:v>1972</c:v>
                </c:pt>
                <c:pt idx="72">
                  <c:v>1973</c:v>
                </c:pt>
                <c:pt idx="73">
                  <c:v>1974</c:v>
                </c:pt>
                <c:pt idx="74">
                  <c:v>1975</c:v>
                </c:pt>
                <c:pt idx="75">
                  <c:v>1976</c:v>
                </c:pt>
                <c:pt idx="76">
                  <c:v>1977</c:v>
                </c:pt>
                <c:pt idx="77">
                  <c:v>1978</c:v>
                </c:pt>
                <c:pt idx="78">
                  <c:v>1979</c:v>
                </c:pt>
                <c:pt idx="79">
                  <c:v>1980</c:v>
                </c:pt>
                <c:pt idx="80">
                  <c:v>1981</c:v>
                </c:pt>
                <c:pt idx="81">
                  <c:v>1982</c:v>
                </c:pt>
                <c:pt idx="82">
                  <c:v>1983</c:v>
                </c:pt>
                <c:pt idx="83">
                  <c:v>1984</c:v>
                </c:pt>
                <c:pt idx="84">
                  <c:v>1985</c:v>
                </c:pt>
                <c:pt idx="85">
                  <c:v>1986</c:v>
                </c:pt>
                <c:pt idx="86">
                  <c:v>1987</c:v>
                </c:pt>
                <c:pt idx="87">
                  <c:v>1988</c:v>
                </c:pt>
                <c:pt idx="88">
                  <c:v>1989</c:v>
                </c:pt>
                <c:pt idx="89">
                  <c:v>1990</c:v>
                </c:pt>
                <c:pt idx="90">
                  <c:v>1991</c:v>
                </c:pt>
                <c:pt idx="91">
                  <c:v>1992</c:v>
                </c:pt>
                <c:pt idx="92">
                  <c:v>1993</c:v>
                </c:pt>
                <c:pt idx="93">
                  <c:v>1994</c:v>
                </c:pt>
                <c:pt idx="94">
                  <c:v>1995</c:v>
                </c:pt>
                <c:pt idx="95">
                  <c:v>1996</c:v>
                </c:pt>
                <c:pt idx="96">
                  <c:v>1997</c:v>
                </c:pt>
                <c:pt idx="97">
                  <c:v>1998</c:v>
                </c:pt>
                <c:pt idx="98">
                  <c:v>1999</c:v>
                </c:pt>
                <c:pt idx="99">
                  <c:v>2000</c:v>
                </c:pt>
                <c:pt idx="100">
                  <c:v>2001</c:v>
                </c:pt>
                <c:pt idx="101">
                  <c:v>2002</c:v>
                </c:pt>
                <c:pt idx="102">
                  <c:v>2003</c:v>
                </c:pt>
                <c:pt idx="103">
                  <c:v>2004</c:v>
                </c:pt>
                <c:pt idx="104">
                  <c:v>2005</c:v>
                </c:pt>
                <c:pt idx="105">
                  <c:v>2006</c:v>
                </c:pt>
                <c:pt idx="106">
                  <c:v>2007</c:v>
                </c:pt>
                <c:pt idx="107">
                  <c:v>2008</c:v>
                </c:pt>
                <c:pt idx="108">
                  <c:v>2009</c:v>
                </c:pt>
                <c:pt idx="109">
                  <c:v>2010</c:v>
                </c:pt>
                <c:pt idx="110">
                  <c:v>2011</c:v>
                </c:pt>
                <c:pt idx="111">
                  <c:v>2012</c:v>
                </c:pt>
                <c:pt idx="112">
                  <c:v>2013</c:v>
                </c:pt>
                <c:pt idx="113">
                  <c:v>2014</c:v>
                </c:pt>
                <c:pt idx="114">
                  <c:v>2015</c:v>
                </c:pt>
                <c:pt idx="115">
                  <c:v>2016</c:v>
                </c:pt>
                <c:pt idx="116">
                  <c:v>2017</c:v>
                </c:pt>
                <c:pt idx="117">
                  <c:v>2018</c:v>
                </c:pt>
                <c:pt idx="118">
                  <c:v>2019</c:v>
                </c:pt>
                <c:pt idx="119">
                  <c:v>2020</c:v>
                </c:pt>
                <c:pt idx="120">
                  <c:v>2021</c:v>
                </c:pt>
                <c:pt idx="121">
                  <c:v>2022</c:v>
                </c:pt>
              </c:numCache>
            </c:numRef>
          </c:xVal>
          <c:yVal>
            <c:numRef>
              <c:f>SHIEBER!$BF$3:$BF$124</c:f>
              <c:numCache>
                <c:formatCode>General</c:formatCode>
                <c:ptCount val="1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4.0064102564102563E-4</c:v>
                </c:pt>
                <c:pt idx="4">
                  <c:v>8.0840743734842356E-4</c:v>
                </c:pt>
                <c:pt idx="5">
                  <c:v>1.6299918500407497E-3</c:v>
                </c:pt>
                <c:pt idx="6">
                  <c:v>1.6220600162206002E-3</c:v>
                </c:pt>
                <c:pt idx="7">
                  <c:v>6.0289389067524112E-3</c:v>
                </c:pt>
                <c:pt idx="8">
                  <c:v>5.6406124093473006E-3</c:v>
                </c:pt>
                <c:pt idx="9">
                  <c:v>6.8054443554843875E-3</c:v>
                </c:pt>
                <c:pt idx="10">
                  <c:v>8.4882780921584477E-3</c:v>
                </c:pt>
                <c:pt idx="11">
                  <c:v>1.0146103896103896E-2</c:v>
                </c:pt>
                <c:pt idx="12">
                  <c:v>1.4586709886547812E-2</c:v>
                </c:pt>
                <c:pt idx="13">
                  <c:v>5.5880787653006915E-3</c:v>
                </c:pt>
                <c:pt idx="14">
                  <c:v>1.1534334763948498E-2</c:v>
                </c:pt>
                <c:pt idx="15">
                  <c:v>1.9647153167602245E-2</c:v>
                </c:pt>
                <c:pt idx="16">
                  <c:v>1.0024057738572574E-2</c:v>
                </c:pt>
                <c:pt idx="17">
                  <c:v>7.874015748031496E-3</c:v>
                </c:pt>
                <c:pt idx="18">
                  <c:v>8.0500894454382833E-3</c:v>
                </c:pt>
                <c:pt idx="19">
                  <c:v>1.3776337115072933E-2</c:v>
                </c:pt>
                <c:pt idx="20">
                  <c:v>1.9528071602929211E-2</c:v>
                </c:pt>
                <c:pt idx="21">
                  <c:v>1.9386106623586429E-2</c:v>
                </c:pt>
                <c:pt idx="22">
                  <c:v>2.02757502027575E-2</c:v>
                </c:pt>
                <c:pt idx="23">
                  <c:v>2.5588952071486596E-2</c:v>
                </c:pt>
                <c:pt idx="24">
                  <c:v>2.5244299674267102E-2</c:v>
                </c:pt>
                <c:pt idx="25">
                  <c:v>2.9578606158833062E-2</c:v>
                </c:pt>
                <c:pt idx="26">
                  <c:v>2.9935275080906147E-2</c:v>
                </c:pt>
                <c:pt idx="27">
                  <c:v>2.5588952071486596E-2</c:v>
                </c:pt>
                <c:pt idx="28">
                  <c:v>2.2782750203417412E-2</c:v>
                </c:pt>
                <c:pt idx="29">
                  <c:v>3.3225283630470018E-2</c:v>
                </c:pt>
                <c:pt idx="30">
                  <c:v>2.8317152103559871E-2</c:v>
                </c:pt>
                <c:pt idx="31">
                  <c:v>2.5141930251419302E-2</c:v>
                </c:pt>
                <c:pt idx="32">
                  <c:v>2.4877650897226752E-2</c:v>
                </c:pt>
                <c:pt idx="33">
                  <c:v>3.0662305805396566E-2</c:v>
                </c:pt>
                <c:pt idx="34">
                  <c:v>3.1351791530944625E-2</c:v>
                </c:pt>
                <c:pt idx="35">
                  <c:v>2.7867528271405494E-2</c:v>
                </c:pt>
                <c:pt idx="36">
                  <c:v>3.2714054927302103E-2</c:v>
                </c:pt>
                <c:pt idx="37">
                  <c:v>2.902698282910875E-2</c:v>
                </c:pt>
                <c:pt idx="38">
                  <c:v>3.3712428919577576E-2</c:v>
                </c:pt>
                <c:pt idx="39">
                  <c:v>4.12621359223301E-2</c:v>
                </c:pt>
                <c:pt idx="40">
                  <c:v>3.5771704180064312E-2</c:v>
                </c:pt>
                <c:pt idx="41">
                  <c:v>2.8186274509803922E-2</c:v>
                </c:pt>
                <c:pt idx="42">
                  <c:v>3.4733441033925685E-2</c:v>
                </c:pt>
                <c:pt idx="43">
                  <c:v>3.3816425120772944E-2</c:v>
                </c:pt>
                <c:pt idx="44">
                  <c:v>3.6178861788617886E-2</c:v>
                </c:pt>
                <c:pt idx="45">
                  <c:v>4.710144927536232E-2</c:v>
                </c:pt>
                <c:pt idx="46">
                  <c:v>5.1488334674175379E-2</c:v>
                </c:pt>
                <c:pt idx="47">
                  <c:v>6.2651576394502834E-2</c:v>
                </c:pt>
                <c:pt idx="48">
                  <c:v>4.8387096774193547E-2</c:v>
                </c:pt>
                <c:pt idx="49">
                  <c:v>5.0888529886914377E-2</c:v>
                </c:pt>
                <c:pt idx="50">
                  <c:v>4.4794188861985475E-2</c:v>
                </c:pt>
                <c:pt idx="51">
                  <c:v>6.4164648910411626E-2</c:v>
                </c:pt>
                <c:pt idx="52">
                  <c:v>6.5725806451612898E-2</c:v>
                </c:pt>
                <c:pt idx="53">
                  <c:v>6.2702265372168289E-2</c:v>
                </c:pt>
                <c:pt idx="54">
                  <c:v>9.1977309562398704E-2</c:v>
                </c:pt>
                <c:pt idx="55">
                  <c:v>8.9588377723970949E-2</c:v>
                </c:pt>
                <c:pt idx="56">
                  <c:v>8.7044534412955468E-2</c:v>
                </c:pt>
                <c:pt idx="57">
                  <c:v>8.1376518218623475E-2</c:v>
                </c:pt>
                <c:pt idx="58">
                  <c:v>6.5024232633279486E-2</c:v>
                </c:pt>
                <c:pt idx="59">
                  <c:v>8.0906148867313912E-2</c:v>
                </c:pt>
                <c:pt idx="60">
                  <c:v>8.3216783216783219E-2</c:v>
                </c:pt>
                <c:pt idx="61">
                  <c:v>0.10518198642813079</c:v>
                </c:pt>
                <c:pt idx="62">
                  <c:v>9.7899938233477451E-2</c:v>
                </c:pt>
                <c:pt idx="63">
                  <c:v>0.10485854858548585</c:v>
                </c:pt>
                <c:pt idx="64">
                  <c:v>0.10998151571164511</c:v>
                </c:pt>
                <c:pt idx="65">
                  <c:v>0.11702786377708978</c:v>
                </c:pt>
                <c:pt idx="66">
                  <c:v>0.11327160493827161</c:v>
                </c:pt>
                <c:pt idx="67">
                  <c:v>0.11415384615384615</c:v>
                </c:pt>
                <c:pt idx="68">
                  <c:v>0.11767728674203494</c:v>
                </c:pt>
                <c:pt idx="69">
                  <c:v>0.12782921810699588</c:v>
                </c:pt>
                <c:pt idx="70">
                  <c:v>0.10681114551083591</c:v>
                </c:pt>
                <c:pt idx="71">
                  <c:v>9.6288327057557827E-2</c:v>
                </c:pt>
                <c:pt idx="72">
                  <c:v>9.7529593412249094E-2</c:v>
                </c:pt>
                <c:pt idx="73">
                  <c:v>9.5886889460154237E-2</c:v>
                </c:pt>
                <c:pt idx="74">
                  <c:v>9.9534643226473624E-2</c:v>
                </c:pt>
                <c:pt idx="75">
                  <c:v>9.1799896854048477E-2</c:v>
                </c:pt>
                <c:pt idx="76">
                  <c:v>9.7242035187826911E-2</c:v>
                </c:pt>
                <c:pt idx="77">
                  <c:v>9.1103710751665082E-2</c:v>
                </c:pt>
                <c:pt idx="78">
                  <c:v>0.10510009532888465</c:v>
                </c:pt>
                <c:pt idx="79">
                  <c:v>0.10736342042755344</c:v>
                </c:pt>
                <c:pt idx="80">
                  <c:v>0.12410329985652797</c:v>
                </c:pt>
                <c:pt idx="81">
                  <c:v>0.11295681063122924</c:v>
                </c:pt>
                <c:pt idx="82">
                  <c:v>0.10953058321479374</c:v>
                </c:pt>
                <c:pt idx="83">
                  <c:v>9.2161520190023757E-2</c:v>
                </c:pt>
                <c:pt idx="84">
                  <c:v>0.10699001426533523</c:v>
                </c:pt>
                <c:pt idx="85">
                  <c:v>0.11959106038991917</c:v>
                </c:pt>
                <c:pt idx="86">
                  <c:v>0.12660332541567695</c:v>
                </c:pt>
                <c:pt idx="87">
                  <c:v>0.11928571428571429</c:v>
                </c:pt>
                <c:pt idx="88">
                  <c:v>0.12037037037037036</c:v>
                </c:pt>
                <c:pt idx="89">
                  <c:v>0.13776722090261281</c:v>
                </c:pt>
                <c:pt idx="90">
                  <c:v>0.14757604562737642</c:v>
                </c:pt>
                <c:pt idx="91">
                  <c:v>0.18447293447293447</c:v>
                </c:pt>
                <c:pt idx="92">
                  <c:v>0.2011899515204936</c:v>
                </c:pt>
                <c:pt idx="93">
                  <c:v>0.21437500000000001</c:v>
                </c:pt>
                <c:pt idx="94">
                  <c:v>0.21120475954387705</c:v>
                </c:pt>
                <c:pt idx="95">
                  <c:v>0.19298632554036171</c:v>
                </c:pt>
                <c:pt idx="96">
                  <c:v>0.20719329214474846</c:v>
                </c:pt>
                <c:pt idx="97">
                  <c:v>0.20106907894736842</c:v>
                </c:pt>
                <c:pt idx="98">
                  <c:v>0.20181219110378912</c:v>
                </c:pt>
                <c:pt idx="99">
                  <c:v>0.20069987649238369</c:v>
                </c:pt>
                <c:pt idx="100">
                  <c:v>0.2132564841498559</c:v>
                </c:pt>
                <c:pt idx="101">
                  <c:v>0.20507007419620774</c:v>
                </c:pt>
                <c:pt idx="102">
                  <c:v>0.20534979423868313</c:v>
                </c:pt>
                <c:pt idx="103">
                  <c:v>0.21169686985172981</c:v>
                </c:pt>
                <c:pt idx="104">
                  <c:v>0.21390374331550802</c:v>
                </c:pt>
                <c:pt idx="105">
                  <c:v>0.23013585837793329</c:v>
                </c:pt>
                <c:pt idx="106">
                  <c:v>0.2402303578774167</c:v>
                </c:pt>
                <c:pt idx="107">
                  <c:v>0.22116968698517298</c:v>
                </c:pt>
                <c:pt idx="108">
                  <c:v>0.23004115226337449</c:v>
                </c:pt>
                <c:pt idx="109">
                  <c:v>0.23868312757201646</c:v>
                </c:pt>
                <c:pt idx="110">
                  <c:v>0.25092630712227254</c:v>
                </c:pt>
                <c:pt idx="111">
                  <c:v>0.27304526748971192</c:v>
                </c:pt>
                <c:pt idx="112">
                  <c:v>0.23920197449609215</c:v>
                </c:pt>
                <c:pt idx="113">
                  <c:v>0.26069958847736624</c:v>
                </c:pt>
                <c:pt idx="114">
                  <c:v>0.28777274598600244</c:v>
                </c:pt>
                <c:pt idx="115">
                  <c:v>0.24402800658978582</c:v>
                </c:pt>
                <c:pt idx="116">
                  <c:v>0.23065843621399176</c:v>
                </c:pt>
                <c:pt idx="117">
                  <c:v>0.23570547099958863</c:v>
                </c:pt>
                <c:pt idx="118">
                  <c:v>0.22643062988884313</c:v>
                </c:pt>
                <c:pt idx="119">
                  <c:v>0.12750556792873052</c:v>
                </c:pt>
                <c:pt idx="120">
                  <c:v>0.13585837793330588</c:v>
                </c:pt>
                <c:pt idx="121">
                  <c:v>0.11646090534979424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302-4437-9174-6BF644540ACD}"/>
            </c:ext>
          </c:extLst>
        </c:ser>
        <c:ser>
          <c:idx val="1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SHIEBER!$BE$3:$BE$124</c:f>
              <c:numCache>
                <c:formatCode>General</c:formatCode>
                <c:ptCount val="122"/>
                <c:pt idx="0">
                  <c:v>1901</c:v>
                </c:pt>
                <c:pt idx="1">
                  <c:v>1902</c:v>
                </c:pt>
                <c:pt idx="2">
                  <c:v>1903</c:v>
                </c:pt>
                <c:pt idx="3">
                  <c:v>1904</c:v>
                </c:pt>
                <c:pt idx="4">
                  <c:v>1905</c:v>
                </c:pt>
                <c:pt idx="5">
                  <c:v>1906</c:v>
                </c:pt>
                <c:pt idx="6">
                  <c:v>1907</c:v>
                </c:pt>
                <c:pt idx="7">
                  <c:v>1908</c:v>
                </c:pt>
                <c:pt idx="8">
                  <c:v>1909</c:v>
                </c:pt>
                <c:pt idx="9">
                  <c:v>1910</c:v>
                </c:pt>
                <c:pt idx="10">
                  <c:v>1911</c:v>
                </c:pt>
                <c:pt idx="11">
                  <c:v>1912</c:v>
                </c:pt>
                <c:pt idx="12">
                  <c:v>1913</c:v>
                </c:pt>
                <c:pt idx="13">
                  <c:v>1914</c:v>
                </c:pt>
                <c:pt idx="14">
                  <c:v>1915</c:v>
                </c:pt>
                <c:pt idx="15">
                  <c:v>1916</c:v>
                </c:pt>
                <c:pt idx="16">
                  <c:v>1917</c:v>
                </c:pt>
                <c:pt idx="17">
                  <c:v>1918</c:v>
                </c:pt>
                <c:pt idx="18">
                  <c:v>1919</c:v>
                </c:pt>
                <c:pt idx="19">
                  <c:v>1920</c:v>
                </c:pt>
                <c:pt idx="20">
                  <c:v>1921</c:v>
                </c:pt>
                <c:pt idx="21">
                  <c:v>1922</c:v>
                </c:pt>
                <c:pt idx="22">
                  <c:v>1923</c:v>
                </c:pt>
                <c:pt idx="23">
                  <c:v>1924</c:v>
                </c:pt>
                <c:pt idx="24">
                  <c:v>1925</c:v>
                </c:pt>
                <c:pt idx="25">
                  <c:v>1926</c:v>
                </c:pt>
                <c:pt idx="26">
                  <c:v>1927</c:v>
                </c:pt>
                <c:pt idx="27">
                  <c:v>1928</c:v>
                </c:pt>
                <c:pt idx="28">
                  <c:v>1929</c:v>
                </c:pt>
                <c:pt idx="29">
                  <c:v>1930</c:v>
                </c:pt>
                <c:pt idx="30">
                  <c:v>1931</c:v>
                </c:pt>
                <c:pt idx="31">
                  <c:v>1932</c:v>
                </c:pt>
                <c:pt idx="32">
                  <c:v>1933</c:v>
                </c:pt>
                <c:pt idx="33">
                  <c:v>1934</c:v>
                </c:pt>
                <c:pt idx="34">
                  <c:v>1935</c:v>
                </c:pt>
                <c:pt idx="35">
                  <c:v>1936</c:v>
                </c:pt>
                <c:pt idx="36">
                  <c:v>1937</c:v>
                </c:pt>
                <c:pt idx="37">
                  <c:v>1938</c:v>
                </c:pt>
                <c:pt idx="38">
                  <c:v>1939</c:v>
                </c:pt>
                <c:pt idx="39">
                  <c:v>1940</c:v>
                </c:pt>
                <c:pt idx="40">
                  <c:v>1941</c:v>
                </c:pt>
                <c:pt idx="41">
                  <c:v>1942</c:v>
                </c:pt>
                <c:pt idx="42">
                  <c:v>1943</c:v>
                </c:pt>
                <c:pt idx="43">
                  <c:v>1944</c:v>
                </c:pt>
                <c:pt idx="44">
                  <c:v>1945</c:v>
                </c:pt>
                <c:pt idx="45">
                  <c:v>1946</c:v>
                </c:pt>
                <c:pt idx="46">
                  <c:v>1947</c:v>
                </c:pt>
                <c:pt idx="47">
                  <c:v>1948</c:v>
                </c:pt>
                <c:pt idx="48">
                  <c:v>1949</c:v>
                </c:pt>
                <c:pt idx="49">
                  <c:v>1950</c:v>
                </c:pt>
                <c:pt idx="50">
                  <c:v>1951</c:v>
                </c:pt>
                <c:pt idx="51">
                  <c:v>1952</c:v>
                </c:pt>
                <c:pt idx="52">
                  <c:v>1953</c:v>
                </c:pt>
                <c:pt idx="53">
                  <c:v>1954</c:v>
                </c:pt>
                <c:pt idx="54">
                  <c:v>1955</c:v>
                </c:pt>
                <c:pt idx="55">
                  <c:v>1956</c:v>
                </c:pt>
                <c:pt idx="56">
                  <c:v>1957</c:v>
                </c:pt>
                <c:pt idx="57">
                  <c:v>1958</c:v>
                </c:pt>
                <c:pt idx="58">
                  <c:v>1959</c:v>
                </c:pt>
                <c:pt idx="59">
                  <c:v>1960</c:v>
                </c:pt>
                <c:pt idx="60">
                  <c:v>1961</c:v>
                </c:pt>
                <c:pt idx="61">
                  <c:v>1962</c:v>
                </c:pt>
                <c:pt idx="62">
                  <c:v>1963</c:v>
                </c:pt>
                <c:pt idx="63">
                  <c:v>1964</c:v>
                </c:pt>
                <c:pt idx="64">
                  <c:v>1965</c:v>
                </c:pt>
                <c:pt idx="65">
                  <c:v>1966</c:v>
                </c:pt>
                <c:pt idx="66">
                  <c:v>1967</c:v>
                </c:pt>
                <c:pt idx="67">
                  <c:v>1968</c:v>
                </c:pt>
                <c:pt idx="68">
                  <c:v>1969</c:v>
                </c:pt>
                <c:pt idx="69">
                  <c:v>1970</c:v>
                </c:pt>
                <c:pt idx="70">
                  <c:v>1971</c:v>
                </c:pt>
                <c:pt idx="71">
                  <c:v>1972</c:v>
                </c:pt>
                <c:pt idx="72">
                  <c:v>1973</c:v>
                </c:pt>
                <c:pt idx="73">
                  <c:v>1974</c:v>
                </c:pt>
                <c:pt idx="74">
                  <c:v>1975</c:v>
                </c:pt>
                <c:pt idx="75">
                  <c:v>1976</c:v>
                </c:pt>
                <c:pt idx="76">
                  <c:v>1977</c:v>
                </c:pt>
                <c:pt idx="77">
                  <c:v>1978</c:v>
                </c:pt>
                <c:pt idx="78">
                  <c:v>1979</c:v>
                </c:pt>
                <c:pt idx="79">
                  <c:v>1980</c:v>
                </c:pt>
                <c:pt idx="80">
                  <c:v>1981</c:v>
                </c:pt>
                <c:pt idx="81">
                  <c:v>1982</c:v>
                </c:pt>
                <c:pt idx="82">
                  <c:v>1983</c:v>
                </c:pt>
                <c:pt idx="83">
                  <c:v>1984</c:v>
                </c:pt>
                <c:pt idx="84">
                  <c:v>1985</c:v>
                </c:pt>
                <c:pt idx="85">
                  <c:v>1986</c:v>
                </c:pt>
                <c:pt idx="86">
                  <c:v>1987</c:v>
                </c:pt>
                <c:pt idx="87">
                  <c:v>1988</c:v>
                </c:pt>
                <c:pt idx="88">
                  <c:v>1989</c:v>
                </c:pt>
                <c:pt idx="89">
                  <c:v>1990</c:v>
                </c:pt>
                <c:pt idx="90">
                  <c:v>1991</c:v>
                </c:pt>
                <c:pt idx="91">
                  <c:v>1992</c:v>
                </c:pt>
                <c:pt idx="92">
                  <c:v>1993</c:v>
                </c:pt>
                <c:pt idx="93">
                  <c:v>1994</c:v>
                </c:pt>
                <c:pt idx="94">
                  <c:v>1995</c:v>
                </c:pt>
                <c:pt idx="95">
                  <c:v>1996</c:v>
                </c:pt>
                <c:pt idx="96">
                  <c:v>1997</c:v>
                </c:pt>
                <c:pt idx="97">
                  <c:v>1998</c:v>
                </c:pt>
                <c:pt idx="98">
                  <c:v>1999</c:v>
                </c:pt>
                <c:pt idx="99">
                  <c:v>2000</c:v>
                </c:pt>
                <c:pt idx="100">
                  <c:v>2001</c:v>
                </c:pt>
                <c:pt idx="101">
                  <c:v>2002</c:v>
                </c:pt>
                <c:pt idx="102">
                  <c:v>2003</c:v>
                </c:pt>
                <c:pt idx="103">
                  <c:v>2004</c:v>
                </c:pt>
                <c:pt idx="104">
                  <c:v>2005</c:v>
                </c:pt>
                <c:pt idx="105">
                  <c:v>2006</c:v>
                </c:pt>
                <c:pt idx="106">
                  <c:v>2007</c:v>
                </c:pt>
                <c:pt idx="107">
                  <c:v>2008</c:v>
                </c:pt>
                <c:pt idx="108">
                  <c:v>2009</c:v>
                </c:pt>
                <c:pt idx="109">
                  <c:v>2010</c:v>
                </c:pt>
                <c:pt idx="110">
                  <c:v>2011</c:v>
                </c:pt>
                <c:pt idx="111">
                  <c:v>2012</c:v>
                </c:pt>
                <c:pt idx="112">
                  <c:v>2013</c:v>
                </c:pt>
                <c:pt idx="113">
                  <c:v>2014</c:v>
                </c:pt>
                <c:pt idx="114">
                  <c:v>2015</c:v>
                </c:pt>
                <c:pt idx="115">
                  <c:v>2016</c:v>
                </c:pt>
                <c:pt idx="116">
                  <c:v>2017</c:v>
                </c:pt>
                <c:pt idx="117">
                  <c:v>2018</c:v>
                </c:pt>
                <c:pt idx="118">
                  <c:v>2019</c:v>
                </c:pt>
                <c:pt idx="119">
                  <c:v>2020</c:v>
                </c:pt>
                <c:pt idx="120">
                  <c:v>2021</c:v>
                </c:pt>
                <c:pt idx="121">
                  <c:v>2022</c:v>
                </c:pt>
              </c:numCache>
            </c:numRef>
          </c:xVal>
          <c:yVal>
            <c:numRef>
              <c:f>SHIEBER!$BG$3:$BG$124</c:f>
              <c:numCache>
                <c:formatCode>General</c:formatCode>
                <c:ptCount val="1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4.0551500405515005E-4</c:v>
                </c:pt>
                <c:pt idx="7">
                  <c:v>2.4115755627009648E-3</c:v>
                </c:pt>
                <c:pt idx="8">
                  <c:v>1.2087026591458502E-3</c:v>
                </c:pt>
                <c:pt idx="9">
                  <c:v>1.2009607686148918E-3</c:v>
                </c:pt>
                <c:pt idx="10">
                  <c:v>4.0420371867421184E-3</c:v>
                </c:pt>
                <c:pt idx="11">
                  <c:v>4.0584415584415581E-3</c:v>
                </c:pt>
                <c:pt idx="12">
                  <c:v>4.8622366288492711E-3</c:v>
                </c:pt>
                <c:pt idx="13">
                  <c:v>1.8626929217668972E-3</c:v>
                </c:pt>
                <c:pt idx="14">
                  <c:v>2.9506437768240345E-3</c:v>
                </c:pt>
                <c:pt idx="15">
                  <c:v>9.6230954290296711E-3</c:v>
                </c:pt>
                <c:pt idx="16">
                  <c:v>3.6086607858861267E-3</c:v>
                </c:pt>
                <c:pt idx="17">
                  <c:v>9.8425196850393699E-4</c:v>
                </c:pt>
                <c:pt idx="18">
                  <c:v>2.2361359570661895E-3</c:v>
                </c:pt>
                <c:pt idx="19">
                  <c:v>4.4570502431118316E-3</c:v>
                </c:pt>
                <c:pt idx="20">
                  <c:v>6.916192026037429E-3</c:v>
                </c:pt>
                <c:pt idx="21">
                  <c:v>6.462035541195477E-3</c:v>
                </c:pt>
                <c:pt idx="22">
                  <c:v>6.8937550689375507E-3</c:v>
                </c:pt>
                <c:pt idx="23">
                  <c:v>7.717303005686434E-3</c:v>
                </c:pt>
                <c:pt idx="24">
                  <c:v>8.9576547231270363E-3</c:v>
                </c:pt>
                <c:pt idx="25">
                  <c:v>9.3192868719611018E-3</c:v>
                </c:pt>
                <c:pt idx="26">
                  <c:v>1.4563106796116505E-2</c:v>
                </c:pt>
                <c:pt idx="27">
                  <c:v>8.529650690495532E-3</c:v>
                </c:pt>
                <c:pt idx="28">
                  <c:v>6.1025223759153787E-3</c:v>
                </c:pt>
                <c:pt idx="29">
                  <c:v>1.0129659643435981E-2</c:v>
                </c:pt>
                <c:pt idx="30">
                  <c:v>8.0906148867313909E-3</c:v>
                </c:pt>
                <c:pt idx="31">
                  <c:v>8.1103000811030002E-3</c:v>
                </c:pt>
                <c:pt idx="32">
                  <c:v>6.5252854812398045E-3</c:v>
                </c:pt>
                <c:pt idx="33">
                  <c:v>1.1856091578086671E-2</c:v>
                </c:pt>
                <c:pt idx="34">
                  <c:v>7.3289902280130291E-3</c:v>
                </c:pt>
                <c:pt idx="35">
                  <c:v>9.6930533117932146E-3</c:v>
                </c:pt>
                <c:pt idx="36">
                  <c:v>1.4135702746365105E-2</c:v>
                </c:pt>
                <c:pt idx="37">
                  <c:v>9.4031071136549474E-3</c:v>
                </c:pt>
                <c:pt idx="38">
                  <c:v>1.1372867587327376E-2</c:v>
                </c:pt>
                <c:pt idx="39">
                  <c:v>1.5776699029126214E-2</c:v>
                </c:pt>
                <c:pt idx="40">
                  <c:v>9.2443729903536973E-3</c:v>
                </c:pt>
                <c:pt idx="41">
                  <c:v>7.7614379084967322E-3</c:v>
                </c:pt>
                <c:pt idx="42">
                  <c:v>9.289176090468497E-3</c:v>
                </c:pt>
                <c:pt idx="43">
                  <c:v>8.8566827697262474E-3</c:v>
                </c:pt>
                <c:pt idx="44">
                  <c:v>1.3008130081300813E-2</c:v>
                </c:pt>
                <c:pt idx="45">
                  <c:v>1.6505636070853463E-2</c:v>
                </c:pt>
                <c:pt idx="46">
                  <c:v>1.2067578439259855E-2</c:v>
                </c:pt>
                <c:pt idx="47">
                  <c:v>1.9401778496362168E-2</c:v>
                </c:pt>
                <c:pt idx="48">
                  <c:v>1.653225806451613E-2</c:v>
                </c:pt>
                <c:pt idx="49">
                  <c:v>1.4539579967689823E-2</c:v>
                </c:pt>
                <c:pt idx="50">
                  <c:v>1.4527845036319613E-2</c:v>
                </c:pt>
                <c:pt idx="51">
                  <c:v>2.2195318805488296E-2</c:v>
                </c:pt>
                <c:pt idx="52">
                  <c:v>2.0161290322580645E-2</c:v>
                </c:pt>
                <c:pt idx="53">
                  <c:v>2.5080906148867314E-2</c:v>
                </c:pt>
                <c:pt idx="54">
                  <c:v>3.8087520259319288E-2</c:v>
                </c:pt>
                <c:pt idx="55">
                  <c:v>3.1073446327683617E-2</c:v>
                </c:pt>
                <c:pt idx="56">
                  <c:v>3.2793522267206478E-2</c:v>
                </c:pt>
                <c:pt idx="57">
                  <c:v>2.9554655870445343E-2</c:v>
                </c:pt>
                <c:pt idx="58">
                  <c:v>2.059773828756058E-2</c:v>
                </c:pt>
                <c:pt idx="59">
                  <c:v>2.5485436893203883E-2</c:v>
                </c:pt>
                <c:pt idx="60">
                  <c:v>3.5314685314685318E-2</c:v>
                </c:pt>
                <c:pt idx="61">
                  <c:v>4.5033929673041331E-2</c:v>
                </c:pt>
                <c:pt idx="62">
                  <c:v>4.5089561457689935E-2</c:v>
                </c:pt>
                <c:pt idx="63">
                  <c:v>4.1820418204182044E-2</c:v>
                </c:pt>
                <c:pt idx="64">
                  <c:v>5.052372150338879E-2</c:v>
                </c:pt>
                <c:pt idx="65">
                  <c:v>4.9535603715170282E-2</c:v>
                </c:pt>
                <c:pt idx="66">
                  <c:v>5.3703703703703705E-2</c:v>
                </c:pt>
                <c:pt idx="67">
                  <c:v>5.5076923076923079E-2</c:v>
                </c:pt>
                <c:pt idx="68">
                  <c:v>5.4470709146968138E-2</c:v>
                </c:pt>
                <c:pt idx="69">
                  <c:v>5.9670781893004114E-2</c:v>
                </c:pt>
                <c:pt idx="70">
                  <c:v>4.6955624355005159E-2</c:v>
                </c:pt>
                <c:pt idx="71">
                  <c:v>4.7606239913932223E-2</c:v>
                </c:pt>
                <c:pt idx="72">
                  <c:v>4.7606793618116316E-2</c:v>
                </c:pt>
                <c:pt idx="73">
                  <c:v>4.3958868894601544E-2</c:v>
                </c:pt>
                <c:pt idx="74">
                  <c:v>5.0930713547052739E-2</c:v>
                </c:pt>
                <c:pt idx="75">
                  <c:v>4.5642083548220733E-2</c:v>
                </c:pt>
                <c:pt idx="76">
                  <c:v>4.5411317165953397E-2</c:v>
                </c:pt>
                <c:pt idx="77">
                  <c:v>4.6384395813510941E-2</c:v>
                </c:pt>
                <c:pt idx="78">
                  <c:v>5.4814108674928502E-2</c:v>
                </c:pt>
                <c:pt idx="79">
                  <c:v>5.6769596199524944E-2</c:v>
                </c:pt>
                <c:pt idx="80">
                  <c:v>6.2410329985652796E-2</c:v>
                </c:pt>
                <c:pt idx="81">
                  <c:v>6.3597532036070242E-2</c:v>
                </c:pt>
                <c:pt idx="82">
                  <c:v>5.7136083451872925E-2</c:v>
                </c:pt>
                <c:pt idx="83">
                  <c:v>4.2992874109263661E-2</c:v>
                </c:pt>
                <c:pt idx="84">
                  <c:v>5.0879695672848314E-2</c:v>
                </c:pt>
                <c:pt idx="85">
                  <c:v>6.7522586780789345E-2</c:v>
                </c:pt>
                <c:pt idx="86">
                  <c:v>6.7933491686460803E-2</c:v>
                </c:pt>
                <c:pt idx="87">
                  <c:v>6.2857142857142861E-2</c:v>
                </c:pt>
                <c:pt idx="88">
                  <c:v>6.6714150047483378E-2</c:v>
                </c:pt>
                <c:pt idx="89">
                  <c:v>8.0285035629453688E-2</c:v>
                </c:pt>
                <c:pt idx="90">
                  <c:v>7.8659695817490494E-2</c:v>
                </c:pt>
                <c:pt idx="91">
                  <c:v>0.11158594491927826</c:v>
                </c:pt>
                <c:pt idx="92">
                  <c:v>0.1119435874834729</c:v>
                </c:pt>
                <c:pt idx="93">
                  <c:v>0.12125</c:v>
                </c:pt>
                <c:pt idx="94">
                  <c:v>0.11650966782350025</c:v>
                </c:pt>
                <c:pt idx="95">
                  <c:v>0.11204234671371857</c:v>
                </c:pt>
                <c:pt idx="96">
                  <c:v>0.12180052956751986</c:v>
                </c:pt>
                <c:pt idx="97">
                  <c:v>0.12088815789473684</c:v>
                </c:pt>
                <c:pt idx="98">
                  <c:v>0.125</c:v>
                </c:pt>
                <c:pt idx="99">
                  <c:v>0.12021407986825854</c:v>
                </c:pt>
                <c:pt idx="100">
                  <c:v>0.12227254013997529</c:v>
                </c:pt>
                <c:pt idx="101">
                  <c:v>0.12118713932399011</c:v>
                </c:pt>
                <c:pt idx="102">
                  <c:v>0.11584362139917695</c:v>
                </c:pt>
                <c:pt idx="103">
                  <c:v>0.11243822075782538</c:v>
                </c:pt>
                <c:pt idx="104">
                  <c:v>0.12237762237762238</c:v>
                </c:pt>
                <c:pt idx="105">
                  <c:v>0.13421160971593249</c:v>
                </c:pt>
                <c:pt idx="106">
                  <c:v>0.14027149321266968</c:v>
                </c:pt>
                <c:pt idx="107">
                  <c:v>0.12005766062602966</c:v>
                </c:pt>
                <c:pt idx="108">
                  <c:v>0.12242798353909465</c:v>
                </c:pt>
                <c:pt idx="109">
                  <c:v>0.12798353909465021</c:v>
                </c:pt>
                <c:pt idx="110">
                  <c:v>0.1375051461506793</c:v>
                </c:pt>
                <c:pt idx="111">
                  <c:v>0.1434156378600823</c:v>
                </c:pt>
                <c:pt idx="112">
                  <c:v>0.12937062937062938</c:v>
                </c:pt>
                <c:pt idx="113">
                  <c:v>0.13868312757201645</c:v>
                </c:pt>
                <c:pt idx="114">
                  <c:v>0.15706051873198848</c:v>
                </c:pt>
                <c:pt idx="115">
                  <c:v>0.12314662273476112</c:v>
                </c:pt>
                <c:pt idx="116">
                  <c:v>0.12139917695473251</c:v>
                </c:pt>
                <c:pt idx="117">
                  <c:v>0.11764705882352941</c:v>
                </c:pt>
                <c:pt idx="118">
                  <c:v>0.11156854672704816</c:v>
                </c:pt>
                <c:pt idx="119">
                  <c:v>3.7305122494432075E-2</c:v>
                </c:pt>
                <c:pt idx="120">
                  <c:v>5.2490736928777273E-2</c:v>
                </c:pt>
                <c:pt idx="121">
                  <c:v>4.2386831275720162E-2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302-4437-9174-6BF644540ACD}"/>
            </c:ext>
          </c:extLst>
        </c:ser>
        <c:ser>
          <c:idx val="2"/>
          <c:order val="2"/>
          <c:spPr>
            <a:ln w="190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xVal>
            <c:numRef>
              <c:f>SHIEBER!$BE$3:$BE$124</c:f>
              <c:numCache>
                <c:formatCode>General</c:formatCode>
                <c:ptCount val="122"/>
                <c:pt idx="0">
                  <c:v>1901</c:v>
                </c:pt>
                <c:pt idx="1">
                  <c:v>1902</c:v>
                </c:pt>
                <c:pt idx="2">
                  <c:v>1903</c:v>
                </c:pt>
                <c:pt idx="3">
                  <c:v>1904</c:v>
                </c:pt>
                <c:pt idx="4">
                  <c:v>1905</c:v>
                </c:pt>
                <c:pt idx="5">
                  <c:v>1906</c:v>
                </c:pt>
                <c:pt idx="6">
                  <c:v>1907</c:v>
                </c:pt>
                <c:pt idx="7">
                  <c:v>1908</c:v>
                </c:pt>
                <c:pt idx="8">
                  <c:v>1909</c:v>
                </c:pt>
                <c:pt idx="9">
                  <c:v>1910</c:v>
                </c:pt>
                <c:pt idx="10">
                  <c:v>1911</c:v>
                </c:pt>
                <c:pt idx="11">
                  <c:v>1912</c:v>
                </c:pt>
                <c:pt idx="12">
                  <c:v>1913</c:v>
                </c:pt>
                <c:pt idx="13">
                  <c:v>1914</c:v>
                </c:pt>
                <c:pt idx="14">
                  <c:v>1915</c:v>
                </c:pt>
                <c:pt idx="15">
                  <c:v>1916</c:v>
                </c:pt>
                <c:pt idx="16">
                  <c:v>1917</c:v>
                </c:pt>
                <c:pt idx="17">
                  <c:v>1918</c:v>
                </c:pt>
                <c:pt idx="18">
                  <c:v>1919</c:v>
                </c:pt>
                <c:pt idx="19">
                  <c:v>1920</c:v>
                </c:pt>
                <c:pt idx="20">
                  <c:v>1921</c:v>
                </c:pt>
                <c:pt idx="21">
                  <c:v>1922</c:v>
                </c:pt>
                <c:pt idx="22">
                  <c:v>1923</c:v>
                </c:pt>
                <c:pt idx="23">
                  <c:v>1924</c:v>
                </c:pt>
                <c:pt idx="24">
                  <c:v>1925</c:v>
                </c:pt>
                <c:pt idx="25">
                  <c:v>1926</c:v>
                </c:pt>
                <c:pt idx="26">
                  <c:v>1927</c:v>
                </c:pt>
                <c:pt idx="27">
                  <c:v>1928</c:v>
                </c:pt>
                <c:pt idx="28">
                  <c:v>1929</c:v>
                </c:pt>
                <c:pt idx="29">
                  <c:v>1930</c:v>
                </c:pt>
                <c:pt idx="30">
                  <c:v>1931</c:v>
                </c:pt>
                <c:pt idx="31">
                  <c:v>1932</c:v>
                </c:pt>
                <c:pt idx="32">
                  <c:v>1933</c:v>
                </c:pt>
                <c:pt idx="33">
                  <c:v>1934</c:v>
                </c:pt>
                <c:pt idx="34">
                  <c:v>1935</c:v>
                </c:pt>
                <c:pt idx="35">
                  <c:v>1936</c:v>
                </c:pt>
                <c:pt idx="36">
                  <c:v>1937</c:v>
                </c:pt>
                <c:pt idx="37">
                  <c:v>1938</c:v>
                </c:pt>
                <c:pt idx="38">
                  <c:v>1939</c:v>
                </c:pt>
                <c:pt idx="39">
                  <c:v>1940</c:v>
                </c:pt>
                <c:pt idx="40">
                  <c:v>1941</c:v>
                </c:pt>
                <c:pt idx="41">
                  <c:v>1942</c:v>
                </c:pt>
                <c:pt idx="42">
                  <c:v>1943</c:v>
                </c:pt>
                <c:pt idx="43">
                  <c:v>1944</c:v>
                </c:pt>
                <c:pt idx="44">
                  <c:v>1945</c:v>
                </c:pt>
                <c:pt idx="45">
                  <c:v>1946</c:v>
                </c:pt>
                <c:pt idx="46">
                  <c:v>1947</c:v>
                </c:pt>
                <c:pt idx="47">
                  <c:v>1948</c:v>
                </c:pt>
                <c:pt idx="48">
                  <c:v>1949</c:v>
                </c:pt>
                <c:pt idx="49">
                  <c:v>1950</c:v>
                </c:pt>
                <c:pt idx="50">
                  <c:v>1951</c:v>
                </c:pt>
                <c:pt idx="51">
                  <c:v>1952</c:v>
                </c:pt>
                <c:pt idx="52">
                  <c:v>1953</c:v>
                </c:pt>
                <c:pt idx="53">
                  <c:v>1954</c:v>
                </c:pt>
                <c:pt idx="54">
                  <c:v>1955</c:v>
                </c:pt>
                <c:pt idx="55">
                  <c:v>1956</c:v>
                </c:pt>
                <c:pt idx="56">
                  <c:v>1957</c:v>
                </c:pt>
                <c:pt idx="57">
                  <c:v>1958</c:v>
                </c:pt>
                <c:pt idx="58">
                  <c:v>1959</c:v>
                </c:pt>
                <c:pt idx="59">
                  <c:v>1960</c:v>
                </c:pt>
                <c:pt idx="60">
                  <c:v>1961</c:v>
                </c:pt>
                <c:pt idx="61">
                  <c:v>1962</c:v>
                </c:pt>
                <c:pt idx="62">
                  <c:v>1963</c:v>
                </c:pt>
                <c:pt idx="63">
                  <c:v>1964</c:v>
                </c:pt>
                <c:pt idx="64">
                  <c:v>1965</c:v>
                </c:pt>
                <c:pt idx="65">
                  <c:v>1966</c:v>
                </c:pt>
                <c:pt idx="66">
                  <c:v>1967</c:v>
                </c:pt>
                <c:pt idx="67">
                  <c:v>1968</c:v>
                </c:pt>
                <c:pt idx="68">
                  <c:v>1969</c:v>
                </c:pt>
                <c:pt idx="69">
                  <c:v>1970</c:v>
                </c:pt>
                <c:pt idx="70">
                  <c:v>1971</c:v>
                </c:pt>
                <c:pt idx="71">
                  <c:v>1972</c:v>
                </c:pt>
                <c:pt idx="72">
                  <c:v>1973</c:v>
                </c:pt>
                <c:pt idx="73">
                  <c:v>1974</c:v>
                </c:pt>
                <c:pt idx="74">
                  <c:v>1975</c:v>
                </c:pt>
                <c:pt idx="75">
                  <c:v>1976</c:v>
                </c:pt>
                <c:pt idx="76">
                  <c:v>1977</c:v>
                </c:pt>
                <c:pt idx="77">
                  <c:v>1978</c:v>
                </c:pt>
                <c:pt idx="78">
                  <c:v>1979</c:v>
                </c:pt>
                <c:pt idx="79">
                  <c:v>1980</c:v>
                </c:pt>
                <c:pt idx="80">
                  <c:v>1981</c:v>
                </c:pt>
                <c:pt idx="81">
                  <c:v>1982</c:v>
                </c:pt>
                <c:pt idx="82">
                  <c:v>1983</c:v>
                </c:pt>
                <c:pt idx="83">
                  <c:v>1984</c:v>
                </c:pt>
                <c:pt idx="84">
                  <c:v>1985</c:v>
                </c:pt>
                <c:pt idx="85">
                  <c:v>1986</c:v>
                </c:pt>
                <c:pt idx="86">
                  <c:v>1987</c:v>
                </c:pt>
                <c:pt idx="87">
                  <c:v>1988</c:v>
                </c:pt>
                <c:pt idx="88">
                  <c:v>1989</c:v>
                </c:pt>
                <c:pt idx="89">
                  <c:v>1990</c:v>
                </c:pt>
                <c:pt idx="90">
                  <c:v>1991</c:v>
                </c:pt>
                <c:pt idx="91">
                  <c:v>1992</c:v>
                </c:pt>
                <c:pt idx="92">
                  <c:v>1993</c:v>
                </c:pt>
                <c:pt idx="93">
                  <c:v>1994</c:v>
                </c:pt>
                <c:pt idx="94">
                  <c:v>1995</c:v>
                </c:pt>
                <c:pt idx="95">
                  <c:v>1996</c:v>
                </c:pt>
                <c:pt idx="96">
                  <c:v>1997</c:v>
                </c:pt>
                <c:pt idx="97">
                  <c:v>1998</c:v>
                </c:pt>
                <c:pt idx="98">
                  <c:v>1999</c:v>
                </c:pt>
                <c:pt idx="99">
                  <c:v>2000</c:v>
                </c:pt>
                <c:pt idx="100">
                  <c:v>2001</c:v>
                </c:pt>
                <c:pt idx="101">
                  <c:v>2002</c:v>
                </c:pt>
                <c:pt idx="102">
                  <c:v>2003</c:v>
                </c:pt>
                <c:pt idx="103">
                  <c:v>2004</c:v>
                </c:pt>
                <c:pt idx="104">
                  <c:v>2005</c:v>
                </c:pt>
                <c:pt idx="105">
                  <c:v>2006</c:v>
                </c:pt>
                <c:pt idx="106">
                  <c:v>2007</c:v>
                </c:pt>
                <c:pt idx="107">
                  <c:v>2008</c:v>
                </c:pt>
                <c:pt idx="108">
                  <c:v>2009</c:v>
                </c:pt>
                <c:pt idx="109">
                  <c:v>2010</c:v>
                </c:pt>
                <c:pt idx="110">
                  <c:v>2011</c:v>
                </c:pt>
                <c:pt idx="111">
                  <c:v>2012</c:v>
                </c:pt>
                <c:pt idx="112">
                  <c:v>2013</c:v>
                </c:pt>
                <c:pt idx="113">
                  <c:v>2014</c:v>
                </c:pt>
                <c:pt idx="114">
                  <c:v>2015</c:v>
                </c:pt>
                <c:pt idx="115">
                  <c:v>2016</c:v>
                </c:pt>
                <c:pt idx="116">
                  <c:v>2017</c:v>
                </c:pt>
                <c:pt idx="117">
                  <c:v>2018</c:v>
                </c:pt>
                <c:pt idx="118">
                  <c:v>2019</c:v>
                </c:pt>
                <c:pt idx="119">
                  <c:v>2020</c:v>
                </c:pt>
                <c:pt idx="120">
                  <c:v>2021</c:v>
                </c:pt>
                <c:pt idx="121">
                  <c:v>2022</c:v>
                </c:pt>
              </c:numCache>
            </c:numRef>
          </c:xVal>
          <c:yVal>
            <c:numRef>
              <c:f>SHIEBER!$BH$3:$BH$124</c:f>
              <c:numCache>
                <c:formatCode>General</c:formatCode>
                <c:ptCount val="1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4.0064102564102563E-4</c:v>
                </c:pt>
                <c:pt idx="4">
                  <c:v>8.0840743734842356E-4</c:v>
                </c:pt>
                <c:pt idx="5">
                  <c:v>1.6299918500407497E-3</c:v>
                </c:pt>
                <c:pt idx="6">
                  <c:v>1.2165450121654502E-3</c:v>
                </c:pt>
                <c:pt idx="7">
                  <c:v>3.6173633440514468E-3</c:v>
                </c:pt>
                <c:pt idx="8">
                  <c:v>4.4319097502014508E-3</c:v>
                </c:pt>
                <c:pt idx="9">
                  <c:v>5.6044835868694952E-3</c:v>
                </c:pt>
                <c:pt idx="10">
                  <c:v>4.4462409054163302E-3</c:v>
                </c:pt>
                <c:pt idx="11">
                  <c:v>6.087662337662338E-3</c:v>
                </c:pt>
                <c:pt idx="12">
                  <c:v>9.7244732576985422E-3</c:v>
                </c:pt>
                <c:pt idx="13">
                  <c:v>3.7253858435337944E-3</c:v>
                </c:pt>
                <c:pt idx="14">
                  <c:v>8.5836909871244635E-3</c:v>
                </c:pt>
                <c:pt idx="15">
                  <c:v>1.0024057738572574E-2</c:v>
                </c:pt>
                <c:pt idx="16">
                  <c:v>6.4153969526864474E-3</c:v>
                </c:pt>
                <c:pt idx="17">
                  <c:v>6.889763779527559E-3</c:v>
                </c:pt>
                <c:pt idx="18">
                  <c:v>5.8139534883720929E-3</c:v>
                </c:pt>
                <c:pt idx="19">
                  <c:v>9.3192868719611018E-3</c:v>
                </c:pt>
                <c:pt idx="20">
                  <c:v>1.2611879576891782E-2</c:v>
                </c:pt>
                <c:pt idx="21">
                  <c:v>1.2924071082390954E-2</c:v>
                </c:pt>
                <c:pt idx="22">
                  <c:v>1.3381995133819951E-2</c:v>
                </c:pt>
                <c:pt idx="23">
                  <c:v>1.7871649065800164E-2</c:v>
                </c:pt>
                <c:pt idx="24">
                  <c:v>1.6286644951140065E-2</c:v>
                </c:pt>
                <c:pt idx="25">
                  <c:v>2.0259319286871962E-2</c:v>
                </c:pt>
                <c:pt idx="26">
                  <c:v>1.5372168284789644E-2</c:v>
                </c:pt>
                <c:pt idx="27">
                  <c:v>1.7059301380991064E-2</c:v>
                </c:pt>
                <c:pt idx="28">
                  <c:v>1.6680227827502035E-2</c:v>
                </c:pt>
                <c:pt idx="29">
                  <c:v>2.3095623987034037E-2</c:v>
                </c:pt>
                <c:pt idx="30">
                  <c:v>2.0226537216828478E-2</c:v>
                </c:pt>
                <c:pt idx="31">
                  <c:v>1.7031630170316302E-2</c:v>
                </c:pt>
                <c:pt idx="32">
                  <c:v>1.8352365415986949E-2</c:v>
                </c:pt>
                <c:pt idx="33">
                  <c:v>1.8806214227309895E-2</c:v>
                </c:pt>
                <c:pt idx="34">
                  <c:v>2.4022801302931596E-2</c:v>
                </c:pt>
                <c:pt idx="35">
                  <c:v>1.8174474959612278E-2</c:v>
                </c:pt>
                <c:pt idx="36">
                  <c:v>1.8578352180936994E-2</c:v>
                </c:pt>
                <c:pt idx="37">
                  <c:v>1.9623875715453803E-2</c:v>
                </c:pt>
                <c:pt idx="38">
                  <c:v>2.2339561332250204E-2</c:v>
                </c:pt>
                <c:pt idx="39">
                  <c:v>2.5485436893203883E-2</c:v>
                </c:pt>
                <c:pt idx="40">
                  <c:v>2.652733118971061E-2</c:v>
                </c:pt>
                <c:pt idx="41">
                  <c:v>2.042483660130719E-2</c:v>
                </c:pt>
                <c:pt idx="42">
                  <c:v>2.5444264943457189E-2</c:v>
                </c:pt>
                <c:pt idx="43">
                  <c:v>2.4959742351046699E-2</c:v>
                </c:pt>
                <c:pt idx="44">
                  <c:v>2.3170731707317073E-2</c:v>
                </c:pt>
                <c:pt idx="45">
                  <c:v>3.0595813204508857E-2</c:v>
                </c:pt>
                <c:pt idx="46">
                  <c:v>3.9420756234915526E-2</c:v>
                </c:pt>
                <c:pt idx="47">
                  <c:v>4.3249797898140666E-2</c:v>
                </c:pt>
                <c:pt idx="48">
                  <c:v>3.1854838709677417E-2</c:v>
                </c:pt>
                <c:pt idx="49">
                  <c:v>3.6348949919224556E-2</c:v>
                </c:pt>
                <c:pt idx="50">
                  <c:v>3.026634382566586E-2</c:v>
                </c:pt>
                <c:pt idx="51">
                  <c:v>4.1969330104923326E-2</c:v>
                </c:pt>
                <c:pt idx="52">
                  <c:v>4.5564516129032256E-2</c:v>
                </c:pt>
                <c:pt idx="53">
                  <c:v>3.7621359223300968E-2</c:v>
                </c:pt>
                <c:pt idx="54">
                  <c:v>5.3889789303079416E-2</c:v>
                </c:pt>
                <c:pt idx="55">
                  <c:v>5.8514931396287329E-2</c:v>
                </c:pt>
                <c:pt idx="56">
                  <c:v>5.4251012145748991E-2</c:v>
                </c:pt>
                <c:pt idx="57">
                  <c:v>5.1821862348178135E-2</c:v>
                </c:pt>
                <c:pt idx="58">
                  <c:v>4.4426494345718902E-2</c:v>
                </c:pt>
                <c:pt idx="59">
                  <c:v>5.5420711974110033E-2</c:v>
                </c:pt>
                <c:pt idx="60">
                  <c:v>4.7902097902097901E-2</c:v>
                </c:pt>
                <c:pt idx="61">
                  <c:v>6.0148056755089448E-2</c:v>
                </c:pt>
                <c:pt idx="62">
                  <c:v>5.2810376775787524E-2</c:v>
                </c:pt>
                <c:pt idx="63">
                  <c:v>6.303813038130382E-2</c:v>
                </c:pt>
                <c:pt idx="64">
                  <c:v>5.9457794208256316E-2</c:v>
                </c:pt>
                <c:pt idx="65">
                  <c:v>6.749226006191951E-2</c:v>
                </c:pt>
                <c:pt idx="66">
                  <c:v>5.9567901234567899E-2</c:v>
                </c:pt>
                <c:pt idx="67">
                  <c:v>5.9076923076923075E-2</c:v>
                </c:pt>
                <c:pt idx="68">
                  <c:v>6.3206577595066801E-2</c:v>
                </c:pt>
                <c:pt idx="69">
                  <c:v>6.8158436213991772E-2</c:v>
                </c:pt>
                <c:pt idx="70">
                  <c:v>5.9855521155830753E-2</c:v>
                </c:pt>
                <c:pt idx="71">
                  <c:v>4.8682087143625603E-2</c:v>
                </c:pt>
                <c:pt idx="72">
                  <c:v>4.9922799794132784E-2</c:v>
                </c:pt>
                <c:pt idx="73">
                  <c:v>5.19280205655527E-2</c:v>
                </c:pt>
                <c:pt idx="74">
                  <c:v>4.8603929679420892E-2</c:v>
                </c:pt>
                <c:pt idx="75">
                  <c:v>4.6157813305827744E-2</c:v>
                </c:pt>
                <c:pt idx="76">
                  <c:v>5.1830718021873515E-2</c:v>
                </c:pt>
                <c:pt idx="77">
                  <c:v>4.4719314938154141E-2</c:v>
                </c:pt>
                <c:pt idx="78">
                  <c:v>5.0285986653956151E-2</c:v>
                </c:pt>
                <c:pt idx="79">
                  <c:v>5.0593824228028501E-2</c:v>
                </c:pt>
                <c:pt idx="80">
                  <c:v>6.1692969870875178E-2</c:v>
                </c:pt>
                <c:pt idx="81">
                  <c:v>4.9359278595158991E-2</c:v>
                </c:pt>
                <c:pt idx="82">
                  <c:v>5.2394499762920814E-2</c:v>
                </c:pt>
                <c:pt idx="83">
                  <c:v>4.9168646080760096E-2</c:v>
                </c:pt>
                <c:pt idx="84">
                  <c:v>5.6110318592486927E-2</c:v>
                </c:pt>
                <c:pt idx="85">
                  <c:v>5.2068473609129813E-2</c:v>
                </c:pt>
                <c:pt idx="86">
                  <c:v>5.866983372921615E-2</c:v>
                </c:pt>
                <c:pt idx="87">
                  <c:v>5.6428571428571425E-2</c:v>
                </c:pt>
                <c:pt idx="88">
                  <c:v>5.3656220322886992E-2</c:v>
                </c:pt>
                <c:pt idx="89">
                  <c:v>5.7482185273159146E-2</c:v>
                </c:pt>
                <c:pt idx="90">
                  <c:v>6.8916349809885938E-2</c:v>
                </c:pt>
                <c:pt idx="91">
                  <c:v>7.2886989553656217E-2</c:v>
                </c:pt>
                <c:pt idx="92">
                  <c:v>8.9246364037020715E-2</c:v>
                </c:pt>
                <c:pt idx="93">
                  <c:v>9.3124999999999999E-2</c:v>
                </c:pt>
                <c:pt idx="94">
                  <c:v>9.4695091720376795E-2</c:v>
                </c:pt>
                <c:pt idx="95">
                  <c:v>8.0943978826643143E-2</c:v>
                </c:pt>
                <c:pt idx="96">
                  <c:v>8.5392762577228595E-2</c:v>
                </c:pt>
                <c:pt idx="97">
                  <c:v>8.0180921052631582E-2</c:v>
                </c:pt>
                <c:pt idx="98">
                  <c:v>7.6812191103789132E-2</c:v>
                </c:pt>
                <c:pt idx="99">
                  <c:v>8.0485796624125153E-2</c:v>
                </c:pt>
                <c:pt idx="100">
                  <c:v>9.0983944009880607E-2</c:v>
                </c:pt>
                <c:pt idx="101">
                  <c:v>8.3882934872217638E-2</c:v>
                </c:pt>
                <c:pt idx="102">
                  <c:v>8.9506172839506168E-2</c:v>
                </c:pt>
                <c:pt idx="103">
                  <c:v>9.9258649093904444E-2</c:v>
                </c:pt>
                <c:pt idx="104">
                  <c:v>9.1526120937885647E-2</c:v>
                </c:pt>
                <c:pt idx="105">
                  <c:v>9.5924248662000819E-2</c:v>
                </c:pt>
                <c:pt idx="106">
                  <c:v>9.9958864664747016E-2</c:v>
                </c:pt>
                <c:pt idx="107">
                  <c:v>0.10111202635914333</c:v>
                </c:pt>
                <c:pt idx="108">
                  <c:v>0.10761316872427984</c:v>
                </c:pt>
                <c:pt idx="109">
                  <c:v>0.11069958847736626</c:v>
                </c:pt>
                <c:pt idx="110">
                  <c:v>0.11342116097159324</c:v>
                </c:pt>
                <c:pt idx="111">
                  <c:v>0.12962962962962962</c:v>
                </c:pt>
                <c:pt idx="112">
                  <c:v>0.10983134512546278</c:v>
                </c:pt>
                <c:pt idx="113">
                  <c:v>0.12201646090534979</c:v>
                </c:pt>
                <c:pt idx="114">
                  <c:v>0.13071222725401399</c:v>
                </c:pt>
                <c:pt idx="115">
                  <c:v>0.12088138385502471</c:v>
                </c:pt>
                <c:pt idx="116">
                  <c:v>0.10925925925925926</c:v>
                </c:pt>
                <c:pt idx="117">
                  <c:v>0.11805841217605924</c:v>
                </c:pt>
                <c:pt idx="118">
                  <c:v>0.11486208316179498</c:v>
                </c:pt>
                <c:pt idx="119">
                  <c:v>9.0200445434298435E-2</c:v>
                </c:pt>
                <c:pt idx="120">
                  <c:v>8.3367641004528606E-2</c:v>
                </c:pt>
                <c:pt idx="121">
                  <c:v>7.407407407407407E-2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302-4437-9174-6BF644540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2507688"/>
        <c:axId val="552510640"/>
      </c:scatterChart>
      <c:valAx>
        <c:axId val="552507688"/>
        <c:scaling>
          <c:orientation val="minMax"/>
          <c:max val="2030"/>
          <c:min val="190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510640"/>
        <c:crosses val="autoZero"/>
        <c:crossBetween val="midCat"/>
      </c:valAx>
      <c:valAx>
        <c:axId val="55251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507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49541459010745E-2"/>
          <c:y val="6.2423958736042312E-2"/>
          <c:w val="0.90762312359581743"/>
          <c:h val="0.87438847839608724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SHIEBER!$BO$22:$BO$124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SHIEBER!$BP$22:$BP$124</c:f>
              <c:numCache>
                <c:formatCode>General</c:formatCode>
                <c:ptCount val="103"/>
                <c:pt idx="0">
                  <c:v>0.62074554294975692</c:v>
                </c:pt>
                <c:pt idx="1">
                  <c:v>0.73555736371033364</c:v>
                </c:pt>
                <c:pt idx="2">
                  <c:v>0.78998384491114704</c:v>
                </c:pt>
                <c:pt idx="3">
                  <c:v>0.805352798053528</c:v>
                </c:pt>
                <c:pt idx="4">
                  <c:v>0.82981316003249395</c:v>
                </c:pt>
                <c:pt idx="5">
                  <c:v>0.83754071661237783</c:v>
                </c:pt>
                <c:pt idx="6">
                  <c:v>0.85453808752025928</c:v>
                </c:pt>
                <c:pt idx="7">
                  <c:v>0.81512944983818769</c:v>
                </c:pt>
                <c:pt idx="8">
                  <c:v>0.82615759545085299</c:v>
                </c:pt>
                <c:pt idx="9">
                  <c:v>0.85272579332790888</c:v>
                </c:pt>
                <c:pt idx="10">
                  <c:v>0.90478119935170176</c:v>
                </c:pt>
                <c:pt idx="11">
                  <c:v>0.83009708737864074</c:v>
                </c:pt>
                <c:pt idx="12">
                  <c:v>0.86861313868613144</c:v>
                </c:pt>
                <c:pt idx="13">
                  <c:v>0.87316476345840133</c:v>
                </c:pt>
                <c:pt idx="14">
                  <c:v>0.95707277187244477</c:v>
                </c:pt>
                <c:pt idx="15">
                  <c:v>0.91856677524429964</c:v>
                </c:pt>
                <c:pt idx="16">
                  <c:v>0.93134087237479801</c:v>
                </c:pt>
                <c:pt idx="17">
                  <c:v>0.90347334410339253</c:v>
                </c:pt>
                <c:pt idx="18">
                  <c:v>0.89165985282093219</c:v>
                </c:pt>
                <c:pt idx="19">
                  <c:v>0.966693744922827</c:v>
                </c:pt>
                <c:pt idx="20">
                  <c:v>0.96723300970873782</c:v>
                </c:pt>
                <c:pt idx="21">
                  <c:v>0.93207395498392287</c:v>
                </c:pt>
                <c:pt idx="22">
                  <c:v>0.88766339869281041</c:v>
                </c:pt>
                <c:pt idx="23">
                  <c:v>0.87843295638126007</c:v>
                </c:pt>
                <c:pt idx="24">
                  <c:v>0.89653784219001609</c:v>
                </c:pt>
                <c:pt idx="25">
                  <c:v>0.89227642276422769</c:v>
                </c:pt>
                <c:pt idx="26">
                  <c:v>1.0853462157809983</c:v>
                </c:pt>
                <c:pt idx="27">
                  <c:v>1.1275140788415126</c:v>
                </c:pt>
                <c:pt idx="28">
                  <c:v>1.2324171382376718</c:v>
                </c:pt>
                <c:pt idx="29">
                  <c:v>1.1375</c:v>
                </c:pt>
                <c:pt idx="30">
                  <c:v>1.1187399030694669</c:v>
                </c:pt>
                <c:pt idx="31">
                  <c:v>1.1517352703793382</c:v>
                </c:pt>
                <c:pt idx="32">
                  <c:v>1.1848264729620661</c:v>
                </c:pt>
                <c:pt idx="33">
                  <c:v>1.2556451612903226</c:v>
                </c:pt>
                <c:pt idx="34">
                  <c:v>1.2613268608414239</c:v>
                </c:pt>
                <c:pt idx="35">
                  <c:v>1.4092382495948137</c:v>
                </c:pt>
                <c:pt idx="36">
                  <c:v>1.3938660209846649</c:v>
                </c:pt>
                <c:pt idx="37">
                  <c:v>1.4344129554655871</c:v>
                </c:pt>
                <c:pt idx="38">
                  <c:v>1.4392712550607287</c:v>
                </c:pt>
                <c:pt idx="39">
                  <c:v>1.39297253634895</c:v>
                </c:pt>
                <c:pt idx="40">
                  <c:v>1.4534789644012944</c:v>
                </c:pt>
                <c:pt idx="41">
                  <c:v>1.4430069930069931</c:v>
                </c:pt>
                <c:pt idx="42">
                  <c:v>1.5542874768661321</c:v>
                </c:pt>
                <c:pt idx="43">
                  <c:v>1.4848672019765288</c:v>
                </c:pt>
                <c:pt idx="44">
                  <c:v>1.5771832718327183</c:v>
                </c:pt>
                <c:pt idx="45">
                  <c:v>1.6491065927295132</c:v>
                </c:pt>
                <c:pt idx="46">
                  <c:v>1.6331269349845201</c:v>
                </c:pt>
                <c:pt idx="47">
                  <c:v>1.6015432098765432</c:v>
                </c:pt>
                <c:pt idx="48">
                  <c:v>1.4741538461538461</c:v>
                </c:pt>
                <c:pt idx="49">
                  <c:v>1.5994347379239466</c:v>
                </c:pt>
                <c:pt idx="50">
                  <c:v>1.6643518518518519</c:v>
                </c:pt>
                <c:pt idx="51">
                  <c:v>1.4925180598555212</c:v>
                </c:pt>
                <c:pt idx="52">
                  <c:v>1.4548144163528778</c:v>
                </c:pt>
                <c:pt idx="53">
                  <c:v>1.3697889861039629</c:v>
                </c:pt>
                <c:pt idx="54">
                  <c:v>1.3984575835475579</c:v>
                </c:pt>
                <c:pt idx="55">
                  <c:v>1.3971044467425027</c:v>
                </c:pt>
                <c:pt idx="56">
                  <c:v>1.4146467251160393</c:v>
                </c:pt>
                <c:pt idx="57">
                  <c:v>1.5256776034236805</c:v>
                </c:pt>
                <c:pt idx="58">
                  <c:v>1.4012844909609896</c:v>
                </c:pt>
                <c:pt idx="59">
                  <c:v>1.5207340324118208</c:v>
                </c:pt>
                <c:pt idx="60">
                  <c:v>1.5643705463182898</c:v>
                </c:pt>
                <c:pt idx="61">
                  <c:v>1.6685796269727404</c:v>
                </c:pt>
                <c:pt idx="62">
                  <c:v>1.6198386331276697</c:v>
                </c:pt>
                <c:pt idx="63">
                  <c:v>1.6031294452347085</c:v>
                </c:pt>
                <c:pt idx="64">
                  <c:v>1.6548693586698338</c:v>
                </c:pt>
                <c:pt idx="65">
                  <c:v>1.7351402757964811</c:v>
                </c:pt>
                <c:pt idx="66">
                  <c:v>1.7962434617213505</c:v>
                </c:pt>
                <c:pt idx="67">
                  <c:v>1.88812351543943</c:v>
                </c:pt>
                <c:pt idx="68">
                  <c:v>1.7454761904761904</c:v>
                </c:pt>
                <c:pt idx="69">
                  <c:v>1.875593542260209</c:v>
                </c:pt>
                <c:pt idx="70">
                  <c:v>2.0156769596199524</c:v>
                </c:pt>
                <c:pt idx="71">
                  <c:v>2.1299904942965782</c:v>
                </c:pt>
                <c:pt idx="72">
                  <c:v>2.1464862298195633</c:v>
                </c:pt>
                <c:pt idx="73">
                  <c:v>2.27038342882327</c:v>
                </c:pt>
                <c:pt idx="74">
                  <c:v>2.3265625000000001</c:v>
                </c:pt>
                <c:pt idx="75">
                  <c:v>2.4494298463063955</c:v>
                </c:pt>
                <c:pt idx="76">
                  <c:v>2.4393471548301719</c:v>
                </c:pt>
                <c:pt idx="77">
                  <c:v>2.4993380406001764</c:v>
                </c:pt>
                <c:pt idx="78">
                  <c:v>2.459498355263158</c:v>
                </c:pt>
                <c:pt idx="79">
                  <c:v>2.5580724876441514</c:v>
                </c:pt>
                <c:pt idx="80">
                  <c:v>2.5448744339234253</c:v>
                </c:pt>
                <c:pt idx="81">
                  <c:v>2.6288596130094688</c:v>
                </c:pt>
                <c:pt idx="82">
                  <c:v>2.6302555647155814</c:v>
                </c:pt>
                <c:pt idx="83">
                  <c:v>2.6664609053497941</c:v>
                </c:pt>
                <c:pt idx="84">
                  <c:v>2.7631795716639211</c:v>
                </c:pt>
                <c:pt idx="85">
                  <c:v>2.7097902097902096</c:v>
                </c:pt>
                <c:pt idx="86">
                  <c:v>2.8480856319473036</c:v>
                </c:pt>
                <c:pt idx="87">
                  <c:v>2.9683257918552037</c:v>
                </c:pt>
                <c:pt idx="88">
                  <c:v>2.9153624382207579</c:v>
                </c:pt>
                <c:pt idx="89">
                  <c:v>2.9300411522633745</c:v>
                </c:pt>
                <c:pt idx="90">
                  <c:v>2.865432098765432</c:v>
                </c:pt>
                <c:pt idx="91">
                  <c:v>2.8606422396047755</c:v>
                </c:pt>
                <c:pt idx="92">
                  <c:v>2.9886831275720165</c:v>
                </c:pt>
                <c:pt idx="93">
                  <c:v>2.9487865076100368</c:v>
                </c:pt>
                <c:pt idx="94">
                  <c:v>2.9769547325102881</c:v>
                </c:pt>
                <c:pt idx="95">
                  <c:v>3.1099217785096749</c:v>
                </c:pt>
                <c:pt idx="96">
                  <c:v>3.1519769357495879</c:v>
                </c:pt>
                <c:pt idx="97">
                  <c:v>3.2218106995884774</c:v>
                </c:pt>
                <c:pt idx="98">
                  <c:v>3.3605512134923901</c:v>
                </c:pt>
                <c:pt idx="99">
                  <c:v>3.4114862083161794</c:v>
                </c:pt>
                <c:pt idx="100">
                  <c:v>3.4331848552338529</c:v>
                </c:pt>
                <c:pt idx="101">
                  <c:v>3.4349526554137504</c:v>
                </c:pt>
                <c:pt idx="102">
                  <c:v>3.2969135802469136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A4B-436C-93B8-DFA4F4E87C85}"/>
            </c:ext>
          </c:extLst>
        </c:ser>
        <c:ser>
          <c:idx val="1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SHIEBER!$BO$22:$BO$124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SHIEBER!$CB$22:$CB$124</c:f>
              <c:numCache>
                <c:formatCode>General</c:formatCode>
                <c:ptCount val="103"/>
                <c:pt idx="1">
                  <c:v>0.45443449959316518</c:v>
                </c:pt>
                <c:pt idx="2">
                  <c:v>0.47657512116316642</c:v>
                </c:pt>
                <c:pt idx="3">
                  <c:v>0.45498783454987834</c:v>
                </c:pt>
                <c:pt idx="4">
                  <c:v>0.49959382615759546</c:v>
                </c:pt>
                <c:pt idx="5">
                  <c:v>0.49104234527687296</c:v>
                </c:pt>
                <c:pt idx="6">
                  <c:v>0.56807131280388978</c:v>
                </c:pt>
                <c:pt idx="7">
                  <c:v>0.46844660194174759</c:v>
                </c:pt>
                <c:pt idx="8">
                  <c:v>0.61616571892770111</c:v>
                </c:pt>
                <c:pt idx="9">
                  <c:v>0.60903173311635472</c:v>
                </c:pt>
                <c:pt idx="10">
                  <c:v>0.58103727714748787</c:v>
                </c:pt>
                <c:pt idx="11">
                  <c:v>0.4773462783171521</c:v>
                </c:pt>
                <c:pt idx="12">
                  <c:v>0.52351987023519875</c:v>
                </c:pt>
                <c:pt idx="13">
                  <c:v>0.49959216965742254</c:v>
                </c:pt>
                <c:pt idx="14">
                  <c:v>0.6328699918233851</c:v>
                </c:pt>
                <c:pt idx="15">
                  <c:v>0.66327361563517917</c:v>
                </c:pt>
                <c:pt idx="16">
                  <c:v>0.69224555735056548</c:v>
                </c:pt>
                <c:pt idx="17">
                  <c:v>0.54563812600969308</c:v>
                </c:pt>
                <c:pt idx="18">
                  <c:v>0.61242845461978745</c:v>
                </c:pt>
                <c:pt idx="19">
                  <c:v>0.66409423233143783</c:v>
                </c:pt>
                <c:pt idx="20">
                  <c:v>0.68244336569579289</c:v>
                </c:pt>
                <c:pt idx="21">
                  <c:v>0.67524115755627012</c:v>
                </c:pt>
                <c:pt idx="22">
                  <c:v>0.66176470588235292</c:v>
                </c:pt>
                <c:pt idx="23">
                  <c:v>0.68255250403877221</c:v>
                </c:pt>
                <c:pt idx="24">
                  <c:v>0.68035426731078907</c:v>
                </c:pt>
                <c:pt idx="25">
                  <c:v>0.59959349593495936</c:v>
                </c:pt>
                <c:pt idx="26">
                  <c:v>0.50442834138486314</c:v>
                </c:pt>
                <c:pt idx="27">
                  <c:v>0.5470635559131134</c:v>
                </c:pt>
                <c:pt idx="28">
                  <c:v>0.63540824575586097</c:v>
                </c:pt>
                <c:pt idx="29">
                  <c:v>0.57983870967741935</c:v>
                </c:pt>
                <c:pt idx="30">
                  <c:v>0.57835218093699514</c:v>
                </c:pt>
                <c:pt idx="31">
                  <c:v>0.55407586763518968</c:v>
                </c:pt>
                <c:pt idx="32">
                  <c:v>0.58595641646489105</c:v>
                </c:pt>
                <c:pt idx="33">
                  <c:v>0.60443548387096779</c:v>
                </c:pt>
                <c:pt idx="34">
                  <c:v>0.58616504854368934</c:v>
                </c:pt>
                <c:pt idx="35">
                  <c:v>0.70826580226904379</c:v>
                </c:pt>
                <c:pt idx="36">
                  <c:v>0.65980629539951574</c:v>
                </c:pt>
                <c:pt idx="37">
                  <c:v>0.70202429149797574</c:v>
                </c:pt>
                <c:pt idx="38">
                  <c:v>0.69838056680161942</c:v>
                </c:pt>
                <c:pt idx="39">
                  <c:v>0.65064620355411951</c:v>
                </c:pt>
                <c:pt idx="40">
                  <c:v>0.68163430420711979</c:v>
                </c:pt>
                <c:pt idx="41">
                  <c:v>0.686013986013986</c:v>
                </c:pt>
                <c:pt idx="42">
                  <c:v>0.74336829117828496</c:v>
                </c:pt>
                <c:pt idx="43">
                  <c:v>0.69549104385423099</c:v>
                </c:pt>
                <c:pt idx="44">
                  <c:v>0.73708487084870844</c:v>
                </c:pt>
                <c:pt idx="45">
                  <c:v>0.77202711028958715</c:v>
                </c:pt>
                <c:pt idx="46">
                  <c:v>0.77523219814241484</c:v>
                </c:pt>
                <c:pt idx="47">
                  <c:v>0.7466049382716049</c:v>
                </c:pt>
                <c:pt idx="48">
                  <c:v>0.69476923076923081</c:v>
                </c:pt>
                <c:pt idx="49">
                  <c:v>0.77106885919835555</c:v>
                </c:pt>
                <c:pt idx="50">
                  <c:v>0.83436213991769548</c:v>
                </c:pt>
                <c:pt idx="51">
                  <c:v>0.71310629514963886</c:v>
                </c:pt>
                <c:pt idx="52">
                  <c:v>0.68047337278106512</c:v>
                </c:pt>
                <c:pt idx="53">
                  <c:v>0.80288214101904276</c:v>
                </c:pt>
                <c:pt idx="54">
                  <c:v>0.81619537275064269</c:v>
                </c:pt>
                <c:pt idx="55">
                  <c:v>0.81385729058945189</c:v>
                </c:pt>
                <c:pt idx="56">
                  <c:v>0.78029912325941209</c:v>
                </c:pt>
                <c:pt idx="57">
                  <c:v>0.86138849262957684</c:v>
                </c:pt>
                <c:pt idx="58">
                  <c:v>0.80447193149381546</c:v>
                </c:pt>
                <c:pt idx="59">
                  <c:v>0.8839370829361296</c:v>
                </c:pt>
                <c:pt idx="60">
                  <c:v>0.86532066508313543</c:v>
                </c:pt>
                <c:pt idx="61">
                  <c:v>0.89741750358680061</c:v>
                </c:pt>
                <c:pt idx="62">
                  <c:v>0.90602752728998581</c:v>
                </c:pt>
                <c:pt idx="63">
                  <c:v>0.89141773352299669</c:v>
                </c:pt>
                <c:pt idx="64">
                  <c:v>0.83325415676959624</c:v>
                </c:pt>
                <c:pt idx="65">
                  <c:v>0.88801711840228248</c:v>
                </c:pt>
                <c:pt idx="66">
                  <c:v>0.92486923442700908</c:v>
                </c:pt>
                <c:pt idx="67">
                  <c:v>0.99714964370546322</c:v>
                </c:pt>
                <c:pt idx="68">
                  <c:v>0.86928571428571433</c:v>
                </c:pt>
                <c:pt idx="69">
                  <c:v>0.90669515669515666</c:v>
                </c:pt>
                <c:pt idx="70">
                  <c:v>0.96223277909738714</c:v>
                </c:pt>
                <c:pt idx="71">
                  <c:v>1.00356463878327</c:v>
                </c:pt>
                <c:pt idx="72">
                  <c:v>0.97934472934472938</c:v>
                </c:pt>
                <c:pt idx="73">
                  <c:v>1.0385632437197003</c:v>
                </c:pt>
                <c:pt idx="74">
                  <c:v>1.0643750000000001</c:v>
                </c:pt>
                <c:pt idx="75">
                  <c:v>1.0971740208230045</c:v>
                </c:pt>
                <c:pt idx="76">
                  <c:v>1.0880017644464048</c:v>
                </c:pt>
                <c:pt idx="77">
                  <c:v>1.0661959399823477</c:v>
                </c:pt>
                <c:pt idx="78">
                  <c:v>1.0546875</c:v>
                </c:pt>
                <c:pt idx="79">
                  <c:v>1.0768121911037891</c:v>
                </c:pt>
                <c:pt idx="80">
                  <c:v>1.0370522848909016</c:v>
                </c:pt>
                <c:pt idx="81">
                  <c:v>1.0028818443804035</c:v>
                </c:pt>
                <c:pt idx="82">
                  <c:v>0.96413849958779885</c:v>
                </c:pt>
                <c:pt idx="83">
                  <c:v>0.97839506172839508</c:v>
                </c:pt>
                <c:pt idx="84">
                  <c:v>1.0185337726523889</c:v>
                </c:pt>
                <c:pt idx="85">
                  <c:v>0.9835458658988071</c:v>
                </c:pt>
                <c:pt idx="86">
                  <c:v>1.0203787566899958</c:v>
                </c:pt>
                <c:pt idx="87">
                  <c:v>1.055944055944056</c:v>
                </c:pt>
                <c:pt idx="88">
                  <c:v>0.99073311367380557</c:v>
                </c:pt>
                <c:pt idx="89">
                  <c:v>1.0333333333333334</c:v>
                </c:pt>
                <c:pt idx="90">
                  <c:v>0.99320987654320991</c:v>
                </c:pt>
                <c:pt idx="91">
                  <c:v>0.95491972004940306</c:v>
                </c:pt>
                <c:pt idx="92">
                  <c:v>1.0487654320987654</c:v>
                </c:pt>
                <c:pt idx="93">
                  <c:v>1.0180995475113122</c:v>
                </c:pt>
                <c:pt idx="94">
                  <c:v>1.0012345679012347</c:v>
                </c:pt>
                <c:pt idx="95">
                  <c:v>1.0806916426512969</c:v>
                </c:pt>
                <c:pt idx="96">
                  <c:v>1.0372734761120264</c:v>
                </c:pt>
                <c:pt idx="97">
                  <c:v>1.0864197530864197</c:v>
                </c:pt>
                <c:pt idx="98">
                  <c:v>1.0857671740024681</c:v>
                </c:pt>
                <c:pt idx="99">
                  <c:v>1.0843968711403871</c:v>
                </c:pt>
                <c:pt idx="100">
                  <c:v>1.160913140311804</c:v>
                </c:pt>
                <c:pt idx="101">
                  <c:v>0.96253602305475505</c:v>
                </c:pt>
                <c:pt idx="102">
                  <c:v>0.95082304526748973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A4B-436C-93B8-DFA4F4E87C85}"/>
            </c:ext>
          </c:extLst>
        </c:ser>
        <c:ser>
          <c:idx val="2"/>
          <c:order val="2"/>
          <c:spPr>
            <a:ln w="190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xVal>
            <c:numRef>
              <c:f>SHIEBER!$BO$22:$BO$124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SHIEBER!$CC$22:$CC$124</c:f>
              <c:numCache>
                <c:formatCode>General</c:formatCode>
                <c:ptCount val="103"/>
                <c:pt idx="1">
                  <c:v>0.28112286411716847</c:v>
                </c:pt>
                <c:pt idx="2">
                  <c:v>0.31340872374798062</c:v>
                </c:pt>
                <c:pt idx="3">
                  <c:v>0.35036496350364965</c:v>
                </c:pt>
                <c:pt idx="4">
                  <c:v>0.33021933387489849</c:v>
                </c:pt>
                <c:pt idx="5">
                  <c:v>0.34649837133550487</c:v>
                </c:pt>
                <c:pt idx="6">
                  <c:v>0.2864667747163695</c:v>
                </c:pt>
                <c:pt idx="7">
                  <c:v>0.34668284789644011</c:v>
                </c:pt>
                <c:pt idx="8">
                  <c:v>0.20999187652315188</c:v>
                </c:pt>
                <c:pt idx="9">
                  <c:v>0.24369406021155415</c:v>
                </c:pt>
                <c:pt idx="10">
                  <c:v>0.32374392220421389</c:v>
                </c:pt>
                <c:pt idx="11">
                  <c:v>0.35275080906148865</c:v>
                </c:pt>
                <c:pt idx="12">
                  <c:v>0.34509326845093269</c:v>
                </c:pt>
                <c:pt idx="13">
                  <c:v>0.37357259380097879</c:v>
                </c:pt>
                <c:pt idx="14">
                  <c:v>0.32420278004905967</c:v>
                </c:pt>
                <c:pt idx="15">
                  <c:v>0.25529315960912047</c:v>
                </c:pt>
                <c:pt idx="16">
                  <c:v>0.23909531502423254</c:v>
                </c:pt>
                <c:pt idx="17">
                  <c:v>0.35783521809369945</c:v>
                </c:pt>
                <c:pt idx="18">
                  <c:v>0.27923139820114473</c:v>
                </c:pt>
                <c:pt idx="19">
                  <c:v>0.30259951259138917</c:v>
                </c:pt>
                <c:pt idx="20">
                  <c:v>0.28478964401294493</c:v>
                </c:pt>
                <c:pt idx="21">
                  <c:v>0.25683279742765275</c:v>
                </c:pt>
                <c:pt idx="22">
                  <c:v>0.22589869281045749</c:v>
                </c:pt>
                <c:pt idx="23">
                  <c:v>0.19588045234248785</c:v>
                </c:pt>
                <c:pt idx="24">
                  <c:v>0.21618357487922701</c:v>
                </c:pt>
                <c:pt idx="25">
                  <c:v>0.29268292682926833</c:v>
                </c:pt>
                <c:pt idx="26">
                  <c:v>0.58091787439613518</c:v>
                </c:pt>
                <c:pt idx="27">
                  <c:v>0.58045052292839916</c:v>
                </c:pt>
                <c:pt idx="28">
                  <c:v>0.59700889248181088</c:v>
                </c:pt>
                <c:pt idx="29">
                  <c:v>0.55766129032258061</c:v>
                </c:pt>
                <c:pt idx="30">
                  <c:v>0.54038772213247177</c:v>
                </c:pt>
                <c:pt idx="31">
                  <c:v>0.59765940274414853</c:v>
                </c:pt>
                <c:pt idx="32">
                  <c:v>0.59887005649717506</c:v>
                </c:pt>
                <c:pt idx="33">
                  <c:v>0.65120967741935476</c:v>
                </c:pt>
                <c:pt idx="34">
                  <c:v>0.67516181229773453</c:v>
                </c:pt>
                <c:pt idx="35">
                  <c:v>0.70097244732576991</c:v>
                </c:pt>
                <c:pt idx="36">
                  <c:v>0.7340597255851492</c:v>
                </c:pt>
                <c:pt idx="37">
                  <c:v>0.73238866396761138</c:v>
                </c:pt>
                <c:pt idx="38">
                  <c:v>0.74089068825910931</c:v>
                </c:pt>
                <c:pt idx="39">
                  <c:v>0.74232633279483051</c:v>
                </c:pt>
                <c:pt idx="40">
                  <c:v>0.77184466019417464</c:v>
                </c:pt>
                <c:pt idx="41">
                  <c:v>0.75699300699300709</c:v>
                </c:pt>
                <c:pt idx="42">
                  <c:v>0.81091918568784715</c:v>
                </c:pt>
                <c:pt idx="43">
                  <c:v>0.78937615812229778</c:v>
                </c:pt>
                <c:pt idx="44">
                  <c:v>0.8400984009840099</c:v>
                </c:pt>
                <c:pt idx="45">
                  <c:v>0.87707948243992606</c:v>
                </c:pt>
                <c:pt idx="46">
                  <c:v>0.85789473684210527</c:v>
                </c:pt>
                <c:pt idx="47">
                  <c:v>0.85493827160493829</c:v>
                </c:pt>
                <c:pt idx="48">
                  <c:v>0.77938461538461534</c:v>
                </c:pt>
                <c:pt idx="49">
                  <c:v>0.82836587872559109</c:v>
                </c:pt>
                <c:pt idx="50">
                  <c:v>0.82998971193415638</c:v>
                </c:pt>
                <c:pt idx="51">
                  <c:v>0.77941176470588236</c:v>
                </c:pt>
                <c:pt idx="52">
                  <c:v>0.77434104357181266</c:v>
                </c:pt>
                <c:pt idx="53">
                  <c:v>0.56690684508492017</c:v>
                </c:pt>
                <c:pt idx="54">
                  <c:v>0.5822622107969152</c:v>
                </c:pt>
                <c:pt idx="55">
                  <c:v>0.58324715615305078</c:v>
                </c:pt>
                <c:pt idx="56">
                  <c:v>0.6343476018566272</c:v>
                </c:pt>
                <c:pt idx="57">
                  <c:v>0.66428911079410369</c:v>
                </c:pt>
                <c:pt idx="58">
                  <c:v>0.59681255946717415</c:v>
                </c:pt>
                <c:pt idx="59">
                  <c:v>0.63679694947569121</c:v>
                </c:pt>
                <c:pt idx="60">
                  <c:v>0.69904988123515432</c:v>
                </c:pt>
                <c:pt idx="61">
                  <c:v>0.77116212338593981</c:v>
                </c:pt>
                <c:pt idx="62">
                  <c:v>0.71381110583768392</c:v>
                </c:pt>
                <c:pt idx="63">
                  <c:v>0.71171171171171177</c:v>
                </c:pt>
                <c:pt idx="64">
                  <c:v>0.82161520190023751</c:v>
                </c:pt>
                <c:pt idx="65">
                  <c:v>0.84712315739419863</c:v>
                </c:pt>
                <c:pt idx="66">
                  <c:v>0.87137422729434144</c:v>
                </c:pt>
                <c:pt idx="67">
                  <c:v>0.8909738717339668</c:v>
                </c:pt>
                <c:pt idx="68">
                  <c:v>0.87619047619047608</c:v>
                </c:pt>
                <c:pt idx="69">
                  <c:v>0.96889838556505237</c:v>
                </c:pt>
                <c:pt idx="70">
                  <c:v>1.0534441805225652</c:v>
                </c:pt>
                <c:pt idx="71">
                  <c:v>1.1264258555133082</c:v>
                </c:pt>
                <c:pt idx="72">
                  <c:v>1.167141500474834</c:v>
                </c:pt>
                <c:pt idx="73">
                  <c:v>1.2318201851035697</c:v>
                </c:pt>
                <c:pt idx="74">
                  <c:v>1.2621875</c:v>
                </c:pt>
                <c:pt idx="75">
                  <c:v>1.352255825483391</c:v>
                </c:pt>
                <c:pt idx="76">
                  <c:v>1.3513453903837671</c:v>
                </c:pt>
                <c:pt idx="77">
                  <c:v>1.4331421006178287</c:v>
                </c:pt>
                <c:pt idx="78">
                  <c:v>1.404810855263158</c:v>
                </c:pt>
                <c:pt idx="79">
                  <c:v>1.4812602965403623</c:v>
                </c:pt>
                <c:pt idx="80">
                  <c:v>1.5078221490325237</c:v>
                </c:pt>
                <c:pt idx="81">
                  <c:v>1.6259777686290653</c:v>
                </c:pt>
                <c:pt idx="82">
                  <c:v>1.6661170651277826</c:v>
                </c:pt>
                <c:pt idx="83">
                  <c:v>1.6880658436213989</c:v>
                </c:pt>
                <c:pt idx="84">
                  <c:v>1.7446457990115323</c:v>
                </c:pt>
                <c:pt idx="85">
                  <c:v>1.7262443438914024</c:v>
                </c:pt>
                <c:pt idx="86">
                  <c:v>1.8277068752573078</c:v>
                </c:pt>
                <c:pt idx="87">
                  <c:v>1.9123817359111477</c:v>
                </c:pt>
                <c:pt idx="88">
                  <c:v>1.9246293245469523</c:v>
                </c:pt>
                <c:pt idx="89">
                  <c:v>1.896707818930041</c:v>
                </c:pt>
                <c:pt idx="90">
                  <c:v>1.8722222222222222</c:v>
                </c:pt>
                <c:pt idx="91">
                  <c:v>1.9057225195553724</c:v>
                </c:pt>
                <c:pt idx="92">
                  <c:v>1.9399176954732511</c:v>
                </c:pt>
                <c:pt idx="93">
                  <c:v>1.9306869600987246</c:v>
                </c:pt>
                <c:pt idx="94">
                  <c:v>1.9757201646090534</c:v>
                </c:pt>
                <c:pt idx="95">
                  <c:v>2.029230135858378</c:v>
                </c:pt>
                <c:pt idx="96">
                  <c:v>2.1147034596375613</c:v>
                </c:pt>
                <c:pt idx="97">
                  <c:v>2.1353909465020577</c:v>
                </c:pt>
                <c:pt idx="98">
                  <c:v>2.2747840394899219</c:v>
                </c:pt>
                <c:pt idx="99">
                  <c:v>2.3270893371757921</c:v>
                </c:pt>
                <c:pt idx="100">
                  <c:v>2.2722717149220486</c:v>
                </c:pt>
                <c:pt idx="101">
                  <c:v>2.4724166323589953</c:v>
                </c:pt>
                <c:pt idx="102">
                  <c:v>2.3460905349794237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A4B-436C-93B8-DFA4F4E87C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7495784"/>
        <c:axId val="597498736"/>
      </c:scatterChart>
      <c:valAx>
        <c:axId val="597495784"/>
        <c:scaling>
          <c:orientation val="minMax"/>
          <c:max val="2030"/>
          <c:min val="192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498736"/>
        <c:crosses val="autoZero"/>
        <c:crossBetween val="midCat"/>
      </c:valAx>
      <c:valAx>
        <c:axId val="59749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4957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27409646313295E-2"/>
          <c:y val="1.7474357116403393E-2"/>
          <c:w val="0.94868503078336586"/>
          <c:h val="0.92606508542260435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SHIEBER!$CH$22:$CH$124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SHIEBER!$CI$22:$CI$124</c:f>
              <c:numCache>
                <c:formatCode>General</c:formatCode>
                <c:ptCount val="103"/>
                <c:pt idx="0">
                  <c:v>2.8277634961439588</c:v>
                </c:pt>
                <c:pt idx="1">
                  <c:v>3.2692307692307692</c:v>
                </c:pt>
                <c:pt idx="2">
                  <c:v>3.6781609195402298</c:v>
                </c:pt>
                <c:pt idx="3">
                  <c:v>3.4836065573770494</c:v>
                </c:pt>
                <c:pt idx="4">
                  <c:v>3.6398467432950192</c:v>
                </c:pt>
                <c:pt idx="5">
                  <c:v>3.3383915022761759</c:v>
                </c:pt>
                <c:pt idx="6">
                  <c:v>3.5007610350076104</c:v>
                </c:pt>
                <c:pt idx="7">
                  <c:v>5.6338028169014081</c:v>
                </c:pt>
                <c:pt idx="8">
                  <c:v>4.1749502982107352</c:v>
                </c:pt>
                <c:pt idx="9">
                  <c:v>2.7322404371584699</c:v>
                </c:pt>
                <c:pt idx="10">
                  <c:v>4.5289855072463769</c:v>
                </c:pt>
                <c:pt idx="11">
                  <c:v>4.4444444444444446</c:v>
                </c:pt>
                <c:pt idx="12">
                  <c:v>4.2462845010615711</c:v>
                </c:pt>
                <c:pt idx="13">
                  <c:v>3.7296037296037294</c:v>
                </c:pt>
                <c:pt idx="14">
                  <c:v>5.1785714285714288</c:v>
                </c:pt>
                <c:pt idx="15">
                  <c:v>3.2028469750889679</c:v>
                </c:pt>
                <c:pt idx="16">
                  <c:v>5.7971014492753623</c:v>
                </c:pt>
                <c:pt idx="17">
                  <c:v>6.809338521400778</c:v>
                </c:pt>
                <c:pt idx="18">
                  <c:v>4.4921875</c:v>
                </c:pt>
                <c:pt idx="19">
                  <c:v>5.8577405857740583</c:v>
                </c:pt>
                <c:pt idx="20">
                  <c:v>6.3725490196078427</c:v>
                </c:pt>
                <c:pt idx="21">
                  <c:v>5.6790123456790127</c:v>
                </c:pt>
                <c:pt idx="22">
                  <c:v>4.1304347826086953</c:v>
                </c:pt>
                <c:pt idx="23">
                  <c:v>6.0209424083769632</c:v>
                </c:pt>
                <c:pt idx="24">
                  <c:v>5.6555269922879177</c:v>
                </c:pt>
                <c:pt idx="25">
                  <c:v>7.4941451990632322</c:v>
                </c:pt>
                <c:pt idx="26">
                  <c:v>6.0650887573964498</c:v>
                </c:pt>
                <c:pt idx="27">
                  <c:v>5.7581573896353166</c:v>
                </c:pt>
                <c:pt idx="28">
                  <c:v>6.1776061776061777</c:v>
                </c:pt>
                <c:pt idx="29">
                  <c:v>5.9679767103347894</c:v>
                </c:pt>
                <c:pt idx="30">
                  <c:v>5.0775740479548661</c:v>
                </c:pt>
                <c:pt idx="31">
                  <c:v>4.4943820224719104</c:v>
                </c:pt>
                <c:pt idx="32">
                  <c:v>7.1895424836601309</c:v>
                </c:pt>
                <c:pt idx="33">
                  <c:v>7.2254335260115603</c:v>
                </c:pt>
                <c:pt idx="34">
                  <c:v>8.4353741496598644</c:v>
                </c:pt>
                <c:pt idx="35">
                  <c:v>11.230585424133812</c:v>
                </c:pt>
                <c:pt idx="36">
                  <c:v>8.901734104046243</c:v>
                </c:pt>
                <c:pt idx="37">
                  <c:v>9.9264705882352935</c:v>
                </c:pt>
                <c:pt idx="38">
                  <c:v>8.9570552147239262</c:v>
                </c:pt>
                <c:pt idx="39">
                  <c:v>6.8918918918918921</c:v>
                </c:pt>
                <c:pt idx="40">
                  <c:v>7.5268817204301079</c:v>
                </c:pt>
                <c:pt idx="41">
                  <c:v>9.86328125</c:v>
                </c:pt>
                <c:pt idx="42">
                  <c:v>11.111111111111111</c:v>
                </c:pt>
                <c:pt idx="43">
                  <c:v>11.274131274131275</c:v>
                </c:pt>
                <c:pt idx="44">
                  <c:v>10.776545166402535</c:v>
                </c:pt>
                <c:pt idx="45">
                  <c:v>11.349480968858131</c:v>
                </c:pt>
                <c:pt idx="46">
                  <c:v>12.112036336109009</c:v>
                </c:pt>
                <c:pt idx="47">
                  <c:v>12.536023054755043</c:v>
                </c:pt>
                <c:pt idx="48">
                  <c:v>13.037144938091769</c:v>
                </c:pt>
                <c:pt idx="49">
                  <c:v>11.453268503511616</c:v>
                </c:pt>
                <c:pt idx="50">
                  <c:v>12.064482579303172</c:v>
                </c:pt>
                <c:pt idx="51">
                  <c:v>9.6347273689782948</c:v>
                </c:pt>
                <c:pt idx="52">
                  <c:v>9.6986301369863011</c:v>
                </c:pt>
                <c:pt idx="53">
                  <c:v>10.547320410490308</c:v>
                </c:pt>
                <c:pt idx="54">
                  <c:v>9.5637583892617446</c:v>
                </c:pt>
                <c:pt idx="55">
                  <c:v>10.368421052631579</c:v>
                </c:pt>
                <c:pt idx="56">
                  <c:v>9.6721311475409841</c:v>
                </c:pt>
                <c:pt idx="57">
                  <c:v>9.3216203025866271</c:v>
                </c:pt>
                <c:pt idx="58">
                  <c:v>9.9489795918367339</c:v>
                </c:pt>
                <c:pt idx="59">
                  <c:v>11.132623426911907</c:v>
                </c:pt>
                <c:pt idx="60">
                  <c:v>10.67917783735478</c:v>
                </c:pt>
                <c:pt idx="61">
                  <c:v>10.89542892924233</c:v>
                </c:pt>
                <c:pt idx="62">
                  <c:v>11.821790913101015</c:v>
                </c:pt>
                <c:pt idx="63">
                  <c:v>11.367924528301886</c:v>
                </c:pt>
                <c:pt idx="64">
                  <c:v>8.6149452641599247</c:v>
                </c:pt>
                <c:pt idx="65">
                  <c:v>9.1335894152795554</c:v>
                </c:pt>
                <c:pt idx="66">
                  <c:v>10.986460348162476</c:v>
                </c:pt>
                <c:pt idx="67">
                  <c:v>10.487715438210488</c:v>
                </c:pt>
                <c:pt idx="68">
                  <c:v>10.945273631840797</c:v>
                </c:pt>
                <c:pt idx="69">
                  <c:v>10.426716141001855</c:v>
                </c:pt>
                <c:pt idx="70">
                  <c:v>10.984725381865454</c:v>
                </c:pt>
                <c:pt idx="71">
                  <c:v>10.431768042861645</c:v>
                </c:pt>
                <c:pt idx="72">
                  <c:v>15.379581151832461</c:v>
                </c:pt>
                <c:pt idx="73">
                  <c:v>15.232383808095951</c:v>
                </c:pt>
                <c:pt idx="74">
                  <c:v>16.385135135135137</c:v>
                </c:pt>
                <c:pt idx="75">
                  <c:v>16.129032258064516</c:v>
                </c:pt>
                <c:pt idx="76">
                  <c:v>15.200478755236386</c:v>
                </c:pt>
                <c:pt idx="77">
                  <c:v>15.681818181818182</c:v>
                </c:pt>
                <c:pt idx="78">
                  <c:v>15.802203708680462</c:v>
                </c:pt>
                <c:pt idx="79">
                  <c:v>16.062450383699392</c:v>
                </c:pt>
                <c:pt idx="80">
                  <c:v>16.285554935861683</c:v>
                </c:pt>
                <c:pt idx="81">
                  <c:v>15.676959619952495</c:v>
                </c:pt>
                <c:pt idx="82">
                  <c:v>14.935229870459741</c:v>
                </c:pt>
                <c:pt idx="83">
                  <c:v>13.921859545004946</c:v>
                </c:pt>
                <c:pt idx="84">
                  <c:v>15.362971299943725</c:v>
                </c:pt>
                <c:pt idx="85">
                  <c:v>16.42738818332413</c:v>
                </c:pt>
                <c:pt idx="86">
                  <c:v>17.059131344845632</c:v>
                </c:pt>
                <c:pt idx="87">
                  <c:v>17.127071823204421</c:v>
                </c:pt>
                <c:pt idx="88">
                  <c:v>15.095805282237183</c:v>
                </c:pt>
                <c:pt idx="89">
                  <c:v>15.604510883818516</c:v>
                </c:pt>
                <c:pt idx="90">
                  <c:v>16.468096372782632</c:v>
                </c:pt>
                <c:pt idx="91">
                  <c:v>17.578947368421051</c:v>
                </c:pt>
                <c:pt idx="92">
                  <c:v>16.591287788621756</c:v>
                </c:pt>
                <c:pt idx="93">
                  <c:v>14.550080962294702</c:v>
                </c:pt>
                <c:pt idx="94">
                  <c:v>15.547866205305652</c:v>
                </c:pt>
                <c:pt idx="95">
                  <c:v>17.153776978417266</c:v>
                </c:pt>
                <c:pt idx="96">
                  <c:v>14.685658153241651</c:v>
                </c:pt>
                <c:pt idx="97">
                  <c:v>13.733705772811918</c:v>
                </c:pt>
                <c:pt idx="98">
                  <c:v>12.796420581655481</c:v>
                </c:pt>
                <c:pt idx="99">
                  <c:v>12.273550724637682</c:v>
                </c:pt>
                <c:pt idx="100">
                  <c:v>4.2218021424070571</c:v>
                </c:pt>
                <c:pt idx="101">
                  <c:v>5.5051813471502591</c:v>
                </c:pt>
                <c:pt idx="102">
                  <c:v>4.9507329968757512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161-434B-BB10-89C81D73D63E}"/>
            </c:ext>
          </c:extLst>
        </c:ser>
        <c:ser>
          <c:idx val="1"/>
          <c:order val="1"/>
          <c:spPr>
            <a:ln w="190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xVal>
            <c:numRef>
              <c:f>SHIEBER!$CH$22:$CH$124</c:f>
              <c:numCache>
                <c:formatCode>General</c:formatCode>
                <c:ptCount val="103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  <c:pt idx="90">
                  <c:v>2010</c:v>
                </c:pt>
                <c:pt idx="91">
                  <c:v>2011</c:v>
                </c:pt>
                <c:pt idx="92">
                  <c:v>2012</c:v>
                </c:pt>
                <c:pt idx="93">
                  <c:v>2013</c:v>
                </c:pt>
                <c:pt idx="94">
                  <c:v>2014</c:v>
                </c:pt>
                <c:pt idx="95">
                  <c:v>2015</c:v>
                </c:pt>
                <c:pt idx="96">
                  <c:v>2016</c:v>
                </c:pt>
                <c:pt idx="97">
                  <c:v>2017</c:v>
                </c:pt>
                <c:pt idx="98">
                  <c:v>2018</c:v>
                </c:pt>
                <c:pt idx="99">
                  <c:v>2019</c:v>
                </c:pt>
                <c:pt idx="100">
                  <c:v>2020</c:v>
                </c:pt>
                <c:pt idx="101">
                  <c:v>2021</c:v>
                </c:pt>
                <c:pt idx="102">
                  <c:v>2022</c:v>
                </c:pt>
              </c:numCache>
            </c:numRef>
          </c:xVal>
          <c:yVal>
            <c:numRef>
              <c:f>SHIEBER!$CJ$22:$CJ$124</c:f>
              <c:numCache>
                <c:formatCode>General</c:formatCode>
                <c:ptCount val="103"/>
                <c:pt idx="0">
                  <c:v>2.0122484689413822</c:v>
                </c:pt>
                <c:pt idx="1">
                  <c:v>2.4068322981366461</c:v>
                </c:pt>
                <c:pt idx="2">
                  <c:v>2.10387902695595</c:v>
                </c:pt>
                <c:pt idx="3">
                  <c:v>2.2029372496662218</c:v>
                </c:pt>
                <c:pt idx="4">
                  <c:v>2.8928336620644313</c:v>
                </c:pt>
                <c:pt idx="5">
                  <c:v>2.8612303290414878</c:v>
                </c:pt>
                <c:pt idx="6">
                  <c:v>3.443526170798898</c:v>
                </c:pt>
                <c:pt idx="7">
                  <c:v>2.7616279069767442</c:v>
                </c:pt>
                <c:pt idx="8">
                  <c:v>2.7433050293925541</c:v>
                </c:pt>
                <c:pt idx="9">
                  <c:v>2.6502908855850031</c:v>
                </c:pt>
                <c:pt idx="10">
                  <c:v>3.3908387864366447</c:v>
                </c:pt>
                <c:pt idx="11">
                  <c:v>3.1210986267166043</c:v>
                </c:pt>
                <c:pt idx="12">
                  <c:v>2.5134649910233393</c:v>
                </c:pt>
                <c:pt idx="13">
                  <c:v>2.6285046728971961</c:v>
                </c:pt>
                <c:pt idx="14">
                  <c:v>2.5828186412128016</c:v>
                </c:pt>
                <c:pt idx="15">
                  <c:v>3.4828807556080283</c:v>
                </c:pt>
                <c:pt idx="16">
                  <c:v>2.3784355179704018</c:v>
                </c:pt>
                <c:pt idx="17">
                  <c:v>2.6697620429483457</c:v>
                </c:pt>
                <c:pt idx="18">
                  <c:v>2.8759736369083284</c:v>
                </c:pt>
                <c:pt idx="19">
                  <c:v>2.8916929547844372</c:v>
                </c:pt>
                <c:pt idx="20">
                  <c:v>3.5413153456998314</c:v>
                </c:pt>
                <c:pt idx="21">
                  <c:v>3.4482758620689653</c:v>
                </c:pt>
                <c:pt idx="22">
                  <c:v>2.9188558085230589</c:v>
                </c:pt>
                <c:pt idx="23">
                  <c:v>3.513664249860569</c:v>
                </c:pt>
                <c:pt idx="24">
                  <c:v>3.3732317736670292</c:v>
                </c:pt>
                <c:pt idx="25">
                  <c:v>3.2239819004524888</c:v>
                </c:pt>
                <c:pt idx="26">
                  <c:v>3.7623762376237622</c:v>
                </c:pt>
                <c:pt idx="27">
                  <c:v>4.294478527607362</c:v>
                </c:pt>
                <c:pt idx="28">
                  <c:v>4.709507042253521</c:v>
                </c:pt>
                <c:pt idx="29">
                  <c:v>3.7019681349578257</c:v>
                </c:pt>
                <c:pt idx="30">
                  <c:v>4.3668122270742362</c:v>
                </c:pt>
                <c:pt idx="31">
                  <c:v>3.6531904529956161</c:v>
                </c:pt>
                <c:pt idx="32">
                  <c:v>4.7904191616766463</c:v>
                </c:pt>
                <c:pt idx="33">
                  <c:v>4.6655656482246082</c:v>
                </c:pt>
                <c:pt idx="34">
                  <c:v>3.9026437263953002</c:v>
                </c:pt>
                <c:pt idx="35">
                  <c:v>5.0359712230215825</c:v>
                </c:pt>
                <c:pt idx="36">
                  <c:v>5.6006179992275014</c:v>
                </c:pt>
                <c:pt idx="37">
                  <c:v>4.913824715804914</c:v>
                </c:pt>
                <c:pt idx="38">
                  <c:v>4.6715328467153281</c:v>
                </c:pt>
                <c:pt idx="39">
                  <c:v>4.0605389442598741</c:v>
                </c:pt>
                <c:pt idx="40">
                  <c:v>4.9709724238026123</c:v>
                </c:pt>
                <c:pt idx="41">
                  <c:v>4.4150821785368999</c:v>
                </c:pt>
                <c:pt idx="42">
                  <c:v>5.2348993288590604</c:v>
                </c:pt>
                <c:pt idx="43">
                  <c:v>4.8676345004269859</c:v>
                </c:pt>
                <c:pt idx="44">
                  <c:v>5.3012671321437805</c:v>
                </c:pt>
                <c:pt idx="45">
                  <c:v>4.9385875127942684</c:v>
                </c:pt>
                <c:pt idx="46">
                  <c:v>5.5134041476985329</c:v>
                </c:pt>
                <c:pt idx="47">
                  <c:v>5.0776111549592216</c:v>
                </c:pt>
                <c:pt idx="48">
                  <c:v>5.6173200702165005</c:v>
                </c:pt>
                <c:pt idx="49">
                  <c:v>5.6241426611796985</c:v>
                </c:pt>
                <c:pt idx="50">
                  <c:v>5.8267370272647314</c:v>
                </c:pt>
                <c:pt idx="51">
                  <c:v>5.9548254620123204</c:v>
                </c:pt>
                <c:pt idx="52">
                  <c:v>5.0502232142857144</c:v>
                </c:pt>
                <c:pt idx="53">
                  <c:v>5.4356962734659566</c:v>
                </c:pt>
                <c:pt idx="54">
                  <c:v>5.5312157721796273</c:v>
                </c:pt>
                <c:pt idx="55">
                  <c:v>5.365296803652968</c:v>
                </c:pt>
                <c:pt idx="56">
                  <c:v>4.8960612691466086</c:v>
                </c:pt>
                <c:pt idx="57">
                  <c:v>4.9908424908424909</c:v>
                </c:pt>
                <c:pt idx="58">
                  <c:v>4.7824980920885274</c:v>
                </c:pt>
                <c:pt idx="59">
                  <c:v>4.8899188876013904</c:v>
                </c:pt>
                <c:pt idx="60">
                  <c:v>4.8988040478380865</c:v>
                </c:pt>
                <c:pt idx="61">
                  <c:v>5.6301145662847789</c:v>
                </c:pt>
                <c:pt idx="62">
                  <c:v>4.5624040359728006</c:v>
                </c:pt>
                <c:pt idx="63">
                  <c:v>4.7608789314950455</c:v>
                </c:pt>
                <c:pt idx="64">
                  <c:v>4.2540073982737363</c:v>
                </c:pt>
                <c:pt idx="65">
                  <c:v>4.7628657921291628</c:v>
                </c:pt>
                <c:pt idx="66">
                  <c:v>4.4064386317907447</c:v>
                </c:pt>
                <c:pt idx="67">
                  <c:v>4.7299885101493677</c:v>
                </c:pt>
                <c:pt idx="68">
                  <c:v>4.8180524496848953</c:v>
                </c:pt>
                <c:pt idx="69">
                  <c:v>4.3419788664745438</c:v>
                </c:pt>
                <c:pt idx="70">
                  <c:v>4.4740247735256053</c:v>
                </c:pt>
                <c:pt idx="71">
                  <c:v>5.0086355785837648</c:v>
                </c:pt>
                <c:pt idx="72">
                  <c:v>5.1294903926482878</c:v>
                </c:pt>
                <c:pt idx="73">
                  <c:v>5.8122847301951781</c:v>
                </c:pt>
                <c:pt idx="74">
                  <c:v>5.8696080362418748</c:v>
                </c:pt>
                <c:pt idx="75">
                  <c:v>5.4829912444380655</c:v>
                </c:pt>
                <c:pt idx="76">
                  <c:v>4.7551179061933144</c:v>
                </c:pt>
                <c:pt idx="77">
                  <c:v>4.9570897912130141</c:v>
                </c:pt>
                <c:pt idx="78">
                  <c:v>4.7318611987381702</c:v>
                </c:pt>
                <c:pt idx="79">
                  <c:v>4.3156311465926187</c:v>
                </c:pt>
                <c:pt idx="80">
                  <c:v>4.4548251110857926</c:v>
                </c:pt>
                <c:pt idx="81">
                  <c:v>4.9209530171454023</c:v>
                </c:pt>
                <c:pt idx="82">
                  <c:v>4.6118980169971673</c:v>
                </c:pt>
                <c:pt idx="83">
                  <c:v>4.8794167134043747</c:v>
                </c:pt>
                <c:pt idx="84">
                  <c:v>4.8864557988645583</c:v>
                </c:pt>
                <c:pt idx="85">
                  <c:v>4.6582225478907153</c:v>
                </c:pt>
                <c:pt idx="86">
                  <c:v>4.6534851208308368</c:v>
                </c:pt>
                <c:pt idx="87">
                  <c:v>4.6507177033492821</c:v>
                </c:pt>
                <c:pt idx="88">
                  <c:v>4.7693054881010202</c:v>
                </c:pt>
                <c:pt idx="89">
                  <c:v>5.0158243022921258</c:v>
                </c:pt>
                <c:pt idx="90">
                  <c:v>5.3010148783131346</c:v>
                </c:pt>
                <c:pt idx="91">
                  <c:v>5.4570664553827868</c:v>
                </c:pt>
                <c:pt idx="92">
                  <c:v>6.1022859356838435</c:v>
                </c:pt>
                <c:pt idx="93">
                  <c:v>5.3325344517675255</c:v>
                </c:pt>
                <c:pt idx="94">
                  <c:v>5.8521661896772921</c:v>
                </c:pt>
                <c:pt idx="95">
                  <c:v>5.9568480300187616</c:v>
                </c:pt>
                <c:pt idx="96">
                  <c:v>5.2252091863984331</c:v>
                </c:pt>
                <c:pt idx="97">
                  <c:v>4.6734729801091355</c:v>
                </c:pt>
                <c:pt idx="98">
                  <c:v>4.8361277276939925</c:v>
                </c:pt>
                <c:pt idx="99">
                  <c:v>4.589948178004442</c:v>
                </c:pt>
                <c:pt idx="100">
                  <c:v>3.5378903690762176</c:v>
                </c:pt>
                <c:pt idx="101">
                  <c:v>3.3596018249688924</c:v>
                </c:pt>
                <c:pt idx="102">
                  <c:v>3.0349013657056148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161-434B-BB10-89C81D73D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994192"/>
        <c:axId val="111991240"/>
      </c:scatterChart>
      <c:valAx>
        <c:axId val="111994192"/>
        <c:scaling>
          <c:orientation val="minMax"/>
          <c:max val="2030"/>
          <c:min val="192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91240"/>
        <c:crosses val="autoZero"/>
        <c:crossBetween val="midCat"/>
      </c:valAx>
      <c:valAx>
        <c:axId val="111991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94192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571428571428575E-2"/>
          <c:y val="5.9843328105547391E-2"/>
          <c:w val="0.90811594704508092"/>
          <c:h val="0.86375462820740834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diamond"/>
            <c:size val="8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xVal>
            <c:numRef>
              <c:f>SHIEBER!$AZ$23:$AZ$117</c:f>
              <c:numCache>
                <c:formatCode>General</c:formatCode>
                <c:ptCount val="95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</c:numCache>
            </c:numRef>
          </c:xVal>
          <c:yVal>
            <c:numRef>
              <c:f>SHIEBER!$BA$23:$BA$117</c:f>
              <c:numCache>
                <c:formatCode>General</c:formatCode>
                <c:ptCount val="95"/>
                <c:pt idx="0">
                  <c:v>24.328722538649309</c:v>
                </c:pt>
                <c:pt idx="1">
                  <c:v>23.344103392568659</c:v>
                </c:pt>
                <c:pt idx="2">
                  <c:v>26.277372262773724</c:v>
                </c:pt>
                <c:pt idx="3">
                  <c:v>24.776604386677498</c:v>
                </c:pt>
                <c:pt idx="4">
                  <c:v>24.389250814332247</c:v>
                </c:pt>
                <c:pt idx="5">
                  <c:v>25.769854132901134</c:v>
                </c:pt>
                <c:pt idx="6">
                  <c:v>25.444983818770226</c:v>
                </c:pt>
                <c:pt idx="7">
                  <c:v>25.345247766043865</c:v>
                </c:pt>
                <c:pt idx="8">
                  <c:v>23.921887713588283</c:v>
                </c:pt>
                <c:pt idx="9">
                  <c:v>22.447325769854132</c:v>
                </c:pt>
                <c:pt idx="10">
                  <c:v>23.300970873786408</c:v>
                </c:pt>
                <c:pt idx="11">
                  <c:v>25.425790754257907</c:v>
                </c:pt>
                <c:pt idx="12">
                  <c:v>25.774877650897228</c:v>
                </c:pt>
                <c:pt idx="13">
                  <c:v>25.224856909239573</c:v>
                </c:pt>
                <c:pt idx="14">
                  <c:v>24.592833876221498</c:v>
                </c:pt>
                <c:pt idx="15">
                  <c:v>22.899838449111471</c:v>
                </c:pt>
                <c:pt idx="16">
                  <c:v>24.474959612277868</c:v>
                </c:pt>
                <c:pt idx="17">
                  <c:v>24.407195421095665</c:v>
                </c:pt>
                <c:pt idx="18">
                  <c:v>23.964256701868401</c:v>
                </c:pt>
                <c:pt idx="19">
                  <c:v>25.566343042071196</c:v>
                </c:pt>
                <c:pt idx="20">
                  <c:v>25.522508038585208</c:v>
                </c:pt>
                <c:pt idx="21">
                  <c:v>26.715686274509803</c:v>
                </c:pt>
                <c:pt idx="22">
                  <c:v>26.938610662358641</c:v>
                </c:pt>
                <c:pt idx="23">
                  <c:v>25.885668276972623</c:v>
                </c:pt>
                <c:pt idx="24">
                  <c:v>26.504065040650406</c:v>
                </c:pt>
                <c:pt idx="25">
                  <c:v>26.690821256038646</c:v>
                </c:pt>
                <c:pt idx="26">
                  <c:v>25.382139983909894</c:v>
                </c:pt>
                <c:pt idx="27">
                  <c:v>24.656426839126919</c:v>
                </c:pt>
                <c:pt idx="28">
                  <c:v>24.838709677419356</c:v>
                </c:pt>
                <c:pt idx="29">
                  <c:v>25</c:v>
                </c:pt>
                <c:pt idx="30">
                  <c:v>25.221953188054883</c:v>
                </c:pt>
                <c:pt idx="31">
                  <c:v>25.625504439063761</c:v>
                </c:pt>
                <c:pt idx="32">
                  <c:v>25.887096774193548</c:v>
                </c:pt>
                <c:pt idx="33">
                  <c:v>26.33495145631068</c:v>
                </c:pt>
                <c:pt idx="34">
                  <c:v>26.053484602917344</c:v>
                </c:pt>
                <c:pt idx="35">
                  <c:v>26.230831315577078</c:v>
                </c:pt>
                <c:pt idx="36">
                  <c:v>26.315789473684209</c:v>
                </c:pt>
                <c:pt idx="37">
                  <c:v>27.125506072874494</c:v>
                </c:pt>
                <c:pt idx="38">
                  <c:v>26.453957996768981</c:v>
                </c:pt>
                <c:pt idx="39">
                  <c:v>27.750809061488674</c:v>
                </c:pt>
                <c:pt idx="40">
                  <c:v>26.888111888111887</c:v>
                </c:pt>
                <c:pt idx="41">
                  <c:v>26.804441702652685</c:v>
                </c:pt>
                <c:pt idx="42">
                  <c:v>27.640518838789376</c:v>
                </c:pt>
                <c:pt idx="43">
                  <c:v>28.628536285362852</c:v>
                </c:pt>
                <c:pt idx="44">
                  <c:v>28.280961182994453</c:v>
                </c:pt>
                <c:pt idx="45">
                  <c:v>28.266253869969042</c:v>
                </c:pt>
                <c:pt idx="46">
                  <c:v>27.561728395061728</c:v>
                </c:pt>
                <c:pt idx="47">
                  <c:v>29.23076923076923</c:v>
                </c:pt>
                <c:pt idx="48">
                  <c:v>27.800616649537513</c:v>
                </c:pt>
                <c:pt idx="49">
                  <c:v>28.163580246913579</c:v>
                </c:pt>
                <c:pt idx="50">
                  <c:v>27.889576883384933</c:v>
                </c:pt>
                <c:pt idx="51">
                  <c:v>28.509951586874664</c:v>
                </c:pt>
                <c:pt idx="52">
                  <c:v>27.586206896551722</c:v>
                </c:pt>
                <c:pt idx="53">
                  <c:v>26.606683804627249</c:v>
                </c:pt>
                <c:pt idx="54">
                  <c:v>26.240951396070322</c:v>
                </c:pt>
                <c:pt idx="55">
                  <c:v>28.261990716864364</c:v>
                </c:pt>
                <c:pt idx="56">
                  <c:v>27.555872563005231</c:v>
                </c:pt>
                <c:pt idx="57">
                  <c:v>28.282588011417698</c:v>
                </c:pt>
                <c:pt idx="58">
                  <c:v>28.098188751191611</c:v>
                </c:pt>
                <c:pt idx="59">
                  <c:v>27.743467933491686</c:v>
                </c:pt>
                <c:pt idx="60">
                  <c:v>26.506456241033</c:v>
                </c:pt>
                <c:pt idx="61">
                  <c:v>27.289985761746561</c:v>
                </c:pt>
                <c:pt idx="62">
                  <c:v>28.354670459933619</c:v>
                </c:pt>
                <c:pt idx="63">
                  <c:v>27.743467933491686</c:v>
                </c:pt>
                <c:pt idx="64">
                  <c:v>25.939134569662386</c:v>
                </c:pt>
                <c:pt idx="65">
                  <c:v>27.12791250594389</c:v>
                </c:pt>
                <c:pt idx="66">
                  <c:v>25.700712589073635</c:v>
                </c:pt>
                <c:pt idx="67">
                  <c:v>26.904761904761905</c:v>
                </c:pt>
                <c:pt idx="68">
                  <c:v>26.590693257359924</c:v>
                </c:pt>
                <c:pt idx="69">
                  <c:v>26.532066508313541</c:v>
                </c:pt>
                <c:pt idx="70">
                  <c:v>27.376425855513308</c:v>
                </c:pt>
                <c:pt idx="71">
                  <c:v>27.754036087369421</c:v>
                </c:pt>
                <c:pt idx="72">
                  <c:v>27.038342882327015</c:v>
                </c:pt>
                <c:pt idx="73">
                  <c:v>25.5</c:v>
                </c:pt>
                <c:pt idx="74">
                  <c:v>24.962816063460586</c:v>
                </c:pt>
                <c:pt idx="75">
                  <c:v>24.878694309660343</c:v>
                </c:pt>
                <c:pt idx="76">
                  <c:v>25.375110326566638</c:v>
                </c:pt>
                <c:pt idx="77">
                  <c:v>26.52138157894737</c:v>
                </c:pt>
                <c:pt idx="78">
                  <c:v>25.082372322899506</c:v>
                </c:pt>
                <c:pt idx="79">
                  <c:v>24.145738987237547</c:v>
                </c:pt>
                <c:pt idx="80">
                  <c:v>24.53684643886373</c:v>
                </c:pt>
                <c:pt idx="81">
                  <c:v>25.824402308326462</c:v>
                </c:pt>
                <c:pt idx="82">
                  <c:v>25.308641975308642</c:v>
                </c:pt>
                <c:pt idx="83">
                  <c:v>25.082372322899506</c:v>
                </c:pt>
                <c:pt idx="84">
                  <c:v>26.264911559029205</c:v>
                </c:pt>
                <c:pt idx="85">
                  <c:v>25.689584191025112</c:v>
                </c:pt>
                <c:pt idx="86">
                  <c:v>24.598930481283421</c:v>
                </c:pt>
                <c:pt idx="87">
                  <c:v>24.773476112026358</c:v>
                </c:pt>
                <c:pt idx="88">
                  <c:v>25.041152263374485</c:v>
                </c:pt>
                <c:pt idx="89">
                  <c:v>25.411522633744855</c:v>
                </c:pt>
                <c:pt idx="90">
                  <c:v>26.38946068340881</c:v>
                </c:pt>
                <c:pt idx="91">
                  <c:v>26.193415637860081</c:v>
                </c:pt>
                <c:pt idx="92">
                  <c:v>26.450020567667625</c:v>
                </c:pt>
                <c:pt idx="93">
                  <c:v>26.728395061728396</c:v>
                </c:pt>
                <c:pt idx="94">
                  <c:v>26.286537669822973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976-45EE-8270-6DAF0819ADC4}"/>
            </c:ext>
          </c:extLst>
        </c:ser>
        <c:ser>
          <c:idx val="1"/>
          <c:order val="1"/>
          <c:spPr>
            <a:ln>
              <a:solidFill>
                <a:srgbClr val="FF0000"/>
              </a:solidFill>
            </a:ln>
          </c:spPr>
          <c:marker>
            <c:symbol val="squar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SHIEBER!$AZ$23:$AZ$117</c:f>
              <c:numCache>
                <c:formatCode>General</c:formatCode>
                <c:ptCount val="95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</c:numCache>
            </c:numRef>
          </c:xVal>
          <c:yVal>
            <c:numRef>
              <c:f>SHIEBER!$BB$23:$BB$117</c:f>
              <c:numCache>
                <c:formatCode>General</c:formatCode>
                <c:ptCount val="95"/>
                <c:pt idx="0">
                  <c:v>5.3511705685618729</c:v>
                </c:pt>
                <c:pt idx="1">
                  <c:v>3.6332179930795849</c:v>
                </c:pt>
                <c:pt idx="2">
                  <c:v>5.5555555555555554</c:v>
                </c:pt>
                <c:pt idx="3">
                  <c:v>4.2622950819672134</c:v>
                </c:pt>
                <c:pt idx="4">
                  <c:v>3.672787979966611</c:v>
                </c:pt>
                <c:pt idx="5">
                  <c:v>4.5597484276729556</c:v>
                </c:pt>
                <c:pt idx="6">
                  <c:v>4.6104928457869638</c:v>
                </c:pt>
                <c:pt idx="7">
                  <c:v>5.1282051282051286</c:v>
                </c:pt>
                <c:pt idx="8">
                  <c:v>5.9523809523809526</c:v>
                </c:pt>
                <c:pt idx="9">
                  <c:v>3.6101083032490973</c:v>
                </c:pt>
                <c:pt idx="10">
                  <c:v>3.4722222222222223</c:v>
                </c:pt>
                <c:pt idx="11">
                  <c:v>3.5087719298245612</c:v>
                </c:pt>
                <c:pt idx="12">
                  <c:v>5.8544303797468356</c:v>
                </c:pt>
                <c:pt idx="13">
                  <c:v>4.3760129659643434</c:v>
                </c:pt>
                <c:pt idx="14">
                  <c:v>4.3046357615894042</c:v>
                </c:pt>
                <c:pt idx="15">
                  <c:v>5.2910052910052912</c:v>
                </c:pt>
                <c:pt idx="16">
                  <c:v>5.6105610561056105</c:v>
                </c:pt>
                <c:pt idx="17">
                  <c:v>5.1926298157453941</c:v>
                </c:pt>
                <c:pt idx="18">
                  <c:v>5.593220338983051</c:v>
                </c:pt>
                <c:pt idx="19">
                  <c:v>5.3797468354430382</c:v>
                </c:pt>
                <c:pt idx="20">
                  <c:v>4.5669291338582676</c:v>
                </c:pt>
                <c:pt idx="21">
                  <c:v>3.8226299694189603</c:v>
                </c:pt>
                <c:pt idx="22">
                  <c:v>4.0479760119940034</c:v>
                </c:pt>
                <c:pt idx="23">
                  <c:v>4.1990668740279942</c:v>
                </c:pt>
                <c:pt idx="24">
                  <c:v>5.5214723926380369</c:v>
                </c:pt>
                <c:pt idx="25">
                  <c:v>4.5248868778280542</c:v>
                </c:pt>
                <c:pt idx="26">
                  <c:v>6.814580031695721</c:v>
                </c:pt>
                <c:pt idx="27">
                  <c:v>6.2295081967213113</c:v>
                </c:pt>
                <c:pt idx="28">
                  <c:v>6.3311688311688314</c:v>
                </c:pt>
                <c:pt idx="29">
                  <c:v>5.3311793214862684</c:v>
                </c:pt>
                <c:pt idx="30">
                  <c:v>5.44</c:v>
                </c:pt>
                <c:pt idx="31">
                  <c:v>6.2992125984251972</c:v>
                </c:pt>
                <c:pt idx="32">
                  <c:v>8.2554517133956384</c:v>
                </c:pt>
                <c:pt idx="33">
                  <c:v>8.2949308755760374</c:v>
                </c:pt>
                <c:pt idx="34">
                  <c:v>8.3981337480559883</c:v>
                </c:pt>
                <c:pt idx="35">
                  <c:v>4.615384615384615</c:v>
                </c:pt>
                <c:pt idx="36">
                  <c:v>6.4615384615384617</c:v>
                </c:pt>
                <c:pt idx="37">
                  <c:v>6.8656716417910451</c:v>
                </c:pt>
                <c:pt idx="38">
                  <c:v>7.4809160305343507</c:v>
                </c:pt>
                <c:pt idx="39">
                  <c:v>8.017492711370263</c:v>
                </c:pt>
                <c:pt idx="40">
                  <c:v>8.9726918075422635</c:v>
                </c:pt>
                <c:pt idx="41">
                  <c:v>8.5155350978135793</c:v>
                </c:pt>
                <c:pt idx="42">
                  <c:v>6.7039106145251397</c:v>
                </c:pt>
                <c:pt idx="43">
                  <c:v>8.5929108485499466</c:v>
                </c:pt>
                <c:pt idx="44">
                  <c:v>7.9520697167755987</c:v>
                </c:pt>
                <c:pt idx="45">
                  <c:v>8.9813800657174152</c:v>
                </c:pt>
                <c:pt idx="46">
                  <c:v>8.9585666293393054</c:v>
                </c:pt>
                <c:pt idx="47">
                  <c:v>6.2105263157894735</c:v>
                </c:pt>
                <c:pt idx="48">
                  <c:v>7.9482439926062849</c:v>
                </c:pt>
                <c:pt idx="49">
                  <c:v>10.41095890410959</c:v>
                </c:pt>
                <c:pt idx="50">
                  <c:v>7.3080481036077707</c:v>
                </c:pt>
                <c:pt idx="51">
                  <c:v>8.6792452830188687</c:v>
                </c:pt>
                <c:pt idx="52">
                  <c:v>7.6492537313432836</c:v>
                </c:pt>
                <c:pt idx="53">
                  <c:v>7.4396135265700485</c:v>
                </c:pt>
                <c:pt idx="54">
                  <c:v>6.2068965517241379</c:v>
                </c:pt>
                <c:pt idx="55">
                  <c:v>7.5729927007299267</c:v>
                </c:pt>
                <c:pt idx="56">
                  <c:v>8.8869715271786021</c:v>
                </c:pt>
                <c:pt idx="57">
                  <c:v>7.9899074852817495</c:v>
                </c:pt>
                <c:pt idx="58">
                  <c:v>11.535199321458864</c:v>
                </c:pt>
                <c:pt idx="59">
                  <c:v>10.616438356164384</c:v>
                </c:pt>
                <c:pt idx="60">
                  <c:v>10.419485791610285</c:v>
                </c:pt>
                <c:pt idx="61">
                  <c:v>10.869565217391305</c:v>
                </c:pt>
                <c:pt idx="62">
                  <c:v>12.792642140468228</c:v>
                </c:pt>
                <c:pt idx="63">
                  <c:v>15.154109589041095</c:v>
                </c:pt>
                <c:pt idx="64">
                  <c:v>16.865261228230981</c:v>
                </c:pt>
                <c:pt idx="65">
                  <c:v>19.544259421560035</c:v>
                </c:pt>
                <c:pt idx="66">
                  <c:v>19.316081330868762</c:v>
                </c:pt>
                <c:pt idx="67">
                  <c:v>24.070796460176989</c:v>
                </c:pt>
                <c:pt idx="68">
                  <c:v>32.142857142857146</c:v>
                </c:pt>
                <c:pt idx="69">
                  <c:v>38.048343777976726</c:v>
                </c:pt>
                <c:pt idx="70">
                  <c:v>44.444444444444443</c:v>
                </c:pt>
                <c:pt idx="71">
                  <c:v>48.246364414029088</c:v>
                </c:pt>
                <c:pt idx="72">
                  <c:v>57.86471067644662</c:v>
                </c:pt>
                <c:pt idx="73">
                  <c:v>61.887254901960787</c:v>
                </c:pt>
                <c:pt idx="74">
                  <c:v>65.044687189672288</c:v>
                </c:pt>
                <c:pt idx="75">
                  <c:v>64.539007092198588</c:v>
                </c:pt>
                <c:pt idx="76">
                  <c:v>71.652173913043484</c:v>
                </c:pt>
                <c:pt idx="77">
                  <c:v>70.620155038759691</c:v>
                </c:pt>
                <c:pt idx="78">
                  <c:v>74.137931034482762</c:v>
                </c:pt>
                <c:pt idx="79">
                  <c:v>69.565217391304344</c:v>
                </c:pt>
                <c:pt idx="80">
                  <c:v>79.530201342281885</c:v>
                </c:pt>
                <c:pt idx="81">
                  <c:v>80.127693535514766</c:v>
                </c:pt>
                <c:pt idx="82">
                  <c:v>75.528455284552848</c:v>
                </c:pt>
                <c:pt idx="83">
                  <c:v>80.870279146141215</c:v>
                </c:pt>
                <c:pt idx="84">
                  <c:v>81.910728269381366</c:v>
                </c:pt>
                <c:pt idx="85">
                  <c:v>83.894230769230774</c:v>
                </c:pt>
                <c:pt idx="86">
                  <c:v>85.869565217391298</c:v>
                </c:pt>
                <c:pt idx="87">
                  <c:v>87.198669991687453</c:v>
                </c:pt>
                <c:pt idx="88">
                  <c:v>85.373870172555471</c:v>
                </c:pt>
                <c:pt idx="89">
                  <c:v>85.10121457489879</c:v>
                </c:pt>
                <c:pt idx="90">
                  <c:v>87.441497659906403</c:v>
                </c:pt>
                <c:pt idx="91">
                  <c:v>88.845247446975648</c:v>
                </c:pt>
                <c:pt idx="92">
                  <c:v>89.269051321928458</c:v>
                </c:pt>
                <c:pt idx="93">
                  <c:v>90.531177829099306</c:v>
                </c:pt>
                <c:pt idx="94">
                  <c:v>88.253719655442438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976-45EE-8270-6DAF0819ADC4}"/>
            </c:ext>
          </c:extLst>
        </c:ser>
        <c:ser>
          <c:idx val="2"/>
          <c:order val="2"/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triangle"/>
            <c:size val="8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xVal>
            <c:numRef>
              <c:f>SHIEBER!$AZ$23:$AZ$117</c:f>
              <c:numCache>
                <c:formatCode>General</c:formatCode>
                <c:ptCount val="95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</c:numCache>
            </c:numRef>
          </c:xVal>
          <c:yVal>
            <c:numRef>
              <c:f>SHIEBER!$BC$23:$BC$117</c:f>
              <c:numCache>
                <c:formatCode>General</c:formatCode>
                <c:ptCount val="95"/>
                <c:pt idx="0">
                  <c:v>95.121949999999998</c:v>
                </c:pt>
                <c:pt idx="1">
                  <c:v>98.648650000000004</c:v>
                </c:pt>
                <c:pt idx="2">
                  <c:v>96.363640000000004</c:v>
                </c:pt>
                <c:pt idx="3">
                  <c:v>97.802199999999999</c:v>
                </c:pt>
                <c:pt idx="4">
                  <c:v>98.03922</c:v>
                </c:pt>
                <c:pt idx="5">
                  <c:v>97.979799999999997</c:v>
                </c:pt>
                <c:pt idx="6">
                  <c:v>94.791659999999993</c:v>
                </c:pt>
                <c:pt idx="7">
                  <c:v>96.938770000000005</c:v>
                </c:pt>
                <c:pt idx="8">
                  <c:v>97.142859999999999</c:v>
                </c:pt>
                <c:pt idx="9">
                  <c:v>96.551730000000006</c:v>
                </c:pt>
                <c:pt idx="10">
                  <c:v>100</c:v>
                </c:pt>
                <c:pt idx="11">
                  <c:v>94.949489999999997</c:v>
                </c:pt>
                <c:pt idx="12">
                  <c:v>95.370369999999994</c:v>
                </c:pt>
                <c:pt idx="13">
                  <c:v>97.674419999999998</c:v>
                </c:pt>
                <c:pt idx="14">
                  <c:v>98.947360000000003</c:v>
                </c:pt>
                <c:pt idx="15">
                  <c:v>96.875</c:v>
                </c:pt>
                <c:pt idx="16">
                  <c:v>97.674419999999998</c:v>
                </c:pt>
                <c:pt idx="17">
                  <c:v>96.039599999999993</c:v>
                </c:pt>
                <c:pt idx="18">
                  <c:v>95.505619999999993</c:v>
                </c:pt>
                <c:pt idx="19">
                  <c:v>98.913039999999995</c:v>
                </c:pt>
                <c:pt idx="20">
                  <c:v>96.590909999999994</c:v>
                </c:pt>
                <c:pt idx="21">
                  <c:v>98.969070000000002</c:v>
                </c:pt>
                <c:pt idx="22">
                  <c:v>99.029129999999995</c:v>
                </c:pt>
                <c:pt idx="23">
                  <c:v>97.590360000000004</c:v>
                </c:pt>
                <c:pt idx="24">
                  <c:v>98.924729999999997</c:v>
                </c:pt>
                <c:pt idx="25">
                  <c:v>95.283019999999993</c:v>
                </c:pt>
                <c:pt idx="26">
                  <c:v>99.009900000000002</c:v>
                </c:pt>
                <c:pt idx="27">
                  <c:v>96.739130000000003</c:v>
                </c:pt>
                <c:pt idx="28">
                  <c:v>94.047619999999995</c:v>
                </c:pt>
                <c:pt idx="29">
                  <c:v>97.872339999999994</c:v>
                </c:pt>
                <c:pt idx="30">
                  <c:v>98.717950000000002</c:v>
                </c:pt>
                <c:pt idx="31">
                  <c:v>98.876400000000004</c:v>
                </c:pt>
                <c:pt idx="32">
                  <c:v>94.736840000000001</c:v>
                </c:pt>
                <c:pt idx="33">
                  <c:v>99.047619999999995</c:v>
                </c:pt>
                <c:pt idx="34">
                  <c:v>94.565219999999997</c:v>
                </c:pt>
                <c:pt idx="35">
                  <c:v>100</c:v>
                </c:pt>
                <c:pt idx="36">
                  <c:v>98.9011</c:v>
                </c:pt>
                <c:pt idx="37">
                  <c:v>97.826089999999994</c:v>
                </c:pt>
                <c:pt idx="38">
                  <c:v>100</c:v>
                </c:pt>
                <c:pt idx="39">
                  <c:v>95.402299999999997</c:v>
                </c:pt>
                <c:pt idx="40">
                  <c:v>94.949489999999997</c:v>
                </c:pt>
                <c:pt idx="41">
                  <c:v>98.245609999999999</c:v>
                </c:pt>
                <c:pt idx="42">
                  <c:v>98.412700000000001</c:v>
                </c:pt>
                <c:pt idx="43">
                  <c:v>98.360659999999996</c:v>
                </c:pt>
                <c:pt idx="44">
                  <c:v>99.270070000000004</c:v>
                </c:pt>
                <c:pt idx="45">
                  <c:v>96.031750000000002</c:v>
                </c:pt>
                <c:pt idx="46">
                  <c:v>99.173550000000006</c:v>
                </c:pt>
                <c:pt idx="47">
                  <c:v>99.038460000000001</c:v>
                </c:pt>
                <c:pt idx="48">
                  <c:v>98.6755</c:v>
                </c:pt>
                <c:pt idx="49">
                  <c:v>95.862070000000003</c:v>
                </c:pt>
                <c:pt idx="50">
                  <c:v>97.142859999999999</c:v>
                </c:pt>
                <c:pt idx="51">
                  <c:v>96.688739999999996</c:v>
                </c:pt>
                <c:pt idx="52">
                  <c:v>97.36842</c:v>
                </c:pt>
                <c:pt idx="53">
                  <c:v>97.058819999999997</c:v>
                </c:pt>
                <c:pt idx="54">
                  <c:v>98.620689999999996</c:v>
                </c:pt>
                <c:pt idx="55">
                  <c:v>96.40719</c:v>
                </c:pt>
                <c:pt idx="56">
                  <c:v>97.814210000000003</c:v>
                </c:pt>
                <c:pt idx="57">
                  <c:v>98.148150000000001</c:v>
                </c:pt>
                <c:pt idx="58">
                  <c:v>98.113200000000006</c:v>
                </c:pt>
                <c:pt idx="59">
                  <c:v>97.575760000000002</c:v>
                </c:pt>
                <c:pt idx="60">
                  <c:v>97.247699999999995</c:v>
                </c:pt>
                <c:pt idx="61">
                  <c:v>97.36842</c:v>
                </c:pt>
                <c:pt idx="62">
                  <c:v>98.421049999999994</c:v>
                </c:pt>
                <c:pt idx="63">
                  <c:v>97.468350000000001</c:v>
                </c:pt>
                <c:pt idx="64">
                  <c:v>98.709680000000006</c:v>
                </c:pt>
                <c:pt idx="65">
                  <c:v>98.75</c:v>
                </c:pt>
                <c:pt idx="66">
                  <c:v>96.25</c:v>
                </c:pt>
                <c:pt idx="67">
                  <c:v>98.192769999999996</c:v>
                </c:pt>
                <c:pt idx="68">
                  <c:v>99.386510000000001</c:v>
                </c:pt>
                <c:pt idx="69">
                  <c:v>98.772999999999996</c:v>
                </c:pt>
                <c:pt idx="70">
                  <c:v>98.245609999999999</c:v>
                </c:pt>
                <c:pt idx="71">
                  <c:v>98.963729999999998</c:v>
                </c:pt>
                <c:pt idx="72">
                  <c:v>98.876400000000004</c:v>
                </c:pt>
                <c:pt idx="73">
                  <c:v>96.116510000000005</c:v>
                </c:pt>
                <c:pt idx="74">
                  <c:v>95.597480000000004</c:v>
                </c:pt>
                <c:pt idx="75">
                  <c:v>98.013239999999996</c:v>
                </c:pt>
                <c:pt idx="76">
                  <c:v>97.515529999999998</c:v>
                </c:pt>
                <c:pt idx="77">
                  <c:v>98.048779999999994</c:v>
                </c:pt>
                <c:pt idx="78">
                  <c:v>98.802400000000006</c:v>
                </c:pt>
                <c:pt idx="79">
                  <c:v>98.203590000000005</c:v>
                </c:pt>
                <c:pt idx="80">
                  <c:v>96.174869999999999</c:v>
                </c:pt>
                <c:pt idx="81">
                  <c:v>98.963729999999998</c:v>
                </c:pt>
                <c:pt idx="82">
                  <c:v>99.052130000000005</c:v>
                </c:pt>
                <c:pt idx="83">
                  <c:v>99.453550000000007</c:v>
                </c:pt>
                <c:pt idx="84">
                  <c:v>98.295460000000006</c:v>
                </c:pt>
                <c:pt idx="85">
                  <c:v>99.521529999999998</c:v>
                </c:pt>
                <c:pt idx="86">
                  <c:v>100</c:v>
                </c:pt>
                <c:pt idx="87">
                  <c:v>98.924729999999997</c:v>
                </c:pt>
                <c:pt idx="88">
                  <c:v>96.969700000000003</c:v>
                </c:pt>
                <c:pt idx="89">
                  <c:v>99.4709</c:v>
                </c:pt>
                <c:pt idx="90">
                  <c:v>96.178340000000006</c:v>
                </c:pt>
                <c:pt idx="91">
                  <c:v>98.830410000000001</c:v>
                </c:pt>
                <c:pt idx="92">
                  <c:v>98.369569999999996</c:v>
                </c:pt>
                <c:pt idx="93">
                  <c:v>96.75676</c:v>
                </c:pt>
                <c:pt idx="94">
                  <c:v>97.883600000000001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976-45EE-8270-6DAF0819A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057344"/>
        <c:axId val="90054656"/>
      </c:scatterChart>
      <c:valAx>
        <c:axId val="90057344"/>
        <c:scaling>
          <c:orientation val="minMax"/>
          <c:max val="2030"/>
          <c:min val="192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0054656"/>
        <c:crosses val="autoZero"/>
        <c:crossBetween val="midCat"/>
        <c:majorUnit val="20"/>
      </c:valAx>
      <c:valAx>
        <c:axId val="9005465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00573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359890107586923E-2"/>
          <c:y val="6.7586984993609267E-2"/>
          <c:w val="0.87756511343449006"/>
          <c:h val="0.83863159389645447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diamond"/>
            <c:size val="8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xVal>
            <c:numRef>
              <c:f>SHIEBER!$AZ$23:$AZ$124</c:f>
              <c:numCache>
                <c:formatCode>General</c:formatCode>
                <c:ptCount val="102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  <c:pt idx="95">
                  <c:v>2016</c:v>
                </c:pt>
                <c:pt idx="96">
                  <c:v>2017</c:v>
                </c:pt>
                <c:pt idx="97">
                  <c:v>2018</c:v>
                </c:pt>
                <c:pt idx="98">
                  <c:v>2019</c:v>
                </c:pt>
                <c:pt idx="99">
                  <c:v>2020</c:v>
                </c:pt>
                <c:pt idx="100">
                  <c:v>2021</c:v>
                </c:pt>
                <c:pt idx="101">
                  <c:v>2022</c:v>
                </c:pt>
              </c:numCache>
            </c:numRef>
          </c:xVal>
          <c:yVal>
            <c:numRef>
              <c:f>SHIEBER!$BA$23:$BA$124</c:f>
              <c:numCache>
                <c:formatCode>General</c:formatCode>
                <c:ptCount val="102"/>
                <c:pt idx="0">
                  <c:v>24.328722538649309</c:v>
                </c:pt>
                <c:pt idx="1">
                  <c:v>23.344103392568659</c:v>
                </c:pt>
                <c:pt idx="2">
                  <c:v>26.277372262773724</c:v>
                </c:pt>
                <c:pt idx="3">
                  <c:v>24.776604386677498</c:v>
                </c:pt>
                <c:pt idx="4">
                  <c:v>24.389250814332247</c:v>
                </c:pt>
                <c:pt idx="5">
                  <c:v>25.769854132901134</c:v>
                </c:pt>
                <c:pt idx="6">
                  <c:v>25.444983818770226</c:v>
                </c:pt>
                <c:pt idx="7">
                  <c:v>25.345247766043865</c:v>
                </c:pt>
                <c:pt idx="8">
                  <c:v>23.921887713588283</c:v>
                </c:pt>
                <c:pt idx="9">
                  <c:v>22.447325769854132</c:v>
                </c:pt>
                <c:pt idx="10">
                  <c:v>23.300970873786408</c:v>
                </c:pt>
                <c:pt idx="11">
                  <c:v>25.425790754257907</c:v>
                </c:pt>
                <c:pt idx="12">
                  <c:v>25.774877650897228</c:v>
                </c:pt>
                <c:pt idx="13">
                  <c:v>25.224856909239573</c:v>
                </c:pt>
                <c:pt idx="14">
                  <c:v>24.592833876221498</c:v>
                </c:pt>
                <c:pt idx="15">
                  <c:v>22.899838449111471</c:v>
                </c:pt>
                <c:pt idx="16">
                  <c:v>24.474959612277868</c:v>
                </c:pt>
                <c:pt idx="17">
                  <c:v>24.407195421095665</c:v>
                </c:pt>
                <c:pt idx="18">
                  <c:v>23.964256701868401</c:v>
                </c:pt>
                <c:pt idx="19">
                  <c:v>25.566343042071196</c:v>
                </c:pt>
                <c:pt idx="20">
                  <c:v>25.522508038585208</c:v>
                </c:pt>
                <c:pt idx="21">
                  <c:v>26.715686274509803</c:v>
                </c:pt>
                <c:pt idx="22">
                  <c:v>26.938610662358641</c:v>
                </c:pt>
                <c:pt idx="23">
                  <c:v>25.885668276972623</c:v>
                </c:pt>
                <c:pt idx="24">
                  <c:v>26.504065040650406</c:v>
                </c:pt>
                <c:pt idx="25">
                  <c:v>26.690821256038646</c:v>
                </c:pt>
                <c:pt idx="26">
                  <c:v>25.382139983909894</c:v>
                </c:pt>
                <c:pt idx="27">
                  <c:v>24.656426839126919</c:v>
                </c:pt>
                <c:pt idx="28">
                  <c:v>24.838709677419356</c:v>
                </c:pt>
                <c:pt idx="29">
                  <c:v>25</c:v>
                </c:pt>
                <c:pt idx="30">
                  <c:v>25.221953188054883</c:v>
                </c:pt>
                <c:pt idx="31">
                  <c:v>25.625504439063761</c:v>
                </c:pt>
                <c:pt idx="32">
                  <c:v>25.887096774193548</c:v>
                </c:pt>
                <c:pt idx="33">
                  <c:v>26.33495145631068</c:v>
                </c:pt>
                <c:pt idx="34">
                  <c:v>26.053484602917344</c:v>
                </c:pt>
                <c:pt idx="35">
                  <c:v>26.230831315577078</c:v>
                </c:pt>
                <c:pt idx="36">
                  <c:v>26.315789473684209</c:v>
                </c:pt>
                <c:pt idx="37">
                  <c:v>27.125506072874494</c:v>
                </c:pt>
                <c:pt idx="38">
                  <c:v>26.453957996768981</c:v>
                </c:pt>
                <c:pt idx="39">
                  <c:v>27.750809061488674</c:v>
                </c:pt>
                <c:pt idx="40">
                  <c:v>26.888111888111887</c:v>
                </c:pt>
                <c:pt idx="41">
                  <c:v>26.804441702652685</c:v>
                </c:pt>
                <c:pt idx="42">
                  <c:v>27.640518838789376</c:v>
                </c:pt>
                <c:pt idx="43">
                  <c:v>28.628536285362852</c:v>
                </c:pt>
                <c:pt idx="44">
                  <c:v>28.280961182994453</c:v>
                </c:pt>
                <c:pt idx="45">
                  <c:v>28.266253869969042</c:v>
                </c:pt>
                <c:pt idx="46">
                  <c:v>27.561728395061728</c:v>
                </c:pt>
                <c:pt idx="47">
                  <c:v>29.23076923076923</c:v>
                </c:pt>
                <c:pt idx="48">
                  <c:v>27.800616649537513</c:v>
                </c:pt>
                <c:pt idx="49">
                  <c:v>28.163580246913579</c:v>
                </c:pt>
                <c:pt idx="50">
                  <c:v>27.889576883384933</c:v>
                </c:pt>
                <c:pt idx="51">
                  <c:v>28.509951586874664</c:v>
                </c:pt>
                <c:pt idx="52">
                  <c:v>27.586206896551722</c:v>
                </c:pt>
                <c:pt idx="53">
                  <c:v>26.606683804627249</c:v>
                </c:pt>
                <c:pt idx="54">
                  <c:v>26.240951396070322</c:v>
                </c:pt>
                <c:pt idx="55">
                  <c:v>28.261990716864364</c:v>
                </c:pt>
                <c:pt idx="56">
                  <c:v>27.555872563005231</c:v>
                </c:pt>
                <c:pt idx="57">
                  <c:v>28.282588011417698</c:v>
                </c:pt>
                <c:pt idx="58">
                  <c:v>28.098188751191611</c:v>
                </c:pt>
                <c:pt idx="59">
                  <c:v>27.743467933491686</c:v>
                </c:pt>
                <c:pt idx="60">
                  <c:v>26.506456241033</c:v>
                </c:pt>
                <c:pt idx="61">
                  <c:v>27.289985761746561</c:v>
                </c:pt>
                <c:pt idx="62">
                  <c:v>28.354670459933619</c:v>
                </c:pt>
                <c:pt idx="63">
                  <c:v>27.743467933491686</c:v>
                </c:pt>
                <c:pt idx="64">
                  <c:v>25.939134569662386</c:v>
                </c:pt>
                <c:pt idx="65">
                  <c:v>27.12791250594389</c:v>
                </c:pt>
                <c:pt idx="66">
                  <c:v>25.700712589073635</c:v>
                </c:pt>
                <c:pt idx="67">
                  <c:v>26.904761904761905</c:v>
                </c:pt>
                <c:pt idx="68">
                  <c:v>26.590693257359924</c:v>
                </c:pt>
                <c:pt idx="69">
                  <c:v>26.532066508313541</c:v>
                </c:pt>
                <c:pt idx="70">
                  <c:v>27.376425855513308</c:v>
                </c:pt>
                <c:pt idx="71">
                  <c:v>27.754036087369421</c:v>
                </c:pt>
                <c:pt idx="72">
                  <c:v>27.038342882327015</c:v>
                </c:pt>
                <c:pt idx="73">
                  <c:v>25.5</c:v>
                </c:pt>
                <c:pt idx="74">
                  <c:v>24.962816063460586</c:v>
                </c:pt>
                <c:pt idx="75">
                  <c:v>24.878694309660343</c:v>
                </c:pt>
                <c:pt idx="76">
                  <c:v>25.375110326566638</c:v>
                </c:pt>
                <c:pt idx="77">
                  <c:v>26.52138157894737</c:v>
                </c:pt>
                <c:pt idx="78">
                  <c:v>25.082372322899506</c:v>
                </c:pt>
                <c:pt idx="79">
                  <c:v>24.145738987237547</c:v>
                </c:pt>
                <c:pt idx="80">
                  <c:v>24.53684643886373</c:v>
                </c:pt>
                <c:pt idx="81">
                  <c:v>25.824402308326462</c:v>
                </c:pt>
                <c:pt idx="82">
                  <c:v>25.308641975308642</c:v>
                </c:pt>
                <c:pt idx="83">
                  <c:v>25.082372322899506</c:v>
                </c:pt>
                <c:pt idx="84">
                  <c:v>26.264911559029205</c:v>
                </c:pt>
                <c:pt idx="85">
                  <c:v>25.689584191025112</c:v>
                </c:pt>
                <c:pt idx="86">
                  <c:v>24.598930481283421</c:v>
                </c:pt>
                <c:pt idx="87">
                  <c:v>24.773476112026358</c:v>
                </c:pt>
                <c:pt idx="88">
                  <c:v>25.041152263374485</c:v>
                </c:pt>
                <c:pt idx="89">
                  <c:v>25.411522633744855</c:v>
                </c:pt>
                <c:pt idx="90">
                  <c:v>26.38946068340881</c:v>
                </c:pt>
                <c:pt idx="91">
                  <c:v>26.193415637860081</c:v>
                </c:pt>
                <c:pt idx="92">
                  <c:v>26.450020567667625</c:v>
                </c:pt>
                <c:pt idx="93">
                  <c:v>26.728395061728396</c:v>
                </c:pt>
                <c:pt idx="94">
                  <c:v>26.286537669822973</c:v>
                </c:pt>
                <c:pt idx="95">
                  <c:v>26.15321252059308</c:v>
                </c:pt>
                <c:pt idx="96">
                  <c:v>24.156378600823047</c:v>
                </c:pt>
                <c:pt idx="97">
                  <c:v>25.359934183463594</c:v>
                </c:pt>
                <c:pt idx="98">
                  <c:v>23.981062165500205</c:v>
                </c:pt>
                <c:pt idx="99">
                  <c:v>20.378619153674833</c:v>
                </c:pt>
                <c:pt idx="100">
                  <c:v>23.795800741045699</c:v>
                </c:pt>
                <c:pt idx="101">
                  <c:v>25.720164609053498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1E2-465C-952A-A13F2B7348CC}"/>
            </c:ext>
          </c:extLst>
        </c:ser>
        <c:ser>
          <c:idx val="1"/>
          <c:order val="1"/>
          <c:spPr>
            <a:ln>
              <a:solidFill>
                <a:srgbClr val="FF0000"/>
              </a:solidFill>
            </a:ln>
          </c:spPr>
          <c:marker>
            <c:symbol val="squar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SHIEBER!$AZ$23:$AZ$124</c:f>
              <c:numCache>
                <c:formatCode>General</c:formatCode>
                <c:ptCount val="102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  <c:pt idx="95">
                  <c:v>2016</c:v>
                </c:pt>
                <c:pt idx="96">
                  <c:v>2017</c:v>
                </c:pt>
                <c:pt idx="97">
                  <c:v>2018</c:v>
                </c:pt>
                <c:pt idx="98">
                  <c:v>2019</c:v>
                </c:pt>
                <c:pt idx="99">
                  <c:v>2020</c:v>
                </c:pt>
                <c:pt idx="100">
                  <c:v>2021</c:v>
                </c:pt>
                <c:pt idx="101">
                  <c:v>2022</c:v>
                </c:pt>
              </c:numCache>
            </c:numRef>
          </c:xVal>
          <c:yVal>
            <c:numRef>
              <c:f>SHIEBER!$BB$23:$BB$124</c:f>
              <c:numCache>
                <c:formatCode>General</c:formatCode>
                <c:ptCount val="102"/>
                <c:pt idx="0">
                  <c:v>5.3511705685618729</c:v>
                </c:pt>
                <c:pt idx="1">
                  <c:v>3.6332179930795849</c:v>
                </c:pt>
                <c:pt idx="2">
                  <c:v>5.5555555555555554</c:v>
                </c:pt>
                <c:pt idx="3">
                  <c:v>4.2622950819672134</c:v>
                </c:pt>
                <c:pt idx="4">
                  <c:v>3.672787979966611</c:v>
                </c:pt>
                <c:pt idx="5">
                  <c:v>4.5597484276729556</c:v>
                </c:pt>
                <c:pt idx="6">
                  <c:v>4.6104928457869638</c:v>
                </c:pt>
                <c:pt idx="7">
                  <c:v>5.1282051282051286</c:v>
                </c:pt>
                <c:pt idx="8">
                  <c:v>5.9523809523809526</c:v>
                </c:pt>
                <c:pt idx="9">
                  <c:v>3.6101083032490973</c:v>
                </c:pt>
                <c:pt idx="10">
                  <c:v>3.4722222222222223</c:v>
                </c:pt>
                <c:pt idx="11">
                  <c:v>3.5087719298245612</c:v>
                </c:pt>
                <c:pt idx="12">
                  <c:v>5.8544303797468356</c:v>
                </c:pt>
                <c:pt idx="13">
                  <c:v>4.3760129659643434</c:v>
                </c:pt>
                <c:pt idx="14">
                  <c:v>4.3046357615894042</c:v>
                </c:pt>
                <c:pt idx="15">
                  <c:v>5.2910052910052912</c:v>
                </c:pt>
                <c:pt idx="16">
                  <c:v>5.6105610561056105</c:v>
                </c:pt>
                <c:pt idx="17">
                  <c:v>5.1926298157453941</c:v>
                </c:pt>
                <c:pt idx="18">
                  <c:v>5.593220338983051</c:v>
                </c:pt>
                <c:pt idx="19">
                  <c:v>5.3797468354430382</c:v>
                </c:pt>
                <c:pt idx="20">
                  <c:v>4.5669291338582676</c:v>
                </c:pt>
                <c:pt idx="21">
                  <c:v>3.8226299694189603</c:v>
                </c:pt>
                <c:pt idx="22">
                  <c:v>4.0479760119940034</c:v>
                </c:pt>
                <c:pt idx="23">
                  <c:v>4.1990668740279942</c:v>
                </c:pt>
                <c:pt idx="24">
                  <c:v>5.5214723926380369</c:v>
                </c:pt>
                <c:pt idx="25">
                  <c:v>4.5248868778280542</c:v>
                </c:pt>
                <c:pt idx="26">
                  <c:v>6.814580031695721</c:v>
                </c:pt>
                <c:pt idx="27">
                  <c:v>6.2295081967213113</c:v>
                </c:pt>
                <c:pt idx="28">
                  <c:v>6.3311688311688314</c:v>
                </c:pt>
                <c:pt idx="29">
                  <c:v>5.3311793214862684</c:v>
                </c:pt>
                <c:pt idx="30">
                  <c:v>5.44</c:v>
                </c:pt>
                <c:pt idx="31">
                  <c:v>6.2992125984251972</c:v>
                </c:pt>
                <c:pt idx="32">
                  <c:v>8.2554517133956384</c:v>
                </c:pt>
                <c:pt idx="33">
                  <c:v>8.2949308755760374</c:v>
                </c:pt>
                <c:pt idx="34">
                  <c:v>8.3981337480559883</c:v>
                </c:pt>
                <c:pt idx="35">
                  <c:v>4.615384615384615</c:v>
                </c:pt>
                <c:pt idx="36">
                  <c:v>6.4615384615384617</c:v>
                </c:pt>
                <c:pt idx="37">
                  <c:v>6.8656716417910451</c:v>
                </c:pt>
                <c:pt idx="38">
                  <c:v>7.4809160305343507</c:v>
                </c:pt>
                <c:pt idx="39">
                  <c:v>8.017492711370263</c:v>
                </c:pt>
                <c:pt idx="40">
                  <c:v>8.9726918075422635</c:v>
                </c:pt>
                <c:pt idx="41">
                  <c:v>8.5155350978135793</c:v>
                </c:pt>
                <c:pt idx="42">
                  <c:v>6.7039106145251397</c:v>
                </c:pt>
                <c:pt idx="43">
                  <c:v>8.5929108485499466</c:v>
                </c:pt>
                <c:pt idx="44">
                  <c:v>7.9520697167755987</c:v>
                </c:pt>
                <c:pt idx="45">
                  <c:v>8.9813800657174152</c:v>
                </c:pt>
                <c:pt idx="46">
                  <c:v>8.9585666293393054</c:v>
                </c:pt>
                <c:pt idx="47">
                  <c:v>6.2105263157894735</c:v>
                </c:pt>
                <c:pt idx="48">
                  <c:v>7.9482439926062849</c:v>
                </c:pt>
                <c:pt idx="49">
                  <c:v>10.41095890410959</c:v>
                </c:pt>
                <c:pt idx="50">
                  <c:v>7.3080481036077707</c:v>
                </c:pt>
                <c:pt idx="51">
                  <c:v>8.6792452830188687</c:v>
                </c:pt>
                <c:pt idx="52">
                  <c:v>7.6492537313432836</c:v>
                </c:pt>
                <c:pt idx="53">
                  <c:v>7.4396135265700485</c:v>
                </c:pt>
                <c:pt idx="54">
                  <c:v>6.2068965517241379</c:v>
                </c:pt>
                <c:pt idx="55">
                  <c:v>7.5729927007299267</c:v>
                </c:pt>
                <c:pt idx="56">
                  <c:v>8.8869715271786021</c:v>
                </c:pt>
                <c:pt idx="57">
                  <c:v>7.9899074852817495</c:v>
                </c:pt>
                <c:pt idx="58">
                  <c:v>11.535199321458864</c:v>
                </c:pt>
                <c:pt idx="59">
                  <c:v>10.616438356164384</c:v>
                </c:pt>
                <c:pt idx="60">
                  <c:v>10.419485791610285</c:v>
                </c:pt>
                <c:pt idx="61">
                  <c:v>10.869565217391305</c:v>
                </c:pt>
                <c:pt idx="62">
                  <c:v>12.792642140468228</c:v>
                </c:pt>
                <c:pt idx="63">
                  <c:v>15.154109589041095</c:v>
                </c:pt>
                <c:pt idx="64">
                  <c:v>16.865261228230981</c:v>
                </c:pt>
                <c:pt idx="65">
                  <c:v>19.544259421560035</c:v>
                </c:pt>
                <c:pt idx="66">
                  <c:v>19.316081330868762</c:v>
                </c:pt>
                <c:pt idx="67">
                  <c:v>24.070796460176989</c:v>
                </c:pt>
                <c:pt idx="68">
                  <c:v>32.142857142857146</c:v>
                </c:pt>
                <c:pt idx="69">
                  <c:v>38.048343777976726</c:v>
                </c:pt>
                <c:pt idx="70">
                  <c:v>44.444444444444443</c:v>
                </c:pt>
                <c:pt idx="71">
                  <c:v>48.246364414029088</c:v>
                </c:pt>
                <c:pt idx="72">
                  <c:v>57.86471067644662</c:v>
                </c:pt>
                <c:pt idx="73">
                  <c:v>61.887254901960787</c:v>
                </c:pt>
                <c:pt idx="74">
                  <c:v>65.044687189672288</c:v>
                </c:pt>
                <c:pt idx="75">
                  <c:v>64.539007092198588</c:v>
                </c:pt>
                <c:pt idx="76">
                  <c:v>71.652173913043484</c:v>
                </c:pt>
                <c:pt idx="77">
                  <c:v>70.620155038759691</c:v>
                </c:pt>
                <c:pt idx="78">
                  <c:v>74.137931034482762</c:v>
                </c:pt>
                <c:pt idx="79">
                  <c:v>69.565217391304344</c:v>
                </c:pt>
                <c:pt idx="80">
                  <c:v>79.530201342281885</c:v>
                </c:pt>
                <c:pt idx="81">
                  <c:v>80.127693535514766</c:v>
                </c:pt>
                <c:pt idx="82">
                  <c:v>75.528455284552848</c:v>
                </c:pt>
                <c:pt idx="83">
                  <c:v>80.870279146141215</c:v>
                </c:pt>
                <c:pt idx="84">
                  <c:v>81.910728269381366</c:v>
                </c:pt>
                <c:pt idx="85">
                  <c:v>83.894230769230774</c:v>
                </c:pt>
                <c:pt idx="86">
                  <c:v>85.869565217391298</c:v>
                </c:pt>
                <c:pt idx="87">
                  <c:v>87.198669991687453</c:v>
                </c:pt>
                <c:pt idx="88">
                  <c:v>85.373870172555471</c:v>
                </c:pt>
                <c:pt idx="89">
                  <c:v>85.10121457489879</c:v>
                </c:pt>
                <c:pt idx="90">
                  <c:v>87.441497659906403</c:v>
                </c:pt>
                <c:pt idx="91">
                  <c:v>88.845247446975648</c:v>
                </c:pt>
                <c:pt idx="92">
                  <c:v>89.269051321928458</c:v>
                </c:pt>
                <c:pt idx="93">
                  <c:v>90.531177829099306</c:v>
                </c:pt>
                <c:pt idx="94">
                  <c:v>88.253719655442438</c:v>
                </c:pt>
                <c:pt idx="95">
                  <c:v>89.133858267716533</c:v>
                </c:pt>
                <c:pt idx="96">
                  <c:v>85.775127768313453</c:v>
                </c:pt>
                <c:pt idx="97">
                  <c:v>84.914841849148416</c:v>
                </c:pt>
                <c:pt idx="98">
                  <c:v>80.257510729613728</c:v>
                </c:pt>
                <c:pt idx="99">
                  <c:v>81.420765027322403</c:v>
                </c:pt>
                <c:pt idx="100">
                  <c:v>85.899653979238749</c:v>
                </c:pt>
                <c:pt idx="101">
                  <c:v>85.52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1E2-465C-952A-A13F2B7348CC}"/>
            </c:ext>
          </c:extLst>
        </c:ser>
        <c:ser>
          <c:idx val="2"/>
          <c:order val="2"/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triangle"/>
            <c:size val="8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xVal>
            <c:numRef>
              <c:f>SHIEBER!$AZ$23:$AZ$124</c:f>
              <c:numCache>
                <c:formatCode>General</c:formatCode>
                <c:ptCount val="102"/>
                <c:pt idx="0">
                  <c:v>1921</c:v>
                </c:pt>
                <c:pt idx="1">
                  <c:v>1922</c:v>
                </c:pt>
                <c:pt idx="2">
                  <c:v>1923</c:v>
                </c:pt>
                <c:pt idx="3">
                  <c:v>1924</c:v>
                </c:pt>
                <c:pt idx="4">
                  <c:v>1925</c:v>
                </c:pt>
                <c:pt idx="5">
                  <c:v>1926</c:v>
                </c:pt>
                <c:pt idx="6">
                  <c:v>1927</c:v>
                </c:pt>
                <c:pt idx="7">
                  <c:v>1928</c:v>
                </c:pt>
                <c:pt idx="8">
                  <c:v>1929</c:v>
                </c:pt>
                <c:pt idx="9">
                  <c:v>1930</c:v>
                </c:pt>
                <c:pt idx="10">
                  <c:v>1931</c:v>
                </c:pt>
                <c:pt idx="11">
                  <c:v>1932</c:v>
                </c:pt>
                <c:pt idx="12">
                  <c:v>1933</c:v>
                </c:pt>
                <c:pt idx="13">
                  <c:v>1934</c:v>
                </c:pt>
                <c:pt idx="14">
                  <c:v>1935</c:v>
                </c:pt>
                <c:pt idx="15">
                  <c:v>1936</c:v>
                </c:pt>
                <c:pt idx="16">
                  <c:v>1937</c:v>
                </c:pt>
                <c:pt idx="17">
                  <c:v>1938</c:v>
                </c:pt>
                <c:pt idx="18">
                  <c:v>1939</c:v>
                </c:pt>
                <c:pt idx="19">
                  <c:v>1940</c:v>
                </c:pt>
                <c:pt idx="20">
                  <c:v>1941</c:v>
                </c:pt>
                <c:pt idx="21">
                  <c:v>1942</c:v>
                </c:pt>
                <c:pt idx="22">
                  <c:v>1943</c:v>
                </c:pt>
                <c:pt idx="23">
                  <c:v>1944</c:v>
                </c:pt>
                <c:pt idx="24">
                  <c:v>1945</c:v>
                </c:pt>
                <c:pt idx="25">
                  <c:v>1946</c:v>
                </c:pt>
                <c:pt idx="26">
                  <c:v>1947</c:v>
                </c:pt>
                <c:pt idx="27">
                  <c:v>1948</c:v>
                </c:pt>
                <c:pt idx="28">
                  <c:v>1949</c:v>
                </c:pt>
                <c:pt idx="29">
                  <c:v>1950</c:v>
                </c:pt>
                <c:pt idx="30">
                  <c:v>1951</c:v>
                </c:pt>
                <c:pt idx="31">
                  <c:v>1952</c:v>
                </c:pt>
                <c:pt idx="32">
                  <c:v>1953</c:v>
                </c:pt>
                <c:pt idx="33">
                  <c:v>1954</c:v>
                </c:pt>
                <c:pt idx="34">
                  <c:v>1955</c:v>
                </c:pt>
                <c:pt idx="35">
                  <c:v>1956</c:v>
                </c:pt>
                <c:pt idx="36">
                  <c:v>1957</c:v>
                </c:pt>
                <c:pt idx="37">
                  <c:v>1958</c:v>
                </c:pt>
                <c:pt idx="38">
                  <c:v>1959</c:v>
                </c:pt>
                <c:pt idx="39">
                  <c:v>1960</c:v>
                </c:pt>
                <c:pt idx="40">
                  <c:v>1961</c:v>
                </c:pt>
                <c:pt idx="41">
                  <c:v>1962</c:v>
                </c:pt>
                <c:pt idx="42">
                  <c:v>1963</c:v>
                </c:pt>
                <c:pt idx="43">
                  <c:v>1964</c:v>
                </c:pt>
                <c:pt idx="44">
                  <c:v>1965</c:v>
                </c:pt>
                <c:pt idx="45">
                  <c:v>1966</c:v>
                </c:pt>
                <c:pt idx="46">
                  <c:v>1967</c:v>
                </c:pt>
                <c:pt idx="47">
                  <c:v>1968</c:v>
                </c:pt>
                <c:pt idx="48">
                  <c:v>1969</c:v>
                </c:pt>
                <c:pt idx="49">
                  <c:v>1970</c:v>
                </c:pt>
                <c:pt idx="50">
                  <c:v>1971</c:v>
                </c:pt>
                <c:pt idx="51">
                  <c:v>1972</c:v>
                </c:pt>
                <c:pt idx="52">
                  <c:v>1973</c:v>
                </c:pt>
                <c:pt idx="53">
                  <c:v>1974</c:v>
                </c:pt>
                <c:pt idx="54">
                  <c:v>1975</c:v>
                </c:pt>
                <c:pt idx="55">
                  <c:v>1976</c:v>
                </c:pt>
                <c:pt idx="56">
                  <c:v>1977</c:v>
                </c:pt>
                <c:pt idx="57">
                  <c:v>1978</c:v>
                </c:pt>
                <c:pt idx="58">
                  <c:v>1979</c:v>
                </c:pt>
                <c:pt idx="59">
                  <c:v>1980</c:v>
                </c:pt>
                <c:pt idx="60">
                  <c:v>1981</c:v>
                </c:pt>
                <c:pt idx="61">
                  <c:v>1982</c:v>
                </c:pt>
                <c:pt idx="62">
                  <c:v>1983</c:v>
                </c:pt>
                <c:pt idx="63">
                  <c:v>1984</c:v>
                </c:pt>
                <c:pt idx="64">
                  <c:v>1985</c:v>
                </c:pt>
                <c:pt idx="65">
                  <c:v>1986</c:v>
                </c:pt>
                <c:pt idx="66">
                  <c:v>1987</c:v>
                </c:pt>
                <c:pt idx="67">
                  <c:v>1988</c:v>
                </c:pt>
                <c:pt idx="68">
                  <c:v>1989</c:v>
                </c:pt>
                <c:pt idx="69">
                  <c:v>1990</c:v>
                </c:pt>
                <c:pt idx="70">
                  <c:v>1991</c:v>
                </c:pt>
                <c:pt idx="71">
                  <c:v>1992</c:v>
                </c:pt>
                <c:pt idx="72">
                  <c:v>1993</c:v>
                </c:pt>
                <c:pt idx="73">
                  <c:v>1994</c:v>
                </c:pt>
                <c:pt idx="74">
                  <c:v>1995</c:v>
                </c:pt>
                <c:pt idx="75">
                  <c:v>1996</c:v>
                </c:pt>
                <c:pt idx="76">
                  <c:v>1997</c:v>
                </c:pt>
                <c:pt idx="77">
                  <c:v>1998</c:v>
                </c:pt>
                <c:pt idx="78">
                  <c:v>1999</c:v>
                </c:pt>
                <c:pt idx="79">
                  <c:v>2000</c:v>
                </c:pt>
                <c:pt idx="80">
                  <c:v>2001</c:v>
                </c:pt>
                <c:pt idx="81">
                  <c:v>2002</c:v>
                </c:pt>
                <c:pt idx="82">
                  <c:v>2003</c:v>
                </c:pt>
                <c:pt idx="83">
                  <c:v>2004</c:v>
                </c:pt>
                <c:pt idx="84">
                  <c:v>2005</c:v>
                </c:pt>
                <c:pt idx="85">
                  <c:v>2006</c:v>
                </c:pt>
                <c:pt idx="86">
                  <c:v>2007</c:v>
                </c:pt>
                <c:pt idx="87">
                  <c:v>2008</c:v>
                </c:pt>
                <c:pt idx="88">
                  <c:v>2009</c:v>
                </c:pt>
                <c:pt idx="89">
                  <c:v>2010</c:v>
                </c:pt>
                <c:pt idx="90">
                  <c:v>2011</c:v>
                </c:pt>
                <c:pt idx="91">
                  <c:v>2012</c:v>
                </c:pt>
                <c:pt idx="92">
                  <c:v>2013</c:v>
                </c:pt>
                <c:pt idx="93">
                  <c:v>2014</c:v>
                </c:pt>
                <c:pt idx="94">
                  <c:v>2015</c:v>
                </c:pt>
                <c:pt idx="95">
                  <c:v>2016</c:v>
                </c:pt>
                <c:pt idx="96">
                  <c:v>2017</c:v>
                </c:pt>
                <c:pt idx="97">
                  <c:v>2018</c:v>
                </c:pt>
                <c:pt idx="98">
                  <c:v>2019</c:v>
                </c:pt>
                <c:pt idx="99">
                  <c:v>2020</c:v>
                </c:pt>
                <c:pt idx="100">
                  <c:v>2021</c:v>
                </c:pt>
                <c:pt idx="101">
                  <c:v>2022</c:v>
                </c:pt>
              </c:numCache>
            </c:numRef>
          </c:xVal>
          <c:yVal>
            <c:numRef>
              <c:f>SHIEBER!$BC$23:$BC$124</c:f>
              <c:numCache>
                <c:formatCode>General</c:formatCode>
                <c:ptCount val="102"/>
                <c:pt idx="0">
                  <c:v>95.121949999999998</c:v>
                </c:pt>
                <c:pt idx="1">
                  <c:v>98.648650000000004</c:v>
                </c:pt>
                <c:pt idx="2">
                  <c:v>96.363640000000004</c:v>
                </c:pt>
                <c:pt idx="3">
                  <c:v>97.802199999999999</c:v>
                </c:pt>
                <c:pt idx="4">
                  <c:v>98.03922</c:v>
                </c:pt>
                <c:pt idx="5">
                  <c:v>97.979799999999997</c:v>
                </c:pt>
                <c:pt idx="6">
                  <c:v>94.791659999999993</c:v>
                </c:pt>
                <c:pt idx="7">
                  <c:v>96.938770000000005</c:v>
                </c:pt>
                <c:pt idx="8">
                  <c:v>97.142859999999999</c:v>
                </c:pt>
                <c:pt idx="9">
                  <c:v>96.551730000000006</c:v>
                </c:pt>
                <c:pt idx="10">
                  <c:v>100</c:v>
                </c:pt>
                <c:pt idx="11">
                  <c:v>94.949489999999997</c:v>
                </c:pt>
                <c:pt idx="12">
                  <c:v>95.370369999999994</c:v>
                </c:pt>
                <c:pt idx="13">
                  <c:v>97.674419999999998</c:v>
                </c:pt>
                <c:pt idx="14">
                  <c:v>98.947360000000003</c:v>
                </c:pt>
                <c:pt idx="15">
                  <c:v>96.875</c:v>
                </c:pt>
                <c:pt idx="16">
                  <c:v>97.674419999999998</c:v>
                </c:pt>
                <c:pt idx="17">
                  <c:v>96.039599999999993</c:v>
                </c:pt>
                <c:pt idx="18">
                  <c:v>95.505619999999993</c:v>
                </c:pt>
                <c:pt idx="19">
                  <c:v>98.913039999999995</c:v>
                </c:pt>
                <c:pt idx="20">
                  <c:v>96.590909999999994</c:v>
                </c:pt>
                <c:pt idx="21">
                  <c:v>98.969070000000002</c:v>
                </c:pt>
                <c:pt idx="22">
                  <c:v>99.029129999999995</c:v>
                </c:pt>
                <c:pt idx="23">
                  <c:v>97.590360000000004</c:v>
                </c:pt>
                <c:pt idx="24">
                  <c:v>98.924729999999997</c:v>
                </c:pt>
                <c:pt idx="25">
                  <c:v>95.283019999999993</c:v>
                </c:pt>
                <c:pt idx="26">
                  <c:v>99.009900000000002</c:v>
                </c:pt>
                <c:pt idx="27">
                  <c:v>96.739130000000003</c:v>
                </c:pt>
                <c:pt idx="28">
                  <c:v>94.047619999999995</c:v>
                </c:pt>
                <c:pt idx="29">
                  <c:v>97.872339999999994</c:v>
                </c:pt>
                <c:pt idx="30">
                  <c:v>98.717950000000002</c:v>
                </c:pt>
                <c:pt idx="31">
                  <c:v>98.876400000000004</c:v>
                </c:pt>
                <c:pt idx="32">
                  <c:v>94.736840000000001</c:v>
                </c:pt>
                <c:pt idx="33">
                  <c:v>99.047619999999995</c:v>
                </c:pt>
                <c:pt idx="34">
                  <c:v>94.565219999999997</c:v>
                </c:pt>
                <c:pt idx="35">
                  <c:v>100</c:v>
                </c:pt>
                <c:pt idx="36">
                  <c:v>98.9011</c:v>
                </c:pt>
                <c:pt idx="37">
                  <c:v>97.826089999999994</c:v>
                </c:pt>
                <c:pt idx="38">
                  <c:v>100</c:v>
                </c:pt>
                <c:pt idx="39">
                  <c:v>95.402299999999997</c:v>
                </c:pt>
                <c:pt idx="40">
                  <c:v>94.949489999999997</c:v>
                </c:pt>
                <c:pt idx="41">
                  <c:v>98.245609999999999</c:v>
                </c:pt>
                <c:pt idx="42">
                  <c:v>98.412700000000001</c:v>
                </c:pt>
                <c:pt idx="43">
                  <c:v>98.360659999999996</c:v>
                </c:pt>
                <c:pt idx="44">
                  <c:v>99.270070000000004</c:v>
                </c:pt>
                <c:pt idx="45">
                  <c:v>96.031750000000002</c:v>
                </c:pt>
                <c:pt idx="46">
                  <c:v>99.173550000000006</c:v>
                </c:pt>
                <c:pt idx="47">
                  <c:v>99.038460000000001</c:v>
                </c:pt>
                <c:pt idx="48">
                  <c:v>98.6755</c:v>
                </c:pt>
                <c:pt idx="49">
                  <c:v>95.862070000000003</c:v>
                </c:pt>
                <c:pt idx="50">
                  <c:v>97.142859999999999</c:v>
                </c:pt>
                <c:pt idx="51">
                  <c:v>96.688739999999996</c:v>
                </c:pt>
                <c:pt idx="52">
                  <c:v>97.36842</c:v>
                </c:pt>
                <c:pt idx="53">
                  <c:v>97.058819999999997</c:v>
                </c:pt>
                <c:pt idx="54">
                  <c:v>98.620689999999996</c:v>
                </c:pt>
                <c:pt idx="55">
                  <c:v>96.40719</c:v>
                </c:pt>
                <c:pt idx="56">
                  <c:v>97.814210000000003</c:v>
                </c:pt>
                <c:pt idx="57">
                  <c:v>98.148150000000001</c:v>
                </c:pt>
                <c:pt idx="58">
                  <c:v>98.113200000000006</c:v>
                </c:pt>
                <c:pt idx="59">
                  <c:v>97.575760000000002</c:v>
                </c:pt>
                <c:pt idx="60">
                  <c:v>97.247699999999995</c:v>
                </c:pt>
                <c:pt idx="61">
                  <c:v>97.36842</c:v>
                </c:pt>
                <c:pt idx="62">
                  <c:v>98.421049999999994</c:v>
                </c:pt>
                <c:pt idx="63">
                  <c:v>97.468350000000001</c:v>
                </c:pt>
                <c:pt idx="64">
                  <c:v>98.709680000000006</c:v>
                </c:pt>
                <c:pt idx="65">
                  <c:v>98.75</c:v>
                </c:pt>
                <c:pt idx="66">
                  <c:v>96.25</c:v>
                </c:pt>
                <c:pt idx="67">
                  <c:v>98.192769999999996</c:v>
                </c:pt>
                <c:pt idx="68">
                  <c:v>99.386510000000001</c:v>
                </c:pt>
                <c:pt idx="69">
                  <c:v>98.772999999999996</c:v>
                </c:pt>
                <c:pt idx="70">
                  <c:v>98.245609999999999</c:v>
                </c:pt>
                <c:pt idx="71">
                  <c:v>98.963729999999998</c:v>
                </c:pt>
                <c:pt idx="72">
                  <c:v>98.876400000000004</c:v>
                </c:pt>
                <c:pt idx="73">
                  <c:v>96.116510000000005</c:v>
                </c:pt>
                <c:pt idx="74">
                  <c:v>95.597480000000004</c:v>
                </c:pt>
                <c:pt idx="75">
                  <c:v>98.013239999999996</c:v>
                </c:pt>
                <c:pt idx="76">
                  <c:v>97.515529999999998</c:v>
                </c:pt>
                <c:pt idx="77">
                  <c:v>98.048779999999994</c:v>
                </c:pt>
                <c:pt idx="78">
                  <c:v>98.802400000000006</c:v>
                </c:pt>
                <c:pt idx="79">
                  <c:v>98.203590000000005</c:v>
                </c:pt>
                <c:pt idx="80">
                  <c:v>96.174869999999999</c:v>
                </c:pt>
                <c:pt idx="81">
                  <c:v>98.963729999999998</c:v>
                </c:pt>
                <c:pt idx="82">
                  <c:v>99.052130000000005</c:v>
                </c:pt>
                <c:pt idx="83">
                  <c:v>99.453550000000007</c:v>
                </c:pt>
                <c:pt idx="84">
                  <c:v>98.295460000000006</c:v>
                </c:pt>
                <c:pt idx="85">
                  <c:v>99.521529999999998</c:v>
                </c:pt>
                <c:pt idx="86">
                  <c:v>100</c:v>
                </c:pt>
                <c:pt idx="87">
                  <c:v>98.924729999999997</c:v>
                </c:pt>
                <c:pt idx="88">
                  <c:v>96.969700000000003</c:v>
                </c:pt>
                <c:pt idx="89">
                  <c:v>99.4709</c:v>
                </c:pt>
                <c:pt idx="90">
                  <c:v>96.178340000000006</c:v>
                </c:pt>
                <c:pt idx="91">
                  <c:v>98.830410000000001</c:v>
                </c:pt>
                <c:pt idx="92">
                  <c:v>98.369569999999996</c:v>
                </c:pt>
                <c:pt idx="93">
                  <c:v>96.75676</c:v>
                </c:pt>
                <c:pt idx="94">
                  <c:v>97.883600000000001</c:v>
                </c:pt>
                <c:pt idx="95">
                  <c:v>96.685079999999999</c:v>
                </c:pt>
                <c:pt idx="96">
                  <c:v>98.159509999999997</c:v>
                </c:pt>
                <c:pt idx="97">
                  <c:v>97.340419999999995</c:v>
                </c:pt>
                <c:pt idx="98">
                  <c:v>96.531790000000001</c:v>
                </c:pt>
                <c:pt idx="99">
                  <c:v>97.058819999999997</c:v>
                </c:pt>
                <c:pt idx="100">
                  <c:v>98.285709999999995</c:v>
                </c:pt>
                <c:pt idx="101">
                  <c:v>97.674419999999998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1E2-465C-952A-A13F2B734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057344"/>
        <c:axId val="90054656"/>
      </c:scatterChart>
      <c:valAx>
        <c:axId val="90057344"/>
        <c:scaling>
          <c:orientation val="minMax"/>
          <c:max val="2030"/>
          <c:min val="192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0054656"/>
        <c:crosses val="autoZero"/>
        <c:crossBetween val="midCat"/>
        <c:majorUnit val="20"/>
      </c:valAx>
      <c:valAx>
        <c:axId val="9005465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00573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0.61393</cdr:x>
      <cdr:y>0.06038</cdr:y>
    </cdr:from>
    <cdr:to>
      <cdr:x>0.92516</cdr:x>
      <cdr:y>0.17962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CD5E4A9-10F6-9485-B632-51F93DE15D41}"/>
            </a:ext>
          </a:extLst>
        </cdr:cNvPr>
        <cdr:cNvSpPr txBox="1"/>
      </cdr:nvSpPr>
      <cdr:spPr>
        <a:xfrm xmlns:a="http://schemas.openxmlformats.org/drawingml/2006/main">
          <a:off x="6593291" y="345072"/>
          <a:ext cx="3342449" cy="681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Blue = Percentage Complete Games</a:t>
          </a:r>
        </a:p>
      </cdr:txBody>
    </cdr:sp>
  </cdr:relSizeAnchor>
  <cdr:relSizeAnchor xmlns:cdr="http://schemas.openxmlformats.org/drawingml/2006/chartDrawing">
    <cdr:from>
      <cdr:x>0.03103</cdr:x>
      <cdr:y>0.04019</cdr:y>
    </cdr:from>
    <cdr:to>
      <cdr:x>0.05142</cdr:x>
      <cdr:y>0.15448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2131AA9-5454-D160-7E18-D38195E0C1A2}"/>
            </a:ext>
          </a:extLst>
        </cdr:cNvPr>
        <cdr:cNvSpPr txBox="1"/>
      </cdr:nvSpPr>
      <cdr:spPr>
        <a:xfrm xmlns:a="http://schemas.openxmlformats.org/drawingml/2006/main">
          <a:off x="347981" y="229689"/>
          <a:ext cx="228599" cy="65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0.17962</cdr:y>
    </cdr:from>
    <cdr:to>
      <cdr:x>0.04761</cdr:x>
      <cdr:y>0.75333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F17F68D-C7B1-F03E-3E9E-BA6CB9C0D2C4}"/>
            </a:ext>
          </a:extLst>
        </cdr:cNvPr>
        <cdr:cNvSpPr txBox="1"/>
      </cdr:nvSpPr>
      <cdr:spPr>
        <a:xfrm xmlns:a="http://schemas.openxmlformats.org/drawingml/2006/main">
          <a:off x="0" y="1026523"/>
          <a:ext cx="511265" cy="3278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en-US" sz="2000" b="1" dirty="0"/>
            <a:t>Percentage Complete Games</a:t>
          </a:r>
        </a:p>
      </cdr:txBody>
    </cdr:sp>
  </cdr:relSizeAnchor>
  <cdr:relSizeAnchor xmlns:cdr="http://schemas.openxmlformats.org/drawingml/2006/chartDrawing">
    <cdr:from>
      <cdr:x>0.04152</cdr:x>
      <cdr:y>0.02648</cdr:y>
    </cdr:from>
    <cdr:to>
      <cdr:x>0.12667</cdr:x>
      <cdr:y>0.18648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BF3222C7-6507-1A0D-DDC9-FF1ABC57D6BD}"/>
            </a:ext>
          </a:extLst>
        </cdr:cNvPr>
        <cdr:cNvSpPr txBox="1"/>
      </cdr:nvSpPr>
      <cdr:spPr>
        <a:xfrm xmlns:a="http://schemas.openxmlformats.org/drawingml/2006/main">
          <a:off x="445951" y="15131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0.04807</cdr:x>
      <cdr:y>0.05547</cdr:y>
    </cdr:from>
    <cdr:to>
      <cdr:x>0.27988</cdr:x>
      <cdr:y>0.15744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F770AC3-759A-F9AB-ED72-2C066C93D6B4}"/>
            </a:ext>
          </a:extLst>
        </cdr:cNvPr>
        <cdr:cNvSpPr txBox="1"/>
      </cdr:nvSpPr>
      <cdr:spPr>
        <a:xfrm xmlns:a="http://schemas.openxmlformats.org/drawingml/2006/main">
          <a:off x="555954" y="335785"/>
          <a:ext cx="2680935" cy="617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Red = OOGY</a:t>
          </a:r>
        </a:p>
        <a:p xmlns:a="http://schemas.openxmlformats.org/drawingml/2006/main">
          <a:r>
            <a:rPr lang="en-US" sz="1600" b="1" dirty="0"/>
            <a:t>Blue = non-OOGY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0.71954</cdr:x>
      <cdr:y>0.04916</cdr:y>
    </cdr:from>
    <cdr:to>
      <cdr:x>1</cdr:x>
      <cdr:y>0.19796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EFE36AC-35F1-E635-B9B3-2F3B14E7F8C6}"/>
            </a:ext>
          </a:extLst>
        </cdr:cNvPr>
        <cdr:cNvSpPr txBox="1"/>
      </cdr:nvSpPr>
      <cdr:spPr>
        <a:xfrm xmlns:a="http://schemas.openxmlformats.org/drawingml/2006/main">
          <a:off x="8324861" y="309052"/>
          <a:ext cx="3244838" cy="935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Blue = 6, Red = 7</a:t>
          </a:r>
        </a:p>
        <a:p xmlns:a="http://schemas.openxmlformats.org/drawingml/2006/main">
          <a:r>
            <a:rPr lang="en-US" sz="1600" b="1" dirty="0"/>
            <a:t>Green = 8, Purple = 9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0.72564</cdr:x>
      <cdr:y>0.05991</cdr:y>
    </cdr:from>
    <cdr:to>
      <cdr:x>0.97046</cdr:x>
      <cdr:y>0.15678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F8A3A72-D447-A282-D523-D726A0B510DA}"/>
            </a:ext>
          </a:extLst>
        </cdr:cNvPr>
        <cdr:cNvSpPr txBox="1"/>
      </cdr:nvSpPr>
      <cdr:spPr>
        <a:xfrm xmlns:a="http://schemas.openxmlformats.org/drawingml/2006/main">
          <a:off x="8174248" y="359113"/>
          <a:ext cx="2757873" cy="580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Red = OOGY</a:t>
          </a:r>
        </a:p>
        <a:p xmlns:a="http://schemas.openxmlformats.org/drawingml/2006/main">
          <a:r>
            <a:rPr lang="en-US" sz="1600" b="1" dirty="0"/>
            <a:t>Blue = non-OOGY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0.73364</cdr:x>
      <cdr:y>0.04933</cdr:y>
    </cdr:from>
    <cdr:to>
      <cdr:x>0.97938</cdr:x>
      <cdr:y>0.14583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C26F744-7F5C-5CD7-CF78-6DC82A8281C9}"/>
            </a:ext>
          </a:extLst>
        </cdr:cNvPr>
        <cdr:cNvSpPr txBox="1"/>
      </cdr:nvSpPr>
      <cdr:spPr>
        <a:xfrm xmlns:a="http://schemas.openxmlformats.org/drawingml/2006/main">
          <a:off x="8413405" y="300695"/>
          <a:ext cx="2818171" cy="588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Red = OOGY</a:t>
          </a:r>
        </a:p>
        <a:p xmlns:a="http://schemas.openxmlformats.org/drawingml/2006/main">
          <a:r>
            <a:rPr lang="en-US" sz="1600" b="1" dirty="0"/>
            <a:t>Blue = non-OOGY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0.61393</cdr:x>
      <cdr:y>0.06038</cdr:y>
    </cdr:from>
    <cdr:to>
      <cdr:x>0.92516</cdr:x>
      <cdr:y>0.17962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CD5E4A9-10F6-9485-B632-51F93DE15D41}"/>
            </a:ext>
          </a:extLst>
        </cdr:cNvPr>
        <cdr:cNvSpPr txBox="1"/>
      </cdr:nvSpPr>
      <cdr:spPr>
        <a:xfrm xmlns:a="http://schemas.openxmlformats.org/drawingml/2006/main">
          <a:off x="6593291" y="345072"/>
          <a:ext cx="3342449" cy="681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Blue = Percentage Complete Games</a:t>
          </a:r>
        </a:p>
        <a:p xmlns:a="http://schemas.openxmlformats.org/drawingml/2006/main">
          <a:r>
            <a:rPr lang="en-US" sz="1600" b="1" dirty="0"/>
            <a:t>Red = Average Innings per Start</a:t>
          </a:r>
        </a:p>
      </cdr:txBody>
    </cdr:sp>
  </cdr:relSizeAnchor>
  <cdr:relSizeAnchor xmlns:cdr="http://schemas.openxmlformats.org/drawingml/2006/chartDrawing">
    <cdr:from>
      <cdr:x>0.03103</cdr:x>
      <cdr:y>0.04019</cdr:y>
    </cdr:from>
    <cdr:to>
      <cdr:x>0.05142</cdr:x>
      <cdr:y>0.15448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2131AA9-5454-D160-7E18-D38195E0C1A2}"/>
            </a:ext>
          </a:extLst>
        </cdr:cNvPr>
        <cdr:cNvSpPr txBox="1"/>
      </cdr:nvSpPr>
      <cdr:spPr>
        <a:xfrm xmlns:a="http://schemas.openxmlformats.org/drawingml/2006/main">
          <a:off x="347981" y="229689"/>
          <a:ext cx="228599" cy="65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0.17962</cdr:y>
    </cdr:from>
    <cdr:to>
      <cdr:x>0.04761</cdr:x>
      <cdr:y>0.75333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F17F68D-C7B1-F03E-3E9E-BA6CB9C0D2C4}"/>
            </a:ext>
          </a:extLst>
        </cdr:cNvPr>
        <cdr:cNvSpPr txBox="1"/>
      </cdr:nvSpPr>
      <cdr:spPr>
        <a:xfrm xmlns:a="http://schemas.openxmlformats.org/drawingml/2006/main">
          <a:off x="0" y="1026523"/>
          <a:ext cx="511265" cy="3278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en-US" sz="2000" b="1" dirty="0"/>
            <a:t>Percentage Complete Games</a:t>
          </a:r>
        </a:p>
      </cdr:txBody>
    </cdr:sp>
  </cdr:relSizeAnchor>
  <cdr:relSizeAnchor xmlns:cdr="http://schemas.openxmlformats.org/drawingml/2006/chartDrawing">
    <cdr:from>
      <cdr:x>0.04152</cdr:x>
      <cdr:y>0.02648</cdr:y>
    </cdr:from>
    <cdr:to>
      <cdr:x>0.12667</cdr:x>
      <cdr:y>0.18648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BF3222C7-6507-1A0D-DDC9-FF1ABC57D6BD}"/>
            </a:ext>
          </a:extLst>
        </cdr:cNvPr>
        <cdr:cNvSpPr txBox="1"/>
      </cdr:nvSpPr>
      <cdr:spPr>
        <a:xfrm xmlns:a="http://schemas.openxmlformats.org/drawingml/2006/main">
          <a:off x="445951" y="15131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0.21641</cdr:x>
      <cdr:y>0.49111</cdr:y>
    </cdr:from>
    <cdr:to>
      <cdr:x>0.21641</cdr:x>
      <cdr:y>0.63778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F9ACF2F0-CA8D-A8FC-039B-34BCA5849E61}"/>
            </a:ext>
          </a:extLst>
        </cdr:cNvPr>
        <cdr:cNvCxnSpPr/>
      </cdr:nvCxnSpPr>
      <cdr:spPr>
        <a:xfrm xmlns:a="http://schemas.openxmlformats.org/drawingml/2006/main" flipV="1">
          <a:off x="2324100" y="2806700"/>
          <a:ext cx="0" cy="838200"/>
        </a:xfrm>
        <a:prstGeom xmlns:a="http://schemas.openxmlformats.org/drawingml/2006/main" prst="straightConnector1">
          <a:avLst/>
        </a:prstGeom>
        <a:ln xmlns:a="http://schemas.openxmlformats.org/drawingml/2006/main" w="635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0.39024</cdr:x>
      <cdr:y>0.62222</cdr:y>
    </cdr:from>
    <cdr:to>
      <cdr:x>0.39024</cdr:x>
      <cdr:y>0.74444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93278BF1-39DE-A648-0E96-1BB281EE9F0B}"/>
            </a:ext>
          </a:extLst>
        </cdr:cNvPr>
        <cdr:cNvCxnSpPr/>
      </cdr:nvCxnSpPr>
      <cdr:spPr>
        <a:xfrm xmlns:a="http://schemas.openxmlformats.org/drawingml/2006/main" flipV="1">
          <a:off x="4191000" y="3556000"/>
          <a:ext cx="0" cy="698500"/>
        </a:xfrm>
        <a:prstGeom xmlns:a="http://schemas.openxmlformats.org/drawingml/2006/main" prst="straightConnector1">
          <a:avLst/>
        </a:prstGeom>
        <a:ln xmlns:a="http://schemas.openxmlformats.org/drawingml/2006/main" w="635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0.56881</cdr:x>
      <cdr:y>0.75778</cdr:y>
    </cdr:from>
    <cdr:to>
      <cdr:x>0.56881</cdr:x>
      <cdr:y>0.85778</cdr:y>
    </cdr:to>
    <cdr:cxnSp macro="">
      <cdr:nvCxnSpPr>
        <cdr:cNvPr id="11" name="Straight Arrow Connector 10">
          <a:extLst xmlns:a="http://schemas.openxmlformats.org/drawingml/2006/main">
            <a:ext uri="{FF2B5EF4-FFF2-40B4-BE49-F238E27FC236}">
              <a16:creationId xmlns:a16="http://schemas.microsoft.com/office/drawing/2014/main" id="{040BD3FE-B652-E3D0-8B20-AC7177912C79}"/>
            </a:ext>
          </a:extLst>
        </cdr:cNvPr>
        <cdr:cNvCxnSpPr/>
      </cdr:nvCxnSpPr>
      <cdr:spPr>
        <a:xfrm xmlns:a="http://schemas.openxmlformats.org/drawingml/2006/main" flipV="1">
          <a:off x="6108700" y="4330700"/>
          <a:ext cx="0" cy="571500"/>
        </a:xfrm>
        <a:prstGeom xmlns:a="http://schemas.openxmlformats.org/drawingml/2006/main" prst="straightConnector1">
          <a:avLst/>
        </a:prstGeom>
        <a:ln xmlns:a="http://schemas.openxmlformats.org/drawingml/2006/main" w="635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0.08226</cdr:x>
      <cdr:y>0.07506</cdr:y>
    </cdr:from>
    <cdr:to>
      <cdr:x>0.36929</cdr:x>
      <cdr:y>0.23747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4A72291-49D4-C36D-2277-4B8D21E6DFE0}"/>
            </a:ext>
          </a:extLst>
        </cdr:cNvPr>
        <cdr:cNvSpPr txBox="1"/>
      </cdr:nvSpPr>
      <cdr:spPr>
        <a:xfrm xmlns:a="http://schemas.openxmlformats.org/drawingml/2006/main">
          <a:off x="959021" y="437522"/>
          <a:ext cx="3346368" cy="946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Blue:  all appearances</a:t>
          </a:r>
        </a:p>
        <a:p xmlns:a="http://schemas.openxmlformats.org/drawingml/2006/main">
          <a:r>
            <a:rPr lang="en-US" sz="1600" b="1" dirty="0"/>
            <a:t>Red: mid-inning</a:t>
          </a:r>
        </a:p>
        <a:p xmlns:a="http://schemas.openxmlformats.org/drawingml/2006/main">
          <a:r>
            <a:rPr lang="en-US" sz="1600" b="1" dirty="0"/>
            <a:t>Green: start inning</a:t>
          </a:r>
        </a:p>
        <a:p xmlns:a="http://schemas.openxmlformats.org/drawingml/2006/main">
          <a:endParaRPr lang="en-US" sz="1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0.08231</cdr:x>
      <cdr:y>0.06649</cdr:y>
    </cdr:from>
    <cdr:to>
      <cdr:x>0.28492</cdr:x>
      <cdr:y>0.2071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E5171AF-6822-E350-8CE1-F50669235D70}"/>
            </a:ext>
          </a:extLst>
        </cdr:cNvPr>
        <cdr:cNvSpPr txBox="1"/>
      </cdr:nvSpPr>
      <cdr:spPr>
        <a:xfrm xmlns:a="http://schemas.openxmlformats.org/drawingml/2006/main">
          <a:off x="962719" y="428096"/>
          <a:ext cx="2369868" cy="9054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Blue = total</a:t>
          </a:r>
        </a:p>
        <a:p xmlns:a="http://schemas.openxmlformats.org/drawingml/2006/main">
          <a:r>
            <a:rPr lang="en-US" sz="1600" b="1" dirty="0"/>
            <a:t>Red = LHP</a:t>
          </a:r>
        </a:p>
        <a:p xmlns:a="http://schemas.openxmlformats.org/drawingml/2006/main">
          <a:r>
            <a:rPr lang="en-US" sz="1600" b="1" dirty="0"/>
            <a:t>Green = RHP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0.05422</cdr:x>
      <cdr:y>0.05981</cdr:y>
    </cdr:from>
    <cdr:to>
      <cdr:x>0.21228</cdr:x>
      <cdr:y>0.23312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4A72291-49D4-C36D-2277-4B8D21E6DFE0}"/>
            </a:ext>
          </a:extLst>
        </cdr:cNvPr>
        <cdr:cNvSpPr txBox="1"/>
      </cdr:nvSpPr>
      <cdr:spPr>
        <a:xfrm xmlns:a="http://schemas.openxmlformats.org/drawingml/2006/main">
          <a:off x="605360" y="330275"/>
          <a:ext cx="1764861" cy="957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Blue =</a:t>
          </a:r>
          <a:r>
            <a:rPr lang="en-US" sz="1600" b="1" baseline="0" dirty="0"/>
            <a:t> total</a:t>
          </a:r>
          <a:endParaRPr lang="en-US" sz="1600" b="1" dirty="0"/>
        </a:p>
        <a:p xmlns:a="http://schemas.openxmlformats.org/drawingml/2006/main">
          <a:r>
            <a:rPr lang="en-US" sz="1600" b="1" dirty="0"/>
            <a:t>Red:  LHP</a:t>
          </a:r>
        </a:p>
        <a:p xmlns:a="http://schemas.openxmlformats.org/drawingml/2006/main">
          <a:r>
            <a:rPr lang="en-US" sz="1600" b="1" dirty="0"/>
            <a:t>Green: RHP</a:t>
          </a:r>
        </a:p>
      </cdr:txBody>
    </cdr:sp>
  </cdr:relSizeAnchor>
  <cdr:relSizeAnchor xmlns:cdr="http://schemas.openxmlformats.org/drawingml/2006/chartDrawing">
    <cdr:from>
      <cdr:x>0.42346</cdr:x>
      <cdr:y>0.36447</cdr:y>
    </cdr:from>
    <cdr:to>
      <cdr:x>0.57654</cdr:x>
      <cdr:y>0.63553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3F3942A-7FEC-90DC-F481-9E583A15E962}"/>
            </a:ext>
          </a:extLst>
        </cdr:cNvPr>
        <cdr:cNvSpPr txBox="1"/>
      </cdr:nvSpPr>
      <cdr:spPr>
        <a:xfrm xmlns:a="http://schemas.openxmlformats.org/drawingml/2006/main">
          <a:off x="2529284" y="12295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0.0491</cdr:y>
    </cdr:from>
    <cdr:to>
      <cdr:x>0.35226</cdr:x>
      <cdr:y>0.15746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50B97DD-7168-8665-3020-65158F2D74F7}"/>
            </a:ext>
          </a:extLst>
        </cdr:cNvPr>
        <cdr:cNvSpPr txBox="1"/>
      </cdr:nvSpPr>
      <cdr:spPr>
        <a:xfrm xmlns:a="http://schemas.openxmlformats.org/drawingml/2006/main">
          <a:off x="614718" y="304900"/>
          <a:ext cx="3487715" cy="67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Green =</a:t>
          </a:r>
          <a:r>
            <a:rPr lang="en-US" sz="1600" b="1" baseline="0" dirty="0"/>
            <a:t> ROOGY</a:t>
          </a:r>
        </a:p>
        <a:p xmlns:a="http://schemas.openxmlformats.org/drawingml/2006/main">
          <a:r>
            <a:rPr lang="en-US" sz="1600" b="1" baseline="0" dirty="0"/>
            <a:t>Red = LOOGY</a:t>
          </a:r>
          <a:endParaRPr lang="en-US" sz="16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0.11979</cdr:x>
      <cdr:y>0.09028</cdr:y>
    </cdr:from>
    <cdr:to>
      <cdr:x>0.65313</cdr:x>
      <cdr:y>0.10694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688" y="247650"/>
          <a:ext cx="243840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0.07252</cdr:x>
      <cdr:y>0.14805</cdr:y>
    </cdr:from>
    <cdr:to>
      <cdr:x>0.62044</cdr:x>
      <cdr:y>0.44764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086" y="915652"/>
          <a:ext cx="6332311" cy="1852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Percentage of games with save</a:t>
          </a:r>
        </a:p>
        <a:p xmlns:a="http://schemas.openxmlformats.org/drawingml/2006/main">
          <a:r>
            <a:rPr lang="en-US" sz="1600" b="1" dirty="0"/>
            <a:t>situation</a:t>
          </a:r>
          <a:r>
            <a:rPr lang="en-US" sz="1600" b="1" baseline="0" dirty="0"/>
            <a:t> to start 9th (blue line).</a:t>
          </a:r>
        </a:p>
        <a:p xmlns:a="http://schemas.openxmlformats.org/drawingml/2006/main">
          <a:endParaRPr lang="en-US" sz="1600" b="0" baseline="0" dirty="0"/>
        </a:p>
        <a:p xmlns:a="http://schemas.openxmlformats.org/drawingml/2006/main">
          <a:r>
            <a:rPr lang="en-US" sz="1600" b="1" baseline="0" dirty="0"/>
            <a:t>Percentage of 9th inning save situations </a:t>
          </a:r>
        </a:p>
        <a:p xmlns:a="http://schemas.openxmlformats.org/drawingml/2006/main">
          <a:r>
            <a:rPr lang="en-US" sz="1600" b="1" baseline="0" dirty="0"/>
            <a:t>with new pitcher (red line)</a:t>
          </a:r>
        </a:p>
        <a:p xmlns:a="http://schemas.openxmlformats.org/drawingml/2006/main">
          <a:endParaRPr lang="en-US" sz="1600" b="1" baseline="0" dirty="0"/>
        </a:p>
        <a:p xmlns:a="http://schemas.openxmlformats.org/drawingml/2006/main">
          <a:r>
            <a:rPr lang="en-US" sz="1600" b="1" dirty="0"/>
            <a:t>Winning Pct (green line)</a:t>
          </a:r>
        </a:p>
        <a:p xmlns:a="http://schemas.openxmlformats.org/drawingml/2006/main">
          <a:endParaRPr lang="en-US" sz="1100" baseline="0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0.07035</cdr:x>
      <cdr:y>0.17929</cdr:y>
    </cdr:from>
    <cdr:to>
      <cdr:x>0.44874</cdr:x>
      <cdr:y>0.27064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F964DAF-0C96-A566-93D1-D6811DA7A31E}"/>
            </a:ext>
          </a:extLst>
        </cdr:cNvPr>
        <cdr:cNvSpPr txBox="1"/>
      </cdr:nvSpPr>
      <cdr:spPr>
        <a:xfrm xmlns:a="http://schemas.openxmlformats.org/drawingml/2006/main">
          <a:off x="813007" y="1108889"/>
          <a:ext cx="4373053" cy="564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6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0.81198</cdr:x>
      <cdr:y>0.13623</cdr:y>
    </cdr:from>
    <cdr:to>
      <cdr:x>0.89517</cdr:x>
      <cdr:y>0.26957</cdr:y>
    </cdr:to>
    <cdr:sp macro="" textlink="">
      <cdr:nvSpPr>
        <cdr:cNvPr id="5" name="Oval 4">
          <a:extLst xmlns:a="http://schemas.openxmlformats.org/drawingml/2006/main">
            <a:ext uri="{FF2B5EF4-FFF2-40B4-BE49-F238E27FC236}">
              <a16:creationId xmlns:a16="http://schemas.microsoft.com/office/drawing/2014/main" id="{6060395B-3C3D-A1CD-94D8-151CB5A9858D}"/>
            </a:ext>
          </a:extLst>
        </cdr:cNvPr>
        <cdr:cNvSpPr/>
      </cdr:nvSpPr>
      <cdr:spPr>
        <a:xfrm xmlns:a="http://schemas.openxmlformats.org/drawingml/2006/main">
          <a:off x="4841875" y="466328"/>
          <a:ext cx="496093" cy="456406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0.11979</cdr:x>
      <cdr:y>0.09028</cdr:y>
    </cdr:from>
    <cdr:to>
      <cdr:x>0.65313</cdr:x>
      <cdr:y>0.10694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688" y="247650"/>
          <a:ext cx="243840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0.07626</cdr:x>
      <cdr:y>0.27756</cdr:y>
    </cdr:from>
    <cdr:to>
      <cdr:x>0.55022</cdr:x>
      <cdr:y>0.47563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9616" y="1758968"/>
          <a:ext cx="5653409" cy="1255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aseline="0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0.07515</cdr:x>
      <cdr:y>0.18159</cdr:y>
    </cdr:from>
    <cdr:to>
      <cdr:x>0.45354</cdr:x>
      <cdr:y>0.27294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F964DAF-0C96-A566-93D1-D6811DA7A31E}"/>
            </a:ext>
          </a:extLst>
        </cdr:cNvPr>
        <cdr:cNvSpPr txBox="1"/>
      </cdr:nvSpPr>
      <cdr:spPr>
        <a:xfrm xmlns:a="http://schemas.openxmlformats.org/drawingml/2006/main">
          <a:off x="896432" y="1150790"/>
          <a:ext cx="4513447" cy="578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600" b="1" dirty="0"/>
        </a:p>
      </cdr:txBody>
    </cdr:sp>
  </cdr:relSizeAnchor>
  <cdr:relSizeAnchor xmlns:cdr="http://schemas.openxmlformats.org/drawingml/2006/chartDrawing">
    <cdr:from>
      <cdr:x>0.81052</cdr:x>
      <cdr:y>0.63803</cdr:y>
    </cdr:from>
    <cdr:to>
      <cdr:x>0.89371</cdr:x>
      <cdr:y>0.77136</cdr:y>
    </cdr:to>
    <cdr:sp macro="" textlink="">
      <cdr:nvSpPr>
        <cdr:cNvPr id="6" name="Oval 5">
          <a:extLst xmlns:a="http://schemas.openxmlformats.org/drawingml/2006/main">
            <a:ext uri="{FF2B5EF4-FFF2-40B4-BE49-F238E27FC236}">
              <a16:creationId xmlns:a16="http://schemas.microsoft.com/office/drawing/2014/main" id="{014BBE38-DAF0-3F8A-D107-E48F10FBC8AD}"/>
            </a:ext>
          </a:extLst>
        </cdr:cNvPr>
        <cdr:cNvSpPr/>
      </cdr:nvSpPr>
      <cdr:spPr>
        <a:xfrm xmlns:a="http://schemas.openxmlformats.org/drawingml/2006/main">
          <a:off x="4833143" y="2184003"/>
          <a:ext cx="496093" cy="456406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0.05614</cdr:x>
      <cdr:y>0.06088</cdr:y>
    </cdr:from>
    <cdr:to>
      <cdr:x>0.2603</cdr:x>
      <cdr:y>0.20084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A7B5C28-3E26-36E9-C977-330B044C9EA0}"/>
            </a:ext>
          </a:extLst>
        </cdr:cNvPr>
        <cdr:cNvSpPr txBox="1"/>
      </cdr:nvSpPr>
      <cdr:spPr>
        <a:xfrm xmlns:a="http://schemas.openxmlformats.org/drawingml/2006/main">
          <a:off x="642418" y="369558"/>
          <a:ext cx="2336142" cy="8496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Blue =</a:t>
          </a:r>
          <a:r>
            <a:rPr lang="en-US" sz="1600" b="1" baseline="0" dirty="0"/>
            <a:t> 0 out</a:t>
          </a:r>
        </a:p>
        <a:p xmlns:a="http://schemas.openxmlformats.org/drawingml/2006/main">
          <a:r>
            <a:rPr lang="en-US" sz="1600" b="1" baseline="0" dirty="0"/>
            <a:t>Green = 1 out</a:t>
          </a:r>
        </a:p>
        <a:p xmlns:a="http://schemas.openxmlformats.org/drawingml/2006/main">
          <a:r>
            <a:rPr lang="en-US" sz="1600" b="1" baseline="0" dirty="0"/>
            <a:t>Red = 2 out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D91B0-1179-446A-AB9C-3BB7141DAF5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3B1FB-5B6E-4390-A4CB-2F34320E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32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3B1FB-5B6E-4390-A4CB-2F34320ED8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66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3B1FB-5B6E-4390-A4CB-2F34320ED89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2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3B1FB-5B6E-4390-A4CB-2F34320ED89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77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CE007-E08A-83CB-D621-6FFA14BD5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383EA3-2CFF-AA58-C2C7-23A113B97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AFC1A-4CFC-FE04-FAD2-0B92951F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C7E7D-3D8D-1837-B12C-8A4FA6F38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55CD2-1FFB-0600-E35E-51B11C02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7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6076-445B-5090-0657-CD05ADB6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45775-6127-2D4B-FBC3-14F0CB583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A1EF3-A6E2-C0D3-0ECF-AEBEAA305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DE545-EE10-D2D6-623F-34750EAC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A4EDF-341C-0752-A9B9-66FFAB39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0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769616-9ACF-EF32-DBB8-0D6A0C308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19A1E-494B-81CA-E23B-1F5C27506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BDB13-27F4-1B1F-5668-53D7F1116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F8CFC-A584-549F-DBEB-EEAE6942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518-CC28-459F-05B8-E1A4588E2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0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BB2E8-9AA6-79F9-7ADD-94244ED1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D140F-E20B-8586-1890-A23993A6D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44BD0-8807-F4A9-7545-F3C98E250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B0E3D-F521-B1BC-796F-CCDB05BBE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52083-0972-4715-E7BA-3BE5FA766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8EBC-955C-263C-C3BA-698D9E8C4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E9D8B-C23D-2BD4-AB0A-82FB1C591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8A464-F118-ADFF-0853-F3B88A53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94F72-F967-943E-A795-03F4DF90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D391F-43AD-9912-8F8E-89564E0E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4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6504-10CD-F980-B06E-8BE4C8845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CE44-C36C-45A8-0785-427F35D3E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004D7-D46D-3AE8-856A-979D28486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7F882-2C10-B095-F78B-42C60165F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FA9DA-C46E-3777-3FE2-F791551F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8F4CF-9681-DC9F-417E-35506784A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1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CBD96-B1C8-453E-498A-9A87336E2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1800B-15DE-90F6-8B71-7691FC705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07277-5B7F-54C7-EE99-303244A94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578B29-B4B7-2F83-C543-B51DAEF8E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FFDFF1-216E-B07D-AF8E-1D26875FB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8C9A4-BC75-CDFD-ED8C-3C5C2CDEA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73A638-DB1C-E9CA-E180-D4725E46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E0FED-CBDF-5A3A-9264-E81C30A9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3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BFC5-4D92-0A02-920E-F234A381E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B7096C-C491-31FD-5FEB-3219D15F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2D9E9-E099-E113-65B9-B0675A21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0E46F3-5BE0-6D97-FF34-19FEFD1B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0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1A6959-D4C6-35FE-B0E3-C53CCB17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11C9B9-C66D-977B-DC58-CB11451A0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7624E-6093-A12A-AD0D-51E6DD082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9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8C42-2C7F-FFCE-5C57-E87F8487C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8EC17-428C-597F-C2E9-F2B520AAE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17EF1-6F3C-655E-F9B5-353C049A2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2D02C-737F-D873-E6FB-50F2D124B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38E71-462B-3D9A-26DD-A09505F7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939F3-17E8-F7D7-CECF-9D040FE0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6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DE44-9E60-F869-41DE-AC49984A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88D8A-BD90-D75C-E863-6F83DDCCD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70EE96-BCE0-9CB2-E2D4-1B524A095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FE831-B1E6-E7D5-3458-18DB8244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F9FB1-EA53-5046-5AE3-18C9E9949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5175E-578B-A264-82EB-48261961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0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F7094-B24C-0A2A-8719-E77C133BD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069E2-44BA-E305-3C60-24FC4897C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0FE8F-4E46-8119-5D28-A829630B1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2C1F0-CC91-458C-9A68-1DFB23B59C0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4A3F0-477C-C4BE-4CBF-3841FB086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4724B-F74A-6B77-EF6F-29325DB28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8FA43-E614-4BF6-B163-FE46B773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9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62136" y="4267200"/>
            <a:ext cx="42148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W. Smith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July 7, 2023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SABR51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Chicago, Illinois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1" y="4086225"/>
            <a:ext cx="2209799" cy="22097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0" y="762000"/>
            <a:ext cx="6138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The Three-Batter Rule: Demise of the LOOGY?</a:t>
            </a:r>
          </a:p>
        </p:txBody>
      </p:sp>
      <p:pic>
        <p:nvPicPr>
          <p:cNvPr id="1026" name="Picture 2" descr="C:\bb\retinc\brdmtg\2008\meetings_files\retro-logo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7000" contrast="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38100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04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A5A734D-7BD1-4CB3-9876-C41F7857CA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4303"/>
              </p:ext>
            </p:extLst>
          </p:nvPr>
        </p:nvGraphicFramePr>
        <p:xfrm>
          <a:off x="317500" y="520700"/>
          <a:ext cx="11696699" cy="613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F89382B-9E47-05FD-2D64-E37DD3E53979}"/>
              </a:ext>
            </a:extLst>
          </p:cNvPr>
          <p:cNvSpPr txBox="1"/>
          <p:nvPr/>
        </p:nvSpPr>
        <p:spPr>
          <a:xfrm>
            <a:off x="2451100" y="0"/>
            <a:ext cx="842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Frequency of OOGYs</a:t>
            </a:r>
            <a:r>
              <a:rPr lang="en-US" sz="2800" b="1" baseline="0" dirty="0"/>
              <a:t> per Team-game by Handedness</a:t>
            </a:r>
            <a:endParaRPr lang="en-US" sz="2800" b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8C6C9F8-0C4E-2A95-199E-C089FFD55182}"/>
              </a:ext>
            </a:extLst>
          </p:cNvPr>
          <p:cNvCxnSpPr>
            <a:cxnSpLocks/>
          </p:cNvCxnSpPr>
          <p:nvPr/>
        </p:nvCxnSpPr>
        <p:spPr>
          <a:xfrm>
            <a:off x="4687911" y="4301544"/>
            <a:ext cx="0" cy="97879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8CFD889-B1DF-0A26-8F69-1F71A968DD15}"/>
              </a:ext>
            </a:extLst>
          </p:cNvPr>
          <p:cNvCxnSpPr>
            <a:cxnSpLocks/>
          </p:cNvCxnSpPr>
          <p:nvPr/>
        </p:nvCxnSpPr>
        <p:spPr>
          <a:xfrm>
            <a:off x="6709893" y="3206840"/>
            <a:ext cx="0" cy="79849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A1B7A74-6525-2F80-E220-C26F59C36C85}"/>
              </a:ext>
            </a:extLst>
          </p:cNvPr>
          <p:cNvCxnSpPr>
            <a:cxnSpLocks/>
          </p:cNvCxnSpPr>
          <p:nvPr/>
        </p:nvCxnSpPr>
        <p:spPr>
          <a:xfrm>
            <a:off x="7843233" y="2730321"/>
            <a:ext cx="0" cy="92727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CD5FACE-59D7-90E3-2383-45B2EDBE7CEB}"/>
              </a:ext>
            </a:extLst>
          </p:cNvPr>
          <p:cNvCxnSpPr>
            <a:cxnSpLocks/>
          </p:cNvCxnSpPr>
          <p:nvPr/>
        </p:nvCxnSpPr>
        <p:spPr>
          <a:xfrm flipH="1">
            <a:off x="10611852" y="1638300"/>
            <a:ext cx="462548" cy="58754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93C01258-C66B-A6E3-D3B1-BBB0A1ECCD0C}"/>
              </a:ext>
            </a:extLst>
          </p:cNvPr>
          <p:cNvSpPr/>
          <p:nvPr/>
        </p:nvSpPr>
        <p:spPr>
          <a:xfrm>
            <a:off x="6352673" y="5029200"/>
            <a:ext cx="1732547" cy="64970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6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2CBD6B2-03EF-45A0-B4EE-D1C77660F4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025465"/>
              </p:ext>
            </p:extLst>
          </p:nvPr>
        </p:nvGraphicFramePr>
        <p:xfrm>
          <a:off x="601579" y="854242"/>
          <a:ext cx="11165305" cy="5522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41D54C6-9130-ADA2-E54B-97768A5BE8DB}"/>
              </a:ext>
            </a:extLst>
          </p:cNvPr>
          <p:cNvSpPr txBox="1"/>
          <p:nvPr/>
        </p:nvSpPr>
        <p:spPr>
          <a:xfrm>
            <a:off x="1937084" y="336883"/>
            <a:ext cx="9071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Total Relief Appearances per Team-game by Handedness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CB08E5E-9234-9F03-F87A-6597CC7E3015}"/>
              </a:ext>
            </a:extLst>
          </p:cNvPr>
          <p:cNvCxnSpPr>
            <a:cxnSpLocks/>
          </p:cNvCxnSpPr>
          <p:nvPr/>
        </p:nvCxnSpPr>
        <p:spPr>
          <a:xfrm>
            <a:off x="6280484" y="3537283"/>
            <a:ext cx="0" cy="241834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245F50B8-F953-C916-9845-EAD38A1627A9}"/>
              </a:ext>
            </a:extLst>
          </p:cNvPr>
          <p:cNvSpPr/>
          <p:nvPr/>
        </p:nvSpPr>
        <p:spPr>
          <a:xfrm>
            <a:off x="3501189" y="4716379"/>
            <a:ext cx="2586790" cy="97455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1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413623-9F51-34A9-0DBD-622D6979A7C3}"/>
              </a:ext>
            </a:extLst>
          </p:cNvPr>
          <p:cNvSpPr txBox="1"/>
          <p:nvPr/>
        </p:nvSpPr>
        <p:spPr>
          <a:xfrm>
            <a:off x="332874" y="846222"/>
            <a:ext cx="10541000" cy="4125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vs Different Groups of Pitchers, 1920-2022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 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	  OA	  SA	OPS	ERA    WHIP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All Games		.261	.329	.396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.725	4.02	1.37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Starters		.264	.326	.400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.726	4.07	1.36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All Relievers		.254	.331	.384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.715	3.91	1.38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non-OOGY		.255	.333	.388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.721	3.92	1.39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OOGY		.152	.221	.242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.463	1.93	0.75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C275E6-E1F4-A11B-2FBE-917371583670}"/>
              </a:ext>
            </a:extLst>
          </p:cNvPr>
          <p:cNvSpPr/>
          <p:nvPr/>
        </p:nvSpPr>
        <p:spPr>
          <a:xfrm>
            <a:off x="6761747" y="4487778"/>
            <a:ext cx="2550695" cy="3850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3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204F14-626A-BFB7-B794-77FD410C22BC}"/>
              </a:ext>
            </a:extLst>
          </p:cNvPr>
          <p:cNvSpPr txBox="1"/>
          <p:nvPr/>
        </p:nvSpPr>
        <p:spPr>
          <a:xfrm>
            <a:off x="1455820" y="1106905"/>
            <a:ext cx="8831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	  OA	    SA	  OPS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		48228 (100 %)		.152	.221	  .242	  .463</a:t>
            </a:r>
          </a:p>
          <a:p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/>
              <a:t>One out	34076 (70.7%)		.015	.017	  .017	  .034</a:t>
            </a:r>
          </a:p>
          <a:p>
            <a:endParaRPr lang="en-US" sz="2400" dirty="0"/>
          </a:p>
          <a:p>
            <a:r>
              <a:rPr lang="en-US" sz="2400" dirty="0"/>
              <a:t>Two outs	  3734 (  7.7%)		.003	.004	  .004	  .008</a:t>
            </a:r>
          </a:p>
          <a:p>
            <a:endParaRPr lang="en-US" sz="2400" dirty="0"/>
          </a:p>
          <a:p>
            <a:r>
              <a:rPr lang="en-US" sz="2400" dirty="0"/>
              <a:t>Zero outs	10395 ( 21.6%)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DBEE3-B9C5-76BF-F54A-0AEB3FA5F5CF}"/>
              </a:ext>
            </a:extLst>
          </p:cNvPr>
          <p:cNvSpPr txBox="1"/>
          <p:nvPr/>
        </p:nvSpPr>
        <p:spPr>
          <a:xfrm>
            <a:off x="2334124" y="300788"/>
            <a:ext cx="7459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OOGY Performance by Outs Obtained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3D05A4-01AE-2F8A-150C-FB3AB586EC0B}"/>
              </a:ext>
            </a:extLst>
          </p:cNvPr>
          <p:cNvSpPr txBox="1"/>
          <p:nvPr/>
        </p:nvSpPr>
        <p:spPr>
          <a:xfrm>
            <a:off x="5089362" y="3645557"/>
            <a:ext cx="50893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	.952	.969	1.543	2.512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C23301-7640-59AA-5544-CAB4E9A7BFA4}"/>
              </a:ext>
            </a:extLst>
          </p:cNvPr>
          <p:cNvSpPr txBox="1"/>
          <p:nvPr/>
        </p:nvSpPr>
        <p:spPr>
          <a:xfrm>
            <a:off x="1612233" y="4475744"/>
            <a:ext cx="51013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Zero out totals:</a:t>
            </a:r>
            <a:r>
              <a:rPr lang="en-US" sz="1800" dirty="0"/>
              <a:t>	</a:t>
            </a:r>
            <a:r>
              <a:rPr lang="en-US" sz="2400" dirty="0"/>
              <a:t>6131 hits</a:t>
            </a:r>
          </a:p>
          <a:p>
            <a:r>
              <a:rPr lang="en-US" sz="2400" dirty="0"/>
              <a:t>			3563 walks</a:t>
            </a:r>
          </a:p>
          <a:p>
            <a:r>
              <a:rPr lang="en-US" sz="2400" dirty="0"/>
              <a:t>			  940 doubles</a:t>
            </a:r>
          </a:p>
          <a:p>
            <a:r>
              <a:rPr lang="en-US" sz="2400" dirty="0"/>
              <a:t>			  137 triples</a:t>
            </a:r>
          </a:p>
          <a:p>
            <a:r>
              <a:rPr lang="en-US" sz="2400" dirty="0"/>
              <a:t>			  865 home runs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2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6DA3FD-ED05-0381-DDB6-7A1F2549217A}"/>
              </a:ext>
            </a:extLst>
          </p:cNvPr>
          <p:cNvSpPr txBox="1"/>
          <p:nvPr/>
        </p:nvSpPr>
        <p:spPr>
          <a:xfrm>
            <a:off x="927463" y="500884"/>
            <a:ext cx="9981837" cy="3993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OOGY Data in Era of 3-Batter Rule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OOGYs		  BA	  OA	  SA	OPS	ERA    WHIP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Pre-2020	46776		.156	.226	.246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.473	1.98	0.76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2020		    229		.057	.057	.141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.198	0.96	0.17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2021		    657		.055	.068	.127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.195	0.77	0.20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2022		    566		.034	.041	.073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.114	0.37	0.11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1DACDB-3F67-C97F-46CF-935A0C9D9D7A}"/>
              </a:ext>
            </a:extLst>
          </p:cNvPr>
          <p:cNvSpPr/>
          <p:nvPr/>
        </p:nvSpPr>
        <p:spPr>
          <a:xfrm>
            <a:off x="8255000" y="2374900"/>
            <a:ext cx="2679700" cy="21463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6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C0A73C-B831-8E8F-E8B8-DD45771E7638}"/>
              </a:ext>
            </a:extLst>
          </p:cNvPr>
          <p:cNvSpPr txBox="1"/>
          <p:nvPr/>
        </p:nvSpPr>
        <p:spPr>
          <a:xfrm>
            <a:off x="444137" y="368218"/>
            <a:ext cx="10189028" cy="6171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OOGY Data in Era of 3-Batter Rule Separated by Hand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LOOGY		Games		  BA	  OA	  SA	OPS	ERA        WHIP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Pre-2020		24280		.190	.280	.279	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.559	2.55	1.03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2020		       67		.030	.030	.075	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.105	0.39	0.09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2021		     255		.024	.035	.024	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.059	0.00	0.10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2022		     206		.010	.019	.010	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.029	0.00	0.06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2020-2022	     528		.019	.028	.025	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.053	0.05	0.08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ROOGY		Games		   BA	  OA	  SA	OPS	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         WHIP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Pre-2020		22496		.122	.169	.213	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.382	1.45	0.52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2020		     162		.069	.068	.169	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.237	1.20	0.21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2021		     402		.074	.090	.192	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.282	1.29	0.27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2022		     360		.047	.053	.109	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.162	0.57	0.14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2020-2022	     924		.063	.071	.155	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.226	0.99	0.21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4CE997-E3D1-48D7-9992-1DB358324C31}"/>
              </a:ext>
            </a:extLst>
          </p:cNvPr>
          <p:cNvSpPr/>
          <p:nvPr/>
        </p:nvSpPr>
        <p:spPr>
          <a:xfrm>
            <a:off x="7734300" y="1955800"/>
            <a:ext cx="2514600" cy="1714500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6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A2DB907-BD4E-4356-B9E9-D9C581F8D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714332"/>
              </p:ext>
            </p:extLst>
          </p:nvPr>
        </p:nvGraphicFramePr>
        <p:xfrm>
          <a:off x="355600" y="520700"/>
          <a:ext cx="11645900" cy="621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CDBF213-5A1A-0BB4-10AC-339F0C7ECBD4}"/>
              </a:ext>
            </a:extLst>
          </p:cNvPr>
          <p:cNvSpPr txBox="1"/>
          <p:nvPr/>
        </p:nvSpPr>
        <p:spPr>
          <a:xfrm>
            <a:off x="2641600" y="88900"/>
            <a:ext cx="831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LOOGY and ROOGY</a:t>
            </a:r>
            <a:r>
              <a:rPr lang="en-US" sz="2800" b="1" baseline="0" dirty="0"/>
              <a:t> as percentage of appearances</a:t>
            </a:r>
            <a:endParaRPr lang="en-US" sz="2800" b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A0AC4E1-9ECE-7838-BA97-DA8263898854}"/>
              </a:ext>
            </a:extLst>
          </p:cNvPr>
          <p:cNvCxnSpPr>
            <a:cxnSpLocks/>
          </p:cNvCxnSpPr>
          <p:nvPr/>
        </p:nvCxnSpPr>
        <p:spPr>
          <a:xfrm>
            <a:off x="3784600" y="3378200"/>
            <a:ext cx="0" cy="8763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7EC7760-04E5-3040-53B4-579106A0B415}"/>
              </a:ext>
            </a:extLst>
          </p:cNvPr>
          <p:cNvCxnSpPr>
            <a:cxnSpLocks/>
          </p:cNvCxnSpPr>
          <p:nvPr/>
        </p:nvCxnSpPr>
        <p:spPr>
          <a:xfrm>
            <a:off x="7861300" y="977900"/>
            <a:ext cx="0" cy="7239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E11940C-B4E5-9602-5BFA-C25D0B4BB5AE}"/>
              </a:ext>
            </a:extLst>
          </p:cNvPr>
          <p:cNvCxnSpPr>
            <a:cxnSpLocks/>
          </p:cNvCxnSpPr>
          <p:nvPr/>
        </p:nvCxnSpPr>
        <p:spPr>
          <a:xfrm flipH="1">
            <a:off x="10502900" y="1390650"/>
            <a:ext cx="298450" cy="46355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D2E787D9-802F-D57F-EFBC-F8220EC3D5A2}"/>
              </a:ext>
            </a:extLst>
          </p:cNvPr>
          <p:cNvSpPr/>
          <p:nvPr/>
        </p:nvSpPr>
        <p:spPr>
          <a:xfrm>
            <a:off x="10255714" y="4504765"/>
            <a:ext cx="1015665" cy="123712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2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DFF533-9AE3-3D97-C012-BC457FE373B7}"/>
              </a:ext>
            </a:extLst>
          </p:cNvPr>
          <p:cNvSpPr txBox="1"/>
          <p:nvPr/>
        </p:nvSpPr>
        <p:spPr>
          <a:xfrm>
            <a:off x="988762" y="221217"/>
            <a:ext cx="9671217" cy="2679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 Changes in 2016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Restrictions on takeout slides at second base (the “Utley rule”)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Time limits on mound visits and breaks between innings.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F3D32A-24CA-2475-E980-648BF7A3279A}"/>
              </a:ext>
            </a:extLst>
          </p:cNvPr>
          <p:cNvSpPr txBox="1"/>
          <p:nvPr/>
        </p:nvSpPr>
        <p:spPr>
          <a:xfrm>
            <a:off x="1017335" y="4010527"/>
            <a:ext cx="8367295" cy="267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this the start of “openers” and “bullpen games”?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data analysts?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MLB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Statcast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A7BCA0-D553-9F9C-4A3C-3EFDFCE6D6B8}"/>
              </a:ext>
            </a:extLst>
          </p:cNvPr>
          <p:cNvSpPr txBox="1"/>
          <p:nvPr/>
        </p:nvSpPr>
        <p:spPr>
          <a:xfrm>
            <a:off x="3656930" y="3125538"/>
            <a:ext cx="5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Other Changes in 2016?</a:t>
            </a:r>
          </a:p>
        </p:txBody>
      </p:sp>
    </p:spTree>
    <p:extLst>
      <p:ext uri="{BB962C8B-B14F-4D97-AF65-F5344CB8AC3E}">
        <p14:creationId xmlns:p14="http://schemas.microsoft.com/office/powerpoint/2010/main" val="105133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E5E790-0069-3EB6-06D5-242A9174CBA3}"/>
              </a:ext>
            </a:extLst>
          </p:cNvPr>
          <p:cNvSpPr txBox="1"/>
          <p:nvPr/>
        </p:nvSpPr>
        <p:spPr>
          <a:xfrm>
            <a:off x="1841499" y="571500"/>
            <a:ext cx="10250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Digression to “era of closer” updated through 2022</a:t>
            </a:r>
          </a:p>
        </p:txBody>
      </p:sp>
    </p:spTree>
    <p:extLst>
      <p:ext uri="{BB962C8B-B14F-4D97-AF65-F5344CB8AC3E}">
        <p14:creationId xmlns:p14="http://schemas.microsoft.com/office/powerpoint/2010/main" val="25640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A476B49-6F92-4D48-BC7C-0C20EC380F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093633"/>
              </p:ext>
            </p:extLst>
          </p:nvPr>
        </p:nvGraphicFramePr>
        <p:xfrm>
          <a:off x="165100" y="177800"/>
          <a:ext cx="11557000" cy="618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628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9F3386D4-B8DC-F4C7-964A-86F903C0B96C}"/>
              </a:ext>
            </a:extLst>
          </p:cNvPr>
          <p:cNvSpPr txBox="1"/>
          <p:nvPr/>
        </p:nvSpPr>
        <p:spPr>
          <a:xfrm>
            <a:off x="2740965" y="1572552"/>
            <a:ext cx="6093822" cy="264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added by pitcher changes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Mid-inning		2:18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Start of inning	0:14</a:t>
            </a:r>
          </a:p>
        </p:txBody>
      </p:sp>
    </p:spTree>
    <p:extLst>
      <p:ext uri="{BB962C8B-B14F-4D97-AF65-F5344CB8AC3E}">
        <p14:creationId xmlns:p14="http://schemas.microsoft.com/office/powerpoint/2010/main" val="1563775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04AEEE2-7030-4AE0-9F5A-8DAE9643BE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627115"/>
              </p:ext>
            </p:extLst>
          </p:nvPr>
        </p:nvGraphicFramePr>
        <p:xfrm>
          <a:off x="76200" y="127000"/>
          <a:ext cx="11928030" cy="633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8565782-1AFA-7ADE-2B84-6EE3ACD7B786}"/>
              </a:ext>
            </a:extLst>
          </p:cNvPr>
          <p:cNvSpPr txBox="1"/>
          <p:nvPr/>
        </p:nvSpPr>
        <p:spPr>
          <a:xfrm>
            <a:off x="1028700" y="1066800"/>
            <a:ext cx="3962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Percentage of games with save</a:t>
            </a:r>
          </a:p>
          <a:p>
            <a:r>
              <a:rPr lang="en-US" sz="1600" b="1" dirty="0"/>
              <a:t>situation</a:t>
            </a:r>
            <a:r>
              <a:rPr lang="en-US" sz="1600" b="1" baseline="0" dirty="0"/>
              <a:t> to start 9th (blue line).</a:t>
            </a:r>
          </a:p>
          <a:p>
            <a:endParaRPr lang="en-US" sz="1600" b="0" baseline="0" dirty="0"/>
          </a:p>
          <a:p>
            <a:r>
              <a:rPr lang="en-US" sz="1600" b="1" baseline="0" dirty="0"/>
              <a:t>Percentage of 9th inning save situations </a:t>
            </a:r>
          </a:p>
          <a:p>
            <a:r>
              <a:rPr lang="en-US" sz="1600" b="1" baseline="0" dirty="0"/>
              <a:t>with new pitcher (red line)</a:t>
            </a:r>
          </a:p>
          <a:p>
            <a:endParaRPr lang="en-US" sz="1600" b="1" baseline="0" dirty="0"/>
          </a:p>
          <a:p>
            <a:r>
              <a:rPr lang="en-US" sz="1600" b="1" dirty="0"/>
              <a:t>Winning Pct (green line)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23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6C3ED1-D91B-3BB6-1855-1C2EFC7CF57E}"/>
              </a:ext>
            </a:extLst>
          </p:cNvPr>
          <p:cNvSpPr txBox="1"/>
          <p:nvPr/>
        </p:nvSpPr>
        <p:spPr>
          <a:xfrm>
            <a:off x="1079500" y="722137"/>
            <a:ext cx="8940799" cy="4158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Batting Data of First Batters Faced, 1920-2022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   BA	  OA	   SA	 OPS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				.254	.325	.383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.708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 Starters			.266	.371	.382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.753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 All Relievers		.248	.319	.383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.702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Vs Non-OOGYs		.255	.327	.393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.720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Vs OOGYs			.152	.221	.242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.463</a:t>
            </a:r>
          </a:p>
        </p:txBody>
      </p:sp>
    </p:spTree>
    <p:extLst>
      <p:ext uri="{BB962C8B-B14F-4D97-AF65-F5344CB8AC3E}">
        <p14:creationId xmlns:p14="http://schemas.microsoft.com/office/powerpoint/2010/main" val="43596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D9620A-6836-AC2B-0195-D504B2F92FF6}"/>
              </a:ext>
            </a:extLst>
          </p:cNvPr>
          <p:cNvSpPr txBox="1"/>
          <p:nvPr/>
        </p:nvSpPr>
        <p:spPr>
          <a:xfrm>
            <a:off x="1498601" y="415824"/>
            <a:ext cx="8642350" cy="3993594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Pinch-Hitter Performance, 1920-2022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  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	  OA	   SA	OPS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				.228	.310	.332	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.642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Starters			.223	.295	.317	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.612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 All Relievers		.230	.318	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.341	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.659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Vs Non-OOGYs		.232	.321	.344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.665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Vs OOGYs			.160	.255	.237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.492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CC643A-4540-6B82-2C85-E6C2C0B56995}"/>
              </a:ext>
            </a:extLst>
          </p:cNvPr>
          <p:cNvSpPr/>
          <p:nvPr/>
        </p:nvSpPr>
        <p:spPr>
          <a:xfrm>
            <a:off x="7904746" y="3934326"/>
            <a:ext cx="782053" cy="37297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7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9A7E35-D40E-8CE4-A651-A3DDE14B47E1}"/>
              </a:ext>
            </a:extLst>
          </p:cNvPr>
          <p:cNvSpPr txBox="1"/>
          <p:nvPr/>
        </p:nvSpPr>
        <p:spPr>
          <a:xfrm>
            <a:off x="927101" y="596900"/>
            <a:ext cx="9639300" cy="5969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Handedness Matchups for all Plate Appearances, 1920-2022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BA	  OA	  SA	OPS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Total			.261	.329	.396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.725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LHP	All		.262	.330	.395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.725</a:t>
            </a:r>
          </a:p>
          <a:p>
            <a:pPr>
              <a:lnSpc>
                <a:spcPct val="107000"/>
              </a:lnSpc>
            </a:pP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LHP	LHB		.250	.319	.367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.686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LHP	RHB		.266	.334	.406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.740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RHP	All		.261	.328	.397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.725</a:t>
            </a:r>
          </a:p>
          <a:p>
            <a:pPr>
              <a:lnSpc>
                <a:spcPct val="107000"/>
              </a:lnSpc>
            </a:pP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RHP	LHB		.271	.345	.415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.760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RHP	RHB		.253	.315	.382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.697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93A7E2-DF4D-B597-C492-8BBF032591AD}"/>
              </a:ext>
            </a:extLst>
          </p:cNvPr>
          <p:cNvSpPr/>
          <p:nvPr/>
        </p:nvSpPr>
        <p:spPr>
          <a:xfrm>
            <a:off x="7354957" y="5347252"/>
            <a:ext cx="675860" cy="298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29E7ED-EAF2-2270-10AF-6F506020BE3A}"/>
              </a:ext>
            </a:extLst>
          </p:cNvPr>
          <p:cNvSpPr/>
          <p:nvPr/>
        </p:nvSpPr>
        <p:spPr>
          <a:xfrm>
            <a:off x="7394713" y="3359426"/>
            <a:ext cx="655983" cy="3379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4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DBC71A-FB47-5A9B-7ED7-F33E93930F90}"/>
              </a:ext>
            </a:extLst>
          </p:cNvPr>
          <p:cNvSpPr txBox="1"/>
          <p:nvPr/>
        </p:nvSpPr>
        <p:spPr>
          <a:xfrm>
            <a:off x="1965756" y="0"/>
            <a:ext cx="8829244" cy="5080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Handedness Matchups vs OOGYs, 1920-2022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BA	  OA	   SA	OPS	WHIP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Total			.152	.221	.242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.463	0.74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LOOGY	All		.186	.275	.273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.548	1.00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LOOGY	LHB		.188	.274	.272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.546	1.01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LOOGY	RHB		.179	.277	.277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.554	0.99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ROOGY	All		.119	.165	.210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.375	0.51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ROOGY	LHB		.125	.176	.241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.417	0.56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ROOGY	RHB		.118	.162	.201	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.363	0.49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EA7A6F-5C68-B43D-DE0A-D816685C0E3F}"/>
              </a:ext>
            </a:extLst>
          </p:cNvPr>
          <p:cNvSpPr/>
          <p:nvPr/>
        </p:nvSpPr>
        <p:spPr>
          <a:xfrm>
            <a:off x="9322904" y="2683565"/>
            <a:ext cx="695739" cy="755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AAB861-85FD-A5C1-A2A2-1117B99D4616}"/>
              </a:ext>
            </a:extLst>
          </p:cNvPr>
          <p:cNvSpPr/>
          <p:nvPr/>
        </p:nvSpPr>
        <p:spPr>
          <a:xfrm>
            <a:off x="9316278" y="4227443"/>
            <a:ext cx="695739" cy="755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3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8F20ED-4757-FF66-8B48-041B30C63B82}"/>
              </a:ext>
            </a:extLst>
          </p:cNvPr>
          <p:cNvSpPr txBox="1"/>
          <p:nvPr/>
        </p:nvSpPr>
        <p:spPr>
          <a:xfrm>
            <a:off x="1971813" y="165849"/>
            <a:ext cx="8407400" cy="6072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Pinch-Hitters and Handedness Advantage for OOGYs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Frequency of Occurrence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no PH		PH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LOOGY		79.9%		20.1%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ROOGY		87.2%		12.8%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Handedness Advantage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no PH		PH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LOOGY		86.9%		23.7%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ROOGY		81.6%		47.2%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212441-1A00-5BFF-1945-A1A795A1472F}"/>
              </a:ext>
            </a:extLst>
          </p:cNvPr>
          <p:cNvSpPr/>
          <p:nvPr/>
        </p:nvSpPr>
        <p:spPr>
          <a:xfrm>
            <a:off x="4651513" y="4075044"/>
            <a:ext cx="2802835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5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C7B0D4-0DCB-ADF2-5E8F-2782E95A1D08}"/>
              </a:ext>
            </a:extLst>
          </p:cNvPr>
          <p:cNvSpPr txBox="1"/>
          <p:nvPr/>
        </p:nvSpPr>
        <p:spPr>
          <a:xfrm>
            <a:off x="2068285" y="145509"/>
            <a:ext cx="8579032" cy="359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Parameters for OOGY Entries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outs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 difference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Inning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Baserunner situation and inherited runners</a:t>
            </a:r>
          </a:p>
        </p:txBody>
      </p:sp>
    </p:spTree>
    <p:extLst>
      <p:ext uri="{BB962C8B-B14F-4D97-AF65-F5344CB8AC3E}">
        <p14:creationId xmlns:p14="http://schemas.microsoft.com/office/powerpoint/2010/main" val="373190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11E1F5E-F67F-436D-9949-432E35357C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042157"/>
              </p:ext>
            </p:extLst>
          </p:nvPr>
        </p:nvGraphicFramePr>
        <p:xfrm>
          <a:off x="482600" y="673100"/>
          <a:ext cx="11442700" cy="607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3087096-FFA4-AB48-2B04-EE2217863844}"/>
              </a:ext>
            </a:extLst>
          </p:cNvPr>
          <p:cNvSpPr txBox="1"/>
          <p:nvPr/>
        </p:nvSpPr>
        <p:spPr>
          <a:xfrm>
            <a:off x="3098800" y="139700"/>
            <a:ext cx="637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baseline="0" dirty="0">
                <a:effectLst/>
              </a:rPr>
              <a:t>OOGY Entrances by Out (Percentage)</a:t>
            </a:r>
            <a:endParaRPr lang="en-US" sz="2800" b="1" baseline="0" dirty="0">
              <a:effectLst/>
            </a:endParaRP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FB2A4AC8-5097-B3AC-78A4-E5CC5A64E6E8}"/>
              </a:ext>
            </a:extLst>
          </p:cNvPr>
          <p:cNvSpPr/>
          <p:nvPr/>
        </p:nvSpPr>
        <p:spPr>
          <a:xfrm>
            <a:off x="10354614" y="1081825"/>
            <a:ext cx="888642" cy="862885"/>
          </a:xfrm>
          <a:prstGeom prst="flowChartConnector">
            <a:avLst/>
          </a:prstGeom>
          <a:noFill/>
          <a:ln w="25400">
            <a:solidFill>
              <a:schemeClr val="accent1">
                <a:shade val="50000"/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09C403D8-F2CA-7A0B-2565-ED7AD46C1546}"/>
              </a:ext>
            </a:extLst>
          </p:cNvPr>
          <p:cNvSpPr/>
          <p:nvPr/>
        </p:nvSpPr>
        <p:spPr>
          <a:xfrm>
            <a:off x="10393250" y="5576552"/>
            <a:ext cx="746975" cy="721217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47EC20D-ABC2-4033-B98A-7E9A2BAF87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525662"/>
              </p:ext>
            </p:extLst>
          </p:nvPr>
        </p:nvGraphicFramePr>
        <p:xfrm>
          <a:off x="412125" y="804929"/>
          <a:ext cx="11565228" cy="6053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90CE7AE-9DE3-E07E-3271-0377961A24EE}"/>
              </a:ext>
            </a:extLst>
          </p:cNvPr>
          <p:cNvSpPr txBox="1"/>
          <p:nvPr/>
        </p:nvSpPr>
        <p:spPr>
          <a:xfrm>
            <a:off x="2266681" y="167425"/>
            <a:ext cx="746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Percentage of </a:t>
            </a:r>
            <a:r>
              <a:rPr lang="en-US" sz="2800" b="1" baseline="0" dirty="0"/>
              <a:t>Relief Appearances to start inning</a:t>
            </a:r>
            <a:endParaRPr lang="en-US" sz="2800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AAA9A6-2068-59AA-1FD5-1937E2E59D0E}"/>
              </a:ext>
            </a:extLst>
          </p:cNvPr>
          <p:cNvCxnSpPr>
            <a:cxnSpLocks/>
          </p:cNvCxnSpPr>
          <p:nvPr/>
        </p:nvCxnSpPr>
        <p:spPr>
          <a:xfrm>
            <a:off x="3365500" y="1778000"/>
            <a:ext cx="0" cy="7112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26D78C-BBE8-5FD8-E4A3-54A5490E8EF8}"/>
              </a:ext>
            </a:extLst>
          </p:cNvPr>
          <p:cNvCxnSpPr>
            <a:cxnSpLocks/>
          </p:cNvCxnSpPr>
          <p:nvPr/>
        </p:nvCxnSpPr>
        <p:spPr>
          <a:xfrm flipH="1">
            <a:off x="6131425" y="2731168"/>
            <a:ext cx="221248" cy="50265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79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6876F86-328C-5346-1B4C-F7D4E9ADA8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89663"/>
              </p:ext>
            </p:extLst>
          </p:nvPr>
        </p:nvGraphicFramePr>
        <p:xfrm>
          <a:off x="355422" y="653603"/>
          <a:ext cx="11379199" cy="608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BEC0ED6-BE7A-D928-0D04-0B5BCD0C87C1}"/>
              </a:ext>
            </a:extLst>
          </p:cNvPr>
          <p:cNvSpPr txBox="1"/>
          <p:nvPr/>
        </p:nvSpPr>
        <p:spPr>
          <a:xfrm>
            <a:off x="1893195" y="128789"/>
            <a:ext cx="8371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Pinch-hitters per Team-game, Total and for Pitcher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4EC83-B19C-70D1-164C-A0582C812497}"/>
              </a:ext>
            </a:extLst>
          </p:cNvPr>
          <p:cNvSpPr txBox="1"/>
          <p:nvPr/>
        </p:nvSpPr>
        <p:spPr>
          <a:xfrm>
            <a:off x="1054100" y="9017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Blue = All Pinch-hitters</a:t>
            </a:r>
          </a:p>
          <a:p>
            <a:r>
              <a:rPr lang="en-US" sz="1600" b="1" dirty="0"/>
              <a:t>Red = Batting for Pitchers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2EB14B0-409C-C144-40E9-D152C71862BC}"/>
              </a:ext>
            </a:extLst>
          </p:cNvPr>
          <p:cNvCxnSpPr>
            <a:cxnSpLocks/>
          </p:cNvCxnSpPr>
          <p:nvPr/>
        </p:nvCxnSpPr>
        <p:spPr>
          <a:xfrm flipV="1">
            <a:off x="4978400" y="4927600"/>
            <a:ext cx="685800" cy="4572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46D744D-1490-20BB-2173-A1A8FD6B1588}"/>
              </a:ext>
            </a:extLst>
          </p:cNvPr>
          <p:cNvCxnSpPr>
            <a:cxnSpLocks/>
          </p:cNvCxnSpPr>
          <p:nvPr/>
        </p:nvCxnSpPr>
        <p:spPr>
          <a:xfrm>
            <a:off x="3332747" y="1888958"/>
            <a:ext cx="0" cy="57751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13A312-0396-8CB0-535E-8CC21EEFFB6B}"/>
              </a:ext>
            </a:extLst>
          </p:cNvPr>
          <p:cNvCxnSpPr>
            <a:cxnSpLocks/>
          </p:cNvCxnSpPr>
          <p:nvPr/>
        </p:nvCxnSpPr>
        <p:spPr>
          <a:xfrm flipH="1" flipV="1">
            <a:off x="7880685" y="4920915"/>
            <a:ext cx="565483" cy="56548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14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05E774-C713-2117-05B6-53E705B89FDA}"/>
              </a:ext>
            </a:extLst>
          </p:cNvPr>
          <p:cNvSpPr txBox="1"/>
          <p:nvPr/>
        </p:nvSpPr>
        <p:spPr>
          <a:xfrm>
            <a:off x="2108792" y="1659846"/>
            <a:ext cx="7937575" cy="3664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nalysis will have two basic components: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pattern of relief pitcher appearances.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Consequences of the new rule in terms of performance as well as game length.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18531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EE52D6-B0C2-2F09-301F-78CFDBD6A1B9}"/>
              </a:ext>
            </a:extLst>
          </p:cNvPr>
          <p:cNvSpPr txBox="1"/>
          <p:nvPr/>
        </p:nvSpPr>
        <p:spPr>
          <a:xfrm>
            <a:off x="1975851" y="864210"/>
            <a:ext cx="7998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Score difference at time of OOGY entry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03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29970C8-90EE-4B09-AA80-AAB5C8BBE4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30202"/>
              </p:ext>
            </p:extLst>
          </p:nvPr>
        </p:nvGraphicFramePr>
        <p:xfrm>
          <a:off x="482779" y="850900"/>
          <a:ext cx="11290300" cy="5634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50E2CA6-4DDE-97B9-2E95-86336BF1B1FB}"/>
              </a:ext>
            </a:extLst>
          </p:cNvPr>
          <p:cNvSpPr txBox="1"/>
          <p:nvPr/>
        </p:nvSpPr>
        <p:spPr>
          <a:xfrm>
            <a:off x="2442754" y="195943"/>
            <a:ext cx="7714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Score</a:t>
            </a:r>
            <a:r>
              <a:rPr lang="en-US" sz="2800" b="1" baseline="0" dirty="0"/>
              <a:t> </a:t>
            </a:r>
            <a:r>
              <a:rPr lang="en-US" sz="2800" b="1" dirty="0"/>
              <a:t>Difference for OOGY Entry (Percentage)</a:t>
            </a:r>
          </a:p>
        </p:txBody>
      </p:sp>
    </p:spTree>
    <p:extLst>
      <p:ext uri="{BB962C8B-B14F-4D97-AF65-F5344CB8AC3E}">
        <p14:creationId xmlns:p14="http://schemas.microsoft.com/office/powerpoint/2010/main" val="17749154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CD4AE33-CD77-4BD0-876A-60B5203382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780351"/>
              </p:ext>
            </p:extLst>
          </p:nvPr>
        </p:nvGraphicFramePr>
        <p:xfrm>
          <a:off x="139700" y="711200"/>
          <a:ext cx="11747500" cy="5677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745986B-5B14-335D-4534-CC3A5C04730F}"/>
              </a:ext>
            </a:extLst>
          </p:cNvPr>
          <p:cNvSpPr txBox="1"/>
          <p:nvPr/>
        </p:nvSpPr>
        <p:spPr>
          <a:xfrm>
            <a:off x="1308100" y="215900"/>
            <a:ext cx="966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Percentage of each score difference - all plays, 1920-2022</a:t>
            </a:r>
          </a:p>
        </p:txBody>
      </p:sp>
    </p:spTree>
    <p:extLst>
      <p:ext uri="{BB962C8B-B14F-4D97-AF65-F5344CB8AC3E}">
        <p14:creationId xmlns:p14="http://schemas.microsoft.com/office/powerpoint/2010/main" val="33058126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7FEA16-77B8-8A76-078C-29D4BEFD1555}"/>
              </a:ext>
            </a:extLst>
          </p:cNvPr>
          <p:cNvSpPr txBox="1"/>
          <p:nvPr/>
        </p:nvSpPr>
        <p:spPr>
          <a:xfrm>
            <a:off x="3866605" y="404948"/>
            <a:ext cx="3579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Inning of OOGY entry</a:t>
            </a:r>
          </a:p>
        </p:txBody>
      </p:sp>
    </p:spTree>
    <p:extLst>
      <p:ext uri="{BB962C8B-B14F-4D97-AF65-F5344CB8AC3E}">
        <p14:creationId xmlns:p14="http://schemas.microsoft.com/office/powerpoint/2010/main" val="4292431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72178A-16E0-402A-A2A5-44545215DE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135204"/>
              </p:ext>
            </p:extLst>
          </p:nvPr>
        </p:nvGraphicFramePr>
        <p:xfrm>
          <a:off x="88900" y="673101"/>
          <a:ext cx="11569699" cy="589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5220236-B0AB-756C-D2C5-E26845BD99A3}"/>
              </a:ext>
            </a:extLst>
          </p:cNvPr>
          <p:cNvSpPr txBox="1"/>
          <p:nvPr/>
        </p:nvSpPr>
        <p:spPr>
          <a:xfrm>
            <a:off x="2425700" y="165100"/>
            <a:ext cx="626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baseline="0" dirty="0">
                <a:effectLst/>
              </a:rPr>
              <a:t>Percentage of OOGY Entries by Inning</a:t>
            </a:r>
            <a:endParaRPr lang="en-US" sz="2800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590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102D8D7-1D28-4C71-AC9C-A257A2DBE5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320534"/>
              </p:ext>
            </p:extLst>
          </p:nvPr>
        </p:nvGraphicFramePr>
        <p:xfrm>
          <a:off x="381000" y="508000"/>
          <a:ext cx="11353799" cy="608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199D262-E7E0-87FB-4D59-756B1B04EDF8}"/>
              </a:ext>
            </a:extLst>
          </p:cNvPr>
          <p:cNvSpPr txBox="1"/>
          <p:nvPr/>
        </p:nvSpPr>
        <p:spPr>
          <a:xfrm>
            <a:off x="9474200" y="621937"/>
            <a:ext cx="2036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Blue = 6, Red = 7</a:t>
            </a:r>
          </a:p>
          <a:p>
            <a:r>
              <a:rPr lang="en-US" sz="1600" b="1" dirty="0"/>
              <a:t>Green = 8, Purple = 9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CBB5BA-328F-2F3F-2ABC-1D4BDC63269A}"/>
              </a:ext>
            </a:extLst>
          </p:cNvPr>
          <p:cNvSpPr txBox="1"/>
          <p:nvPr/>
        </p:nvSpPr>
        <p:spPr>
          <a:xfrm>
            <a:off x="2413000" y="0"/>
            <a:ext cx="699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baseline="0" dirty="0">
                <a:effectLst/>
              </a:rPr>
              <a:t>Percentage of OOGY Entries by Inning</a:t>
            </a:r>
            <a:endParaRPr lang="en-US" sz="2800" b="1" baseline="0" dirty="0"/>
          </a:p>
        </p:txBody>
      </p:sp>
    </p:spTree>
    <p:extLst>
      <p:ext uri="{BB962C8B-B14F-4D97-AF65-F5344CB8AC3E}">
        <p14:creationId xmlns:p14="http://schemas.microsoft.com/office/powerpoint/2010/main" val="4085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CEE57D-1A2C-85EE-35BF-65344A53AF0F}"/>
              </a:ext>
            </a:extLst>
          </p:cNvPr>
          <p:cNvSpPr txBox="1"/>
          <p:nvPr/>
        </p:nvSpPr>
        <p:spPr>
          <a:xfrm>
            <a:off x="2652104" y="1157094"/>
            <a:ext cx="6600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Runners on base at OOGY entry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888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ABD7132-76AA-42AD-A42D-DAD3174218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365610"/>
              </p:ext>
            </p:extLst>
          </p:nvPr>
        </p:nvGraphicFramePr>
        <p:xfrm>
          <a:off x="533400" y="508000"/>
          <a:ext cx="11264899" cy="599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64EF91A-E32C-AA55-0895-66098EF1B282}"/>
              </a:ext>
            </a:extLst>
          </p:cNvPr>
          <p:cNvSpPr txBox="1"/>
          <p:nvPr/>
        </p:nvSpPr>
        <p:spPr>
          <a:xfrm>
            <a:off x="2489200" y="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Average inherited</a:t>
            </a:r>
            <a:r>
              <a:rPr lang="en-US" sz="2800" b="1" baseline="0" dirty="0"/>
              <a:t> runners per appearance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7C2F267-6367-0ECC-2332-59009EBDAE44}"/>
              </a:ext>
            </a:extLst>
          </p:cNvPr>
          <p:cNvCxnSpPr>
            <a:cxnSpLocks/>
          </p:cNvCxnSpPr>
          <p:nvPr/>
        </p:nvCxnSpPr>
        <p:spPr>
          <a:xfrm flipV="1">
            <a:off x="6070600" y="4432300"/>
            <a:ext cx="0" cy="7239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4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448C11C-7F0B-2CBA-D553-F46FB9B3F0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876823"/>
              </p:ext>
            </p:extLst>
          </p:nvPr>
        </p:nvGraphicFramePr>
        <p:xfrm>
          <a:off x="625642" y="613611"/>
          <a:ext cx="10924674" cy="575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A55F154-959A-EED0-6D6F-A3940D9640E5}"/>
              </a:ext>
            </a:extLst>
          </p:cNvPr>
          <p:cNvSpPr txBox="1"/>
          <p:nvPr/>
        </p:nvSpPr>
        <p:spPr>
          <a:xfrm>
            <a:off x="2851485" y="108285"/>
            <a:ext cx="5811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Percentage Inherited Runners Scoring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0837BD-4456-9432-AAF0-54B3C4971E02}"/>
              </a:ext>
            </a:extLst>
          </p:cNvPr>
          <p:cNvSpPr txBox="1"/>
          <p:nvPr/>
        </p:nvSpPr>
        <p:spPr>
          <a:xfrm>
            <a:off x="8722895" y="866274"/>
            <a:ext cx="2322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Green = total</a:t>
            </a:r>
          </a:p>
          <a:p>
            <a:r>
              <a:rPr lang="en-US" sz="1800" b="1" dirty="0"/>
              <a:t>Blue = non-OOGY</a:t>
            </a:r>
          </a:p>
          <a:p>
            <a:r>
              <a:rPr lang="en-US" sz="1800" b="1" dirty="0"/>
              <a:t>Red = OOGY</a:t>
            </a:r>
          </a:p>
        </p:txBody>
      </p:sp>
    </p:spTree>
    <p:extLst>
      <p:ext uri="{BB962C8B-B14F-4D97-AF65-F5344CB8AC3E}">
        <p14:creationId xmlns:p14="http://schemas.microsoft.com/office/powerpoint/2010/main" val="117993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E342C4-EE27-E271-7DD8-439B4B033E8F}"/>
              </a:ext>
            </a:extLst>
          </p:cNvPr>
          <p:cNvSpPr txBox="1"/>
          <p:nvPr/>
        </p:nvSpPr>
        <p:spPr>
          <a:xfrm>
            <a:off x="2325757" y="1470991"/>
            <a:ext cx="7633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Historical probability of winning from current situation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834849-00CB-D0F8-CD7E-53FEC813CD2B}"/>
              </a:ext>
            </a:extLst>
          </p:cNvPr>
          <p:cNvSpPr txBox="1"/>
          <p:nvPr/>
        </p:nvSpPr>
        <p:spPr>
          <a:xfrm>
            <a:off x="2657062" y="2902227"/>
            <a:ext cx="572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Play results changing probability of winning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930D1E-5CFB-3490-DC17-35B1699B2EA4}"/>
              </a:ext>
            </a:extLst>
          </p:cNvPr>
          <p:cNvSpPr txBox="1"/>
          <p:nvPr/>
        </p:nvSpPr>
        <p:spPr>
          <a:xfrm>
            <a:off x="3319669" y="4313583"/>
            <a:ext cx="5148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New probability of winning game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AD1D41-AF63-A8B3-9E2A-B8B0F25E8132}"/>
              </a:ext>
            </a:extLst>
          </p:cNvPr>
          <p:cNvSpPr txBox="1"/>
          <p:nvPr/>
        </p:nvSpPr>
        <p:spPr>
          <a:xfrm>
            <a:off x="2941459" y="369840"/>
            <a:ext cx="5733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Calculating Leverage Index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5619B878-390F-D769-4AD7-9740C6B3162D}"/>
              </a:ext>
            </a:extLst>
          </p:cNvPr>
          <p:cNvSpPr/>
          <p:nvPr/>
        </p:nvSpPr>
        <p:spPr>
          <a:xfrm>
            <a:off x="2166730" y="1490869"/>
            <a:ext cx="7474227" cy="5168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1B184BD5-5AFF-65B8-7DB8-7C97E26B2EEC}"/>
              </a:ext>
            </a:extLst>
          </p:cNvPr>
          <p:cNvSpPr/>
          <p:nvPr/>
        </p:nvSpPr>
        <p:spPr>
          <a:xfrm>
            <a:off x="3319670" y="4333461"/>
            <a:ext cx="4532243" cy="49695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Off-page Connector 9">
            <a:extLst>
              <a:ext uri="{FF2B5EF4-FFF2-40B4-BE49-F238E27FC236}">
                <a16:creationId xmlns:a16="http://schemas.microsoft.com/office/drawing/2014/main" id="{D6A05F6A-D0D5-2BD2-52E4-FA316EDB8399}"/>
              </a:ext>
            </a:extLst>
          </p:cNvPr>
          <p:cNvSpPr/>
          <p:nvPr/>
        </p:nvSpPr>
        <p:spPr>
          <a:xfrm>
            <a:off x="5327376" y="2027583"/>
            <a:ext cx="218660" cy="834887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Off-page Connector 10">
            <a:extLst>
              <a:ext uri="{FF2B5EF4-FFF2-40B4-BE49-F238E27FC236}">
                <a16:creationId xmlns:a16="http://schemas.microsoft.com/office/drawing/2014/main" id="{008FE53B-F500-A6B8-7A91-5DA88CC0F80C}"/>
              </a:ext>
            </a:extLst>
          </p:cNvPr>
          <p:cNvSpPr/>
          <p:nvPr/>
        </p:nvSpPr>
        <p:spPr>
          <a:xfrm>
            <a:off x="5307496" y="3438939"/>
            <a:ext cx="238539" cy="894522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5D41366F-C394-7F4A-DA20-0A11CA16C426}"/>
              </a:ext>
            </a:extLst>
          </p:cNvPr>
          <p:cNvSpPr/>
          <p:nvPr/>
        </p:nvSpPr>
        <p:spPr>
          <a:xfrm>
            <a:off x="2717800" y="2884868"/>
            <a:ext cx="5562600" cy="54413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2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F69934-7AF1-C023-CE10-AF8143C6E0AC}"/>
              </a:ext>
            </a:extLst>
          </p:cNvPr>
          <p:cNvSpPr txBox="1"/>
          <p:nvPr/>
        </p:nvSpPr>
        <p:spPr>
          <a:xfrm>
            <a:off x="434976" y="826275"/>
            <a:ext cx="10512424" cy="4026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used for present study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Years		Play by play		Games		Plate Appearances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1920-2022	Full			181,431	13,925,810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1901-1919	Box score only	  	  24,091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Total					205,522</a:t>
            </a:r>
          </a:p>
        </p:txBody>
      </p:sp>
    </p:spTree>
    <p:extLst>
      <p:ext uri="{BB962C8B-B14F-4D97-AF65-F5344CB8AC3E}">
        <p14:creationId xmlns:p14="http://schemas.microsoft.com/office/powerpoint/2010/main" val="231157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CCD90F-E9E4-7AAD-EC24-885E68F34A4C}"/>
              </a:ext>
            </a:extLst>
          </p:cNvPr>
          <p:cNvSpPr txBox="1"/>
          <p:nvPr/>
        </p:nvSpPr>
        <p:spPr>
          <a:xfrm>
            <a:off x="2648568" y="851655"/>
            <a:ext cx="6482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 outs, bottom of 9th, trailing by 4 or more runs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C98142-7083-3F7B-7735-4CC487F2EDF7}"/>
              </a:ext>
            </a:extLst>
          </p:cNvPr>
          <p:cNvSpPr txBox="1"/>
          <p:nvPr/>
        </p:nvSpPr>
        <p:spPr>
          <a:xfrm>
            <a:off x="3798163" y="0"/>
            <a:ext cx="5213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Low Leverage Scenario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62600D-0803-615B-0F0E-D1CC0F573265}"/>
              </a:ext>
            </a:extLst>
          </p:cNvPr>
          <p:cNvSpPr txBox="1"/>
          <p:nvPr/>
        </p:nvSpPr>
        <p:spPr>
          <a:xfrm>
            <a:off x="2859109" y="3293072"/>
            <a:ext cx="2034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Home run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020A5F-4254-716A-2089-5F4498A1881B}"/>
              </a:ext>
            </a:extLst>
          </p:cNvPr>
          <p:cNvSpPr txBox="1"/>
          <p:nvPr/>
        </p:nvSpPr>
        <p:spPr>
          <a:xfrm>
            <a:off x="7098498" y="3250516"/>
            <a:ext cx="194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AF7706-3C26-5D48-A7D4-0D6DE99A62FA}"/>
              </a:ext>
            </a:extLst>
          </p:cNvPr>
          <p:cNvSpPr txBox="1"/>
          <p:nvPr/>
        </p:nvSpPr>
        <p:spPr>
          <a:xfrm>
            <a:off x="2014984" y="4469247"/>
            <a:ext cx="3922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6 % Probability of winning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EC04FD-4993-3A26-4590-7A989AE5D8B3}"/>
              </a:ext>
            </a:extLst>
          </p:cNvPr>
          <p:cNvSpPr txBox="1"/>
          <p:nvPr/>
        </p:nvSpPr>
        <p:spPr>
          <a:xfrm>
            <a:off x="6007435" y="4495847"/>
            <a:ext cx="370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0 % probability (lose game)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4B16C0-8108-8F5F-8B37-21F2112C461A}"/>
              </a:ext>
            </a:extLst>
          </p:cNvPr>
          <p:cNvSpPr txBox="1"/>
          <p:nvPr/>
        </p:nvSpPr>
        <p:spPr>
          <a:xfrm>
            <a:off x="2716320" y="2952901"/>
            <a:ext cx="239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Best play result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14D9BF-6009-77E6-F3A6-55ED4905CD11}"/>
              </a:ext>
            </a:extLst>
          </p:cNvPr>
          <p:cNvSpPr txBox="1"/>
          <p:nvPr/>
        </p:nvSpPr>
        <p:spPr>
          <a:xfrm>
            <a:off x="6478073" y="2920985"/>
            <a:ext cx="2434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Worst play result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82FDD5-D3B3-C7F8-E8E4-7404ECB4CAC2}"/>
              </a:ext>
            </a:extLst>
          </p:cNvPr>
          <p:cNvSpPr txBox="1"/>
          <p:nvPr/>
        </p:nvSpPr>
        <p:spPr>
          <a:xfrm>
            <a:off x="2678807" y="1300767"/>
            <a:ext cx="6130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2% probability of winning, based on weighted probability of all possible events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1E104139-4F7E-764B-3552-79CB89805769}"/>
              </a:ext>
            </a:extLst>
          </p:cNvPr>
          <p:cNvSpPr/>
          <p:nvPr/>
        </p:nvSpPr>
        <p:spPr>
          <a:xfrm>
            <a:off x="2537137" y="785612"/>
            <a:ext cx="6890197" cy="1326523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C44D327C-C4A3-3009-FCB4-46C8581EA4E0}"/>
              </a:ext>
            </a:extLst>
          </p:cNvPr>
          <p:cNvSpPr/>
          <p:nvPr/>
        </p:nvSpPr>
        <p:spPr>
          <a:xfrm>
            <a:off x="2524260" y="2923504"/>
            <a:ext cx="2240924" cy="75985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7F85219D-62D5-64E9-1383-3A7212E3457C}"/>
              </a:ext>
            </a:extLst>
          </p:cNvPr>
          <p:cNvSpPr/>
          <p:nvPr/>
        </p:nvSpPr>
        <p:spPr>
          <a:xfrm>
            <a:off x="6478073" y="2936382"/>
            <a:ext cx="2305319" cy="75985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E412AD1B-72B4-7EA2-BCC7-F155EFA2A168}"/>
              </a:ext>
            </a:extLst>
          </p:cNvPr>
          <p:cNvSpPr/>
          <p:nvPr/>
        </p:nvSpPr>
        <p:spPr>
          <a:xfrm>
            <a:off x="2034861" y="4533364"/>
            <a:ext cx="3477296" cy="41212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ECA79BA-6DB5-299C-8782-21EE3BC54533}"/>
              </a:ext>
            </a:extLst>
          </p:cNvPr>
          <p:cNvSpPr/>
          <p:nvPr/>
        </p:nvSpPr>
        <p:spPr>
          <a:xfrm>
            <a:off x="5859379" y="4546242"/>
            <a:ext cx="4302259" cy="39924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C87984F9-7CAE-C61B-E811-452060EF1A85}"/>
              </a:ext>
            </a:extLst>
          </p:cNvPr>
          <p:cNvSpPr/>
          <p:nvPr/>
        </p:nvSpPr>
        <p:spPr>
          <a:xfrm>
            <a:off x="3477296" y="2125014"/>
            <a:ext cx="347729" cy="811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826B28FD-C128-2DF6-B1D2-93C344FBFDF4}"/>
              </a:ext>
            </a:extLst>
          </p:cNvPr>
          <p:cNvSpPr/>
          <p:nvPr/>
        </p:nvSpPr>
        <p:spPr>
          <a:xfrm>
            <a:off x="7250806" y="2112135"/>
            <a:ext cx="321971" cy="8371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C84F87E5-1AF3-9451-4EE0-FB33612C29D4}"/>
              </a:ext>
            </a:extLst>
          </p:cNvPr>
          <p:cNvSpPr/>
          <p:nvPr/>
        </p:nvSpPr>
        <p:spPr>
          <a:xfrm>
            <a:off x="3488028" y="3709114"/>
            <a:ext cx="375634" cy="8371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E7AB24CA-DAD0-C9AE-76EF-03C4CD32A8BC}"/>
              </a:ext>
            </a:extLst>
          </p:cNvPr>
          <p:cNvSpPr/>
          <p:nvPr/>
        </p:nvSpPr>
        <p:spPr>
          <a:xfrm>
            <a:off x="7274417" y="3706970"/>
            <a:ext cx="349876" cy="826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77EA4D-9FEB-0A35-E31D-2C153C49D452}"/>
              </a:ext>
            </a:extLst>
          </p:cNvPr>
          <p:cNvSpPr txBox="1"/>
          <p:nvPr/>
        </p:nvSpPr>
        <p:spPr>
          <a:xfrm>
            <a:off x="3786388" y="5267459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Leverage Index = 0.1</a:t>
            </a:r>
          </a:p>
        </p:txBody>
      </p:sp>
    </p:spTree>
    <p:extLst>
      <p:ext uri="{BB962C8B-B14F-4D97-AF65-F5344CB8AC3E}">
        <p14:creationId xmlns:p14="http://schemas.microsoft.com/office/powerpoint/2010/main" val="319377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1C91C2-4961-165A-180F-FDB2249F734B}"/>
              </a:ext>
            </a:extLst>
          </p:cNvPr>
          <p:cNvSpPr txBox="1"/>
          <p:nvPr/>
        </p:nvSpPr>
        <p:spPr>
          <a:xfrm>
            <a:off x="3769310" y="98552"/>
            <a:ext cx="4965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High Leverage Scenario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C440D2-0DE1-7C18-E8E9-4302F0E96D11}"/>
              </a:ext>
            </a:extLst>
          </p:cNvPr>
          <p:cNvSpPr txBox="1"/>
          <p:nvPr/>
        </p:nvSpPr>
        <p:spPr>
          <a:xfrm>
            <a:off x="2778757" y="723457"/>
            <a:ext cx="4961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 outs, bottom of 9</a:t>
            </a:r>
            <a:r>
              <a:rPr lang="en-US" sz="2400" b="1" baseline="30000" dirty="0"/>
              <a:t>th</a:t>
            </a:r>
            <a:r>
              <a:rPr lang="en-US" sz="2400" b="1" dirty="0"/>
              <a:t>, trailing by 1 run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94CB6C-7901-BA98-5400-0F8DFE0F9C69}"/>
              </a:ext>
            </a:extLst>
          </p:cNvPr>
          <p:cNvSpPr txBox="1"/>
          <p:nvPr/>
        </p:nvSpPr>
        <p:spPr>
          <a:xfrm>
            <a:off x="2014424" y="3324149"/>
            <a:ext cx="3085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Score 2 or more runs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ECE95F-B1DF-F6B6-90BC-0CF6FAE01CEC}"/>
              </a:ext>
            </a:extLst>
          </p:cNvPr>
          <p:cNvSpPr txBox="1"/>
          <p:nvPr/>
        </p:nvSpPr>
        <p:spPr>
          <a:xfrm>
            <a:off x="6953472" y="3326389"/>
            <a:ext cx="760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084DF1-7C96-105E-D3AA-C326C9153F61}"/>
              </a:ext>
            </a:extLst>
          </p:cNvPr>
          <p:cNvSpPr txBox="1"/>
          <p:nvPr/>
        </p:nvSpPr>
        <p:spPr>
          <a:xfrm>
            <a:off x="1221812" y="4525803"/>
            <a:ext cx="3994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100 % probability (win game)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56DE57-67CF-CA2C-4D06-34039E0C7368}"/>
              </a:ext>
            </a:extLst>
          </p:cNvPr>
          <p:cNvSpPr txBox="1"/>
          <p:nvPr/>
        </p:nvSpPr>
        <p:spPr>
          <a:xfrm>
            <a:off x="5867727" y="4503685"/>
            <a:ext cx="4035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0% probability (lose game)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3724E-B63C-961D-016D-7F16A952BB7B}"/>
              </a:ext>
            </a:extLst>
          </p:cNvPr>
          <p:cNvSpPr txBox="1"/>
          <p:nvPr/>
        </p:nvSpPr>
        <p:spPr>
          <a:xfrm>
            <a:off x="2429907" y="2991258"/>
            <a:ext cx="409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Best play result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25354D-7F1F-6DC8-7152-FF3CE32E1D9F}"/>
              </a:ext>
            </a:extLst>
          </p:cNvPr>
          <p:cNvSpPr txBox="1"/>
          <p:nvPr/>
        </p:nvSpPr>
        <p:spPr>
          <a:xfrm>
            <a:off x="6370283" y="2974739"/>
            <a:ext cx="2503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Worst play result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2B016D-2927-6F3D-1A9E-44AA7623EF68}"/>
              </a:ext>
            </a:extLst>
          </p:cNvPr>
          <p:cNvSpPr txBox="1"/>
          <p:nvPr/>
        </p:nvSpPr>
        <p:spPr>
          <a:xfrm>
            <a:off x="2781837" y="1287887"/>
            <a:ext cx="6645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28.3 % Probability of Winning, based on weighted probability of all possible events</a:t>
            </a:r>
            <a:endParaRPr lang="en-US" dirty="0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C4FABC57-B52E-33AB-94F5-84681A22DD46}"/>
              </a:ext>
            </a:extLst>
          </p:cNvPr>
          <p:cNvSpPr/>
          <p:nvPr/>
        </p:nvSpPr>
        <p:spPr>
          <a:xfrm>
            <a:off x="2627290" y="708339"/>
            <a:ext cx="7276564" cy="146819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19FDFE-A4E4-0772-DA9D-98DF4F3D64AE}"/>
              </a:ext>
            </a:extLst>
          </p:cNvPr>
          <p:cNvSpPr txBox="1"/>
          <p:nvPr/>
        </p:nvSpPr>
        <p:spPr>
          <a:xfrm>
            <a:off x="3361386" y="5409127"/>
            <a:ext cx="5164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Leverage Index = 10.9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0CA8E42-9F04-5879-1A45-0E986C86B886}"/>
              </a:ext>
            </a:extLst>
          </p:cNvPr>
          <p:cNvSpPr/>
          <p:nvPr/>
        </p:nvSpPr>
        <p:spPr>
          <a:xfrm>
            <a:off x="3565303" y="2174383"/>
            <a:ext cx="347729" cy="811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BED11D7-B920-874D-0792-C25D4FBBEF06}"/>
              </a:ext>
            </a:extLst>
          </p:cNvPr>
          <p:cNvSpPr/>
          <p:nvPr/>
        </p:nvSpPr>
        <p:spPr>
          <a:xfrm>
            <a:off x="7428963" y="2213019"/>
            <a:ext cx="347729" cy="811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036ACC5E-0D00-7168-7FC6-CB8956158D24}"/>
              </a:ext>
            </a:extLst>
          </p:cNvPr>
          <p:cNvSpPr/>
          <p:nvPr/>
        </p:nvSpPr>
        <p:spPr>
          <a:xfrm>
            <a:off x="3552423" y="3719849"/>
            <a:ext cx="347729" cy="749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7AC2B84-3306-51AE-5D9E-448E9EBC9E12}"/>
              </a:ext>
            </a:extLst>
          </p:cNvPr>
          <p:cNvSpPr/>
          <p:nvPr/>
        </p:nvSpPr>
        <p:spPr>
          <a:xfrm>
            <a:off x="7390327" y="3771364"/>
            <a:ext cx="347729" cy="6976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ADEC1E43-AF68-82AD-C922-A6C3EDD72862}"/>
              </a:ext>
            </a:extLst>
          </p:cNvPr>
          <p:cNvSpPr/>
          <p:nvPr/>
        </p:nvSpPr>
        <p:spPr>
          <a:xfrm>
            <a:off x="1970468" y="2987899"/>
            <a:ext cx="2846231" cy="74697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B6489D65-3916-D373-8F34-DA3DF21874AB}"/>
              </a:ext>
            </a:extLst>
          </p:cNvPr>
          <p:cNvSpPr/>
          <p:nvPr/>
        </p:nvSpPr>
        <p:spPr>
          <a:xfrm>
            <a:off x="6362164" y="3013659"/>
            <a:ext cx="2382592" cy="73409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FABED108-4C1F-98E3-2B62-6E5AD3D1F28C}"/>
              </a:ext>
            </a:extLst>
          </p:cNvPr>
          <p:cNvSpPr/>
          <p:nvPr/>
        </p:nvSpPr>
        <p:spPr>
          <a:xfrm>
            <a:off x="1133341" y="4468970"/>
            <a:ext cx="4005329" cy="55379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D97AAD8B-08BF-F080-F76D-21ADF53E912C}"/>
              </a:ext>
            </a:extLst>
          </p:cNvPr>
          <p:cNvSpPr/>
          <p:nvPr/>
        </p:nvSpPr>
        <p:spPr>
          <a:xfrm>
            <a:off x="5924282" y="4456091"/>
            <a:ext cx="3567448" cy="54091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1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7254F3-11EA-9E86-3480-7D3A3A47AF05}"/>
              </a:ext>
            </a:extLst>
          </p:cNvPr>
          <p:cNvSpPr txBox="1"/>
          <p:nvPr/>
        </p:nvSpPr>
        <p:spPr>
          <a:xfrm>
            <a:off x="1193800" y="295959"/>
            <a:ext cx="9194800" cy="3730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Leverage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Pitchers			1.0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Starters			1.0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Non-OOGY Relievers		1.1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OOGYs				2.2</a:t>
            </a:r>
          </a:p>
        </p:txBody>
      </p:sp>
    </p:spTree>
    <p:extLst>
      <p:ext uri="{BB962C8B-B14F-4D97-AF65-F5344CB8AC3E}">
        <p14:creationId xmlns:p14="http://schemas.microsoft.com/office/powerpoint/2010/main" val="286255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011A833-67F6-C617-428B-01EBA48F0E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210925"/>
              </p:ext>
            </p:extLst>
          </p:nvPr>
        </p:nvGraphicFramePr>
        <p:xfrm>
          <a:off x="469900" y="571500"/>
          <a:ext cx="114681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61C9704-612A-C203-7188-91B682ECF859}"/>
              </a:ext>
            </a:extLst>
          </p:cNvPr>
          <p:cNvSpPr txBox="1"/>
          <p:nvPr/>
        </p:nvSpPr>
        <p:spPr>
          <a:xfrm>
            <a:off x="2552700" y="0"/>
            <a:ext cx="789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Leverage Values for</a:t>
            </a:r>
            <a:r>
              <a:rPr lang="en-US" sz="2800" b="1" baseline="0" dirty="0"/>
              <a:t> Reliever Entry</a:t>
            </a:r>
            <a:endParaRPr lang="en-US" sz="2800" b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634846B-CAE3-1D6E-B295-09D2AA0D98F5}"/>
              </a:ext>
            </a:extLst>
          </p:cNvPr>
          <p:cNvCxnSpPr>
            <a:cxnSpLocks/>
          </p:cNvCxnSpPr>
          <p:nvPr/>
        </p:nvCxnSpPr>
        <p:spPr>
          <a:xfrm>
            <a:off x="6794500" y="1638300"/>
            <a:ext cx="0" cy="7239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9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36932B-EF10-F890-5D15-B95E5DAA1E0D}"/>
              </a:ext>
            </a:extLst>
          </p:cNvPr>
          <p:cNvSpPr txBox="1"/>
          <p:nvPr/>
        </p:nvSpPr>
        <p:spPr>
          <a:xfrm>
            <a:off x="1426029" y="183854"/>
            <a:ext cx="9026071" cy="4915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Frequent Situations for OOGY Entry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Men on	Outs		Inning		Number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2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		9		2562  (5.3 %)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only		2		8		2402  (5.0 %)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2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		8		2053  (4.2 %)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only		2		9		1912  (4.0 %)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only		2		7		1690  (3.5 %)</a:t>
            </a:r>
          </a:p>
        </p:txBody>
      </p:sp>
    </p:spTree>
    <p:extLst>
      <p:ext uri="{BB962C8B-B14F-4D97-AF65-F5344CB8AC3E}">
        <p14:creationId xmlns:p14="http://schemas.microsoft.com/office/powerpoint/2010/main" val="143079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CBDD77-AA02-C840-1D7D-DA7115B46270}"/>
              </a:ext>
            </a:extLst>
          </p:cNvPr>
          <p:cNvSpPr txBox="1"/>
          <p:nvPr/>
        </p:nvSpPr>
        <p:spPr>
          <a:xfrm>
            <a:off x="800100" y="0"/>
            <a:ext cx="9080500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Leading OOGYs, 1920-2022</a:t>
            </a:r>
          </a:p>
          <a:p>
            <a:endParaRPr lang="en-US" sz="2400" dirty="0"/>
          </a:p>
          <a:p>
            <a:r>
              <a:rPr lang="en-US" sz="2400" dirty="0"/>
              <a:t>	Pitcher			OOGY	Games	Starts	Percentage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	</a:t>
            </a:r>
            <a:r>
              <a:rPr lang="en-US" sz="2400" dirty="0" err="1"/>
              <a:t>Myers,Mike</a:t>
            </a:r>
            <a:r>
              <a:rPr lang="en-US" sz="2400" dirty="0"/>
              <a:t>		314	883	0	35.6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	</a:t>
            </a:r>
            <a:r>
              <a:rPr lang="en-US" sz="2400" dirty="0" err="1"/>
              <a:t>Lopez,Javier</a:t>
            </a:r>
            <a:r>
              <a:rPr lang="en-US" sz="2400" dirty="0"/>
              <a:t>		280	839	0	33.4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	</a:t>
            </a:r>
            <a:r>
              <a:rPr lang="en-US" sz="2400" dirty="0" err="1"/>
              <a:t>Choate,Randy</a:t>
            </a:r>
            <a:r>
              <a:rPr lang="en-US" sz="2400" dirty="0"/>
              <a:t>		276	672	0	41.1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	</a:t>
            </a:r>
            <a:r>
              <a:rPr lang="en-US" sz="2400" dirty="0" err="1"/>
              <a:t>Orosco,Jesse</a:t>
            </a:r>
            <a:r>
              <a:rPr lang="en-US" sz="2400" dirty="0"/>
              <a:t>		235	1252	4	18.8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	</a:t>
            </a:r>
            <a:r>
              <a:rPr lang="en-US" sz="2400" dirty="0" err="1"/>
              <a:t>Plesac,Dan</a:t>
            </a:r>
            <a:r>
              <a:rPr lang="en-US" sz="2400" dirty="0"/>
              <a:t>		175	1064	14	16.4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	</a:t>
            </a:r>
            <a:r>
              <a:rPr lang="en-US" sz="2400" dirty="0" err="1"/>
              <a:t>Miller,Trever</a:t>
            </a:r>
            <a:r>
              <a:rPr lang="en-US" sz="2400" dirty="0"/>
              <a:t>		172	694	5	24.8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	</a:t>
            </a:r>
            <a:r>
              <a:rPr lang="en-US" sz="2400" dirty="0" err="1"/>
              <a:t>Groom,Buddy</a:t>
            </a:r>
            <a:r>
              <a:rPr lang="en-US" sz="2400" dirty="0"/>
              <a:t>		166	786	15	21.1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	</a:t>
            </a:r>
            <a:r>
              <a:rPr lang="en-US" sz="2400" dirty="0" err="1"/>
              <a:t>Fossas,Tony</a:t>
            </a:r>
            <a:r>
              <a:rPr lang="en-US" sz="2400" dirty="0"/>
              <a:t>		165	567	0	29.1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	</a:t>
            </a:r>
            <a:r>
              <a:rPr lang="en-US" sz="2400" dirty="0" err="1"/>
              <a:t>Stanton,Mike</a:t>
            </a:r>
            <a:r>
              <a:rPr lang="en-US" sz="2400" dirty="0"/>
              <a:t>		154	1178	1	13.1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	</a:t>
            </a:r>
            <a:r>
              <a:rPr lang="en-US" sz="2400" dirty="0" err="1"/>
              <a:t>Assenmacher,Paul</a:t>
            </a:r>
            <a:r>
              <a:rPr lang="en-US" sz="2400" dirty="0"/>
              <a:t>	152	884	1	17.2</a:t>
            </a:r>
          </a:p>
        </p:txBody>
      </p:sp>
    </p:spTree>
    <p:extLst>
      <p:ext uri="{BB962C8B-B14F-4D97-AF65-F5344CB8AC3E}">
        <p14:creationId xmlns:p14="http://schemas.microsoft.com/office/powerpoint/2010/main" val="11127276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8DFE53-4036-A04A-F138-AFB4AC3E15D7}"/>
              </a:ext>
            </a:extLst>
          </p:cNvPr>
          <p:cNvSpPr txBox="1"/>
          <p:nvPr/>
        </p:nvSpPr>
        <p:spPr>
          <a:xfrm>
            <a:off x="1371600" y="248194"/>
            <a:ext cx="814069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</a:t>
            </a:r>
          </a:p>
          <a:p>
            <a:pPr algn="ctr"/>
            <a:r>
              <a:rPr lang="en-US" sz="2800" b="1" dirty="0"/>
              <a:t>Total OOGYs and Appearances by Hand, 1920-2022</a:t>
            </a:r>
          </a:p>
          <a:p>
            <a:endParaRPr lang="en-US" dirty="0"/>
          </a:p>
          <a:p>
            <a:r>
              <a:rPr lang="en-US" dirty="0"/>
              <a:t>         </a:t>
            </a:r>
            <a:r>
              <a:rPr lang="en-US" sz="2400" dirty="0"/>
              <a:t>4937 Different OOGYs with total of 48,354 appearances</a:t>
            </a:r>
          </a:p>
          <a:p>
            <a:endParaRPr lang="en-US" sz="2400" dirty="0"/>
          </a:p>
          <a:p>
            <a:r>
              <a:rPr lang="en-US" sz="2400" dirty="0"/>
              <a:t>			</a:t>
            </a:r>
            <a:r>
              <a:rPr lang="en-US" sz="2400" b="1" dirty="0"/>
              <a:t>Total OOGYs</a:t>
            </a:r>
            <a:r>
              <a:rPr lang="en-US" sz="2400" dirty="0"/>
              <a:t> </a:t>
            </a:r>
          </a:p>
          <a:p>
            <a:r>
              <a:rPr lang="en-US" sz="2400" dirty="0"/>
              <a:t>	LOOGY		1542	(31.2%)</a:t>
            </a:r>
          </a:p>
          <a:p>
            <a:endParaRPr lang="en-US" sz="2400" dirty="0"/>
          </a:p>
          <a:p>
            <a:r>
              <a:rPr lang="en-US" sz="2400" dirty="0"/>
              <a:t>	ROOGY		3395	(68.8%)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b="1" dirty="0"/>
              <a:t>		Appearances</a:t>
            </a:r>
          </a:p>
          <a:p>
            <a:endParaRPr lang="en-US" sz="2400" dirty="0"/>
          </a:p>
          <a:p>
            <a:r>
              <a:rPr lang="en-US" sz="2400" dirty="0"/>
              <a:t>	LOOGY		24842	(51.4%)</a:t>
            </a:r>
          </a:p>
          <a:p>
            <a:endParaRPr lang="en-US" sz="2400" dirty="0"/>
          </a:p>
          <a:p>
            <a:r>
              <a:rPr lang="en-US" sz="2400" dirty="0"/>
              <a:t>	ROOGY		23512	(48.6%)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2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E6F5F04-269D-4083-9A75-63776FE1DE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451771"/>
              </p:ext>
            </p:extLst>
          </p:nvPr>
        </p:nvGraphicFramePr>
        <p:xfrm>
          <a:off x="508000" y="431800"/>
          <a:ext cx="11341100" cy="591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51474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5619C7A-01D7-4267-A7AF-5C36608486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086575"/>
              </p:ext>
            </p:extLst>
          </p:nvPr>
        </p:nvGraphicFramePr>
        <p:xfrm>
          <a:off x="304800" y="622300"/>
          <a:ext cx="11429999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0DFDBB9-611C-22EF-134B-0E03B843822F}"/>
              </a:ext>
            </a:extLst>
          </p:cNvPr>
          <p:cNvSpPr txBox="1"/>
          <p:nvPr/>
        </p:nvSpPr>
        <p:spPr>
          <a:xfrm>
            <a:off x="2586789" y="180474"/>
            <a:ext cx="720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Year to Year Change in Game Length (Minutes)</a:t>
            </a:r>
          </a:p>
        </p:txBody>
      </p:sp>
    </p:spTree>
    <p:extLst>
      <p:ext uri="{BB962C8B-B14F-4D97-AF65-F5344CB8AC3E}">
        <p14:creationId xmlns:p14="http://schemas.microsoft.com/office/powerpoint/2010/main" val="36054981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759F30-131E-6479-93A8-C1C5FAA67F76}"/>
              </a:ext>
            </a:extLst>
          </p:cNvPr>
          <p:cNvSpPr txBox="1"/>
          <p:nvPr/>
        </p:nvSpPr>
        <p:spPr>
          <a:xfrm>
            <a:off x="756557" y="258631"/>
            <a:ext cx="9783106" cy="4653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OOGYs are historically much more effective than other relievers.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LOOGYs are a majority of all OOGY appearances.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OOGY entry occurs in high leverage situations.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ROOGYs more effective than LOOGYs before 2020, now reversed.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OOGY use has declined in last three seasons, the “three-batter” era.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OOGY effectiveness has increased in three-batter era.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Effect of three-batter rule on time of game unclear.</a:t>
            </a:r>
          </a:p>
        </p:txBody>
      </p:sp>
    </p:spTree>
    <p:extLst>
      <p:ext uri="{BB962C8B-B14F-4D97-AF65-F5344CB8AC3E}">
        <p14:creationId xmlns:p14="http://schemas.microsoft.com/office/powerpoint/2010/main" val="219658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BFD4ED-B9D4-6A0B-2641-71612A36C4E7}"/>
              </a:ext>
            </a:extLst>
          </p:cNvPr>
          <p:cNvSpPr txBox="1"/>
          <p:nvPr/>
        </p:nvSpPr>
        <p:spPr>
          <a:xfrm>
            <a:off x="1638300" y="127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Percentage Complete Games and Average Innings per Start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3204D14-087D-916E-BAE3-07B04DBB95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538129"/>
              </p:ext>
            </p:extLst>
          </p:nvPr>
        </p:nvGraphicFramePr>
        <p:xfrm>
          <a:off x="520700" y="723900"/>
          <a:ext cx="10739483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2CC603E-21B7-3AC5-9374-7560C81CB869}"/>
              </a:ext>
            </a:extLst>
          </p:cNvPr>
          <p:cNvSpPr txBox="1"/>
          <p:nvPr/>
        </p:nvSpPr>
        <p:spPr>
          <a:xfrm>
            <a:off x="222068" y="1489166"/>
            <a:ext cx="1580605" cy="1200329"/>
          </a:xfrm>
          <a:prstGeom prst="rect">
            <a:avLst/>
          </a:prstGeom>
          <a:noFill/>
          <a:scene3d>
            <a:camera prst="orthographicFront">
              <a:rot lat="540000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 err="1"/>
              <a:t>ec</a:t>
            </a:r>
            <a:endParaRPr lang="en-US" dirty="0"/>
          </a:p>
          <a:p>
            <a:r>
              <a:rPr lang="en-US" dirty="0"/>
              <a:t>r</a:t>
            </a:r>
          </a:p>
          <a:p>
            <a:r>
              <a:rPr lang="en-US" dirty="0"/>
              <a:t>e</a:t>
            </a:r>
          </a:p>
          <a:p>
            <a:r>
              <a:rPr lang="en-US" dirty="0"/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EBC70B-087E-7060-F1E7-1875C18E966E}"/>
              </a:ext>
            </a:extLst>
          </p:cNvPr>
          <p:cNvSpPr txBox="1"/>
          <p:nvPr/>
        </p:nvSpPr>
        <p:spPr>
          <a:xfrm>
            <a:off x="10881360" y="2155372"/>
            <a:ext cx="800219" cy="28215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endParaRPr lang="en-US" sz="2000" b="1" dirty="0"/>
          </a:p>
          <a:p>
            <a:r>
              <a:rPr lang="en-US" sz="2000" b="1" dirty="0"/>
              <a:t>Average Innings per Start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FDE684-127E-BC41-3F36-EFEDC87C103F}"/>
              </a:ext>
            </a:extLst>
          </p:cNvPr>
          <p:cNvCxnSpPr>
            <a:cxnSpLocks/>
          </p:cNvCxnSpPr>
          <p:nvPr/>
        </p:nvCxnSpPr>
        <p:spPr>
          <a:xfrm flipV="1">
            <a:off x="2844800" y="3517900"/>
            <a:ext cx="0" cy="8001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37D47FB-B714-2E75-2FD1-D295A82A0502}"/>
              </a:ext>
            </a:extLst>
          </p:cNvPr>
          <p:cNvCxnSpPr>
            <a:cxnSpLocks/>
          </p:cNvCxnSpPr>
          <p:nvPr/>
        </p:nvCxnSpPr>
        <p:spPr>
          <a:xfrm flipV="1">
            <a:off x="4711700" y="4292600"/>
            <a:ext cx="0" cy="6731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1576E94-BF18-7708-DE70-1691BE0EB698}"/>
              </a:ext>
            </a:extLst>
          </p:cNvPr>
          <p:cNvCxnSpPr>
            <a:cxnSpLocks/>
          </p:cNvCxnSpPr>
          <p:nvPr/>
        </p:nvCxnSpPr>
        <p:spPr>
          <a:xfrm flipV="1">
            <a:off x="6629400" y="5041900"/>
            <a:ext cx="0" cy="57150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70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F3AA98-7F18-7E2C-80AF-D8D416743D0D}"/>
              </a:ext>
            </a:extLst>
          </p:cNvPr>
          <p:cNvSpPr txBox="1"/>
          <p:nvPr/>
        </p:nvSpPr>
        <p:spPr>
          <a:xfrm>
            <a:off x="1828437" y="252369"/>
            <a:ext cx="8582297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4CE346-8356-9994-CD1B-90CB905FCDDA}"/>
              </a:ext>
            </a:extLst>
          </p:cNvPr>
          <p:cNvSpPr txBox="1"/>
          <p:nvPr/>
        </p:nvSpPr>
        <p:spPr>
          <a:xfrm>
            <a:off x="2053408" y="2044819"/>
            <a:ext cx="82818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 had a question about the status of the LOOGY, specifically whether the three-batter rule had eliminated the use of this specialist.  Usage patterns have clearly changed for many reasons, but the enhanced effectiveness means the answer is: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7F4EE0-F919-E2DC-2473-5F8E826A25B2}"/>
              </a:ext>
            </a:extLst>
          </p:cNvPr>
          <p:cNvSpPr txBox="1"/>
          <p:nvPr/>
        </p:nvSpPr>
        <p:spPr>
          <a:xfrm>
            <a:off x="1373961" y="1185417"/>
            <a:ext cx="7694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LOOGY has </a:t>
            </a:r>
            <a:r>
              <a:rPr lang="en-US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his demise.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BFD4ED-B9D4-6A0B-2641-71612A36C4E7}"/>
              </a:ext>
            </a:extLst>
          </p:cNvPr>
          <p:cNvSpPr txBox="1"/>
          <p:nvPr/>
        </p:nvSpPr>
        <p:spPr>
          <a:xfrm>
            <a:off x="1638300" y="127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Percentage Complete Games and Average Innings per Start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3204D14-087D-916E-BAE3-07B04DBB95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136057"/>
              </p:ext>
            </p:extLst>
          </p:nvPr>
        </p:nvGraphicFramePr>
        <p:xfrm>
          <a:off x="520700" y="723900"/>
          <a:ext cx="10739483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2CC603E-21B7-3AC5-9374-7560C81CB869}"/>
              </a:ext>
            </a:extLst>
          </p:cNvPr>
          <p:cNvSpPr txBox="1"/>
          <p:nvPr/>
        </p:nvSpPr>
        <p:spPr>
          <a:xfrm>
            <a:off x="222068" y="1489166"/>
            <a:ext cx="1580605" cy="1200329"/>
          </a:xfrm>
          <a:prstGeom prst="rect">
            <a:avLst/>
          </a:prstGeom>
          <a:noFill/>
          <a:scene3d>
            <a:camera prst="orthographicFront">
              <a:rot lat="540000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 err="1"/>
              <a:t>ec</a:t>
            </a:r>
            <a:endParaRPr lang="en-US" dirty="0"/>
          </a:p>
          <a:p>
            <a:r>
              <a:rPr lang="en-US" dirty="0"/>
              <a:t>r</a:t>
            </a:r>
          </a:p>
          <a:p>
            <a:r>
              <a:rPr lang="en-US" dirty="0"/>
              <a:t>e</a:t>
            </a:r>
          </a:p>
          <a:p>
            <a:r>
              <a:rPr lang="en-US" dirty="0"/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EBC70B-087E-7060-F1E7-1875C18E966E}"/>
              </a:ext>
            </a:extLst>
          </p:cNvPr>
          <p:cNvSpPr txBox="1"/>
          <p:nvPr/>
        </p:nvSpPr>
        <p:spPr>
          <a:xfrm>
            <a:off x="10881360" y="2155372"/>
            <a:ext cx="800219" cy="28215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endParaRPr lang="en-US" sz="2000" b="1" dirty="0"/>
          </a:p>
          <a:p>
            <a:r>
              <a:rPr lang="en-US" sz="2000" b="1" dirty="0"/>
              <a:t>Average Innings per Start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416B01C-53C3-78E9-CD69-2D8918AB4865}"/>
              </a:ext>
            </a:extLst>
          </p:cNvPr>
          <p:cNvCxnSpPr>
            <a:cxnSpLocks/>
          </p:cNvCxnSpPr>
          <p:nvPr/>
        </p:nvCxnSpPr>
        <p:spPr>
          <a:xfrm flipV="1">
            <a:off x="9731829" y="3095898"/>
            <a:ext cx="0" cy="66620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85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2CBD6B2-03EF-45A0-B4EE-D1C77660F4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027750"/>
              </p:ext>
            </p:extLst>
          </p:nvPr>
        </p:nvGraphicFramePr>
        <p:xfrm>
          <a:off x="342900" y="673100"/>
          <a:ext cx="11658600" cy="5829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2C6876-C921-A08D-269E-A34102AE7C17}"/>
              </a:ext>
            </a:extLst>
          </p:cNvPr>
          <p:cNvSpPr txBox="1"/>
          <p:nvPr/>
        </p:nvSpPr>
        <p:spPr>
          <a:xfrm>
            <a:off x="3162300" y="177800"/>
            <a:ext cx="6146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Relief Appearances per Team per Game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773BB90-47A9-5F02-69F3-2803324A7E6D}"/>
              </a:ext>
            </a:extLst>
          </p:cNvPr>
          <p:cNvCxnSpPr>
            <a:cxnSpLocks/>
          </p:cNvCxnSpPr>
          <p:nvPr/>
        </p:nvCxnSpPr>
        <p:spPr>
          <a:xfrm>
            <a:off x="3541690" y="3734873"/>
            <a:ext cx="0" cy="81136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EA9E68-1E75-6E15-868F-D9DE0529F3DD}"/>
              </a:ext>
            </a:extLst>
          </p:cNvPr>
          <p:cNvCxnSpPr>
            <a:cxnSpLocks/>
          </p:cNvCxnSpPr>
          <p:nvPr/>
        </p:nvCxnSpPr>
        <p:spPr>
          <a:xfrm>
            <a:off x="5756855" y="2923505"/>
            <a:ext cx="0" cy="81136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B44D9E3-93F7-1F75-0F0E-582C573BAD5F}"/>
              </a:ext>
            </a:extLst>
          </p:cNvPr>
          <p:cNvCxnSpPr>
            <a:cxnSpLocks/>
          </p:cNvCxnSpPr>
          <p:nvPr/>
        </p:nvCxnSpPr>
        <p:spPr>
          <a:xfrm>
            <a:off x="7447388" y="2563969"/>
            <a:ext cx="0" cy="86288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54FF371-8CA9-9714-D5C8-3E6E448C11C1}"/>
              </a:ext>
            </a:extLst>
          </p:cNvPr>
          <p:cNvCxnSpPr>
            <a:cxnSpLocks/>
          </p:cNvCxnSpPr>
          <p:nvPr/>
        </p:nvCxnSpPr>
        <p:spPr>
          <a:xfrm flipH="1">
            <a:off x="10684043" y="1422400"/>
            <a:ext cx="466557" cy="44249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C406F075-739D-9A18-EB49-0EA6538E15D1}"/>
              </a:ext>
            </a:extLst>
          </p:cNvPr>
          <p:cNvSpPr/>
          <p:nvPr/>
        </p:nvSpPr>
        <p:spPr>
          <a:xfrm>
            <a:off x="3441033" y="4704347"/>
            <a:ext cx="2634914" cy="98659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0E7EE16-5307-4452-8467-87830DE77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394940"/>
              </p:ext>
            </p:extLst>
          </p:nvPr>
        </p:nvGraphicFramePr>
        <p:xfrm>
          <a:off x="228600" y="609601"/>
          <a:ext cx="11747500" cy="599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CBBD3F2-5C84-2CCD-039C-BE6E135A1929}"/>
              </a:ext>
            </a:extLst>
          </p:cNvPr>
          <p:cNvSpPr txBox="1"/>
          <p:nvPr/>
        </p:nvSpPr>
        <p:spPr>
          <a:xfrm>
            <a:off x="2768600" y="152400"/>
            <a:ext cx="652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Mid-inning Changes per Team per Game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893A6F9-E3CF-27E9-8FD2-DC9E389E4245}"/>
              </a:ext>
            </a:extLst>
          </p:cNvPr>
          <p:cNvCxnSpPr>
            <a:cxnSpLocks/>
          </p:cNvCxnSpPr>
          <p:nvPr/>
        </p:nvCxnSpPr>
        <p:spPr>
          <a:xfrm>
            <a:off x="3129566" y="2459865"/>
            <a:ext cx="0" cy="72121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A104D6-93C7-59D4-A1DA-2DCE25B58DDE}"/>
              </a:ext>
            </a:extLst>
          </p:cNvPr>
          <p:cNvCxnSpPr>
            <a:cxnSpLocks/>
          </p:cNvCxnSpPr>
          <p:nvPr/>
        </p:nvCxnSpPr>
        <p:spPr>
          <a:xfrm>
            <a:off x="5692462" y="2010968"/>
            <a:ext cx="0" cy="73409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97D258E-5280-F8B0-BD4C-A5485BE12A11}"/>
              </a:ext>
            </a:extLst>
          </p:cNvPr>
          <p:cNvCxnSpPr>
            <a:cxnSpLocks/>
          </p:cNvCxnSpPr>
          <p:nvPr/>
        </p:nvCxnSpPr>
        <p:spPr>
          <a:xfrm>
            <a:off x="8551572" y="1094703"/>
            <a:ext cx="0" cy="69545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83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87908D-A24C-6412-968E-22E11E66FB93}"/>
              </a:ext>
            </a:extLst>
          </p:cNvPr>
          <p:cNvSpPr txBox="1"/>
          <p:nvPr/>
        </p:nvSpPr>
        <p:spPr>
          <a:xfrm>
            <a:off x="1640471" y="721222"/>
            <a:ext cx="852621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LOOGY</a:t>
            </a:r>
          </a:p>
          <a:p>
            <a:endParaRPr lang="en-US" dirty="0"/>
          </a:p>
          <a:p>
            <a:r>
              <a:rPr lang="en-US" sz="2800" u="sng" dirty="0"/>
              <a:t>L</a:t>
            </a:r>
            <a:r>
              <a:rPr lang="en-US" sz="2800" dirty="0"/>
              <a:t>eft-handed </a:t>
            </a:r>
            <a:r>
              <a:rPr lang="en-US" sz="2800" u="sng" dirty="0"/>
              <a:t>O</a:t>
            </a:r>
            <a:r>
              <a:rPr lang="en-US" sz="2800" dirty="0"/>
              <a:t>ne </a:t>
            </a:r>
            <a:r>
              <a:rPr lang="en-US" sz="2800" u="sng" dirty="0"/>
              <a:t>O</a:t>
            </a:r>
            <a:r>
              <a:rPr lang="en-US" sz="2800" dirty="0"/>
              <a:t>ut </a:t>
            </a:r>
            <a:r>
              <a:rPr lang="en-US" sz="2800" u="sng" dirty="0"/>
              <a:t>G</a:t>
            </a:r>
            <a:r>
              <a:rPr lang="en-US" sz="2800" dirty="0"/>
              <a:t>uy</a:t>
            </a:r>
          </a:p>
          <a:p>
            <a:endParaRPr lang="en-US" dirty="0"/>
          </a:p>
          <a:p>
            <a:r>
              <a:rPr lang="en-US" sz="2400" dirty="0"/>
              <a:t>Term coined by John </a:t>
            </a:r>
            <a:r>
              <a:rPr lang="en-US" sz="2400" dirty="0" err="1"/>
              <a:t>Sickels</a:t>
            </a:r>
            <a:r>
              <a:rPr lang="en-US" sz="2400" dirty="0"/>
              <a:t> in the late 1990s and may be seen as a Sabermetric term of art.</a:t>
            </a:r>
          </a:p>
          <a:p>
            <a:endParaRPr lang="en-US" sz="2400" dirty="0"/>
          </a:p>
          <a:p>
            <a:r>
              <a:rPr lang="en-US" sz="2400" dirty="0"/>
              <a:t>			          </a:t>
            </a:r>
            <a:r>
              <a:rPr lang="en-US" sz="3600" b="1" dirty="0"/>
              <a:t>ROOGY</a:t>
            </a:r>
            <a:endParaRPr lang="en-US" sz="3600" dirty="0"/>
          </a:p>
          <a:p>
            <a:endParaRPr lang="en-US" sz="2400" dirty="0"/>
          </a:p>
          <a:p>
            <a:r>
              <a:rPr lang="en-US" sz="2400" u="sng" dirty="0"/>
              <a:t>R</a:t>
            </a:r>
            <a:r>
              <a:rPr lang="en-US" sz="2400" dirty="0"/>
              <a:t>ight-handed </a:t>
            </a:r>
            <a:r>
              <a:rPr lang="en-US" sz="2400" u="sng" dirty="0"/>
              <a:t>O</a:t>
            </a:r>
            <a:r>
              <a:rPr lang="en-US" sz="2400" dirty="0"/>
              <a:t>ne </a:t>
            </a:r>
            <a:r>
              <a:rPr lang="en-US" sz="2400" u="sng" dirty="0"/>
              <a:t>O</a:t>
            </a:r>
            <a:r>
              <a:rPr lang="en-US" sz="2400" dirty="0"/>
              <a:t>ut </a:t>
            </a:r>
            <a:r>
              <a:rPr lang="en-US" sz="2400" u="sng" dirty="0"/>
              <a:t>G</a:t>
            </a:r>
            <a:r>
              <a:rPr lang="en-US" sz="2400" dirty="0"/>
              <a:t>uy</a:t>
            </a:r>
          </a:p>
          <a:p>
            <a:endParaRPr lang="en-US" sz="2400" dirty="0"/>
          </a:p>
          <a:p>
            <a:r>
              <a:rPr lang="en-US" sz="3600" b="1" dirty="0"/>
              <a:t>			        OOGY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84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20338</TotalTime>
  <Words>2440</Words>
  <Application>Microsoft Office PowerPoint</Application>
  <PresentationFormat>Widescreen</PresentationFormat>
  <Paragraphs>348</Paragraphs>
  <Slides>50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Smith</dc:creator>
  <cp:lastModifiedBy>David Smith</cp:lastModifiedBy>
  <cp:revision>102</cp:revision>
  <dcterms:created xsi:type="dcterms:W3CDTF">2023-05-01T11:02:13Z</dcterms:created>
  <dcterms:modified xsi:type="dcterms:W3CDTF">2023-06-28T17:08:10Z</dcterms:modified>
</cp:coreProperties>
</file>