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>
        <p:scale>
          <a:sx n="80" d="100"/>
          <a:sy n="80" d="100"/>
        </p:scale>
        <p:origin x="1680" y="1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50F37-262F-6AE9-B3E0-0724D0E5D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089AE1-A9B0-A11E-E385-6AAD8483CB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567C4-7870-D343-4605-3D1591E2F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0F50-A634-4110-B41B-6E489B242A81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6184B-5945-B0AE-A988-BA44CC161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3E535-4F7B-9D69-8185-9D21B3301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BF403-2EB0-49F2-8C61-B69DF26F9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102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D03E9-D814-5DAC-8F2B-8E08695BE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132299-C509-22A9-B368-827B6BC722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3A530-A6FE-D3D2-6B73-4ABE9E09F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0F50-A634-4110-B41B-6E489B242A81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F01D76-B02B-9BFF-E058-C69CA5AF9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1DD0F1-C40B-21B2-76D7-B94324547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BF403-2EB0-49F2-8C61-B69DF26F9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209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D6D6F8-0755-5AE6-4C01-CF0074F912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2886E8-0092-69F4-0E6F-65FEFDCED2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EAF4AF-52C1-31A8-2CDF-49D6A6BE8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0F50-A634-4110-B41B-6E489B242A81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296B48-3446-DC42-1A80-A61688B5E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292DC-A6F6-A895-930E-A20926702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BF403-2EB0-49F2-8C61-B69DF26F9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776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59A6D-2EF1-D86E-1C06-F5626BBAD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D7E9D-556D-216F-3DA4-314878745A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303408-7644-1CD1-8391-867B5303D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0F50-A634-4110-B41B-6E489B242A81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586F1B-8329-F97A-CECB-D3A11917C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A1FF73-ABFA-B0B5-CA6F-06F464304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BF403-2EB0-49F2-8C61-B69DF26F9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311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38C77-2C06-472A-3553-9FC281061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048182-3565-2D46-9FBB-BE00F9C147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84F291-6064-9D4E-7042-2435018E8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0F50-A634-4110-B41B-6E489B242A81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1D90A-16E7-A798-F1FC-229929E14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57D86-6792-1C3D-046C-3A728005F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BF403-2EB0-49F2-8C61-B69DF26F9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195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9543B-ED29-831E-022C-590B17E1C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BA09E-36DE-D8D0-6AB1-12DFB36006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1FECFD-208D-4837-29EB-7C0AC51A71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61E85-1499-458C-59BE-D05FE19B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0F50-A634-4110-B41B-6E489B242A81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C60FA6-D047-A588-B729-BC203721D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5A5919-0C18-7879-66D2-6346B85A7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BF403-2EB0-49F2-8C61-B69DF26F9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776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B1A00-DAAF-D397-5F9E-21645DFE3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D8E54C-37F0-3AB0-7502-DD960FFE1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8EB871-586E-2998-8E4B-4BA9747B67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C6CA51-800A-6107-E1E6-2B8924D987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ACEB5E-0300-3509-9918-915BDF1A4B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8B47DE-015E-5496-70E9-A1920CE28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0F50-A634-4110-B41B-6E489B242A81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1AEADD-551C-D95C-D974-F30BD8E6E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01F705-6C44-FB15-DCDA-773A2FE54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BF403-2EB0-49F2-8C61-B69DF26F9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752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DE529-F890-44CF-DFAE-CFDAF7AF2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20A65-192F-E439-29FB-E1682D8A6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0F50-A634-4110-B41B-6E489B242A81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BF4F66-0634-071B-02DD-206B28F58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C8AF67-F57B-1910-EEB1-CBE7F5057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BF403-2EB0-49F2-8C61-B69DF26F9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777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8EE4A6-CE7F-FCF2-0FFF-4227EA8C0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0F50-A634-4110-B41B-6E489B242A81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3BA4A0-EF15-F007-DD3B-B48E87B70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EE242B-6B70-0586-4C3E-7DA453384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BF403-2EB0-49F2-8C61-B69DF26F9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04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013AD-F53A-8D2D-3C10-FB95BFC1A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8C82B-2085-5956-FD12-A3A30E60D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98E597-C53E-1357-D5ED-16E21642D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B5E223-0EF3-96E4-3BFC-BAB1D84CE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0F50-A634-4110-B41B-6E489B242A81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D3D5CD-FA32-958C-0B43-4D7294FA5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351EC2-F3E8-9BB1-8695-DDAAEB6C3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BF403-2EB0-49F2-8C61-B69DF26F9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437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2A383-049E-C834-A6A7-4FAAE684A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CD276F-E5B6-89CD-671D-A318B76893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B8A6E0-4CCB-8561-181E-703D85CA0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415EA9-690E-BFC0-DB12-2DDA721A3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0F50-A634-4110-B41B-6E489B242A81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2C4DBD-8BEC-0969-A52A-0DC6A9F30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B108BD-CC2E-DA15-3C17-1578A9776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BF403-2EB0-49F2-8C61-B69DF26F9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646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9F1E09-4593-8BDD-FDAC-AA89CC840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971725-EEE3-78E9-A103-2C1F5D49E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00F618-5ED1-C20B-5FD2-009F06EF0D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10F50-A634-4110-B41B-6E489B242A81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DA1EC-13A9-80E3-F9C6-199E5CADC3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20AFB8-5609-84C7-6CA5-5F0BE52562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BF403-2EB0-49F2-8C61-B69DF26F9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598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.R.'s Memoirs: There will never be a spring training that can replace the  spring of 1995">
            <a:extLst>
              <a:ext uri="{FF2B5EF4-FFF2-40B4-BE49-F238E27FC236}">
                <a16:creationId xmlns:a16="http://schemas.microsoft.com/office/drawing/2014/main" id="{CFEF17ED-CBC8-AF3F-97C4-A246FFE7EF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38" b="439"/>
          <a:stretch/>
        </p:blipFill>
        <p:spPr bwMode="auto">
          <a:xfrm>
            <a:off x="0" y="-1"/>
            <a:ext cx="12213334" cy="759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EA4A7B-9F6F-B75E-724E-523E0AE86104}"/>
              </a:ext>
            </a:extLst>
          </p:cNvPr>
          <p:cNvSpPr txBox="1"/>
          <p:nvPr/>
        </p:nvSpPr>
        <p:spPr>
          <a:xfrm>
            <a:off x="269716" y="728509"/>
            <a:ext cx="9342783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Shrikhand" panose="02000000000000000000" pitchFamily="2" charset="0"/>
                <a:cs typeface="Shrikhand" panose="02000000000000000000" pitchFamily="2" charset="0"/>
              </a:rPr>
              <a:t>Replacement Spring:</a:t>
            </a:r>
          </a:p>
          <a:p>
            <a:r>
              <a:rPr lang="en-US" sz="40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Shrikhand" panose="02000000000000000000" pitchFamily="2" charset="0"/>
                <a:cs typeface="Shrikhand" panose="02000000000000000000" pitchFamily="2" charset="0"/>
              </a:rPr>
              <a:t>Baseball on the Brink in 1995</a:t>
            </a:r>
          </a:p>
          <a:p>
            <a:endParaRPr lang="en-US" sz="4000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Shrikhand" panose="02000000000000000000" pitchFamily="2" charset="0"/>
              <a:cs typeface="Shrikhand" panose="02000000000000000000" pitchFamily="2" charset="0"/>
            </a:endParaRPr>
          </a:p>
          <a:p>
            <a:endParaRPr lang="en-US" sz="4000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Shrikhand" panose="02000000000000000000" pitchFamily="2" charset="0"/>
              <a:cs typeface="Shrikhand" panose="02000000000000000000" pitchFamily="2" charset="0"/>
            </a:endParaRPr>
          </a:p>
          <a:p>
            <a:endParaRPr lang="en-US" sz="4000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Shrikhand" panose="02000000000000000000" pitchFamily="2" charset="0"/>
              <a:cs typeface="Shrikhand" panose="02000000000000000000" pitchFamily="2" charset="0"/>
            </a:endParaRPr>
          </a:p>
          <a:p>
            <a:endParaRPr lang="en-US" sz="4000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Shrikhand" panose="02000000000000000000" pitchFamily="2" charset="0"/>
              <a:cs typeface="Shrikhand" panose="02000000000000000000" pitchFamily="2" charset="0"/>
            </a:endParaRPr>
          </a:p>
          <a:p>
            <a:endParaRPr lang="en-US" sz="4000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Shrikhand" panose="02000000000000000000" pitchFamily="2" charset="0"/>
              <a:cs typeface="Shrikhand" panose="02000000000000000000" pitchFamily="2" charset="0"/>
            </a:endParaRPr>
          </a:p>
          <a:p>
            <a:endParaRPr lang="en-US" sz="4000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Shrikhand" panose="02000000000000000000" pitchFamily="2" charset="0"/>
              <a:cs typeface="Shrikhand" panose="02000000000000000000" pitchFamily="2" charset="0"/>
            </a:endParaRPr>
          </a:p>
          <a:p>
            <a:endParaRPr lang="en-US" sz="4000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Shrikhand" panose="02000000000000000000" pitchFamily="2" charset="0"/>
              <a:cs typeface="Shrikhand" panose="02000000000000000000" pitchFamily="2" charset="0"/>
            </a:endParaRPr>
          </a:p>
          <a:p>
            <a:endParaRPr lang="en-US" sz="4000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Shrikhand" panose="02000000000000000000" pitchFamily="2" charset="0"/>
              <a:cs typeface="Shrikhand" panose="02000000000000000000" pitchFamily="2" charset="0"/>
            </a:endParaRPr>
          </a:p>
          <a:p>
            <a:r>
              <a:rPr lang="en-US" sz="40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Shrikhand" panose="02000000000000000000" pitchFamily="2" charset="0"/>
                <a:cs typeface="Shrikhand" panose="02000000000000000000" pitchFamily="2" charset="0"/>
              </a:rPr>
              <a:t>Matthew J. Prigge</a:t>
            </a:r>
          </a:p>
        </p:txBody>
      </p:sp>
    </p:spTree>
    <p:extLst>
      <p:ext uri="{BB962C8B-B14F-4D97-AF65-F5344CB8AC3E}">
        <p14:creationId xmlns:p14="http://schemas.microsoft.com/office/powerpoint/2010/main" val="3561982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ow the 1987 NFL strike divided Seahawks icons Kenny Easley and Steve  Largent | The Seattle Times">
            <a:extLst>
              <a:ext uri="{FF2B5EF4-FFF2-40B4-BE49-F238E27FC236}">
                <a16:creationId xmlns:a16="http://schemas.microsoft.com/office/drawing/2014/main" id="{EFF5A871-C229-6B34-F7CD-D1C2A4608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5" y="0"/>
            <a:ext cx="10242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997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Where to eat and drink at Coors Field, home of the Colorado Rockies, 2019  edition - Eater Denver">
            <a:extLst>
              <a:ext uri="{FF2B5EF4-FFF2-40B4-BE49-F238E27FC236}">
                <a16:creationId xmlns:a16="http://schemas.microsoft.com/office/drawing/2014/main" id="{C436A00D-93F2-5616-7CE5-25C4184C6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4313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345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The Greatest 21 Days: Boi Rodriguez, Hoped To - 8">
            <a:extLst>
              <a:ext uri="{FF2B5EF4-FFF2-40B4-BE49-F238E27FC236}">
                <a16:creationId xmlns:a16="http://schemas.microsoft.com/office/drawing/2014/main" id="{658687D3-36B9-9CEE-D749-122E9444D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778" y="746353"/>
            <a:ext cx="3855118" cy="546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Buy Luis Antonio DeLeon Cards Online | Luis Antonio DeLeon Baseball Price  Guide - Beckett">
            <a:extLst>
              <a:ext uri="{FF2B5EF4-FFF2-40B4-BE49-F238E27FC236}">
                <a16:creationId xmlns:a16="http://schemas.microsoft.com/office/drawing/2014/main" id="{783DC3FC-E8F1-8B28-5043-97949DEF0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796" y="746353"/>
            <a:ext cx="3855118" cy="536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55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0DEEE6F-3575-3D05-4B8F-406162AC21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5594287"/>
              </p:ext>
            </p:extLst>
          </p:nvPr>
        </p:nvGraphicFramePr>
        <p:xfrm>
          <a:off x="1564105" y="709863"/>
          <a:ext cx="9733544" cy="5594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22238">
                  <a:extLst>
                    <a:ext uri="{9D8B030D-6E8A-4147-A177-3AD203B41FA5}">
                      <a16:colId xmlns:a16="http://schemas.microsoft.com/office/drawing/2014/main" val="3501560235"/>
                    </a:ext>
                  </a:extLst>
                </a:gridCol>
                <a:gridCol w="928847">
                  <a:extLst>
                    <a:ext uri="{9D8B030D-6E8A-4147-A177-3AD203B41FA5}">
                      <a16:colId xmlns:a16="http://schemas.microsoft.com/office/drawing/2014/main" val="1349165181"/>
                    </a:ext>
                  </a:extLst>
                </a:gridCol>
                <a:gridCol w="928847">
                  <a:extLst>
                    <a:ext uri="{9D8B030D-6E8A-4147-A177-3AD203B41FA5}">
                      <a16:colId xmlns:a16="http://schemas.microsoft.com/office/drawing/2014/main" val="3606508521"/>
                    </a:ext>
                  </a:extLst>
                </a:gridCol>
                <a:gridCol w="928847">
                  <a:extLst>
                    <a:ext uri="{9D8B030D-6E8A-4147-A177-3AD203B41FA5}">
                      <a16:colId xmlns:a16="http://schemas.microsoft.com/office/drawing/2014/main" val="2667486826"/>
                    </a:ext>
                  </a:extLst>
                </a:gridCol>
                <a:gridCol w="928847">
                  <a:extLst>
                    <a:ext uri="{9D8B030D-6E8A-4147-A177-3AD203B41FA5}">
                      <a16:colId xmlns:a16="http://schemas.microsoft.com/office/drawing/2014/main" val="1443482528"/>
                    </a:ext>
                  </a:extLst>
                </a:gridCol>
                <a:gridCol w="1509377">
                  <a:extLst>
                    <a:ext uri="{9D8B030D-6E8A-4147-A177-3AD203B41FA5}">
                      <a16:colId xmlns:a16="http://schemas.microsoft.com/office/drawing/2014/main" val="3810364122"/>
                    </a:ext>
                  </a:extLst>
                </a:gridCol>
                <a:gridCol w="928847">
                  <a:extLst>
                    <a:ext uri="{9D8B030D-6E8A-4147-A177-3AD203B41FA5}">
                      <a16:colId xmlns:a16="http://schemas.microsoft.com/office/drawing/2014/main" val="1423196497"/>
                    </a:ext>
                  </a:extLst>
                </a:gridCol>
                <a:gridCol w="928847">
                  <a:extLst>
                    <a:ext uri="{9D8B030D-6E8A-4147-A177-3AD203B41FA5}">
                      <a16:colId xmlns:a16="http://schemas.microsoft.com/office/drawing/2014/main" val="2241924691"/>
                    </a:ext>
                  </a:extLst>
                </a:gridCol>
                <a:gridCol w="928847">
                  <a:extLst>
                    <a:ext uri="{9D8B030D-6E8A-4147-A177-3AD203B41FA5}">
                      <a16:colId xmlns:a16="http://schemas.microsoft.com/office/drawing/2014/main" val="4164459714"/>
                    </a:ext>
                  </a:extLst>
                </a:gridCol>
              </a:tblGrid>
              <a:tr h="27973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American League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National League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149836772"/>
                  </a:ext>
                </a:extLst>
              </a:tr>
              <a:tr h="27973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East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East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13828989"/>
                  </a:ext>
                </a:extLst>
              </a:tr>
              <a:tr h="27973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Red Sox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0.516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Braves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14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0.519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8406561"/>
                  </a:ext>
                </a:extLst>
              </a:tr>
              <a:tr h="27973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Yankees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0.393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Expos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0.500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36553881"/>
                  </a:ext>
                </a:extLst>
              </a:tr>
              <a:tr h="27973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Tigers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0.357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Phillies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0.440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52529835"/>
                  </a:ext>
                </a:extLst>
              </a:tr>
              <a:tr h="27973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Blue Jays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0.333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Marlins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0.400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50451761"/>
                  </a:ext>
                </a:extLst>
              </a:tr>
              <a:tr h="27973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Orioles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Mets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0.292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34372169"/>
                  </a:ext>
                </a:extLst>
              </a:tr>
              <a:tr h="279734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28493988"/>
                  </a:ext>
                </a:extLst>
              </a:tr>
              <a:tr h="27973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Central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Central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119187627"/>
                  </a:ext>
                </a:extLst>
              </a:tr>
              <a:tr h="27973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Brewers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0.552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Astros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0.741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95694866"/>
                  </a:ext>
                </a:extLst>
              </a:tr>
              <a:tr h="27973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White Sox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0.536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Pirates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0.615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55485393"/>
                  </a:ext>
                </a:extLst>
              </a:tr>
              <a:tr h="27973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Indians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0.500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Reds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0.556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23138063"/>
                  </a:ext>
                </a:extLst>
              </a:tr>
              <a:tr h="27973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Twins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0.484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Cubs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0.500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67248418"/>
                  </a:ext>
                </a:extLst>
              </a:tr>
              <a:tr h="27973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Royals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0.407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Cardinals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0.429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74648899"/>
                  </a:ext>
                </a:extLst>
              </a:tr>
              <a:tr h="279734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59821472"/>
                  </a:ext>
                </a:extLst>
              </a:tr>
              <a:tr h="27973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West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West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112715607"/>
                  </a:ext>
                </a:extLst>
              </a:tr>
              <a:tr h="27973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Rangers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19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0.731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Dodgers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0.724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780814635"/>
                  </a:ext>
                </a:extLst>
              </a:tr>
              <a:tr h="27973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A's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0.577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Rockies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0.700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39511186"/>
                  </a:ext>
                </a:extLst>
              </a:tr>
              <a:tr h="27973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Angels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0.520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Padres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0.393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52881031"/>
                  </a:ext>
                </a:extLst>
              </a:tr>
              <a:tr h="27973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Mariners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0.444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Giants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0.308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81707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6320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01CE287-4224-B483-2D93-C1E71A59F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366713"/>
            <a:ext cx="9963150" cy="612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986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are Photos from the 1987 NFL Season - Sports Illustrated">
            <a:extLst>
              <a:ext uri="{FF2B5EF4-FFF2-40B4-BE49-F238E27FC236}">
                <a16:creationId xmlns:a16="http://schemas.microsoft.com/office/drawing/2014/main" id="{F1937BF7-7D74-71BC-5E26-4C73E4522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0"/>
            <a:ext cx="9855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130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LB 1994 strike: Replacement players provided comic relief - The San Diego  Union-Tribune">
            <a:extLst>
              <a:ext uri="{FF2B5EF4-FFF2-40B4-BE49-F238E27FC236}">
                <a16:creationId xmlns:a16="http://schemas.microsoft.com/office/drawing/2014/main" id="{3E400080-0B5B-49D9-F7A3-C65E1E680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4313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914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1977 Wausau Mets TCMA #6 Alexander Coghen - NM-MT">
            <a:extLst>
              <a:ext uri="{FF2B5EF4-FFF2-40B4-BE49-F238E27FC236}">
                <a16:creationId xmlns:a16="http://schemas.microsoft.com/office/drawing/2014/main" id="{9F54D8AD-AC2D-7C27-9D27-B893F43D8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013" y="0"/>
            <a:ext cx="48783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614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479855-2411-7E2B-02E1-EDC1F289D9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940" y="0"/>
            <a:ext cx="5180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36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Michael Jordan, the Chicago White Sox Right Fielder | by Chicago White Sox  | Inside the White Sox">
            <a:extLst>
              <a:ext uri="{FF2B5EF4-FFF2-40B4-BE49-F238E27FC236}">
                <a16:creationId xmlns:a16="http://schemas.microsoft.com/office/drawing/2014/main" id="{2CA2DED4-6435-C62B-D882-5A7AB6493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3" y="0"/>
            <a:ext cx="10290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313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2005 Topps Total - Silver #429 Cory Lidle Front">
            <a:extLst>
              <a:ext uri="{FF2B5EF4-FFF2-40B4-BE49-F238E27FC236}">
                <a16:creationId xmlns:a16="http://schemas.microsoft.com/office/drawing/2014/main" id="{D9620DC4-E417-BBAF-7BF0-65949C83E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84" y="607093"/>
            <a:ext cx="235267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2001 Topps #723 Kerry Ligtenberg Front">
            <a:extLst>
              <a:ext uri="{FF2B5EF4-FFF2-40B4-BE49-F238E27FC236}">
                <a16:creationId xmlns:a16="http://schemas.microsoft.com/office/drawing/2014/main" id="{F9F75E61-BA77-12BA-2F18-8F62F9BC7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918" y="1858378"/>
            <a:ext cx="239077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2004 Bazooka #157 Kevin Millar Front">
            <a:extLst>
              <a:ext uri="{FF2B5EF4-FFF2-40B4-BE49-F238E27FC236}">
                <a16:creationId xmlns:a16="http://schemas.microsoft.com/office/drawing/2014/main" id="{5E37642A-B6BF-6BF2-F31D-085DC08B5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309" y="607093"/>
            <a:ext cx="24098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2002 Topps Total #386 Damian Miller Front">
            <a:extLst>
              <a:ext uri="{FF2B5EF4-FFF2-40B4-BE49-F238E27FC236}">
                <a16:creationId xmlns:a16="http://schemas.microsoft.com/office/drawing/2014/main" id="{EDF3113B-48EE-A50B-A5A6-815B8A501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8843" y="1766887"/>
            <a:ext cx="242887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462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2003 Topps Total #744 Brendan Donnelly Front">
            <a:extLst>
              <a:ext uri="{FF2B5EF4-FFF2-40B4-BE49-F238E27FC236}">
                <a16:creationId xmlns:a16="http://schemas.microsoft.com/office/drawing/2014/main" id="{B0B67495-E396-BA3D-689C-5559B5741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315" y="787566"/>
            <a:ext cx="3548064" cy="502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2003 Topps - Gold #481 Rick Reed Front">
            <a:extLst>
              <a:ext uri="{FF2B5EF4-FFF2-40B4-BE49-F238E27FC236}">
                <a16:creationId xmlns:a16="http://schemas.microsoft.com/office/drawing/2014/main" id="{B5E907F3-ED23-95F8-151E-D4A621CC8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023" y="787566"/>
            <a:ext cx="3548064" cy="498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1683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138</Words>
  <Application>Microsoft Office PowerPoint</Application>
  <PresentationFormat>Widescreen</PresentationFormat>
  <Paragraphs>131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Shrikhand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Prigge</dc:creator>
  <cp:lastModifiedBy>Matt Prigge</cp:lastModifiedBy>
  <cp:revision>2</cp:revision>
  <dcterms:created xsi:type="dcterms:W3CDTF">2023-07-04T16:19:47Z</dcterms:created>
  <dcterms:modified xsi:type="dcterms:W3CDTF">2023-07-04T16:35:06Z</dcterms:modified>
</cp:coreProperties>
</file>