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B91B-95B0-5439-468F-F0965425B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482FE-CE57-B473-2663-D5A7453FD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182E4-8348-FA09-139B-40AAAC23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34039-A9FB-1BAD-F737-58DBFD0D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2729-B17D-0B2A-0B9A-1FBE76A8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4B14-6BDD-D2DB-2DC2-33C713F3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FF085-23AA-E493-3941-6BFA814BC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BB83-D30D-764F-1AD4-948D594AB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C8D2F-91BB-ACD2-75C5-B34337FE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D4077-49C1-D425-F888-BA1BE828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12667-E421-83B7-ED1D-BDCAE810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D0788-735D-DBE1-4754-BF40779C6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04416-ABEE-7BBA-C12A-3477DB03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3BA43-B113-C9C8-402A-D4670A7B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E5E36-69EA-1B6A-F9C8-2AAD342F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38194-B00A-AF37-8A92-98DEBF47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EA676-3F0C-5A66-C0CE-D20BCF124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52EC4-6E1D-8AE6-8DCC-DDD83195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EF710-C6C8-9CBE-2D6A-89297312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AA23-EC28-1550-096E-D635216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1A67-A3A6-8D02-AA8A-50E2F16A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C44EA-F3D6-0584-FFA7-E1AFF393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4B4C-69FF-A961-8082-7C9C4FA0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7471F-534E-89B2-6EB4-5D6C0206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021B-8B12-9801-D274-67C33229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0901-2846-A022-2CFF-26ADDF8A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26EE-FC32-D505-ECA9-DA3F28E3A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A5549-E185-D453-A3F0-A20966B17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A6B6-0A7F-6C52-3021-6EB56AC1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8BBBF-B903-C4B7-31EA-887D2605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9F3A-12B5-FE64-2D3A-8FA48CE5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0B51-49E1-3DCD-764B-4C310458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48A20-0BF2-6106-68EF-B44F9DE4E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F779B-C5F2-5A57-2EB1-3134B2DFE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DE1D1-9E58-6B9C-336A-8D1FC2359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B0980-BAB2-D4B1-8EF6-A1C6DFF1A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057B8-AC05-9C7B-F2F5-407B63BD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73F24-F5E0-896F-F69A-3495F292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80515-7B68-48D7-3F27-25CF49E5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6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9868-A1A3-1FCE-4CFA-8C753AA7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3C52D-CA50-C892-9ED7-B3DD133C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A269E-1FCB-7C9E-4A88-701F614A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8472C-5AD3-D067-BC7A-39DB51DC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7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217C0-AFC6-E7EE-ED94-22214F53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87AD5-DAC8-1C5E-5AF0-1B9A1A94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A2442-095C-E7A0-7087-A0965C48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1061-6E03-A3DB-E7FD-667735E4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B2D8F-838E-75AF-FE17-EFC33A213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E1472-1BC3-A60A-15ED-8B347BE71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C28E5-482B-1B21-9969-B07B1C19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8FFFF-DDAE-AE28-4B29-ED7EA8A9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9D9FC-F666-48C9-4FD0-EA7EF5606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B9FC-ED42-4E98-AB9D-1B19C18B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3B64B-0F3C-8E67-1AA9-FAFA749C7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94F04-39BC-34D8-CCB5-70B1B3C29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0B232-F2D2-8913-1A9D-E11F7A8C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7CB41-93EC-5F9F-3FC6-401DAD9E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F8202-03A6-5786-5954-F056181F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8C0B-9D94-7ADE-C980-8F8F159B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12297-EFEC-0A52-9C3D-B2CC3136F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6AB3C-E27B-FECA-5A31-062CBEE34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2583-7080-48B6-9CFD-93FF466CD66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8B2C9-69E6-B820-6EE8-1837C373A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3B258-475F-1A54-7446-82E3439F4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1C65-6122-425B-B7BB-A94A3803C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63BF-ADC2-EB78-72A7-AB52744FF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489637" y="328375"/>
            <a:ext cx="30883488" cy="5440038"/>
          </a:xfrm>
        </p:spPr>
        <p:txBody>
          <a:bodyPr>
            <a:normAutofit/>
          </a:bodyPr>
          <a:lstStyle/>
          <a:p>
            <a:r>
              <a:rPr lang="en-US" sz="2400" dirty="0"/>
              <a:t>        Baseball and Gambling 1935-1950</a:t>
            </a:r>
          </a:p>
        </p:txBody>
      </p:sp>
      <p:pic>
        <p:nvPicPr>
          <p:cNvPr id="1028" name="Picture 4" descr="Sneaking a Peak at Wrigley Field 1930s Print">
            <a:extLst>
              <a:ext uri="{FF2B5EF4-FFF2-40B4-BE49-F238E27FC236}">
                <a16:creationId xmlns:a16="http://schemas.microsoft.com/office/drawing/2014/main" id="{780895FE-2D24-DF29-3F14-3B307EDA0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24" y="427602"/>
            <a:ext cx="6144768" cy="47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92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D317B-1C61-46D5-3EC2-B489EB45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862"/>
            <a:ext cx="10515600" cy="6196614"/>
          </a:xfrm>
        </p:spPr>
        <p:txBody>
          <a:bodyPr>
            <a:normAutofit fontScale="6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ATOR’S GAMBLING’S ANNUAL REPORT 1935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TURNOVER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Legal betting at race courses                                          		$465,000,000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Horse bets with handbooks                                           		3,132,000,000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Lotteries (including numbers, policy, sports pools        		   200,000,000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Gambling houses                                                                 		   275,000,000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Slot machines                                                                        		   180.000,000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 ball or bagatelle games                                                 		   195,000,000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“Corn Games,” aka keno, lotto                                            		     60,000,000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 racing	                                                                     		   100,000,000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 bets on sports and elections                        		   110,000,000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Sweepstakes (of which 80 percent is crooked)                		   150,000,000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Petty gambling (dice, nickel-dime games  in cigar stores or saloons         	   150,000,000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   		                                             		$5,017,000,000	 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GROSS INCOME 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racetrack gambling                                                       	$37,660,000 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Handbooks                                                                               	253,690.000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Lotteries                                                                                    	100.000,000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Gambling houses                                                                  	 53,000,000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Slot machines                                                                  	 72,000,000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 ball                                                                                  	130,000,000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Keno, etc.                                                                               	 22,000,000 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 races                                                                                	 20,000,000                                                                                  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 betting                                                            	   6,000,000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Sweepstakes*                                                                        </a:t>
            </a:r>
            <a:r>
              <a:rPr lang="en-US" sz="18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Punchboards, etc.                                                                	 75,000,000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                                                                                      $781,350,000 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472C4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4472C4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Joseph </a:t>
            </a:r>
            <a:r>
              <a:rPr lang="en-US" sz="18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Ator</a:t>
            </a: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“’We Bet 5 Billion’: America on Gambling Spree.  Here’s What is Behind It All.” </a:t>
            </a:r>
            <a:r>
              <a:rPr lang="en-US" sz="1800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Chicago Tribune</a:t>
            </a:r>
            <a:r>
              <a:rPr lang="en-US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4 October 1936, F1-1.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FAB3DB1-1BB4-C122-FC1D-6B9A12168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67" y="432771"/>
            <a:ext cx="4287858" cy="599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7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231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        Baseball and Gambling 1935-1950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Baseball and Gambling 1935-1950</dc:title>
  <dc:creator>Steven Riess</dc:creator>
  <cp:lastModifiedBy>Steven Riess</cp:lastModifiedBy>
  <cp:revision>2</cp:revision>
  <dcterms:created xsi:type="dcterms:W3CDTF">2023-06-27T18:46:57Z</dcterms:created>
  <dcterms:modified xsi:type="dcterms:W3CDTF">2023-07-06T01:51:45Z</dcterms:modified>
</cp:coreProperties>
</file>