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4" r:id="rId3"/>
    <p:sldId id="261" r:id="rId4"/>
    <p:sldId id="266" r:id="rId5"/>
    <p:sldId id="269" r:id="rId6"/>
    <p:sldId id="270" r:id="rId7"/>
    <p:sldId id="267" r:id="rId8"/>
    <p:sldId id="264" r:id="rId9"/>
    <p:sldId id="272" r:id="rId10"/>
    <p:sldId id="256" r:id="rId11"/>
    <p:sldId id="262" r:id="rId12"/>
    <p:sldId id="275" r:id="rId1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3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6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7169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3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20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0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7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4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8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1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7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50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8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39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904B99B-EE10-4C48-B86F-22ADC835136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74765-60CA-4587-AB45-55AFD9FF3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96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D3B7-BC4E-C7D5-EDDC-9963DA384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2566" y="1371684"/>
            <a:ext cx="10415751" cy="1750569"/>
          </a:xfrm>
        </p:spPr>
        <p:txBody>
          <a:bodyPr/>
          <a:lstStyle/>
          <a:p>
            <a:r>
              <a:rPr lang="en-US" dirty="0"/>
              <a:t>“Hustling” Dan O’Leary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3C02A8-137E-76CF-ECE2-47D7200BF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4190617"/>
            <a:ext cx="6222124" cy="1655762"/>
          </a:xfrm>
        </p:spPr>
        <p:txBody>
          <a:bodyPr>
            <a:normAutofit/>
          </a:bodyPr>
          <a:lstStyle/>
          <a:p>
            <a:r>
              <a:rPr lang="en-US" sz="3200" dirty="0"/>
              <a:t>Presented by Paul Browne</a:t>
            </a:r>
          </a:p>
        </p:txBody>
      </p:sp>
    </p:spTree>
    <p:extLst>
      <p:ext uri="{BB962C8B-B14F-4D97-AF65-F5344CB8AC3E}">
        <p14:creationId xmlns:p14="http://schemas.microsoft.com/office/powerpoint/2010/main" val="3570869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" y="636468"/>
            <a:ext cx="10342880" cy="583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4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t="-125" r="6793" b="1413"/>
          <a:stretch/>
        </p:blipFill>
        <p:spPr>
          <a:xfrm>
            <a:off x="701040" y="457200"/>
            <a:ext cx="1078992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70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51D59-BE3C-98CE-748B-BA97AAA311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9" t="4002" r="44495" b="46667"/>
          <a:stretch/>
        </p:blipFill>
        <p:spPr>
          <a:xfrm>
            <a:off x="4270272" y="378213"/>
            <a:ext cx="3806928" cy="61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E72160-27D6-FD8A-D34D-99B43822C0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9" t="4002" r="44495" b="46667"/>
          <a:stretch/>
        </p:blipFill>
        <p:spPr>
          <a:xfrm>
            <a:off x="4206680" y="253451"/>
            <a:ext cx="3778640" cy="607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1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1292442"/>
            <a:ext cx="9299303" cy="51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loc.gov/service/pnp/bbc/0100/0180/0188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587" y="434072"/>
            <a:ext cx="2860826" cy="598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739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aniel O'Leary, Champion Heel and Toe Pedestrian, from the Champions of Games and Sports series (N184, Type 2) issued by W.S. Kimball &amp; Co., Issued by W.S. Kimball &amp;amp; Co., Commercial color lithograp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49" y="467360"/>
            <a:ext cx="4327302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235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owingcanada.org/uploads/2019/08/Credit-Notman-Sandham-Library-and-Archives-Canada-C-025309-300x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83" y="695960"/>
            <a:ext cx="7921056" cy="503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91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loc.gov/service/pnp/bbc/0100/0190/0195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585" y="514515"/>
            <a:ext cx="3624829" cy="60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28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107CEA-3A78-C8AD-14BE-16B24CE7BE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18668" r="32777" b="45330"/>
          <a:stretch/>
        </p:blipFill>
        <p:spPr>
          <a:xfrm>
            <a:off x="3259039" y="889000"/>
            <a:ext cx="5503787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0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" y="365126"/>
            <a:ext cx="5181600" cy="592774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5126"/>
            <a:ext cx="5410200" cy="5927748"/>
          </a:xfrm>
        </p:spPr>
      </p:pic>
    </p:spTree>
    <p:extLst>
      <p:ext uri="{BB962C8B-B14F-4D97-AF65-F5344CB8AC3E}">
        <p14:creationId xmlns:p14="http://schemas.microsoft.com/office/powerpoint/2010/main" val="1343953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9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3</vt:lpstr>
      <vt:lpstr>Ion</vt:lpstr>
      <vt:lpstr>“Hustling” Dan O’Leary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nedcolaptop</dc:creator>
  <cp:lastModifiedBy>Bob Bailey</cp:lastModifiedBy>
  <cp:revision>23</cp:revision>
  <cp:lastPrinted>2024-01-16T03:16:37Z</cp:lastPrinted>
  <dcterms:created xsi:type="dcterms:W3CDTF">2019-05-15T02:27:00Z</dcterms:created>
  <dcterms:modified xsi:type="dcterms:W3CDTF">2024-03-06T12:19:15Z</dcterms:modified>
</cp:coreProperties>
</file>