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64" r:id="rId5"/>
    <p:sldId id="271" r:id="rId6"/>
    <p:sldId id="269" r:id="rId7"/>
    <p:sldId id="257" r:id="rId8"/>
    <p:sldId id="263" r:id="rId9"/>
    <p:sldId id="258" r:id="rId10"/>
    <p:sldId id="260" r:id="rId11"/>
    <p:sldId id="259" r:id="rId12"/>
    <p:sldId id="268" r:id="rId13"/>
    <p:sldId id="266"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26276-320B-474A-B9C6-96088EFB08B7}"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423128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26276-320B-474A-B9C6-96088EFB08B7}"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412817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26276-320B-474A-B9C6-96088EFB08B7}"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34654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26276-320B-474A-B9C6-96088EFB08B7}"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32679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26276-320B-474A-B9C6-96088EFB08B7}"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104838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26276-320B-474A-B9C6-96088EFB08B7}"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175822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26276-320B-474A-B9C6-96088EFB08B7}" type="datetimeFigureOut">
              <a:rPr lang="en-US" smtClean="0"/>
              <a:t>6/28/2012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217805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26276-320B-474A-B9C6-96088EFB08B7}" type="datetimeFigureOut">
              <a:rPr lang="en-US" smtClean="0"/>
              <a:t>6/28/2012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62527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26276-320B-474A-B9C6-96088EFB08B7}" type="datetimeFigureOut">
              <a:rPr lang="en-US" smtClean="0"/>
              <a:t>6/28/2012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229225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26276-320B-474A-B9C6-96088EFB08B7}"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259477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26276-320B-474A-B9C6-96088EFB08B7}"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34306-6F39-2946-9532-017068347A15}" type="slidenum">
              <a:rPr lang="en-US" smtClean="0"/>
              <a:t>‹#›</a:t>
            </a:fld>
            <a:endParaRPr lang="en-US"/>
          </a:p>
        </p:txBody>
      </p:sp>
    </p:spTree>
    <p:extLst>
      <p:ext uri="{BB962C8B-B14F-4D97-AF65-F5344CB8AC3E}">
        <p14:creationId xmlns:p14="http://schemas.microsoft.com/office/powerpoint/2010/main" val="189812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26276-320B-474A-B9C6-96088EFB08B7}" type="datetimeFigureOut">
              <a:rPr lang="en-US" smtClean="0"/>
              <a:t>6/28/2012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34306-6F39-2946-9532-017068347A15}" type="slidenum">
              <a:rPr lang="en-US" smtClean="0"/>
              <a:t>‹#›</a:t>
            </a:fld>
            <a:endParaRPr lang="en-US"/>
          </a:p>
        </p:txBody>
      </p:sp>
    </p:spTree>
    <p:extLst>
      <p:ext uri="{BB962C8B-B14F-4D97-AF65-F5344CB8AC3E}">
        <p14:creationId xmlns:p14="http://schemas.microsoft.com/office/powerpoint/2010/main" val="308315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Scandal of Candlestick</a:t>
            </a:r>
            <a:endParaRPr lang="en-US" dirty="0"/>
          </a:p>
        </p:txBody>
      </p:sp>
      <p:sp>
        <p:nvSpPr>
          <p:cNvPr id="3" name="Subtitle 2"/>
          <p:cNvSpPr>
            <a:spLocks noGrp="1"/>
          </p:cNvSpPr>
          <p:nvPr>
            <p:ph type="subTitle" idx="1"/>
          </p:nvPr>
        </p:nvSpPr>
        <p:spPr>
          <a:xfrm>
            <a:off x="1371600" y="3292549"/>
            <a:ext cx="6400800" cy="1345202"/>
          </a:xfrm>
        </p:spPr>
        <p:txBody>
          <a:bodyPr/>
          <a:lstStyle/>
          <a:p>
            <a:r>
              <a:rPr lang="en-US" dirty="0" smtClean="0"/>
              <a:t>Or</a:t>
            </a:r>
          </a:p>
          <a:p>
            <a:r>
              <a:rPr lang="en-US" dirty="0" smtClean="0"/>
              <a:t>Charles Harney’s Revenge</a:t>
            </a:r>
            <a:endParaRPr lang="en-US" dirty="0"/>
          </a:p>
        </p:txBody>
      </p:sp>
      <p:sp>
        <p:nvSpPr>
          <p:cNvPr id="4" name="TextBox 3"/>
          <p:cNvSpPr txBox="1"/>
          <p:nvPr/>
        </p:nvSpPr>
        <p:spPr>
          <a:xfrm>
            <a:off x="1789356" y="4637750"/>
            <a:ext cx="5791361" cy="830997"/>
          </a:xfrm>
          <a:prstGeom prst="rect">
            <a:avLst/>
          </a:prstGeom>
          <a:noFill/>
        </p:spPr>
        <p:txBody>
          <a:bodyPr wrap="square" rtlCol="0">
            <a:spAutoFit/>
          </a:bodyPr>
          <a:lstStyle/>
          <a:p>
            <a:pPr algn="ctr"/>
            <a:r>
              <a:rPr lang="en-US" sz="2400" dirty="0" smtClean="0"/>
              <a:t>Robert F. Garratt</a:t>
            </a:r>
          </a:p>
          <a:p>
            <a:pPr algn="ctr"/>
            <a:r>
              <a:rPr lang="en-US" sz="2400" dirty="0" smtClean="0"/>
              <a:t>University of Puget Sound</a:t>
            </a:r>
            <a:endParaRPr lang="en-US" sz="2400" dirty="0"/>
          </a:p>
        </p:txBody>
      </p:sp>
    </p:spTree>
    <p:extLst>
      <p:ext uri="{BB962C8B-B14F-4D97-AF65-F5344CB8AC3E}">
        <p14:creationId xmlns:p14="http://schemas.microsoft.com/office/powerpoint/2010/main" val="273225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738411018_cbd3c4b89b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01" y="0"/>
            <a:ext cx="8566399" cy="6858000"/>
          </a:xfrm>
          <a:prstGeom prst="rect">
            <a:avLst/>
          </a:prstGeom>
        </p:spPr>
      </p:pic>
    </p:spTree>
    <p:extLst>
      <p:ext uri="{BB962C8B-B14F-4D97-AF65-F5344CB8AC3E}">
        <p14:creationId xmlns:p14="http://schemas.microsoft.com/office/powerpoint/2010/main" val="420833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ne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979" y="-57780"/>
            <a:ext cx="3442042" cy="6935024"/>
          </a:xfrm>
          <a:prstGeom prst="rect">
            <a:avLst/>
          </a:prstGeom>
        </p:spPr>
      </p:pic>
    </p:spTree>
    <p:extLst>
      <p:ext uri="{BB962C8B-B14F-4D97-AF65-F5344CB8AC3E}">
        <p14:creationId xmlns:p14="http://schemas.microsoft.com/office/powerpoint/2010/main" val="146969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35px-Candlestick_Park_19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38" y="510550"/>
            <a:ext cx="7219325" cy="5836901"/>
          </a:xfrm>
          <a:prstGeom prst="rect">
            <a:avLst/>
          </a:prstGeom>
        </p:spPr>
      </p:pic>
    </p:spTree>
    <p:extLst>
      <p:ext uri="{BB962C8B-B14F-4D97-AF65-F5344CB8AC3E}">
        <p14:creationId xmlns:p14="http://schemas.microsoft.com/office/powerpoint/2010/main" val="245700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2" y="121303"/>
            <a:ext cx="9011196" cy="8297610"/>
          </a:xfrm>
          <a:prstGeom prst="rect">
            <a:avLst/>
          </a:prstGeom>
        </p:spPr>
      </p:pic>
    </p:spTree>
    <p:extLst>
      <p:ext uri="{BB962C8B-B14F-4D97-AF65-F5344CB8AC3E}">
        <p14:creationId xmlns:p14="http://schemas.microsoft.com/office/powerpoint/2010/main" val="237719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8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dlestick_park_north_view_1960_AAC-5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22" y="103435"/>
            <a:ext cx="8337556" cy="6696833"/>
          </a:xfrm>
          <a:prstGeom prst="rect">
            <a:avLst/>
          </a:prstGeom>
        </p:spPr>
      </p:pic>
    </p:spTree>
    <p:extLst>
      <p:ext uri="{BB962C8B-B14F-4D97-AF65-F5344CB8AC3E}">
        <p14:creationId xmlns:p14="http://schemas.microsoft.com/office/powerpoint/2010/main" val="253718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ZC000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44" y="365631"/>
            <a:ext cx="8121113" cy="6375073"/>
          </a:xfrm>
          <a:prstGeom prst="rect">
            <a:avLst/>
          </a:prstGeom>
        </p:spPr>
      </p:pic>
    </p:spTree>
    <p:extLst>
      <p:ext uri="{BB962C8B-B14F-4D97-AF65-F5344CB8AC3E}">
        <p14:creationId xmlns:p14="http://schemas.microsoft.com/office/powerpoint/2010/main" val="58969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260"/>
            <a:ext cx="8229600" cy="4695481"/>
          </a:xfrm>
        </p:spPr>
        <p:txBody>
          <a:bodyPr/>
          <a:lstStyle/>
          <a:p>
            <a:r>
              <a:rPr lang="en-US" dirty="0" smtClean="0"/>
              <a:t>“If you were to write the definitive history of the San Francisco Giants, long before the mention of Willie Mays, Willie </a:t>
            </a:r>
            <a:r>
              <a:rPr lang="en-US" dirty="0" err="1" smtClean="0"/>
              <a:t>McCovey</a:t>
            </a:r>
            <a:r>
              <a:rPr lang="en-US" dirty="0" smtClean="0"/>
              <a:t>, Juan </a:t>
            </a:r>
            <a:r>
              <a:rPr lang="en-US" dirty="0" err="1" smtClean="0"/>
              <a:t>Marichal</a:t>
            </a:r>
            <a:r>
              <a:rPr lang="en-US" dirty="0" smtClean="0"/>
              <a:t> or anyone else, there would be Candlestick.  There is no way of calculating exactly how damaging Candlestick Park was to the Giants franchise, and to the city, but some things are obvious.”</a:t>
            </a:r>
          </a:p>
          <a:p>
            <a:pPr lvl="2"/>
            <a:r>
              <a:rPr lang="en-US" dirty="0" smtClean="0"/>
              <a:t>Hank Greenwald, Giants’ broadcaster for 17 seasons</a:t>
            </a:r>
            <a:endParaRPr lang="en-US" dirty="0"/>
          </a:p>
        </p:txBody>
      </p:sp>
    </p:spTree>
    <p:extLst>
      <p:ext uri="{BB962C8B-B14F-4D97-AF65-F5344CB8AC3E}">
        <p14:creationId xmlns:p14="http://schemas.microsoft.com/office/powerpoint/2010/main" val="21550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417" y="331662"/>
            <a:ext cx="4175167" cy="6194677"/>
          </a:xfrm>
          <a:prstGeom prst="rect">
            <a:avLst/>
          </a:prstGeom>
        </p:spPr>
      </p:pic>
    </p:spTree>
    <p:extLst>
      <p:ext uri="{BB962C8B-B14F-4D97-AF65-F5344CB8AC3E}">
        <p14:creationId xmlns:p14="http://schemas.microsoft.com/office/powerpoint/2010/main" val="30787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565" y="0"/>
            <a:ext cx="4096871" cy="6858000"/>
          </a:xfrm>
          <a:prstGeom prst="rect">
            <a:avLst/>
          </a:prstGeom>
        </p:spPr>
      </p:pic>
    </p:spTree>
    <p:extLst>
      <p:ext uri="{BB962C8B-B14F-4D97-AF65-F5344CB8AC3E}">
        <p14:creationId xmlns:p14="http://schemas.microsoft.com/office/powerpoint/2010/main" val="239670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20px-Croix_de_Candlesti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18" y="37557"/>
            <a:ext cx="7022745" cy="6796206"/>
          </a:xfrm>
          <a:prstGeom prst="rect">
            <a:avLst/>
          </a:prstGeom>
        </p:spPr>
      </p:pic>
    </p:spTree>
    <p:extLst>
      <p:ext uri="{BB962C8B-B14F-4D97-AF65-F5344CB8AC3E}">
        <p14:creationId xmlns:p14="http://schemas.microsoft.com/office/powerpoint/2010/main" val="408937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684" y="0"/>
            <a:ext cx="4836633" cy="6858000"/>
          </a:xfrm>
          <a:prstGeom prst="rect">
            <a:avLst/>
          </a:prstGeom>
        </p:spPr>
      </p:pic>
    </p:spTree>
    <p:extLst>
      <p:ext uri="{BB962C8B-B14F-4D97-AF65-F5344CB8AC3E}">
        <p14:creationId xmlns:p14="http://schemas.microsoft.com/office/powerpoint/2010/main" val="429473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yors 19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5" y="689418"/>
            <a:ext cx="8749290" cy="5372371"/>
          </a:xfrm>
          <a:prstGeom prst="rect">
            <a:avLst/>
          </a:prstGeom>
        </p:spPr>
      </p:pic>
    </p:spTree>
    <p:extLst>
      <p:ext uri="{BB962C8B-B14F-4D97-AF65-F5344CB8AC3E}">
        <p14:creationId xmlns:p14="http://schemas.microsoft.com/office/powerpoint/2010/main" val="724938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90</Words>
  <Application>Microsoft Office PowerPoint</Application>
  <PresentationFormat>On-screen Show (4:3)</PresentationFormat>
  <Paragraphs>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Scandal of Candlestick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Scandal of Candlestick</dc:title>
  <dc:creator>garratt</dc:creator>
  <cp:lastModifiedBy>Neal Traven</cp:lastModifiedBy>
  <cp:revision>17</cp:revision>
  <dcterms:created xsi:type="dcterms:W3CDTF">2012-06-19T21:53:21Z</dcterms:created>
  <dcterms:modified xsi:type="dcterms:W3CDTF">2012-06-28T14:51:16Z</dcterms:modified>
</cp:coreProperties>
</file>