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0"/>
  </p:notesMasterIdLst>
  <p:sldIdLst>
    <p:sldId id="256" r:id="rId2"/>
    <p:sldId id="267" r:id="rId3"/>
    <p:sldId id="257" r:id="rId4"/>
    <p:sldId id="270" r:id="rId5"/>
    <p:sldId id="268" r:id="rId6"/>
    <p:sldId id="259" r:id="rId7"/>
    <p:sldId id="273" r:id="rId8"/>
    <p:sldId id="263" r:id="rId9"/>
    <p:sldId id="264" r:id="rId10"/>
    <p:sldId id="261" r:id="rId11"/>
    <p:sldId id="266" r:id="rId12"/>
    <p:sldId id="262" r:id="rId13"/>
    <p:sldId id="274" r:id="rId14"/>
    <p:sldId id="272" r:id="rId15"/>
    <p:sldId id="265" r:id="rId16"/>
    <p:sldId id="271" r:id="rId17"/>
    <p:sldId id="260" r:id="rId18"/>
    <p:sldId id="269" r:id="rId1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62" d="100"/>
          <a:sy n="62" d="100"/>
        </p:scale>
        <p:origin x="1400" y="5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0B572C-1655-AC4C-92F3-1FDA806DD876}" type="datetimeFigureOut">
              <a:rPr lang="en-US" smtClean="0"/>
              <a:t>10/29/2020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22D03B-7ECE-7943-9FF8-5BF9539D64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608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William H. Terry is rightly</a:t>
            </a:r>
            <a:r>
              <a:rPr lang="en-US" baseline="0" dirty="0"/>
              <a:t> called “Adonis.” He has the form of an Apollo, the bearing of a Roman senator and is “as graceful as a young gazelle.” If he had been a female Venus he would have had to hunt for another job.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22D03B-7ECE-7943-9FF8-5BF9539D647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07202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Cleveland, 1880-1883,</a:t>
            </a:r>
            <a:r>
              <a:rPr lang="en-US" baseline="0" dirty="0"/>
              <a:t> several other teams after that. Played for Pittsburgh in 1890. “When Dunlap took his base for the third time on balls, he lifted up his right arm pathetically to “Peek-a-Boo” </a:t>
            </a:r>
            <a:r>
              <a:rPr lang="en-US" baseline="0" dirty="0" err="1"/>
              <a:t>Veach</a:t>
            </a:r>
            <a:r>
              <a:rPr lang="en-US" baseline="0" dirty="0"/>
              <a:t>, saying in his best April voice ”Lame arm. Don’t want to hit the ball. ‘</a:t>
            </a:r>
            <a:r>
              <a:rPr lang="en-US" baseline="0" dirty="0" err="1"/>
              <a:t>Fraid</a:t>
            </a:r>
            <a:r>
              <a:rPr lang="en-US" baseline="0" dirty="0"/>
              <a:t> of fracturing my </a:t>
            </a:r>
            <a:r>
              <a:rPr lang="en-US" baseline="0" dirty="0" err="1"/>
              <a:t>humerus</a:t>
            </a:r>
            <a:r>
              <a:rPr lang="en-US" baseline="0" dirty="0"/>
              <a:t>. See.” Fred really had quite a lame arm, and there was a notable swelling above the elbow.”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22D03B-7ECE-7943-9FF8-5BF9539D647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97082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 party of minstrels in Boston, had a performance in which they presented the scene of a country school. There was a little fellow named Patsy Bolivar, who sat in the corner, who was inoffensive, quiet, and generally well-behaved. The older boys took occasion to annoy the master in many ways; and when the master asked, in a rage, “Who did that?” the boys would answer, “Patsy</a:t>
            </a:r>
            <a:r>
              <a:rPr lang="en-US" baseline="0" dirty="0"/>
              <a:t> Bolivar!”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22D03B-7ECE-7943-9FF8-5BF9539D647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13618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. . . .  Two games, six at bats, three runs, . . . . . What </a:t>
            </a:r>
            <a:r>
              <a:rPr lang="en-US"/>
              <a:t>a pussy.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22D03B-7ECE-7943-9FF8-5BF9539D647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65109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Outfielder and Pitcher. Bats right, Throws Right.  Debut: Brockton, Eastern New England League, 1885. Played on 20 teams, including Omaha, 1889-90, Pawtucket, Albany, Minneapolis, Lawrence, Haverhill. He got around! Ended his career back at Brockton. His luck at getting on a National</a:t>
            </a:r>
            <a:r>
              <a:rPr lang="en-US" baseline="0" dirty="0"/>
              <a:t> League team was a complete bust.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22D03B-7ECE-7943-9FF8-5BF9539D647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0691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Probably nothing better could be said of Bradley’s conduct</a:t>
            </a:r>
            <a:r>
              <a:rPr lang="en-US" baseline="0" dirty="0"/>
              <a:t> than to quote the following from yesterday’s </a:t>
            </a:r>
            <a:r>
              <a:rPr lang="en-US" i="1" baseline="0" dirty="0"/>
              <a:t>Enquirer</a:t>
            </a:r>
            <a:r>
              <a:rPr lang="en-US" baseline="0" dirty="0"/>
              <a:t>: “Did you ever see a great, overgrown, uncouth, ungainly, semi-idiotic country lout pitch onto a small boy scarcely to his knee, especially when he knew there was nobody in hailing distance to prevent him? Such was the case yesterday of Bradley, the pitcher of the </a:t>
            </a:r>
            <a:r>
              <a:rPr lang="en-US" baseline="0" dirty="0" err="1"/>
              <a:t>Clevelands</a:t>
            </a:r>
            <a:r>
              <a:rPr lang="en-US" baseline="0" dirty="0"/>
              <a:t>, who disgraces the name of the Father of our country by having it in front of his own.” Cincinnati </a:t>
            </a:r>
            <a:r>
              <a:rPr lang="en-US" i="1" baseline="0" dirty="0"/>
              <a:t>Daily Gazette</a:t>
            </a:r>
            <a:r>
              <a:rPr lang="en-US" baseline="0" dirty="0"/>
              <a:t>, April 17, 1882.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22D03B-7ECE-7943-9FF8-5BF9539D647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94056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If anyone needed a nickname, a pet name or a cognomen, it was Thomas Thomas.</a:t>
            </a:r>
            <a:r>
              <a:rPr lang="en-US" baseline="0" dirty="0"/>
              <a:t>  “Savage”? Was it because he was from Shawnee, Ohio? No clear explanation has been found.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22D03B-7ECE-7943-9FF8-5BF9539D647C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53048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Fred Nichols, known as “Tricky Nick,” a native of Bridgeport,</a:t>
            </a:r>
            <a:r>
              <a:rPr lang="en-US" baseline="0" dirty="0"/>
              <a:t> Connecticut,  was the first pitcher to introduce the drop ball. He did it much the same as a man would jerk a stone, and he bothered some of the best batsmen with his tricky pitch along about 1875 for the first time.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22D03B-7ECE-7943-9FF8-5BF9539D647C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89182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E6985-0C29-CA48-987F-310D41EF9667}" type="datetimeFigureOut">
              <a:rPr lang="en-US" smtClean="0"/>
              <a:t>10/29/2020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09FAA0-7242-9740-9DF8-8016EAB59C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3707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E6985-0C29-CA48-987F-310D41EF9667}" type="datetimeFigureOut">
              <a:rPr lang="en-US" smtClean="0"/>
              <a:t>10/29/2020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09FAA0-7242-9740-9DF8-8016EAB59C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6093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E6985-0C29-CA48-987F-310D41EF9667}" type="datetimeFigureOut">
              <a:rPr lang="en-US" smtClean="0"/>
              <a:t>10/29/2020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09FAA0-7242-9740-9DF8-8016EAB59C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04018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E6985-0C29-CA48-987F-310D41EF9667}" type="datetimeFigureOut">
              <a:rPr lang="en-US" smtClean="0"/>
              <a:t>10/29/2020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09FAA0-7242-9740-9DF8-8016EAB59C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82307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E6985-0C29-CA48-987F-310D41EF9667}" type="datetimeFigureOut">
              <a:rPr lang="en-US" smtClean="0"/>
              <a:t>10/29/2020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09FAA0-7242-9740-9DF8-8016EAB59C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5162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E6985-0C29-CA48-987F-310D41EF9667}" type="datetimeFigureOut">
              <a:rPr lang="en-US" smtClean="0"/>
              <a:t>10/29/2020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09FAA0-7242-9740-9DF8-8016EAB59C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80952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E6985-0C29-CA48-987F-310D41EF9667}" type="datetimeFigureOut">
              <a:rPr lang="en-US" smtClean="0"/>
              <a:t>10/29/2020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09FAA0-7242-9740-9DF8-8016EAB59C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14988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E6985-0C29-CA48-987F-310D41EF9667}" type="datetimeFigureOut">
              <a:rPr lang="en-US" smtClean="0"/>
              <a:t>10/29/2020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09FAA0-7242-9740-9DF8-8016EAB59C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5982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E6985-0C29-CA48-987F-310D41EF9667}" type="datetimeFigureOut">
              <a:rPr lang="en-US" smtClean="0"/>
              <a:t>10/29/2020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09FAA0-7242-9740-9DF8-8016EAB59C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35469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E6985-0C29-CA48-987F-310D41EF9667}" type="datetimeFigureOut">
              <a:rPr lang="en-US" smtClean="0"/>
              <a:t>10/29/2020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09FAA0-7242-9740-9DF8-8016EAB59C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30202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E6985-0C29-CA48-987F-310D41EF9667}" type="datetimeFigureOut">
              <a:rPr lang="en-US" smtClean="0"/>
              <a:t>10/29/2020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09FAA0-7242-9740-9DF8-8016EAB59C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16241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6E6985-0C29-CA48-987F-310D41EF9667}" type="datetimeFigureOut">
              <a:rPr lang="en-US" smtClean="0"/>
              <a:t>10/29/2020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09FAA0-7242-9740-9DF8-8016EAB59C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08434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latin typeface="Baskerville Old Face"/>
                <a:cs typeface="Baskerville Old Face"/>
              </a:rPr>
              <a:t>I NEVER THOUGHT I’D</a:t>
            </a:r>
            <a:br>
              <a:rPr lang="en-US" dirty="0">
                <a:latin typeface="Baskerville Old Face"/>
                <a:cs typeface="Baskerville Old Face"/>
              </a:rPr>
            </a:br>
            <a:br>
              <a:rPr lang="en-US" dirty="0">
                <a:latin typeface="Baskerville Old Face"/>
                <a:cs typeface="Baskerville Old Face"/>
              </a:rPr>
            </a:br>
            <a:r>
              <a:rPr lang="en-US" dirty="0">
                <a:latin typeface="Baskerville Old Face"/>
                <a:cs typeface="Baskerville Old Face"/>
              </a:rPr>
              <a:t> MISS TRICKY NICK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759252"/>
            <a:ext cx="6400800" cy="879547"/>
          </a:xfrm>
        </p:spPr>
        <p:txBody>
          <a:bodyPr/>
          <a:lstStyle/>
          <a:p>
            <a:r>
              <a:rPr lang="en-US" dirty="0">
                <a:latin typeface="Baskerville Old Face"/>
                <a:cs typeface="Baskerville Old Face"/>
              </a:rPr>
              <a:t>And you should, too.</a:t>
            </a:r>
          </a:p>
        </p:txBody>
      </p:sp>
    </p:spTree>
    <p:extLst>
      <p:ext uri="{BB962C8B-B14F-4D97-AF65-F5344CB8AC3E}">
        <p14:creationId xmlns:p14="http://schemas.microsoft.com/office/powerpoint/2010/main" val="21710633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3020" y="195395"/>
            <a:ext cx="8125112" cy="1600200"/>
          </a:xfrm>
        </p:spPr>
        <p:txBody>
          <a:bodyPr>
            <a:normAutofit/>
          </a:bodyPr>
          <a:lstStyle/>
          <a:p>
            <a:r>
              <a:rPr lang="en-US" sz="2200" dirty="0">
                <a:latin typeface="Baskerville Old Face"/>
                <a:cs typeface="Baskerville Old Face"/>
              </a:rPr>
              <a:t>George </a:t>
            </a:r>
            <a:r>
              <a:rPr lang="en-US" sz="2200" dirty="0" err="1">
                <a:latin typeface="Baskerville Old Face"/>
                <a:cs typeface="Baskerville Old Face"/>
              </a:rPr>
              <a:t>Tebeau</a:t>
            </a:r>
            <a:br>
              <a:rPr lang="en-US" sz="2200" dirty="0">
                <a:latin typeface="Baskerville Old Face"/>
                <a:cs typeface="Baskerville Old Face"/>
              </a:rPr>
            </a:br>
            <a:r>
              <a:rPr lang="en-US" sz="2200" dirty="0">
                <a:latin typeface="Baskerville Old Face"/>
                <a:cs typeface="Baskerville Old Face"/>
              </a:rPr>
              <a:t>“White Wings” </a:t>
            </a:r>
            <a:r>
              <a:rPr lang="mr-IN" sz="2200" dirty="0">
                <a:latin typeface="Baskerville Old Face"/>
                <a:cs typeface="Baskerville Old Face"/>
              </a:rPr>
              <a:t>–</a:t>
            </a:r>
            <a:r>
              <a:rPr lang="en-US" sz="2200" dirty="0">
                <a:latin typeface="Baskerville Old Face"/>
                <a:cs typeface="Baskerville Old Face"/>
              </a:rPr>
              <a:t> “Hard Gall”</a:t>
            </a:r>
            <a:br>
              <a:rPr lang="en-US" sz="2200" dirty="0">
                <a:latin typeface="Baskerville Old Face"/>
                <a:cs typeface="Baskerville Old Face"/>
              </a:rPr>
            </a:br>
            <a:r>
              <a:rPr lang="en-US" sz="2200" dirty="0">
                <a:latin typeface="Baskerville Old Face"/>
                <a:cs typeface="Baskerville Old Face"/>
              </a:rPr>
              <a:t> </a:t>
            </a:r>
            <a:r>
              <a:rPr lang="mr-IN" sz="2200" dirty="0">
                <a:latin typeface="Baskerville Old Face"/>
                <a:cs typeface="Baskerville Old Face"/>
              </a:rPr>
              <a:t>–</a:t>
            </a:r>
            <a:r>
              <a:rPr lang="en-US" sz="2200" dirty="0">
                <a:latin typeface="Baskerville Old Face"/>
                <a:cs typeface="Baskerville Old Face"/>
              </a:rPr>
              <a:t> and for a time in 1887 “Tin Can” and “Tea </a:t>
            </a:r>
            <a:r>
              <a:rPr lang="en-US" sz="2000" dirty="0">
                <a:latin typeface="Baskerville Old Face"/>
                <a:cs typeface="Baskerville Old Face"/>
              </a:rPr>
              <a:t>Pot”</a:t>
            </a:r>
          </a:p>
        </p:txBody>
      </p:sp>
      <p:pic>
        <p:nvPicPr>
          <p:cNvPr id="4" name="Content Placeholder 3" descr="GeorgeTebeau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8538" r="-8853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504265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Oliver Wendell “Patsy” </a:t>
            </a:r>
            <a:r>
              <a:rPr lang="en-US" dirty="0" err="1"/>
              <a:t>Tebeau</a:t>
            </a:r>
            <a:r>
              <a:rPr lang="en-US" dirty="0"/>
              <a:t>	</a:t>
            </a:r>
          </a:p>
        </p:txBody>
      </p:sp>
      <p:pic>
        <p:nvPicPr>
          <p:cNvPr id="4" name="Content Placeholder 3" descr="Unknown-1.jpe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0919" r="-9091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2880221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Another </a:t>
            </a:r>
            <a:r>
              <a:rPr lang="en-US" dirty="0" err="1"/>
              <a:t>Tebeau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>
              <a:latin typeface="Baskerville Old Face"/>
              <a:cs typeface="Baskerville Old Face"/>
            </a:endParaRPr>
          </a:p>
          <a:p>
            <a:r>
              <a:rPr lang="en-US" dirty="0">
                <a:latin typeface="Baskerville Old Face"/>
                <a:cs typeface="Baskerville Old Face"/>
              </a:rPr>
              <a:t> And there was another </a:t>
            </a:r>
            <a:r>
              <a:rPr lang="en-US" dirty="0" err="1">
                <a:latin typeface="Baskerville Old Face"/>
                <a:cs typeface="Baskerville Old Face"/>
              </a:rPr>
              <a:t>Tebeau</a:t>
            </a:r>
            <a:r>
              <a:rPr lang="en-US" dirty="0">
                <a:latin typeface="Baskerville Old Face"/>
                <a:cs typeface="Baskerville Old Face"/>
              </a:rPr>
              <a:t> -  from Worcester Massachusetts:</a:t>
            </a:r>
          </a:p>
          <a:p>
            <a:pPr marL="0" indent="0">
              <a:buNone/>
            </a:pPr>
            <a:r>
              <a:rPr lang="en-US" dirty="0">
                <a:latin typeface="Baskerville Old Face"/>
                <a:cs typeface="Baskerville Old Face"/>
              </a:rPr>
              <a:t>    Charles Alston “Pussy” </a:t>
            </a:r>
            <a:r>
              <a:rPr lang="en-US" dirty="0" err="1">
                <a:latin typeface="Baskerville Old Face"/>
                <a:cs typeface="Baskerville Old Face"/>
              </a:rPr>
              <a:t>Tebeau</a:t>
            </a:r>
            <a:r>
              <a:rPr lang="en-US" dirty="0">
                <a:latin typeface="Baskerville Old Face"/>
                <a:cs typeface="Baskerville Old Face"/>
              </a:rPr>
              <a:t>:</a:t>
            </a:r>
          </a:p>
          <a:p>
            <a:pPr marL="0" indent="0">
              <a:buNone/>
            </a:pPr>
            <a:r>
              <a:rPr lang="en-US" dirty="0">
                <a:latin typeface="Baskerville Old Face"/>
                <a:cs typeface="Baskerville Old Face"/>
              </a:rPr>
              <a:t>    1895, Cle-N, 2 games, 6 at bats, 3 runs, 3 hits</a:t>
            </a:r>
          </a:p>
        </p:txBody>
      </p:sp>
    </p:spTree>
    <p:extLst>
      <p:ext uri="{BB962C8B-B14F-4D97-AF65-F5344CB8AC3E}">
        <p14:creationId xmlns:p14="http://schemas.microsoft.com/office/powerpoint/2010/main" val="3312429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Charles “Tit” Willis 	</a:t>
            </a:r>
          </a:p>
        </p:txBody>
      </p:sp>
      <p:pic>
        <p:nvPicPr>
          <p:cNvPr id="4" name="Content Placeholder 3" descr="1887_1890_n172_old_judge_cigarettes_tit_willis_omaha-1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7587" r="-10758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2130890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/>
              <a:t>Louis Rogers  “Pete”</a:t>
            </a:r>
            <a:br>
              <a:rPr lang="en-US" sz="2800" dirty="0"/>
            </a:br>
            <a:r>
              <a:rPr lang="en-US" sz="2800" dirty="0"/>
              <a:t>“The Louisville Slugger” “The Gladiator” Browning</a:t>
            </a:r>
          </a:p>
        </p:txBody>
      </p:sp>
      <p:pic>
        <p:nvPicPr>
          <p:cNvPr id="4" name="Content Placeholder 3" descr="5141_133996475552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7464" r="-87464"/>
          <a:stretch>
            <a:fillRect/>
          </a:stretch>
        </p:blipFill>
        <p:spPr>
          <a:xfrm>
            <a:off x="0" y="1673625"/>
            <a:ext cx="8229600" cy="4525963"/>
          </a:xfrm>
        </p:spPr>
      </p:pic>
    </p:spTree>
    <p:extLst>
      <p:ext uri="{BB962C8B-B14F-4D97-AF65-F5344CB8AC3E}">
        <p14:creationId xmlns:p14="http://schemas.microsoft.com/office/powerpoint/2010/main" val="7916741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***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Baseball writers just now are suffering for want of a nickname for Duluth. Every club has its name. Omaha </a:t>
            </a:r>
            <a:r>
              <a:rPr lang="mr-IN" dirty="0"/>
              <a:t>–</a:t>
            </a:r>
            <a:r>
              <a:rPr lang="en-US" dirty="0"/>
              <a:t> </a:t>
            </a:r>
            <a:r>
              <a:rPr lang="en-US" dirty="0" err="1"/>
              <a:t>Omahogs</a:t>
            </a:r>
            <a:r>
              <a:rPr lang="en-US" dirty="0"/>
              <a:t>. Milwaukee </a:t>
            </a:r>
            <a:r>
              <a:rPr lang="mr-IN" dirty="0"/>
              <a:t>–</a:t>
            </a:r>
            <a:r>
              <a:rPr lang="en-US" dirty="0"/>
              <a:t> Brewers.  Minneapolis </a:t>
            </a:r>
            <a:r>
              <a:rPr lang="mr-IN" dirty="0"/>
              <a:t>–</a:t>
            </a:r>
            <a:r>
              <a:rPr lang="en-US" dirty="0"/>
              <a:t> Millers. Sioux City </a:t>
            </a:r>
            <a:r>
              <a:rPr lang="mr-IN" dirty="0"/>
              <a:t>–</a:t>
            </a:r>
            <a:r>
              <a:rPr lang="en-US" dirty="0"/>
              <a:t> Corn Huskers. Kansas City </a:t>
            </a:r>
            <a:r>
              <a:rPr lang="mr-IN" dirty="0"/>
              <a:t>–</a:t>
            </a:r>
            <a:r>
              <a:rPr lang="en-US" dirty="0"/>
              <a:t> Cow Boys. Lincoln </a:t>
            </a:r>
            <a:r>
              <a:rPr lang="mr-IN" dirty="0"/>
              <a:t>–</a:t>
            </a:r>
            <a:r>
              <a:rPr lang="en-US" dirty="0"/>
              <a:t> Farmers. Denver </a:t>
            </a:r>
            <a:r>
              <a:rPr lang="mr-IN" dirty="0"/>
              <a:t>–</a:t>
            </a:r>
            <a:r>
              <a:rPr lang="en-US" dirty="0"/>
              <a:t> Mountaineers, and now for Duluth. Will some ingenious sporting writer come to the rescue? </a:t>
            </a:r>
            <a:r>
              <a:rPr lang="mr-IN" dirty="0"/>
              <a:t>–</a:t>
            </a:r>
            <a:r>
              <a:rPr lang="en-US" dirty="0"/>
              <a:t> Omaha World Herald, June 28, 1891.</a:t>
            </a:r>
          </a:p>
        </p:txBody>
      </p:sp>
    </p:spTree>
    <p:extLst>
      <p:ext uri="{BB962C8B-B14F-4D97-AF65-F5344CB8AC3E}">
        <p14:creationId xmlns:p14="http://schemas.microsoft.com/office/powerpoint/2010/main" val="17424435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George Washington  “Grin” Bradley</a:t>
            </a:r>
          </a:p>
        </p:txBody>
      </p:sp>
      <p:pic>
        <p:nvPicPr>
          <p:cNvPr id="6" name="Content Placeholder 5" descr="11554839_112593596845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8286" r="-7828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6964401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111157" cy="893232"/>
          </a:xfrm>
        </p:spPr>
        <p:txBody>
          <a:bodyPr>
            <a:noAutofit/>
          </a:bodyPr>
          <a:lstStyle/>
          <a:p>
            <a:r>
              <a:rPr lang="en-US" dirty="0"/>
              <a:t>“Savage” Tom Thomas	</a:t>
            </a:r>
          </a:p>
        </p:txBody>
      </p:sp>
      <p:pic>
        <p:nvPicPr>
          <p:cNvPr id="4" name="Content Placeholder 3" descr="IMG_5057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0446" r="-9044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8578312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Tricky Nick</a:t>
            </a:r>
          </a:p>
        </p:txBody>
      </p:sp>
      <p:pic>
        <p:nvPicPr>
          <p:cNvPr id="4" name="Content Placeholder 3" descr="3af65963_davis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6373" r="-8637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8489324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Con - “</a:t>
            </a:r>
            <a:r>
              <a:rPr lang="en-US" dirty="0" err="1"/>
              <a:t>Razzle</a:t>
            </a:r>
            <a:r>
              <a:rPr lang="en-US" dirty="0"/>
              <a:t> Dazzle” - “Hoop Skirt” Murphy</a:t>
            </a:r>
          </a:p>
        </p:txBody>
      </p:sp>
      <p:pic>
        <p:nvPicPr>
          <p:cNvPr id="4" name="Content Placeholder 3" descr="2bcf0256_davis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6373" r="-8637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9047472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190" y="274638"/>
            <a:ext cx="8435610" cy="45719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pic>
        <p:nvPicPr>
          <p:cNvPr id="8" name="Content Placeholder 7" descr="IMG_0264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8" b="2598"/>
          <a:stretch>
            <a:fillRect/>
          </a:stretch>
        </p:blipFill>
        <p:spPr>
          <a:xfrm>
            <a:off x="457199" y="111654"/>
            <a:ext cx="8458821" cy="6014509"/>
          </a:xfrm>
        </p:spPr>
      </p:pic>
    </p:spTree>
    <p:extLst>
      <p:ext uri="{BB962C8B-B14F-4D97-AF65-F5344CB8AC3E}">
        <p14:creationId xmlns:p14="http://schemas.microsoft.com/office/powerpoint/2010/main" val="3103056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Gus “</a:t>
            </a:r>
            <a:r>
              <a:rPr lang="en-US" dirty="0" err="1"/>
              <a:t>Kinnikinnick</a:t>
            </a:r>
            <a:r>
              <a:rPr lang="en-US" dirty="0"/>
              <a:t>” </a:t>
            </a:r>
            <a:r>
              <a:rPr lang="en-US" dirty="0" err="1"/>
              <a:t>Krock</a:t>
            </a:r>
            <a:endParaRPr lang="en-US" dirty="0"/>
          </a:p>
        </p:txBody>
      </p:sp>
      <p:pic>
        <p:nvPicPr>
          <p:cNvPr id="4" name="Content Placeholder 3" descr="62060-3849024Bk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9014" r="-8901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1914527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“Long John” </a:t>
            </a:r>
            <a:r>
              <a:rPr lang="mr-IN" dirty="0"/>
              <a:t>–</a:t>
            </a:r>
            <a:r>
              <a:rPr lang="en-US" dirty="0"/>
              <a:t> “</a:t>
            </a:r>
            <a:r>
              <a:rPr lang="en-US" dirty="0" err="1"/>
              <a:t>Carmencita</a:t>
            </a:r>
            <a:r>
              <a:rPr lang="en-US" dirty="0"/>
              <a:t>” - Ewing </a:t>
            </a:r>
          </a:p>
        </p:txBody>
      </p:sp>
      <p:pic>
        <p:nvPicPr>
          <p:cNvPr id="4" name="Content Placeholder 3" descr="Unknown-2.jpe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1221" r="-7122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8135487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Adonis Terry</a:t>
            </a:r>
          </a:p>
        </p:txBody>
      </p:sp>
      <p:pic>
        <p:nvPicPr>
          <p:cNvPr id="4" name="Content Placeholder 3" descr="22_adonisterry-173x300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7657" r="-10765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2388893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Fred “Sure Shot” Dunlap</a:t>
            </a:r>
          </a:p>
        </p:txBody>
      </p:sp>
      <p:pic>
        <p:nvPicPr>
          <p:cNvPr id="4" name="Content Placeholder 3" descr="traditional-prints-and-posters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577" r="-10557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2114476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King Kelly </a:t>
            </a:r>
            <a:r>
              <a:rPr lang="mr-IN" dirty="0"/>
              <a:t>–</a:t>
            </a:r>
            <a:r>
              <a:rPr lang="en-US" dirty="0"/>
              <a:t> the $10,000 Baby</a:t>
            </a:r>
          </a:p>
        </p:txBody>
      </p:sp>
      <p:pic>
        <p:nvPicPr>
          <p:cNvPr id="4" name="Content Placeholder 3" descr="Unknown.jpe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7145" r="-7714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2578000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Buttons Burkett </a:t>
            </a:r>
            <a:r>
              <a:rPr lang="mr-IN" dirty="0"/>
              <a:t>–</a:t>
            </a:r>
            <a:r>
              <a:rPr lang="en-US" dirty="0"/>
              <a:t> “Don’t </a:t>
            </a:r>
            <a:r>
              <a:rPr lang="en-US" dirty="0" err="1"/>
              <a:t>git</a:t>
            </a:r>
            <a:r>
              <a:rPr lang="en-US" dirty="0"/>
              <a:t> </a:t>
            </a:r>
            <a:r>
              <a:rPr lang="en-US" dirty="0" err="1"/>
              <a:t>Ketched</a:t>
            </a:r>
            <a:r>
              <a:rPr lang="en-US" dirty="0"/>
              <a:t>”</a:t>
            </a:r>
          </a:p>
        </p:txBody>
      </p:sp>
      <p:pic>
        <p:nvPicPr>
          <p:cNvPr id="6" name="Content Placeholder 5" descr="Unknown-3.jpe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1845" r="-7184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91070908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525</TotalTime>
  <Words>771</Words>
  <Application>Microsoft Office PowerPoint</Application>
  <PresentationFormat>On-screen Show (4:3)</PresentationFormat>
  <Paragraphs>39</Paragraphs>
  <Slides>18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2" baseType="lpstr">
      <vt:lpstr>Arial</vt:lpstr>
      <vt:lpstr>Baskerville Old Face</vt:lpstr>
      <vt:lpstr>Calibri</vt:lpstr>
      <vt:lpstr>Office Theme</vt:lpstr>
      <vt:lpstr>I NEVER THOUGHT I’D   MISS TRICKY NICK</vt:lpstr>
      <vt:lpstr>Con - “Razzle Dazzle” - “Hoop Skirt” Murphy</vt:lpstr>
      <vt:lpstr>PowerPoint Presentation</vt:lpstr>
      <vt:lpstr>Gus “Kinnikinnick” Krock</vt:lpstr>
      <vt:lpstr>“Long John” – “Carmencita” - Ewing </vt:lpstr>
      <vt:lpstr>Adonis Terry</vt:lpstr>
      <vt:lpstr>Fred “Sure Shot” Dunlap</vt:lpstr>
      <vt:lpstr>King Kelly – the $10,000 Baby</vt:lpstr>
      <vt:lpstr>Buttons Burkett – “Don’t git Ketched”</vt:lpstr>
      <vt:lpstr>George Tebeau “White Wings” – “Hard Gall”  – and for a time in 1887 “Tin Can” and “Tea Pot”</vt:lpstr>
      <vt:lpstr>Oliver Wendell “Patsy” Tebeau </vt:lpstr>
      <vt:lpstr>Another Tebeau</vt:lpstr>
      <vt:lpstr>Charles “Tit” Willis  </vt:lpstr>
      <vt:lpstr>Louis Rogers  “Pete” “The Louisville Slugger” “The Gladiator” Browning</vt:lpstr>
      <vt:lpstr>***</vt:lpstr>
      <vt:lpstr>George Washington  “Grin” Bradley</vt:lpstr>
      <vt:lpstr>“Savage” Tom Thomas </vt:lpstr>
      <vt:lpstr>Tricky Nick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 NEVER THOUGHT I’D MISS TRICKY NICK</dc:title>
  <dc:creator>Joanne Hulbert</dc:creator>
  <cp:lastModifiedBy>Owner</cp:lastModifiedBy>
  <cp:revision>38</cp:revision>
  <cp:lastPrinted>2018-04-17T23:38:40Z</cp:lastPrinted>
  <dcterms:created xsi:type="dcterms:W3CDTF">2018-02-27T15:52:27Z</dcterms:created>
  <dcterms:modified xsi:type="dcterms:W3CDTF">2020-10-29T23:11:10Z</dcterms:modified>
</cp:coreProperties>
</file>