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60" r:id="rId4"/>
    <p:sldId id="278" r:id="rId5"/>
    <p:sldId id="261" r:id="rId6"/>
    <p:sldId id="259" r:id="rId7"/>
    <p:sldId id="262" r:id="rId8"/>
    <p:sldId id="281" r:id="rId9"/>
    <p:sldId id="276" r:id="rId10"/>
    <p:sldId id="265" r:id="rId11"/>
    <p:sldId id="269" r:id="rId12"/>
    <p:sldId id="266" r:id="rId13"/>
    <p:sldId id="258" r:id="rId14"/>
    <p:sldId id="267" r:id="rId15"/>
    <p:sldId id="282" r:id="rId16"/>
    <p:sldId id="268" r:id="rId17"/>
    <p:sldId id="277" r:id="rId18"/>
    <p:sldId id="272" r:id="rId19"/>
    <p:sldId id="283" r:id="rId20"/>
    <p:sldId id="273" r:id="rId21"/>
    <p:sldId id="274" r:id="rId22"/>
    <p:sldId id="279" r:id="rId23"/>
    <p:sldId id="270" r:id="rId24"/>
    <p:sldId id="271" r:id="rId25"/>
    <p:sldId id="2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37DCC-EFB4-4089-A3A3-39FDE3F4B277}" v="88" dt="2022-11-08T21:08:09.935"/>
    <p1510:client id="{224021B4-BFA6-4BFE-81ED-15B3FD9822DB}" v="6" dt="2023-06-25T00:41:32.794"/>
    <p1510:client id="{8E57A61C-5284-4424-8990-E2564182707B}" v="5" dt="2023-06-22T00:26:16.450"/>
    <p1510:client id="{970FA02A-FD22-4128-A086-0A896804FB1A}" v="186" dt="2022-11-07T18:07:03.105"/>
    <p1510:client id="{B676DD6C-C679-4EEB-8900-EEBF50F6F1B7}" v="251" dt="2022-11-08T17:08:22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endParaRPr lang="en-US" sz="2000">
              <a:solidFill>
                <a:srgbClr val="08080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080808"/>
                </a:solidFill>
                <a:cs typeface="Calibri Light"/>
              </a:rPr>
              <a:t>Harry Simmons</a:t>
            </a:r>
            <a:br>
              <a:rPr lang="en-US" sz="3600">
                <a:solidFill>
                  <a:srgbClr val="080808"/>
                </a:solidFill>
                <a:cs typeface="Calibri Light"/>
              </a:rPr>
            </a:br>
            <a:r>
              <a:rPr lang="en-US" sz="3600">
                <a:solidFill>
                  <a:srgbClr val="080808"/>
                </a:solidFill>
                <a:cs typeface="Calibri Light"/>
              </a:rPr>
              <a:t>Major League</a:t>
            </a:r>
            <a:br>
              <a:rPr lang="en-US" sz="3600">
                <a:solidFill>
                  <a:srgbClr val="080808"/>
                </a:solidFill>
                <a:cs typeface="Calibri Light"/>
              </a:rPr>
            </a:br>
            <a:r>
              <a:rPr lang="en-US" sz="3600">
                <a:solidFill>
                  <a:srgbClr val="080808"/>
                </a:solidFill>
                <a:cs typeface="Calibri Light"/>
              </a:rPr>
              <a:t>Schedule Maker</a:t>
            </a:r>
            <a:endParaRPr lang="en-US" sz="3600">
              <a:solidFill>
                <a:srgbClr val="080808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B872E-AA3F-06B3-DEBE-EEFD7B254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1972 International Hockey Tournament</a:t>
            </a:r>
          </a:p>
        </p:txBody>
      </p:sp>
      <p:pic>
        <p:nvPicPr>
          <p:cNvPr id="4" name="Picture 4" descr="Calendar&#10;&#10;Description automatically generated">
            <a:extLst>
              <a:ext uri="{FF2B5EF4-FFF2-40B4-BE49-F238E27FC236}">
                <a16:creationId xmlns:a16="http://schemas.microsoft.com/office/drawing/2014/main" id="{FCADCCFE-A9A8-6D16-9656-4965E5C4F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72470" y="1282437"/>
            <a:ext cx="5724168" cy="42931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788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3EEF2F-5716-3B6C-2D24-3FBC9CE7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Bowling Schedule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5AEC53-1CFB-7A31-AC18-4F25399CC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700868" y="1282437"/>
            <a:ext cx="5724168" cy="429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76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5C899-5FBC-5EBD-5547-B1A32CA10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NFL Schedule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58DB3C8-A803-EABC-B840-CA5BB5463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153510" y="1207656"/>
            <a:ext cx="5923584" cy="44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2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9DD3F-1B7F-99AE-484B-AF354298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Harry Simmons – Baseball Historian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music, reading&#10;&#10;Description automatically generated">
            <a:extLst>
              <a:ext uri="{FF2B5EF4-FFF2-40B4-BE49-F238E27FC236}">
                <a16:creationId xmlns:a16="http://schemas.microsoft.com/office/drawing/2014/main" id="{985BB076-CC5F-B7CA-2118-3EABD46F6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4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1342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5256F-FE2E-D32B-4BAC-03AD66348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Team Schedule Requests</a:t>
            </a:r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19DBCC6-5238-EDBE-86A0-C9ABAB023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72470" y="1282437"/>
            <a:ext cx="5724168" cy="42931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05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C71D9-085A-97B3-4BCA-9B43ED034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Schedule Requirements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668A006-DDB7-E88B-8857-1D44C23D0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229" y="2427541"/>
            <a:ext cx="815844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6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EEDCF-24B1-CC80-1906-107E3DE2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Blue Jay Requests</a:t>
            </a:r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E0770E6-9E49-2A9D-DAD8-29AD70134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0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ky, outdoor, crowd&#10;&#10;Description automatically generated">
            <a:extLst>
              <a:ext uri="{FF2B5EF4-FFF2-40B4-BE49-F238E27FC236}">
                <a16:creationId xmlns:a16="http://schemas.microsoft.com/office/drawing/2014/main" id="{FF81C6C2-E2C4-BB5C-8D4D-C4AE9BFE8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7E481-FF96-08BF-D995-138FA5CB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Mistake By The Lake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870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801A2-1CF0-E0FE-C4E4-5072DBB8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handle Schedule Complaints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40828F3-324F-63EB-172B-78FE7B603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26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EA973-0A0A-8DFD-24AA-08185E94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700" y="713232"/>
            <a:ext cx="5154168" cy="1197864"/>
          </a:xfrm>
        </p:spPr>
        <p:txBody>
          <a:bodyPr>
            <a:normAutofit/>
          </a:bodyPr>
          <a:lstStyle/>
          <a:p>
            <a:r>
              <a:rPr lang="en-US" sz="3700">
                <a:cs typeface="Calibri Light"/>
              </a:rPr>
              <a:t>Steinbrenner Complaint</a:t>
            </a:r>
            <a:endParaRPr lang="en-US" sz="3700"/>
          </a:p>
        </p:txBody>
      </p:sp>
      <p:pic>
        <p:nvPicPr>
          <p:cNvPr id="4" name="Picture 4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A50A612A-96E2-BA76-E0A5-04497C770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1" r="10186" b="-2"/>
          <a:stretch/>
        </p:blipFill>
        <p:spPr>
          <a:xfrm rot="5400000">
            <a:off x="-815423" y="-13566"/>
            <a:ext cx="6858000" cy="5495109"/>
          </a:xfrm>
          <a:prstGeom prst="rect">
            <a:avLst/>
          </a:prstGeom>
        </p:spPr>
      </p:pic>
      <p:sp>
        <p:nvSpPr>
          <p:cNvPr id="13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3328" y="822960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92D86A-0D8D-A370-9796-CA05C9E31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00" y="2048256"/>
            <a:ext cx="5154168" cy="41239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ea typeface="Calibri" panose="020F0502020204030204"/>
                <a:cs typeface="Calibri" panose="020F0502020204030204"/>
              </a:rPr>
              <a:t>Memo about Yankee complaint</a:t>
            </a:r>
          </a:p>
        </p:txBody>
      </p:sp>
    </p:spTree>
    <p:extLst>
      <p:ext uri="{BB962C8B-B14F-4D97-AF65-F5344CB8AC3E}">
        <p14:creationId xmlns:p14="http://schemas.microsoft.com/office/powerpoint/2010/main" val="608684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23DE2-F9F8-E865-BE32-21C286ED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chemeClr val="bg1"/>
                </a:solidFill>
              </a:rPr>
              <a:t>Harry Simmons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3D1675-12E9-C3B4-DF62-94CE08997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9" r="1" b="13091"/>
          <a:stretch/>
        </p:blipFill>
        <p:spPr>
          <a:xfrm>
            <a:off x="5096189" y="83737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6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5782D3-6CED-43A7-BE35-09C48F809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721F593-ECD2-4B5B-AAE4-0866A4CDC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1DEE99F-D18C-4025-BA3F-CEBF5258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976FA5D9-3A7C-4FA7-9BA8-1905D703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34DDF-E9D9-0A12-8F34-C9D4F0AC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cs typeface="Calibri Light"/>
              </a:rPr>
              <a:t>Scheduling Problems 1</a:t>
            </a: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106ACD9-F91B-F075-2A41-3AEF16E65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" r="2914" b="-2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C1D511-10A6-B7D4-4F7E-5C9E4E737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105" y="3072208"/>
            <a:ext cx="3264916" cy="2660684"/>
          </a:xfrm>
        </p:spPr>
        <p:txBody>
          <a:bodyPr anchor="t"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4652D57C-331F-43B8-9C07-69FBA9C02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30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5782D3-6CED-43A7-BE35-09C48F809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721F593-ECD2-4B5B-AAE4-0866A4CDC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1DEE99F-D18C-4025-BA3F-CEBF5258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976FA5D9-3A7C-4FA7-9BA8-1905D703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BB8C1-9B7A-B40B-A2EE-8077359A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cs typeface="Calibri Light"/>
              </a:rPr>
              <a:t>Scheduling Problems 2</a:t>
            </a: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25E8C7E-5673-18C2-F1E9-F8F8D552C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6" r="-2" b="-2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ABE234-0912-64E5-610F-38830A71B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105" y="3072208"/>
            <a:ext cx="3264916" cy="2660684"/>
          </a:xfrm>
        </p:spPr>
        <p:txBody>
          <a:bodyPr anchor="t"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4652D57C-331F-43B8-9C07-69FBA9C02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08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FD4CE-3FA5-7EAC-3EFE-0E1FC538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Henry &amp; Holly Stephenson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7F4CE60-2ECD-FD7C-1E56-71639DF48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4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60951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6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D8407-4C2B-C483-FA46-174694A27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Harry Simmons Collection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AE8C5F-77CB-3E64-54AE-2C6124C11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4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9241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C76E4-77CD-938C-98F5-0E08D2F99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Scheduling Papers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17E990-2FC7-0F2F-F1D9-A8EF2C085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69" r="1156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591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D8D152-072B-1234-8788-F040D8296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1" r="31902"/>
          <a:stretch/>
        </p:blipFill>
        <p:spPr>
          <a:xfrm rot="5400000">
            <a:off x="4680702" y="-642103"/>
            <a:ext cx="6875819" cy="8160026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D1D74-5B1A-36DC-BF5B-1968F8AF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Harry Simmons – Schedule Maker</a:t>
            </a:r>
          </a:p>
        </p:txBody>
      </p:sp>
    </p:spTree>
    <p:extLst>
      <p:ext uri="{BB962C8B-B14F-4D97-AF65-F5344CB8AC3E}">
        <p14:creationId xmlns:p14="http://schemas.microsoft.com/office/powerpoint/2010/main" val="3307645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D2814-4CFB-8FB8-9FE5-B3E62954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So You Think You Know Baseball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09857E8A-3661-2ADF-370A-A99A6A9A6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4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80637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34FBBF-CC75-C8B9-9EBE-F3A2B7456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Boston Braves move to Milwaukee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761774F-D5A1-D330-00B5-EE7A73718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77782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D511D-19DD-29FD-EED3-57105E48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Clement J. Schwener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523A18-A3CA-3E3F-2386-C925D63AE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485"/>
          <a:stretch/>
        </p:blipFill>
        <p:spPr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6909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3BE1A-4D5B-F803-87FB-A62069061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Harry Simmons – Schedule Maker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E952F1-F42E-8236-2BE4-A6618227D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4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400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06A2D-5A43-9240-50CE-180E2197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264" y="932688"/>
            <a:ext cx="4892040" cy="1773936"/>
          </a:xfrm>
        </p:spPr>
        <p:txBody>
          <a:bodyPr anchor="b">
            <a:normAutofit/>
          </a:bodyPr>
          <a:lstStyle/>
          <a:p>
            <a:r>
              <a:rPr lang="en-US" sz="4000">
                <a:cs typeface="Calibri Light"/>
              </a:rPr>
              <a:t>Proposal for a Four League setup</a:t>
            </a:r>
            <a:endParaRPr lang="en-US" sz="4000"/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6FB07011-3073-956D-7A6B-B2D68E39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55" y="576072"/>
            <a:ext cx="4286250" cy="5715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2E8D6C-13CE-EA5E-AA4F-EF539D67D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264" y="2898648"/>
            <a:ext cx="4892040" cy="3209544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33913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177B6-AE53-7CD0-C292-0550FBB7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Other Scheduling Work</a:t>
            </a:r>
          </a:p>
        </p:txBody>
      </p:sp>
      <p:pic>
        <p:nvPicPr>
          <p:cNvPr id="4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F768BDAA-952E-4976-A3E1-092331B94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279831"/>
            <a:ext cx="7188199" cy="42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52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D64CA-33EE-09AE-5A7D-3DEE5360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Hockey Scheduling</a:t>
            </a:r>
          </a:p>
        </p:txBody>
      </p:sp>
      <p:pic>
        <p:nvPicPr>
          <p:cNvPr id="4" name="Picture 4" descr="A picture containing letter&#10;&#10;Description automatically generated">
            <a:extLst>
              <a:ext uri="{FF2B5EF4-FFF2-40B4-BE49-F238E27FC236}">
                <a16:creationId xmlns:a16="http://schemas.microsoft.com/office/drawing/2014/main" id="{9D1F4299-8D56-88EE-C799-770E4FFC6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72470" y="1282437"/>
            <a:ext cx="5724168" cy="42931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968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Harry Simmons Major League Schedule Maker</vt:lpstr>
      <vt:lpstr>Harry Simmons</vt:lpstr>
      <vt:lpstr>So You Think You Know Baseball</vt:lpstr>
      <vt:lpstr>Boston Braves move to Milwaukee</vt:lpstr>
      <vt:lpstr>Clement J. Schwener</vt:lpstr>
      <vt:lpstr>Harry Simmons – Schedule Maker</vt:lpstr>
      <vt:lpstr>Proposal for a Four League setup</vt:lpstr>
      <vt:lpstr>Other Scheduling Work</vt:lpstr>
      <vt:lpstr>Hockey Scheduling</vt:lpstr>
      <vt:lpstr>1972 International Hockey Tournament</vt:lpstr>
      <vt:lpstr>Bowling Schedule</vt:lpstr>
      <vt:lpstr>NFL Schedule</vt:lpstr>
      <vt:lpstr>Harry Simmons – Baseball Historian</vt:lpstr>
      <vt:lpstr>Team Schedule Requests</vt:lpstr>
      <vt:lpstr>Schedule Requirements</vt:lpstr>
      <vt:lpstr>Blue Jay Requests</vt:lpstr>
      <vt:lpstr>Mistake By The Lake</vt:lpstr>
      <vt:lpstr>How to handle Schedule Complaints</vt:lpstr>
      <vt:lpstr>Steinbrenner Complaint</vt:lpstr>
      <vt:lpstr>Scheduling Problems 1</vt:lpstr>
      <vt:lpstr>Scheduling Problems 2</vt:lpstr>
      <vt:lpstr>Henry &amp; Holly Stephenson</vt:lpstr>
      <vt:lpstr>Harry Simmons Collection</vt:lpstr>
      <vt:lpstr>Scheduling Papers</vt:lpstr>
      <vt:lpstr>Harry Simmons – Schedule Maker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80</cp:revision>
  <dcterms:created xsi:type="dcterms:W3CDTF">2022-11-07T17:51:27Z</dcterms:created>
  <dcterms:modified xsi:type="dcterms:W3CDTF">2023-06-29T19:27:11Z</dcterms:modified>
</cp:coreProperties>
</file>