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1" r:id="rId4"/>
    <p:sldId id="259" r:id="rId5"/>
    <p:sldId id="260" r:id="rId6"/>
    <p:sldId id="263" r:id="rId7"/>
    <p:sldId id="264" r:id="rId8"/>
    <p:sldId id="270" r:id="rId9"/>
    <p:sldId id="256" r:id="rId10"/>
    <p:sldId id="271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SFjVHcxzAcq0QGi3GbEFKI4S0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8" name="Google Shape;98;p32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body" idx="1"/>
          </p:nvPr>
        </p:nvSpPr>
        <p:spPr>
          <a:xfrm rot="5400000">
            <a:off x="4532311" y="-723900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5"/>
          <p:cNvSpPr txBox="1">
            <a:spLocks noGrp="1"/>
          </p:cNvSpPr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body" idx="1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3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4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>
            <a:spLocks noGrp="1"/>
          </p:cNvSpPr>
          <p:nvPr>
            <p:ph type="pic" idx="2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body" idx="1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0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83" name="Google Shape;83;p30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3379579" y="4456384"/>
            <a:ext cx="8034656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a profession where the physical is dominant in the triune nature of man, it would be surprising indeed if we did not find here and there an occasional scalawag 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– Branch Rickey</a:t>
            </a:r>
            <a:endParaRPr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A514328-59AB-1B7F-C8BD-5713E7E8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64" y="362740"/>
            <a:ext cx="3719045" cy="39359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CBC95-E2AA-156A-7B93-03429D1C26F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990896" y="3907222"/>
            <a:ext cx="4604280" cy="576262"/>
          </a:xfrm>
        </p:spPr>
        <p:txBody>
          <a:bodyPr/>
          <a:lstStyle/>
          <a:p>
            <a:r>
              <a:rPr lang="en-US" dirty="0"/>
              <a:t>PATSY DOCKNEY: THIEF</a:t>
            </a:r>
          </a:p>
        </p:txBody>
      </p:sp>
      <p:pic>
        <p:nvPicPr>
          <p:cNvPr id="3" name="Picture 2" descr="A fist with a small black dots on it&#10;&#10;Description automatically generated">
            <a:extLst>
              <a:ext uri="{FF2B5EF4-FFF2-40B4-BE49-F238E27FC236}">
                <a16:creationId xmlns:a16="http://schemas.microsoft.com/office/drawing/2014/main" id="{0FDF33E1-E75A-7DF7-EECE-5CED5369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97" y="1421524"/>
            <a:ext cx="5075899" cy="42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subTitle" idx="1"/>
          </p:nvPr>
        </p:nvSpPr>
        <p:spPr>
          <a:xfrm>
            <a:off x="5536995" y="3429000"/>
            <a:ext cx="6223821" cy="187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JOSEPH LEGGETT: EMBEZZLER</a:t>
            </a:r>
            <a:endParaRPr sz="2800" dirty="0"/>
          </a:p>
        </p:txBody>
      </p:sp>
      <p:pic>
        <p:nvPicPr>
          <p:cNvPr id="4" name="Picture 3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0850530E-F188-0377-992F-15A5020F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59" y="341586"/>
            <a:ext cx="5381037" cy="59726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subTitle" idx="1"/>
          </p:nvPr>
        </p:nvSpPr>
        <p:spPr>
          <a:xfrm flipH="1">
            <a:off x="2558177" y="1972394"/>
            <a:ext cx="47994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dirty="0"/>
          </a:p>
        </p:txBody>
      </p:sp>
      <p:sp>
        <p:nvSpPr>
          <p:cNvPr id="160" name="Google Shape;160;p6"/>
          <p:cNvSpPr txBox="1"/>
          <p:nvPr/>
        </p:nvSpPr>
        <p:spPr>
          <a:xfrm>
            <a:off x="3335941" y="5500645"/>
            <a:ext cx="829900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“T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aking balls sharp off the bat a la Joe Leggett….”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sharp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off the bat, 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la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Joe Leggett</a:t>
            </a:r>
            <a:r>
              <a:rPr lang="en-US" sz="2400" dirty="0">
                <a:effectLst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t, 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la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Joe Leggett</a:t>
            </a:r>
            <a:r>
              <a:rPr lang="en-US" dirty="0">
                <a:effectLst/>
              </a:rPr>
              <a:t> 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297D3EA-E037-5446-24D7-C5A251B62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377" y="895705"/>
            <a:ext cx="5214663" cy="43853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subTitle" idx="1"/>
          </p:nvPr>
        </p:nvSpPr>
        <p:spPr>
          <a:xfrm>
            <a:off x="6610439" y="2946628"/>
            <a:ext cx="3369132" cy="179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CHARLES A. PEVERELLY: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ARSONIST</a:t>
            </a:r>
            <a:endParaRPr sz="2800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714CCF-F31D-683E-BCC1-9370E2C64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840" y="261226"/>
            <a:ext cx="4152900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6299784" y="2673166"/>
            <a:ext cx="3026100" cy="1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ANDREW T. PEARSALL: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TRAITOR</a:t>
            </a:r>
            <a:endParaRPr sz="2800" dirty="0"/>
          </a:p>
        </p:txBody>
      </p:sp>
      <p:pic>
        <p:nvPicPr>
          <p:cNvPr id="3" name="Picture 2" descr="A picture containing text, person, old, outdoor&#10;&#10;Description automatically generated">
            <a:extLst>
              <a:ext uri="{FF2B5EF4-FFF2-40B4-BE49-F238E27FC236}">
                <a16:creationId xmlns:a16="http://schemas.microsoft.com/office/drawing/2014/main" id="{C5AC306B-9948-DF27-921F-3A19AD0A3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686895"/>
            <a:ext cx="2286000" cy="5168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subTitle" idx="1"/>
          </p:nvPr>
        </p:nvSpPr>
        <p:spPr>
          <a:xfrm>
            <a:off x="6850736" y="2802774"/>
            <a:ext cx="2839800" cy="24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400" dirty="0"/>
              <a:t>“KING ABRAHAM BEFORE AND AFTER ISSUING THE EMANCIPATION PROCLAMATION”</a:t>
            </a:r>
            <a:endParaRPr sz="2400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AAACF2C-D205-3AEA-BADC-A4BB59E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64" y="693658"/>
            <a:ext cx="3888826" cy="50970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subTitle" idx="1"/>
          </p:nvPr>
        </p:nvSpPr>
        <p:spPr>
          <a:xfrm>
            <a:off x="7991811" y="2974427"/>
            <a:ext cx="2893287" cy="227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Alexander </a:t>
            </a:r>
            <a:r>
              <a:rPr lang="en-US" sz="2800" dirty="0" err="1"/>
              <a:t>babcock</a:t>
            </a:r>
            <a:r>
              <a:rPr lang="en-US" sz="2800" dirty="0"/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dirty="0"/>
              <a:t>War criminal?</a:t>
            </a:r>
            <a:endParaRPr sz="2800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F622664-8F20-A241-40E4-88F7363D6782}"/>
              </a:ext>
            </a:extLst>
          </p:cNvPr>
          <p:cNvSpPr/>
          <p:nvPr/>
        </p:nvSpPr>
        <p:spPr>
          <a:xfrm>
            <a:off x="4519448" y="1271751"/>
            <a:ext cx="1797269" cy="2230821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5944C5DB-3B69-9293-765B-62503F35E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09" y="888125"/>
            <a:ext cx="7135702" cy="4698124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71AFBC9D-B868-A192-1D60-2935690131A3}"/>
              </a:ext>
            </a:extLst>
          </p:cNvPr>
          <p:cNvSpPr/>
          <p:nvPr/>
        </p:nvSpPr>
        <p:spPr>
          <a:xfrm>
            <a:off x="4677103" y="1072055"/>
            <a:ext cx="1418897" cy="2028497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/>
        </p:nvSpPr>
        <p:spPr>
          <a:xfrm>
            <a:off x="8136102" y="2532993"/>
            <a:ext cx="3225581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ALEXANDER SAMUELS: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WIRETAPPER</a:t>
            </a:r>
            <a:endParaRPr sz="2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icture containing text, painting, picture frame&#10;&#10;Description automatically generated">
            <a:extLst>
              <a:ext uri="{FF2B5EF4-FFF2-40B4-BE49-F238E27FC236}">
                <a16:creationId xmlns:a16="http://schemas.microsoft.com/office/drawing/2014/main" id="{47EB8DE6-4836-7419-89D9-E49E02AE3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99" y="504497"/>
            <a:ext cx="6958299" cy="5681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>
            <a:spLocks noGrp="1"/>
          </p:cNvSpPr>
          <p:nvPr>
            <p:ph type="subTitle" idx="1"/>
          </p:nvPr>
        </p:nvSpPr>
        <p:spPr>
          <a:xfrm>
            <a:off x="4980892" y="3168920"/>
            <a:ext cx="615051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 b="1" dirty="0"/>
              <a:t>Johnny </a:t>
            </a:r>
            <a:r>
              <a:rPr lang="en-US" sz="3600" b="1" dirty="0" err="1"/>
              <a:t>joyce</a:t>
            </a:r>
            <a:r>
              <a:rPr lang="en-US" sz="3600" b="1" dirty="0"/>
              <a:t>: racketeer</a:t>
            </a:r>
            <a:endParaRPr sz="3600" dirty="0"/>
          </a:p>
        </p:txBody>
      </p:sp>
      <p:pic>
        <p:nvPicPr>
          <p:cNvPr id="3" name="Picture 2" descr="A portrait of a person&#10;&#10;Description automatically generated">
            <a:extLst>
              <a:ext uri="{FF2B5EF4-FFF2-40B4-BE49-F238E27FC236}">
                <a16:creationId xmlns:a16="http://schemas.microsoft.com/office/drawing/2014/main" id="{0E22BC65-EFDC-1BAF-5C14-B6512D551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750" y="867760"/>
            <a:ext cx="3017416" cy="46023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106</Words>
  <Application>Microsoft Office PowerPoint</Application>
  <PresentationFormat>Widescreen</PresentationFormat>
  <Paragraphs>14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Arial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Wesley Gilbert</dc:creator>
  <cp:lastModifiedBy>Bob Bailey</cp:lastModifiedBy>
  <cp:revision>34</cp:revision>
  <dcterms:created xsi:type="dcterms:W3CDTF">2021-04-08T13:16:23Z</dcterms:created>
  <dcterms:modified xsi:type="dcterms:W3CDTF">2024-01-01T15:22:09Z</dcterms:modified>
</cp:coreProperties>
</file>