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90.xml" ContentType="application/vnd.openxmlformats-officedocument.presentationml.slide+xml"/>
  <Override PartName="/ppt/slides/slide21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slides/slide97.xml" ContentType="application/vnd.openxmlformats-officedocument.presentationml.slide+xml"/>
  <Override PartName="/ppt/slides/slide94.xml" ContentType="application/vnd.openxmlformats-officedocument.presentationml.slide+xml"/>
  <Override PartName="/ppt/viewProps.xml" ContentType="application/vnd.openxmlformats-officedocument.presentationml.viewProps+xml"/>
  <Override PartName="/ppt/slides/slide92.xml" ContentType="application/vnd.openxmlformats-officedocument.presentationml.slide+xml"/>
  <Override PartName="/ppt/tableStyles.xml" ContentType="application/vnd.openxmlformats-officedocument.presentationml.tableStyles+xml"/>
  <Override PartName="/ppt/slides/slide13.xml" ContentType="application/vnd.openxmlformats-officedocument.presentationml.slide+xml"/>
  <Override PartName="/ppt/slides/slide87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89.xml" ContentType="application/vnd.openxmlformats-officedocument.presentationml.slide+xml"/>
  <Override PartName="/ppt/slides/slide78.xml" ContentType="application/vnd.openxmlformats-officedocument.presentationml.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4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png" ContentType="image/png"/>
  <Override PartName="/ppt/slides/slide83.xml" ContentType="application/vnd.openxmlformats-officedocument.presentationml.slide+xml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00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slides/slide84.xml" ContentType="application/vnd.openxmlformats-officedocument.presentationml.slide+xml"/>
  <Override PartName="/ppt/slides/slide2.xml" ContentType="application/vnd.openxmlformats-officedocument.presentationml.slide+xml"/>
  <Override PartName="/ppt/slides/slide80.xml" ContentType="application/vnd.openxmlformats-officedocument.presentationml.slide+xml"/>
  <Override PartName="/ppt/slides/slide69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Default Extension="xml" ContentType="application/xml"/>
  <Override PartName="/ppt/slides/slide91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86.xml" ContentType="application/vnd.openxmlformats-officedocument.presentationml.slide+xml"/>
  <Override PartName="/ppt/slides/slide81.xml" ContentType="application/vnd.openxmlformats-officedocument.presentationml.slide+xml"/>
  <Override PartName="/ppt/slides/slide25.xml" ContentType="application/vnd.openxmlformats-officedocument.presentationml.slide+xml"/>
  <Override PartName="/ppt/slides/slide63.xml" ContentType="application/vnd.openxmlformats-officedocument.presentationml.slide+xml"/>
  <Override PartName="/ppt/slides/slide9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82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103.xml" ContentType="application/vnd.openxmlformats-officedocument.presentationml.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70.xml" ContentType="application/vnd.openxmlformats-officedocument.presentationml.slide+xml"/>
  <Override PartName="/ppt/slides/slide88.xml" ContentType="application/vnd.openxmlformats-officedocument.presentationml.slide+xml"/>
  <Override PartName="/ppt/slides/slide48.xml" ContentType="application/vnd.openxmlformats-officedocument.presentationml.slide+xml"/>
  <Override PartName="/ppt/slides/slide99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slides/slide79.xml" ContentType="application/vnd.openxmlformats-officedocument.presentationml.slide+xml"/>
  <Override PartName="/ppt/slides/slide95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96.xml" ContentType="application/vnd.openxmlformats-officedocument.presentationml.slide+xml"/>
  <Override PartName="/ppt/slides/slide72.xml" ContentType="application/vnd.openxmlformats-officedocument.presentationml.slide+xml"/>
  <Override PartName="/ppt/slides/slide74.xml" ContentType="application/vnd.openxmlformats-officedocument.presentationml.slide+xml"/>
  <Override PartName="/ppt/slides/slide98.xml" ContentType="application/vnd.openxmlformats-officedocument.presentationml.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102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pdf" ContentType="application/pd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298" r:id="rId50"/>
    <p:sldId id="299" r:id="rId51"/>
    <p:sldId id="300" r:id="rId52"/>
    <p:sldId id="301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47" r:id="rId99"/>
    <p:sldId id="355" r:id="rId100"/>
    <p:sldId id="356" r:id="rId101"/>
    <p:sldId id="357" r:id="rId102"/>
    <p:sldId id="358" r:id="rId103"/>
    <p:sldId id="359" r:id="rId104"/>
    <p:sldId id="360" r:id="rId10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15620"/>
    <p:restoredTop sz="94660"/>
  </p:normalViewPr>
  <p:slideViewPr>
    <p:cSldViewPr snapToObjects="1">
      <p:cViewPr varScale="1">
        <p:scale>
          <a:sx n="87" d="100"/>
          <a:sy n="87" d="100"/>
        </p:scale>
        <p:origin x="-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08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70" Type="http://schemas.openxmlformats.org/officeDocument/2006/relationships/slide" Target="slides/slide69.xml"/><Relationship Id="rId94" Type="http://schemas.openxmlformats.org/officeDocument/2006/relationships/slide" Target="slides/slide93.xml"/><Relationship Id="rId7" Type="http://schemas.openxmlformats.org/officeDocument/2006/relationships/slide" Target="slides/slide6.xml"/><Relationship Id="rId74" Type="http://schemas.openxmlformats.org/officeDocument/2006/relationships/slide" Target="slides/slide73.xml"/><Relationship Id="rId102" Type="http://schemas.openxmlformats.org/officeDocument/2006/relationships/slide" Target="slides/slide101.xml"/><Relationship Id="rId25" Type="http://schemas.openxmlformats.org/officeDocument/2006/relationships/slide" Target="slides/slide24.xml"/><Relationship Id="rId106" Type="http://schemas.openxmlformats.org/officeDocument/2006/relationships/printerSettings" Target="printerSettings/printerSettings1.bin"/><Relationship Id="rId96" Type="http://schemas.openxmlformats.org/officeDocument/2006/relationships/slide" Target="slides/slide95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107" Type="http://schemas.openxmlformats.org/officeDocument/2006/relationships/presProps" Target="presProps.xml"/><Relationship Id="rId71" Type="http://schemas.openxmlformats.org/officeDocument/2006/relationships/slide" Target="slides/slide70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89" Type="http://schemas.openxmlformats.org/officeDocument/2006/relationships/slide" Target="slides/slide88.xml"/><Relationship Id="rId88" Type="http://schemas.openxmlformats.org/officeDocument/2006/relationships/slide" Target="slides/slide87.xml"/><Relationship Id="rId82" Type="http://schemas.openxmlformats.org/officeDocument/2006/relationships/slide" Target="slides/slide81.xml"/><Relationship Id="rId69" Type="http://schemas.openxmlformats.org/officeDocument/2006/relationships/slide" Target="slides/slide6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72" Type="http://schemas.openxmlformats.org/officeDocument/2006/relationships/slide" Target="slides/slide71.xml"/><Relationship Id="rId35" Type="http://schemas.openxmlformats.org/officeDocument/2006/relationships/slide" Target="slides/slide34.xml"/><Relationship Id="rId75" Type="http://schemas.openxmlformats.org/officeDocument/2006/relationships/slide" Target="slides/slide74.xml"/><Relationship Id="rId80" Type="http://schemas.openxmlformats.org/officeDocument/2006/relationships/slide" Target="slides/slide79.xml"/><Relationship Id="rId31" Type="http://schemas.openxmlformats.org/officeDocument/2006/relationships/slide" Target="slides/slide30.xml"/><Relationship Id="rId62" Type="http://schemas.openxmlformats.org/officeDocument/2006/relationships/slide" Target="slides/slide61.xml"/><Relationship Id="rId79" Type="http://schemas.openxmlformats.org/officeDocument/2006/relationships/slide" Target="slides/slide7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32" Type="http://schemas.openxmlformats.org/officeDocument/2006/relationships/slide" Target="slides/slide31.xml"/><Relationship Id="rId13" Type="http://schemas.openxmlformats.org/officeDocument/2006/relationships/slide" Target="slides/slide12.xml"/><Relationship Id="rId52" Type="http://schemas.openxmlformats.org/officeDocument/2006/relationships/slide" Target="slides/slide51.xml"/><Relationship Id="rId54" Type="http://schemas.openxmlformats.org/officeDocument/2006/relationships/slide" Target="slides/slide53.xml"/><Relationship Id="rId101" Type="http://schemas.openxmlformats.org/officeDocument/2006/relationships/slide" Target="slides/slide100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84" Type="http://schemas.openxmlformats.org/officeDocument/2006/relationships/slide" Target="slides/slide83.xml"/><Relationship Id="rId30" Type="http://schemas.openxmlformats.org/officeDocument/2006/relationships/slide" Target="slides/slide29.xml"/><Relationship Id="rId29" Type="http://schemas.openxmlformats.org/officeDocument/2006/relationships/slide" Target="slides/slide28.xml"/><Relationship Id="rId83" Type="http://schemas.openxmlformats.org/officeDocument/2006/relationships/slide" Target="slides/slide8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22" Type="http://schemas.openxmlformats.org/officeDocument/2006/relationships/slide" Target="slides/slide21.xml"/><Relationship Id="rId95" Type="http://schemas.openxmlformats.org/officeDocument/2006/relationships/slide" Target="slides/slide94.xml"/><Relationship Id="rId39" Type="http://schemas.openxmlformats.org/officeDocument/2006/relationships/slide" Target="slides/slide38.xml"/><Relationship Id="rId43" Type="http://schemas.openxmlformats.org/officeDocument/2006/relationships/slide" Target="slides/slide42.xml"/><Relationship Id="rId104" Type="http://schemas.openxmlformats.org/officeDocument/2006/relationships/slide" Target="slides/slide103.xml"/><Relationship Id="rId90" Type="http://schemas.openxmlformats.org/officeDocument/2006/relationships/slide" Target="slides/slide89.xml"/><Relationship Id="rId77" Type="http://schemas.openxmlformats.org/officeDocument/2006/relationships/slide" Target="slides/slide76.xml"/><Relationship Id="rId63" Type="http://schemas.openxmlformats.org/officeDocument/2006/relationships/slide" Target="slides/slide62.xml"/><Relationship Id="rId85" Type="http://schemas.openxmlformats.org/officeDocument/2006/relationships/slide" Target="slides/slide84.xml"/><Relationship Id="rId105" Type="http://schemas.openxmlformats.org/officeDocument/2006/relationships/slide" Target="slides/slide104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99" Type="http://schemas.openxmlformats.org/officeDocument/2006/relationships/slide" Target="slides/slide98.xml"/><Relationship Id="rId14" Type="http://schemas.openxmlformats.org/officeDocument/2006/relationships/slide" Target="slides/slide13.xml"/><Relationship Id="rId103" Type="http://schemas.openxmlformats.org/officeDocument/2006/relationships/slide" Target="slides/slide102.xml"/><Relationship Id="rId92" Type="http://schemas.openxmlformats.org/officeDocument/2006/relationships/slide" Target="slides/slide91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slide" Target="slides/slide72.xml"/><Relationship Id="rId87" Type="http://schemas.openxmlformats.org/officeDocument/2006/relationships/slide" Target="slides/slide86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57" Type="http://schemas.openxmlformats.org/officeDocument/2006/relationships/slide" Target="slides/slide56.xml"/><Relationship Id="rId109" Type="http://schemas.openxmlformats.org/officeDocument/2006/relationships/theme" Target="theme/theme1.xml"/><Relationship Id="rId46" Type="http://schemas.openxmlformats.org/officeDocument/2006/relationships/slide" Target="slides/slide45.xml"/><Relationship Id="rId86" Type="http://schemas.openxmlformats.org/officeDocument/2006/relationships/slide" Target="slides/slide85.xml"/><Relationship Id="rId59" Type="http://schemas.openxmlformats.org/officeDocument/2006/relationships/slide" Target="slides/slide58.xml"/><Relationship Id="rId51" Type="http://schemas.openxmlformats.org/officeDocument/2006/relationships/slide" Target="slides/slide50.xml"/><Relationship Id="rId66" Type="http://schemas.openxmlformats.org/officeDocument/2006/relationships/slide" Target="slides/slide65.xml"/><Relationship Id="rId55" Type="http://schemas.openxmlformats.org/officeDocument/2006/relationships/slide" Target="slides/slide54.xml"/><Relationship Id="rId34" Type="http://schemas.openxmlformats.org/officeDocument/2006/relationships/slide" Target="slides/slide33.xml"/><Relationship Id="rId81" Type="http://schemas.openxmlformats.org/officeDocument/2006/relationships/slide" Target="slides/slide80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76" Type="http://schemas.openxmlformats.org/officeDocument/2006/relationships/slide" Target="slides/slide75.xml"/><Relationship Id="rId8" Type="http://schemas.openxmlformats.org/officeDocument/2006/relationships/slide" Target="slides/slide7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37" Type="http://schemas.openxmlformats.org/officeDocument/2006/relationships/slide" Target="slides/slide36.xml"/><Relationship Id="rId110" Type="http://schemas.openxmlformats.org/officeDocument/2006/relationships/tableStyles" Target="tableStyles.xml"/><Relationship Id="rId12" Type="http://schemas.openxmlformats.org/officeDocument/2006/relationships/slide" Target="slides/slide11.xml"/><Relationship Id="rId108" Type="http://schemas.openxmlformats.org/officeDocument/2006/relationships/viewProps" Target="viewProps.xml"/><Relationship Id="rId3" Type="http://schemas.openxmlformats.org/officeDocument/2006/relationships/slide" Target="slides/slide2.xml"/><Relationship Id="rId26" Type="http://schemas.openxmlformats.org/officeDocument/2006/relationships/slide" Target="slides/slide25.xml"/><Relationship Id="rId100" Type="http://schemas.openxmlformats.org/officeDocument/2006/relationships/slide" Target="slides/slide9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91" Type="http://schemas.openxmlformats.org/officeDocument/2006/relationships/slide" Target="slides/slide90.xml"/><Relationship Id="rId93" Type="http://schemas.openxmlformats.org/officeDocument/2006/relationships/slide" Target="slides/slide92.xml"/><Relationship Id="rId78" Type="http://schemas.openxmlformats.org/officeDocument/2006/relationships/slide" Target="slides/slide77.xml"/><Relationship Id="rId15" Type="http://schemas.openxmlformats.org/officeDocument/2006/relationships/slide" Target="slides/slide14.xml"/><Relationship Id="rId21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3D0E-C513-4574-8A83-316C619FD9C7}" type="datetimeFigureOut">
              <a:rPr lang="en-US" smtClean="0"/>
              <a:pPr/>
              <a:t>6/18/19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18D-84F8-49B0-9C40-1E6C7B738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3D0E-C513-4574-8A83-316C619FD9C7}" type="datetimeFigureOut">
              <a:rPr lang="en-US" smtClean="0"/>
              <a:pPr/>
              <a:t>6/18/19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18D-84F8-49B0-9C40-1E6C7B738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3D0E-C513-4574-8A83-316C619FD9C7}" type="datetimeFigureOut">
              <a:rPr lang="en-US" smtClean="0"/>
              <a:pPr/>
              <a:t>6/18/19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18D-84F8-49B0-9C40-1E6C7B738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3D0E-C513-4574-8A83-316C619FD9C7}" type="datetimeFigureOut">
              <a:rPr lang="en-US" smtClean="0"/>
              <a:pPr/>
              <a:t>6/18/19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18D-84F8-49B0-9C40-1E6C7B738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3D0E-C513-4574-8A83-316C619FD9C7}" type="datetimeFigureOut">
              <a:rPr lang="en-US" smtClean="0"/>
              <a:pPr/>
              <a:t>6/18/19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18D-84F8-49B0-9C40-1E6C7B738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3D0E-C513-4574-8A83-316C619FD9C7}" type="datetimeFigureOut">
              <a:rPr lang="en-US" smtClean="0"/>
              <a:pPr/>
              <a:t>6/18/19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18D-84F8-49B0-9C40-1E6C7B738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3D0E-C513-4574-8A83-316C619FD9C7}" type="datetimeFigureOut">
              <a:rPr lang="en-US" smtClean="0"/>
              <a:pPr/>
              <a:t>6/18/19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18D-84F8-49B0-9C40-1E6C7B738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3D0E-C513-4574-8A83-316C619FD9C7}" type="datetimeFigureOut">
              <a:rPr lang="en-US" smtClean="0"/>
              <a:pPr/>
              <a:t>6/18/19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18D-84F8-49B0-9C40-1E6C7B738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3D0E-C513-4574-8A83-316C619FD9C7}" type="datetimeFigureOut">
              <a:rPr lang="en-US" smtClean="0"/>
              <a:pPr/>
              <a:t>6/18/19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18D-84F8-49B0-9C40-1E6C7B738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3D0E-C513-4574-8A83-316C619FD9C7}" type="datetimeFigureOut">
              <a:rPr lang="en-US" smtClean="0"/>
              <a:pPr/>
              <a:t>6/18/19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18D-84F8-49B0-9C40-1E6C7B738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3D0E-C513-4574-8A83-316C619FD9C7}" type="datetimeFigureOut">
              <a:rPr lang="en-US" smtClean="0"/>
              <a:pPr/>
              <a:t>6/18/19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18D-84F8-49B0-9C40-1E6C7B738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53D0E-C513-4574-8A83-316C619FD9C7}" type="datetimeFigureOut">
              <a:rPr lang="en-US" smtClean="0"/>
              <a:pPr/>
              <a:t>6/18/19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F18D-84F8-49B0-9C40-1E6C7B738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df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df"/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df"/><Relationship Id="rId3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df"/><Relationship Id="rId3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df"/><Relationship Id="rId3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df"/><Relationship Id="rId3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df"/><Relationship Id="rId3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df"/><Relationship Id="rId3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df"/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df"/><Relationship Id="rId3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df"/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df"/><Relationship Id="rId3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df"/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df"/><Relationship Id="rId3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df"/><Relationship Id="rId3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df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df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df"/><Relationship Id="rId3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df"/><Relationship Id="rId3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df"/><Relationship Id="rId3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df"/><Relationship Id="rId3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df"/><Relationship Id="rId3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df"/><Relationship Id="rId3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df"/><Relationship Id="rId3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df"/><Relationship Id="rId3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df"/><Relationship Id="rId3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df"/><Relationship Id="rId3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df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df"/><Relationship Id="rId3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df"/><Relationship Id="rId3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df"/><Relationship Id="rId3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df"/><Relationship Id="rId3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df"/><Relationship Id="rId3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df"/><Relationship Id="rId3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df"/><Relationship Id="rId3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df"/><Relationship Id="rId3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df"/><Relationship Id="rId3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df"/><Relationship Id="rId3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df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df"/><Relationship Id="rId3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df"/><Relationship Id="rId3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df"/><Relationship Id="rId3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df"/><Relationship Id="rId3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df"/><Relationship Id="rId3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df"/><Relationship Id="rId3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df"/><Relationship Id="rId3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df"/><Relationship Id="rId3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df"/><Relationship Id="rId3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df"/><Relationship Id="rId3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df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df"/><Relationship Id="rId3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df"/><Relationship Id="rId3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df"/><Relationship Id="rId3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df"/><Relationship Id="rId3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df"/><Relationship Id="rId3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df"/><Relationship Id="rId3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df"/><Relationship Id="rId3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df"/><Relationship Id="rId3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df"/><Relationship Id="rId3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df"/><Relationship Id="rId3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df"/><Relationship Id="rId3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df"/><Relationship Id="rId3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df"/><Relationship Id="rId3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df"/><Relationship Id="rId3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df"/><Relationship Id="rId3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df"/><Relationship Id="rId3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df"/><Relationship Id="rId3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df"/><Relationship Id="rId3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df"/><Relationship Id="rId3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df"/><Relationship Id="rId3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df"/><Relationship Id="rId3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df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df"/><Relationship Id="rId3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df"/><Relationship Id="rId3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df"/><Relationship Id="rId3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df"/><Relationship Id="rId3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df"/><Relationship Id="rId3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df"/><Relationship Id="rId3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df"/><Relationship Id="rId3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df"/><Relationship Id="rId3" Type="http://schemas.openxmlformats.org/officeDocument/2006/relationships/image" Target="../media/image15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df"/><Relationship Id="rId3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df"/><Relationship Id="rId3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df"/><Relationship Id="rId3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df"/><Relationship Id="rId3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df"/><Relationship Id="rId3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df"/><Relationship Id="rId3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df"/><Relationship Id="rId3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df"/><Relationship Id="rId3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df"/><Relationship Id="rId3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df"/><Relationship Id="rId3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df"/><Relationship Id="rId3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df"/><Relationship Id="rId3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df"/><Relationship Id="rId3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df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df"/><Relationship Id="rId3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df"/><Relationship Id="rId3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df"/><Relationship Id="rId3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df"/><Relationship Id="rId3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df"/><Relationship Id="rId3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df"/><Relationship Id="rId3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df"/><Relationship Id="rId3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df"/><Relationship Id="rId3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df"/><Relationship Id="rId3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df"/><Relationship Id="rId3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01 ThreeSteps Scheduled  49th190629sa TRAVEL 190616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0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0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1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2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3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4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11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2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ide013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4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5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6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7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8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9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2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0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1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2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3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4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5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6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7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8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9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0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1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2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3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4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5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6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7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8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9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04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0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1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2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3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4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5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6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7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8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9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05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0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1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2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3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4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5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6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7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8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9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06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60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61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62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63 REFERENCE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64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65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66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67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68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69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07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0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1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2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3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4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5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6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7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8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9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08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80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1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2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3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4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5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6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7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8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9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09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0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1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2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3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4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5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6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7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8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99 ThreeSteps Scheduled  49th190629sa TRAVEL 1906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0</Words>
  <Application>Microsoft Macintosh PowerPoint</Application>
  <PresentationFormat>On-screen Show (4:3)</PresentationFormat>
  <Paragraphs>0</Paragraphs>
  <Slides>104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</vt:vector>
  </TitlesOfParts>
  <Company>SBBC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Apple</dc:creator>
  <cp:lastModifiedBy>Apple</cp:lastModifiedBy>
  <cp:revision>22</cp:revision>
  <cp:lastPrinted>2019-06-16T17:47:37Z</cp:lastPrinted>
  <dcterms:created xsi:type="dcterms:W3CDTF">2019-06-18T15:26:08Z</dcterms:created>
  <dcterms:modified xsi:type="dcterms:W3CDTF">2019-06-18T15:27:32Z</dcterms:modified>
</cp:coreProperties>
</file>