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72" r:id="rId7"/>
    <p:sldId id="264" r:id="rId8"/>
    <p:sldId id="266" r:id="rId9"/>
    <p:sldId id="265" r:id="rId10"/>
    <p:sldId id="273" r:id="rId11"/>
    <p:sldId id="263" r:id="rId12"/>
    <p:sldId id="259" r:id="rId13"/>
    <p:sldId id="274" r:id="rId14"/>
    <p:sldId id="258" r:id="rId15"/>
    <p:sldId id="276" r:id="rId16"/>
    <p:sldId id="275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16ACE-1DB9-433E-BBDE-AF5BF60BF6D5}" v="65" dt="2023-07-02T18:29:08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Zminda" userId="a7e25ccfd20e10c8" providerId="LiveId" clId="{C1616ACE-1DB9-433E-BBDE-AF5BF60BF6D5}"/>
    <pc:docChg chg="undo redo custSel addSld delSld modSld sldOrd">
      <pc:chgData name="Don Zminda" userId="a7e25ccfd20e10c8" providerId="LiveId" clId="{C1616ACE-1DB9-433E-BBDE-AF5BF60BF6D5}" dt="2023-07-02T21:53:46.648" v="2969" actId="20577"/>
      <pc:docMkLst>
        <pc:docMk/>
      </pc:docMkLst>
      <pc:sldChg chg="addSp delSp modSp mod setBg setClrOvrMap">
        <pc:chgData name="Don Zminda" userId="a7e25ccfd20e10c8" providerId="LiveId" clId="{C1616ACE-1DB9-433E-BBDE-AF5BF60BF6D5}" dt="2023-06-27T20:56:10.839" v="1389" actId="113"/>
        <pc:sldMkLst>
          <pc:docMk/>
          <pc:sldMk cId="575892966" sldId="256"/>
        </pc:sldMkLst>
        <pc:spChg chg="mod ord">
          <ac:chgData name="Don Zminda" userId="a7e25ccfd20e10c8" providerId="LiveId" clId="{C1616ACE-1DB9-433E-BBDE-AF5BF60BF6D5}" dt="2023-06-27T20:56:10.839" v="1389" actId="113"/>
          <ac:spMkLst>
            <pc:docMk/>
            <pc:sldMk cId="575892966" sldId="256"/>
            <ac:spMk id="4" creationId="{306ACB9D-0D34-D6EA-5A04-D4F5269D5200}"/>
          </ac:spMkLst>
        </pc:spChg>
        <pc:spChg chg="add mod ord">
          <ac:chgData name="Don Zminda" userId="a7e25ccfd20e10c8" providerId="LiveId" clId="{C1616ACE-1DB9-433E-BBDE-AF5BF60BF6D5}" dt="2023-06-27T18:08:29.440" v="710" actId="26606"/>
          <ac:spMkLst>
            <pc:docMk/>
            <pc:sldMk cId="575892966" sldId="256"/>
            <ac:spMk id="9" creationId="{46C79796-8915-CB1C-2DF7-603601EFCFD5}"/>
          </ac:spMkLst>
        </pc:spChg>
        <pc:spChg chg="add del mod">
          <ac:chgData name="Don Zminda" userId="a7e25ccfd20e10c8" providerId="LiveId" clId="{C1616ACE-1DB9-433E-BBDE-AF5BF60BF6D5}" dt="2023-06-26T22:22:52.098" v="145"/>
          <ac:spMkLst>
            <pc:docMk/>
            <pc:sldMk cId="575892966" sldId="256"/>
            <ac:spMk id="10" creationId="{A5D8BAE7-E8FB-7EDF-CB29-063D63E11258}"/>
          </ac:spMkLst>
        </pc:spChg>
        <pc:spChg chg="add del">
          <ac:chgData name="Don Zminda" userId="a7e25ccfd20e10c8" providerId="LiveId" clId="{C1616ACE-1DB9-433E-BBDE-AF5BF60BF6D5}" dt="2023-06-26T22:04:46.940" v="52" actId="26606"/>
          <ac:spMkLst>
            <pc:docMk/>
            <pc:sldMk cId="575892966" sldId="256"/>
            <ac:spMk id="11" creationId="{56688E73-49B9-4052-A836-D248C825D70D}"/>
          </ac:spMkLst>
        </pc:spChg>
        <pc:spChg chg="add del">
          <ac:chgData name="Don Zminda" userId="a7e25ccfd20e10c8" providerId="LiveId" clId="{C1616ACE-1DB9-433E-BBDE-AF5BF60BF6D5}" dt="2023-06-26T22:04:46.940" v="52" actId="26606"/>
          <ac:spMkLst>
            <pc:docMk/>
            <pc:sldMk cId="575892966" sldId="256"/>
            <ac:spMk id="12" creationId="{5B6AEE0C-07FE-4154-BC7C-2F20530BC556}"/>
          </ac:spMkLst>
        </pc:spChg>
        <pc:spChg chg="add del">
          <ac:chgData name="Don Zminda" userId="a7e25ccfd20e10c8" providerId="LiveId" clId="{C1616ACE-1DB9-433E-BBDE-AF5BF60BF6D5}" dt="2023-06-26T22:05:45.467" v="54" actId="26606"/>
          <ac:spMkLst>
            <pc:docMk/>
            <pc:sldMk cId="575892966" sldId="256"/>
            <ac:spMk id="13" creationId="{9228552E-C8B1-4A80-8448-0787CE0FC704}"/>
          </ac:spMkLst>
        </pc:spChg>
        <pc:spChg chg="add del">
          <ac:chgData name="Don Zminda" userId="a7e25ccfd20e10c8" providerId="LiveId" clId="{C1616ACE-1DB9-433E-BBDE-AF5BF60BF6D5}" dt="2023-06-26T22:03:23.457" v="50" actId="26606"/>
          <ac:spMkLst>
            <pc:docMk/>
            <pc:sldMk cId="575892966" sldId="256"/>
            <ac:spMk id="14" creationId="{2C9A9DA9-7DC8-488B-A882-123947B0F3D9}"/>
          </ac:spMkLst>
        </pc:spChg>
        <pc:spChg chg="add del">
          <ac:chgData name="Don Zminda" userId="a7e25ccfd20e10c8" providerId="LiveId" clId="{C1616ACE-1DB9-433E-BBDE-AF5BF60BF6D5}" dt="2023-06-26T22:06:45.895" v="58" actId="26606"/>
          <ac:spMkLst>
            <pc:docMk/>
            <pc:sldMk cId="575892966" sldId="256"/>
            <ac:spMk id="15" creationId="{96CF2A2B-0745-440C-9224-C5C6A0A4286F}"/>
          </ac:spMkLst>
        </pc:spChg>
        <pc:spChg chg="add del">
          <ac:chgData name="Don Zminda" userId="a7e25ccfd20e10c8" providerId="LiveId" clId="{C1616ACE-1DB9-433E-BBDE-AF5BF60BF6D5}" dt="2023-06-26T22:03:23.457" v="50" actId="26606"/>
          <ac:spMkLst>
            <pc:docMk/>
            <pc:sldMk cId="575892966" sldId="256"/>
            <ac:spMk id="16" creationId="{57F6BDD4-E066-4008-8011-6CC31AEB4556}"/>
          </ac:spMkLst>
        </pc:spChg>
        <pc:spChg chg="add del">
          <ac:chgData name="Don Zminda" userId="a7e25ccfd20e10c8" providerId="LiveId" clId="{C1616ACE-1DB9-433E-BBDE-AF5BF60BF6D5}" dt="2023-06-26T22:06:45.895" v="58" actId="26606"/>
          <ac:spMkLst>
            <pc:docMk/>
            <pc:sldMk cId="575892966" sldId="256"/>
            <ac:spMk id="17" creationId="{75BE6D6B-84C9-4D2B-97EB-773B7369EF82}"/>
          </ac:spMkLst>
        </pc:spChg>
        <pc:spChg chg="add del">
          <ac:chgData name="Don Zminda" userId="a7e25ccfd20e10c8" providerId="LiveId" clId="{C1616ACE-1DB9-433E-BBDE-AF5BF60BF6D5}" dt="2023-06-26T22:03:23.457" v="50" actId="26606"/>
          <ac:spMkLst>
            <pc:docMk/>
            <pc:sldMk cId="575892966" sldId="256"/>
            <ac:spMk id="18" creationId="{2711A8FB-68FC-45FC-B01E-38F809E2D439}"/>
          </ac:spMkLst>
        </pc:spChg>
        <pc:spChg chg="add mod">
          <ac:chgData name="Don Zminda" userId="a7e25ccfd20e10c8" providerId="LiveId" clId="{C1616ACE-1DB9-433E-BBDE-AF5BF60BF6D5}" dt="2023-06-27T18:09:40.808" v="714" actId="14100"/>
          <ac:spMkLst>
            <pc:docMk/>
            <pc:sldMk cId="575892966" sldId="256"/>
            <ac:spMk id="19" creationId="{38EBCBB7-DB2A-B175-BC35-914C532E2BCD}"/>
          </ac:spMkLst>
        </pc:spChg>
        <pc:spChg chg="add del">
          <ac:chgData name="Don Zminda" userId="a7e25ccfd20e10c8" providerId="LiveId" clId="{C1616ACE-1DB9-433E-BBDE-AF5BF60BF6D5}" dt="2023-06-26T22:03:23.457" v="50" actId="26606"/>
          <ac:spMkLst>
            <pc:docMk/>
            <pc:sldMk cId="575892966" sldId="256"/>
            <ac:spMk id="20" creationId="{2A865FE3-5FC9-4049-87CF-30019C46C0F5}"/>
          </ac:spMkLst>
        </pc:spChg>
        <pc:spChg chg="add del">
          <ac:chgData name="Don Zminda" userId="a7e25ccfd20e10c8" providerId="LiveId" clId="{C1616ACE-1DB9-433E-BBDE-AF5BF60BF6D5}" dt="2023-06-26T22:21:15.522" v="99" actId="26606"/>
          <ac:spMkLst>
            <pc:docMk/>
            <pc:sldMk cId="575892966" sldId="256"/>
            <ac:spMk id="22" creationId="{A8908DB7-C3A6-4FCB-9820-CEE02B398C4A}"/>
          </ac:spMkLst>
        </pc:spChg>
        <pc:spChg chg="add del">
          <ac:chgData name="Don Zminda" userId="a7e25ccfd20e10c8" providerId="LiveId" clId="{C1616ACE-1DB9-433E-BBDE-AF5BF60BF6D5}" dt="2023-06-26T22:21:15.522" v="99" actId="26606"/>
          <ac:spMkLst>
            <pc:docMk/>
            <pc:sldMk cId="575892966" sldId="256"/>
            <ac:spMk id="24" creationId="{535742DD-1B16-4E9D-B715-0D74B4574A68}"/>
          </ac:spMkLst>
        </pc:spChg>
        <pc:spChg chg="add del">
          <ac:chgData name="Don Zminda" userId="a7e25ccfd20e10c8" providerId="LiveId" clId="{C1616ACE-1DB9-433E-BBDE-AF5BF60BF6D5}" dt="2023-06-26T22:03:16.925" v="44" actId="26606"/>
          <ac:spMkLst>
            <pc:docMk/>
            <pc:sldMk cId="575892966" sldId="256"/>
            <ac:spMk id="25" creationId="{84ECDE7A-6944-466D-8FFE-149A29BA6BAE}"/>
          </ac:spMkLst>
        </pc:spChg>
        <pc:spChg chg="add del">
          <ac:chgData name="Don Zminda" userId="a7e25ccfd20e10c8" providerId="LiveId" clId="{C1616ACE-1DB9-433E-BBDE-AF5BF60BF6D5}" dt="2023-06-26T22:20:19.971" v="96" actId="26606"/>
          <ac:spMkLst>
            <pc:docMk/>
            <pc:sldMk cId="575892966" sldId="256"/>
            <ac:spMk id="26" creationId="{743AA782-23D1-4521-8CAD-47662984AA08}"/>
          </ac:spMkLst>
        </pc:spChg>
        <pc:spChg chg="add del">
          <ac:chgData name="Don Zminda" userId="a7e25ccfd20e10c8" providerId="LiveId" clId="{C1616ACE-1DB9-433E-BBDE-AF5BF60BF6D5}" dt="2023-06-26T22:03:16.925" v="44" actId="26606"/>
          <ac:spMkLst>
            <pc:docMk/>
            <pc:sldMk cId="575892966" sldId="256"/>
            <ac:spMk id="27" creationId="{B3420082-9415-44EC-802E-C77D71D59C57}"/>
          </ac:spMkLst>
        </pc:spChg>
        <pc:spChg chg="add del">
          <ac:chgData name="Don Zminda" userId="a7e25ccfd20e10c8" providerId="LiveId" clId="{C1616ACE-1DB9-433E-BBDE-AF5BF60BF6D5}" dt="2023-06-26T22:20:19.971" v="96" actId="26606"/>
          <ac:spMkLst>
            <pc:docMk/>
            <pc:sldMk cId="575892966" sldId="256"/>
            <ac:spMk id="28" creationId="{71877DBC-BB60-40F0-AC93-2ACDBAAE60CE}"/>
          </ac:spMkLst>
        </pc:spChg>
        <pc:spChg chg="add del">
          <ac:chgData name="Don Zminda" userId="a7e25ccfd20e10c8" providerId="LiveId" clId="{C1616ACE-1DB9-433E-BBDE-AF5BF60BF6D5}" dt="2023-06-26T22:03:16.925" v="44" actId="26606"/>
          <ac:spMkLst>
            <pc:docMk/>
            <pc:sldMk cId="575892966" sldId="256"/>
            <ac:spMk id="29" creationId="{55A52C45-1FCB-4636-A80F-2849B8226C01}"/>
          </ac:spMkLst>
        </pc:spChg>
        <pc:spChg chg="add del">
          <ac:chgData name="Don Zminda" userId="a7e25ccfd20e10c8" providerId="LiveId" clId="{C1616ACE-1DB9-433E-BBDE-AF5BF60BF6D5}" dt="2023-06-26T22:21:15.506" v="98" actId="26606"/>
          <ac:spMkLst>
            <pc:docMk/>
            <pc:sldMk cId="575892966" sldId="256"/>
            <ac:spMk id="30" creationId="{743AA782-23D1-4521-8CAD-47662984AA08}"/>
          </ac:spMkLst>
        </pc:spChg>
        <pc:spChg chg="add del">
          <ac:chgData name="Don Zminda" userId="a7e25ccfd20e10c8" providerId="LiveId" clId="{C1616ACE-1DB9-433E-BBDE-AF5BF60BF6D5}" dt="2023-06-26T22:03:16.925" v="44" actId="26606"/>
          <ac:spMkLst>
            <pc:docMk/>
            <pc:sldMk cId="575892966" sldId="256"/>
            <ac:spMk id="31" creationId="{768EB4DD-3704-43AD-92B3-C4E0C6EA92CB}"/>
          </ac:spMkLst>
        </pc:spChg>
        <pc:spChg chg="add del">
          <ac:chgData name="Don Zminda" userId="a7e25ccfd20e10c8" providerId="LiveId" clId="{C1616ACE-1DB9-433E-BBDE-AF5BF60BF6D5}" dt="2023-06-26T22:21:15.506" v="98" actId="26606"/>
          <ac:spMkLst>
            <pc:docMk/>
            <pc:sldMk cId="575892966" sldId="256"/>
            <ac:spMk id="32" creationId="{71877DBC-BB60-40F0-AC93-2ACDBAAE60CE}"/>
          </ac:spMkLst>
        </pc:spChg>
        <pc:spChg chg="add del">
          <ac:chgData name="Don Zminda" userId="a7e25ccfd20e10c8" providerId="LiveId" clId="{C1616ACE-1DB9-433E-BBDE-AF5BF60BF6D5}" dt="2023-06-27T18:08:29.440" v="710" actId="26606"/>
          <ac:spMkLst>
            <pc:docMk/>
            <pc:sldMk cId="575892966" sldId="256"/>
            <ac:spMk id="34" creationId="{2B97F24A-32CE-4C1C-A50D-3016B394DCFB}"/>
          </ac:spMkLst>
        </pc:spChg>
        <pc:spChg chg="add del">
          <ac:chgData name="Don Zminda" userId="a7e25ccfd20e10c8" providerId="LiveId" clId="{C1616ACE-1DB9-433E-BBDE-AF5BF60BF6D5}" dt="2023-06-27T18:08:29.440" v="710" actId="26606"/>
          <ac:spMkLst>
            <pc:docMk/>
            <pc:sldMk cId="575892966" sldId="256"/>
            <ac:spMk id="35" creationId="{CD8B4F24-440B-49E9-B85D-733523DC064B}"/>
          </ac:spMkLst>
        </pc:spChg>
        <pc:spChg chg="add">
          <ac:chgData name="Don Zminda" userId="a7e25ccfd20e10c8" providerId="LiveId" clId="{C1616ACE-1DB9-433E-BBDE-AF5BF60BF6D5}" dt="2023-06-27T18:08:29.440" v="710" actId="26606"/>
          <ac:spMkLst>
            <pc:docMk/>
            <pc:sldMk cId="575892966" sldId="256"/>
            <ac:spMk id="43" creationId="{7ED7575E-88D2-B771-681D-46A7E55415DD}"/>
          </ac:spMkLst>
        </pc:spChg>
        <pc:picChg chg="mod ord">
          <ac:chgData name="Don Zminda" userId="a7e25ccfd20e10c8" providerId="LiveId" clId="{C1616ACE-1DB9-433E-BBDE-AF5BF60BF6D5}" dt="2023-06-27T18:08:29.440" v="710" actId="26606"/>
          <ac:picMkLst>
            <pc:docMk/>
            <pc:sldMk cId="575892966" sldId="256"/>
            <ac:picMk id="7" creationId="{74BC3068-EEE2-AB12-AA17-7C1B5026F22D}"/>
          </ac:picMkLst>
        </pc:picChg>
        <pc:cxnChg chg="add del">
          <ac:chgData name="Don Zminda" userId="a7e25ccfd20e10c8" providerId="LiveId" clId="{C1616ACE-1DB9-433E-BBDE-AF5BF60BF6D5}" dt="2023-06-27T18:08:29.424" v="709" actId="26606"/>
          <ac:cxnSpMkLst>
            <pc:docMk/>
            <pc:sldMk cId="575892966" sldId="256"/>
            <ac:cxnSpMk id="40" creationId="{1503BFE4-729B-D9D0-C17B-501E6AF1127A}"/>
          </ac:cxnSpMkLst>
        </pc:cxnChg>
        <pc:cxnChg chg="add">
          <ac:chgData name="Don Zminda" userId="a7e25ccfd20e10c8" providerId="LiveId" clId="{C1616ACE-1DB9-433E-BBDE-AF5BF60BF6D5}" dt="2023-06-27T18:08:29.440" v="710" actId="26606"/>
          <ac:cxnSpMkLst>
            <pc:docMk/>
            <pc:sldMk cId="575892966" sldId="256"/>
            <ac:cxnSpMk id="42" creationId="{249EDD1B-F94D-B4E6-ACAA-566B9A26FDE3}"/>
          </ac:cxnSpMkLst>
        </pc:cxnChg>
      </pc:sldChg>
      <pc:sldChg chg="addSp delSp modSp new mod setBg">
        <pc:chgData name="Don Zminda" userId="a7e25ccfd20e10c8" providerId="LiveId" clId="{C1616ACE-1DB9-433E-BBDE-AF5BF60BF6D5}" dt="2023-06-27T20:53:31.434" v="1384" actId="255"/>
        <pc:sldMkLst>
          <pc:docMk/>
          <pc:sldMk cId="2619553077" sldId="257"/>
        </pc:sldMkLst>
        <pc:spChg chg="mod">
          <ac:chgData name="Don Zminda" userId="a7e25ccfd20e10c8" providerId="LiveId" clId="{C1616ACE-1DB9-433E-BBDE-AF5BF60BF6D5}" dt="2023-06-27T14:28:40.012" v="493" actId="122"/>
          <ac:spMkLst>
            <pc:docMk/>
            <pc:sldMk cId="2619553077" sldId="257"/>
            <ac:spMk id="2" creationId="{DDC7206B-7D84-BC3A-5440-A1802049EB52}"/>
          </ac:spMkLst>
        </pc:spChg>
        <pc:spChg chg="add del">
          <ac:chgData name="Don Zminda" userId="a7e25ccfd20e10c8" providerId="LiveId" clId="{C1616ACE-1DB9-433E-BBDE-AF5BF60BF6D5}" dt="2023-06-26T22:30:33.062" v="164" actId="931"/>
          <ac:spMkLst>
            <pc:docMk/>
            <pc:sldMk cId="2619553077" sldId="257"/>
            <ac:spMk id="3" creationId="{83BAAA5D-89E4-D87D-276E-7E371AFA169C}"/>
          </ac:spMkLst>
        </pc:spChg>
        <pc:spChg chg="mod">
          <ac:chgData name="Don Zminda" userId="a7e25ccfd20e10c8" providerId="LiveId" clId="{C1616ACE-1DB9-433E-BBDE-AF5BF60BF6D5}" dt="2023-06-27T20:53:31.434" v="1384" actId="255"/>
          <ac:spMkLst>
            <pc:docMk/>
            <pc:sldMk cId="2619553077" sldId="257"/>
            <ac:spMk id="4" creationId="{7F10949D-45ED-5600-D9C9-4C70A3085C3B}"/>
          </ac:spMkLst>
        </pc:spChg>
        <pc:spChg chg="add del">
          <ac:chgData name="Don Zminda" userId="a7e25ccfd20e10c8" providerId="LiveId" clId="{C1616ACE-1DB9-433E-BBDE-AF5BF60BF6D5}" dt="2023-06-26T22:27:39.199" v="161" actId="26606"/>
          <ac:spMkLst>
            <pc:docMk/>
            <pc:sldMk cId="2619553077" sldId="257"/>
            <ac:spMk id="11" creationId="{FF81F8D5-515A-45DC-B296-30AB11F2C19F}"/>
          </ac:spMkLst>
        </pc:spChg>
        <pc:spChg chg="add del">
          <ac:chgData name="Don Zminda" userId="a7e25ccfd20e10c8" providerId="LiveId" clId="{C1616ACE-1DB9-433E-BBDE-AF5BF60BF6D5}" dt="2023-06-26T22:27:39.199" v="161" actId="26606"/>
          <ac:spMkLst>
            <pc:docMk/>
            <pc:sldMk cId="2619553077" sldId="257"/>
            <ac:spMk id="13" creationId="{90464369-70FA-42AF-948F-80664CA7BFE5}"/>
          </ac:spMkLst>
        </pc:spChg>
        <pc:spChg chg="add del">
          <ac:chgData name="Don Zminda" userId="a7e25ccfd20e10c8" providerId="LiveId" clId="{C1616ACE-1DB9-433E-BBDE-AF5BF60BF6D5}" dt="2023-06-26T22:27:39.199" v="161" actId="26606"/>
          <ac:spMkLst>
            <pc:docMk/>
            <pc:sldMk cId="2619553077" sldId="257"/>
            <ac:spMk id="15" creationId="{A6604B49-AD5C-4590-B051-06C8222ECD99}"/>
          </ac:spMkLst>
        </pc:spChg>
        <pc:spChg chg="add del">
          <ac:chgData name="Don Zminda" userId="a7e25ccfd20e10c8" providerId="LiveId" clId="{C1616ACE-1DB9-433E-BBDE-AF5BF60BF6D5}" dt="2023-06-26T22:27:39.199" v="161" actId="26606"/>
          <ac:spMkLst>
            <pc:docMk/>
            <pc:sldMk cId="2619553077" sldId="257"/>
            <ac:spMk id="17" creationId="{CC552A98-EF7D-4D42-AB69-066B786AB55B}"/>
          </ac:spMkLst>
        </pc:spChg>
        <pc:spChg chg="add del">
          <ac:chgData name="Don Zminda" userId="a7e25ccfd20e10c8" providerId="LiveId" clId="{C1616ACE-1DB9-433E-BBDE-AF5BF60BF6D5}" dt="2023-06-26T22:27:39.199" v="161" actId="26606"/>
          <ac:spMkLst>
            <pc:docMk/>
            <pc:sldMk cId="2619553077" sldId="257"/>
            <ac:spMk id="19" creationId="{A648176E-454C-437C-B0FC-9B82FCF32B24}"/>
          </ac:spMkLst>
        </pc:spChg>
        <pc:picChg chg="add del mod ord">
          <ac:chgData name="Don Zminda" userId="a7e25ccfd20e10c8" providerId="LiveId" clId="{C1616ACE-1DB9-433E-BBDE-AF5BF60BF6D5}" dt="2023-06-26T22:27:40.710" v="163" actId="931"/>
          <ac:picMkLst>
            <pc:docMk/>
            <pc:sldMk cId="2619553077" sldId="257"/>
            <ac:picMk id="6" creationId="{2AABF83D-1FC6-6082-57DD-5D513F0C9066}"/>
          </ac:picMkLst>
        </pc:picChg>
        <pc:picChg chg="add mod">
          <ac:chgData name="Don Zminda" userId="a7e25ccfd20e10c8" providerId="LiveId" clId="{C1616ACE-1DB9-433E-BBDE-AF5BF60BF6D5}" dt="2023-06-26T22:35:57.605" v="226" actId="26606"/>
          <ac:picMkLst>
            <pc:docMk/>
            <pc:sldMk cId="2619553077" sldId="257"/>
            <ac:picMk id="8" creationId="{31A3F0C5-A0D0-CF87-BBBF-657C52EFD402}"/>
          </ac:picMkLst>
        </pc:picChg>
        <pc:cxnChg chg="add">
          <ac:chgData name="Don Zminda" userId="a7e25ccfd20e10c8" providerId="LiveId" clId="{C1616ACE-1DB9-433E-BBDE-AF5BF60BF6D5}" dt="2023-06-26T22:35:57.605" v="226" actId="26606"/>
          <ac:cxnSpMkLst>
            <pc:docMk/>
            <pc:sldMk cId="2619553077" sldId="257"/>
            <ac:cxnSpMk id="10" creationId="{1503BFE4-729B-D9D0-C17B-501E6AF1127A}"/>
          </ac:cxnSpMkLst>
        </pc:cxnChg>
      </pc:sldChg>
      <pc:sldChg chg="addSp delSp modSp new mod setBg">
        <pc:chgData name="Don Zminda" userId="a7e25ccfd20e10c8" providerId="LiveId" clId="{C1616ACE-1DB9-433E-BBDE-AF5BF60BF6D5}" dt="2023-06-27T15:01:43.942" v="509" actId="14826"/>
        <pc:sldMkLst>
          <pc:docMk/>
          <pc:sldMk cId="2560775756" sldId="258"/>
        </pc:sldMkLst>
        <pc:spChg chg="mod">
          <ac:chgData name="Don Zminda" userId="a7e25ccfd20e10c8" providerId="LiveId" clId="{C1616ACE-1DB9-433E-BBDE-AF5BF60BF6D5}" dt="2023-06-27T14:59:23.183" v="508" actId="207"/>
          <ac:spMkLst>
            <pc:docMk/>
            <pc:sldMk cId="2560775756" sldId="258"/>
            <ac:spMk id="2" creationId="{469E121C-65DD-4759-B4F4-6E26CDD0965D}"/>
          </ac:spMkLst>
        </pc:spChg>
        <pc:spChg chg="del">
          <ac:chgData name="Don Zminda" userId="a7e25ccfd20e10c8" providerId="LiveId" clId="{C1616ACE-1DB9-433E-BBDE-AF5BF60BF6D5}" dt="2023-06-26T22:39:51.470" v="234" actId="931"/>
          <ac:spMkLst>
            <pc:docMk/>
            <pc:sldMk cId="2560775756" sldId="258"/>
            <ac:spMk id="3" creationId="{761B52D2-1E79-CA3A-854E-BD25B0A3604B}"/>
          </ac:spMkLst>
        </pc:spChg>
        <pc:spChg chg="mod">
          <ac:chgData name="Don Zminda" userId="a7e25ccfd20e10c8" providerId="LiveId" clId="{C1616ACE-1DB9-433E-BBDE-AF5BF60BF6D5}" dt="2023-06-27T14:59:03.799" v="506" actId="26606"/>
          <ac:spMkLst>
            <pc:docMk/>
            <pc:sldMk cId="2560775756" sldId="258"/>
            <ac:spMk id="4" creationId="{8CF7A568-350B-B8FE-7897-E18E8F812C2C}"/>
          </ac:spMkLst>
        </pc:spChg>
        <pc:spChg chg="add">
          <ac:chgData name="Don Zminda" userId="a7e25ccfd20e10c8" providerId="LiveId" clId="{C1616ACE-1DB9-433E-BBDE-AF5BF60BF6D5}" dt="2023-06-27T14:59:03.799" v="506" actId="26606"/>
          <ac:spMkLst>
            <pc:docMk/>
            <pc:sldMk cId="2560775756" sldId="258"/>
            <ac:spMk id="8" creationId="{0549372C-0458-4141-B7F6-01A81E2A7F57}"/>
          </ac:spMkLst>
        </pc:spChg>
        <pc:spChg chg="add del">
          <ac:chgData name="Don Zminda" userId="a7e25ccfd20e10c8" providerId="LiveId" clId="{C1616ACE-1DB9-433E-BBDE-AF5BF60BF6D5}" dt="2023-06-26T22:41:47.188" v="277" actId="26606"/>
          <ac:spMkLst>
            <pc:docMk/>
            <pc:sldMk cId="2560775756" sldId="258"/>
            <ac:spMk id="11" creationId="{06DA9DF9-31F7-4056-B42E-878CC92417B8}"/>
          </ac:spMkLst>
        </pc:spChg>
        <pc:spChg chg="add del">
          <ac:chgData name="Don Zminda" userId="a7e25ccfd20e10c8" providerId="LiveId" clId="{C1616ACE-1DB9-433E-BBDE-AF5BF60BF6D5}" dt="2023-06-26T22:41:59.934" v="279" actId="26606"/>
          <ac:spMkLst>
            <pc:docMk/>
            <pc:sldMk cId="2560775756" sldId="258"/>
            <ac:spMk id="14" creationId="{7350D8B7-495C-7BBB-C584-7C7B0E30EAB3}"/>
          </ac:spMkLst>
        </pc:spChg>
        <pc:spChg chg="add del">
          <ac:chgData name="Don Zminda" userId="a7e25ccfd20e10c8" providerId="LiveId" clId="{C1616ACE-1DB9-433E-BBDE-AF5BF60BF6D5}" dt="2023-06-26T22:42:35.286" v="281" actId="26606"/>
          <ac:spMkLst>
            <pc:docMk/>
            <pc:sldMk cId="2560775756" sldId="258"/>
            <ac:spMk id="16" creationId="{665DBBEF-238B-476B-96AB-8AAC3224ECEA}"/>
          </ac:spMkLst>
        </pc:spChg>
        <pc:spChg chg="add del">
          <ac:chgData name="Don Zminda" userId="a7e25ccfd20e10c8" providerId="LiveId" clId="{C1616ACE-1DB9-433E-BBDE-AF5BF60BF6D5}" dt="2023-06-26T22:42:35.286" v="281" actId="26606"/>
          <ac:spMkLst>
            <pc:docMk/>
            <pc:sldMk cId="2560775756" sldId="258"/>
            <ac:spMk id="17" creationId="{3FCFB1DE-0B7E-48CC-BA90-B2AB0889F9D6}"/>
          </ac:spMkLst>
        </pc:spChg>
        <pc:spChg chg="add del">
          <ac:chgData name="Don Zminda" userId="a7e25ccfd20e10c8" providerId="LiveId" clId="{C1616ACE-1DB9-433E-BBDE-AF5BF60BF6D5}" dt="2023-06-26T22:42:42.978" v="283" actId="26606"/>
          <ac:spMkLst>
            <pc:docMk/>
            <pc:sldMk cId="2560775756" sldId="258"/>
            <ac:spMk id="19" creationId="{EC3FE92E-FF21-46DB-BE36-B3A5D4149B10}"/>
          </ac:spMkLst>
        </pc:spChg>
        <pc:spChg chg="add del">
          <ac:chgData name="Don Zminda" userId="a7e25ccfd20e10c8" providerId="LiveId" clId="{C1616ACE-1DB9-433E-BBDE-AF5BF60BF6D5}" dt="2023-06-26T22:42:42.978" v="283" actId="26606"/>
          <ac:spMkLst>
            <pc:docMk/>
            <pc:sldMk cId="2560775756" sldId="258"/>
            <ac:spMk id="20" creationId="{7E9DFFEE-526A-4D56-A70C-EADE7289BEE5}"/>
          </ac:spMkLst>
        </pc:spChg>
        <pc:picChg chg="add mod ord">
          <ac:chgData name="Don Zminda" userId="a7e25ccfd20e10c8" providerId="LiveId" clId="{C1616ACE-1DB9-433E-BBDE-AF5BF60BF6D5}" dt="2023-06-27T15:01:43.942" v="509" actId="14826"/>
          <ac:picMkLst>
            <pc:docMk/>
            <pc:sldMk cId="2560775756" sldId="258"/>
            <ac:picMk id="6" creationId="{0335BD61-9D06-AB49-CFB3-9F4577B872FA}"/>
          </ac:picMkLst>
        </pc:picChg>
        <pc:cxnChg chg="add del">
          <ac:chgData name="Don Zminda" userId="a7e25ccfd20e10c8" providerId="LiveId" clId="{C1616ACE-1DB9-433E-BBDE-AF5BF60BF6D5}" dt="2023-06-26T22:41:59.934" v="279" actId="26606"/>
          <ac:cxnSpMkLst>
            <pc:docMk/>
            <pc:sldMk cId="2560775756" sldId="258"/>
            <ac:cxnSpMk id="13" creationId="{A987D6CB-F2DA-0CA1-E66E-A2D01C70D7C9}"/>
          </ac:cxnSpMkLst>
        </pc:cxnChg>
      </pc:sldChg>
      <pc:sldChg chg="addSp delSp modSp new mod ord setBg addAnim delAnim">
        <pc:chgData name="Don Zminda" userId="a7e25ccfd20e10c8" providerId="LiveId" clId="{C1616ACE-1DB9-433E-BBDE-AF5BF60BF6D5}" dt="2023-06-26T23:32:56.404" v="397" actId="122"/>
        <pc:sldMkLst>
          <pc:docMk/>
          <pc:sldMk cId="3397938127" sldId="259"/>
        </pc:sldMkLst>
        <pc:spChg chg="mod">
          <ac:chgData name="Don Zminda" userId="a7e25ccfd20e10c8" providerId="LiveId" clId="{C1616ACE-1DB9-433E-BBDE-AF5BF60BF6D5}" dt="2023-06-26T23:32:53.200" v="396" actId="122"/>
          <ac:spMkLst>
            <pc:docMk/>
            <pc:sldMk cId="3397938127" sldId="259"/>
            <ac:spMk id="2" creationId="{A2CB2D0B-694D-9630-9330-DFFFE2D6FD33}"/>
          </ac:spMkLst>
        </pc:spChg>
        <pc:spChg chg="add del">
          <ac:chgData name="Don Zminda" userId="a7e25ccfd20e10c8" providerId="LiveId" clId="{C1616ACE-1DB9-433E-BBDE-AF5BF60BF6D5}" dt="2023-06-26T23:09:01.675" v="295" actId="931"/>
          <ac:spMkLst>
            <pc:docMk/>
            <pc:sldMk cId="3397938127" sldId="259"/>
            <ac:spMk id="3" creationId="{634AFE8D-588E-2DB9-350C-2E52F992441B}"/>
          </ac:spMkLst>
        </pc:spChg>
        <pc:spChg chg="mod">
          <ac:chgData name="Don Zminda" userId="a7e25ccfd20e10c8" providerId="LiveId" clId="{C1616ACE-1DB9-433E-BBDE-AF5BF60BF6D5}" dt="2023-06-26T23:32:56.404" v="397" actId="122"/>
          <ac:spMkLst>
            <pc:docMk/>
            <pc:sldMk cId="3397938127" sldId="259"/>
            <ac:spMk id="4" creationId="{D2E14565-0A89-E50A-3ECA-8C6BCFCC538E}"/>
          </ac:spMkLst>
        </pc:spChg>
        <pc:spChg chg="add del">
          <ac:chgData name="Don Zminda" userId="a7e25ccfd20e10c8" providerId="LiveId" clId="{C1616ACE-1DB9-433E-BBDE-AF5BF60BF6D5}" dt="2023-06-26T23:10:20.842" v="349" actId="26606"/>
          <ac:spMkLst>
            <pc:docMk/>
            <pc:sldMk cId="3397938127" sldId="259"/>
            <ac:spMk id="15" creationId="{06DA9DF9-31F7-4056-B42E-878CC92417B8}"/>
          </ac:spMkLst>
        </pc:spChg>
        <pc:spChg chg="add del">
          <ac:chgData name="Don Zminda" userId="a7e25ccfd20e10c8" providerId="LiveId" clId="{C1616ACE-1DB9-433E-BBDE-AF5BF60BF6D5}" dt="2023-06-26T23:11:15.189" v="356" actId="26606"/>
          <ac:spMkLst>
            <pc:docMk/>
            <pc:sldMk cId="3397938127" sldId="259"/>
            <ac:spMk id="19" creationId="{9B7AD9F6-8CE7-4299-8FC6-328F4DCD3FF9}"/>
          </ac:spMkLst>
        </pc:spChg>
        <pc:spChg chg="add del">
          <ac:chgData name="Don Zminda" userId="a7e25ccfd20e10c8" providerId="LiveId" clId="{C1616ACE-1DB9-433E-BBDE-AF5BF60BF6D5}" dt="2023-06-26T23:11:15.189" v="356" actId="26606"/>
          <ac:spMkLst>
            <pc:docMk/>
            <pc:sldMk cId="3397938127" sldId="259"/>
            <ac:spMk id="20" creationId="{F49775AF-8896-43EE-92C6-83497D6DC56F}"/>
          </ac:spMkLst>
        </pc:spChg>
        <pc:spChg chg="add">
          <ac:chgData name="Don Zminda" userId="a7e25ccfd20e10c8" providerId="LiveId" clId="{C1616ACE-1DB9-433E-BBDE-AF5BF60BF6D5}" dt="2023-06-26T23:11:15.189" v="356" actId="26606"/>
          <ac:spMkLst>
            <pc:docMk/>
            <pc:sldMk cId="3397938127" sldId="259"/>
            <ac:spMk id="25" creationId="{81F7DB48-D9B4-4192-BE55-EE3FC8F89D69}"/>
          </ac:spMkLst>
        </pc:spChg>
        <pc:picChg chg="add del mod">
          <ac:chgData name="Don Zminda" userId="a7e25ccfd20e10c8" providerId="LiveId" clId="{C1616ACE-1DB9-433E-BBDE-AF5BF60BF6D5}" dt="2023-06-26T22:44:15.131" v="289" actId="931"/>
          <ac:picMkLst>
            <pc:docMk/>
            <pc:sldMk cId="3397938127" sldId="259"/>
            <ac:picMk id="6" creationId="{0ABCFA00-D1F0-23F3-A09A-140E2FD603AA}"/>
          </ac:picMkLst>
        </pc:picChg>
        <pc:picChg chg="add del mod">
          <ac:chgData name="Don Zminda" userId="a7e25ccfd20e10c8" providerId="LiveId" clId="{C1616ACE-1DB9-433E-BBDE-AF5BF60BF6D5}" dt="2023-06-26T22:45:24.876" v="294" actId="931"/>
          <ac:picMkLst>
            <pc:docMk/>
            <pc:sldMk cId="3397938127" sldId="259"/>
            <ac:picMk id="8" creationId="{2EC7DAFD-13F0-FD0D-18CB-5D176580EAA8}"/>
          </ac:picMkLst>
        </pc:picChg>
        <pc:picChg chg="add mod ord">
          <ac:chgData name="Don Zminda" userId="a7e25ccfd20e10c8" providerId="LiveId" clId="{C1616ACE-1DB9-433E-BBDE-AF5BF60BF6D5}" dt="2023-06-26T23:11:15.189" v="356" actId="26606"/>
          <ac:picMkLst>
            <pc:docMk/>
            <pc:sldMk cId="3397938127" sldId="259"/>
            <ac:picMk id="10" creationId="{2786EEB5-AD05-E6F9-9E1D-2BCE79DB9E0A}"/>
          </ac:picMkLst>
        </pc:picChg>
        <pc:cxnChg chg="add del">
          <ac:chgData name="Don Zminda" userId="a7e25ccfd20e10c8" providerId="LiveId" clId="{C1616ACE-1DB9-433E-BBDE-AF5BF60BF6D5}" dt="2023-06-26T23:10:26.927" v="352" actId="26606"/>
          <ac:cxnSpMkLst>
            <pc:docMk/>
            <pc:sldMk cId="3397938127" sldId="259"/>
            <ac:cxnSpMk id="17" creationId="{33193FD5-6A49-7562-EA76-F15D42E15804}"/>
          </ac:cxnSpMkLst>
        </pc:cxnChg>
      </pc:sldChg>
      <pc:sldChg chg="addSp delSp modSp new mod ord setBg addAnim delAnim chgLayout">
        <pc:chgData name="Don Zminda" userId="a7e25ccfd20e10c8" providerId="LiveId" clId="{C1616ACE-1DB9-433E-BBDE-AF5BF60BF6D5}" dt="2023-06-27T20:24:36.266" v="1355" actId="122"/>
        <pc:sldMkLst>
          <pc:docMk/>
          <pc:sldMk cId="1149282399" sldId="260"/>
        </pc:sldMkLst>
        <pc:spChg chg="del">
          <ac:chgData name="Don Zminda" userId="a7e25ccfd20e10c8" providerId="LiveId" clId="{C1616ACE-1DB9-433E-BBDE-AF5BF60BF6D5}" dt="2023-06-26T23:30:10.486" v="358" actId="700"/>
          <ac:spMkLst>
            <pc:docMk/>
            <pc:sldMk cId="1149282399" sldId="260"/>
            <ac:spMk id="2" creationId="{072DB3A0-03A3-889E-FB9C-62A0E626014B}"/>
          </ac:spMkLst>
        </pc:spChg>
        <pc:spChg chg="del">
          <ac:chgData name="Don Zminda" userId="a7e25ccfd20e10c8" providerId="LiveId" clId="{C1616ACE-1DB9-433E-BBDE-AF5BF60BF6D5}" dt="2023-06-26T23:30:10.486" v="358" actId="700"/>
          <ac:spMkLst>
            <pc:docMk/>
            <pc:sldMk cId="1149282399" sldId="260"/>
            <ac:spMk id="3" creationId="{A8DD3896-4007-E045-293E-D412800AAC83}"/>
          </ac:spMkLst>
        </pc:spChg>
        <pc:spChg chg="del">
          <ac:chgData name="Don Zminda" userId="a7e25ccfd20e10c8" providerId="LiveId" clId="{C1616ACE-1DB9-433E-BBDE-AF5BF60BF6D5}" dt="2023-06-26T23:30:10.486" v="358" actId="700"/>
          <ac:spMkLst>
            <pc:docMk/>
            <pc:sldMk cId="1149282399" sldId="260"/>
            <ac:spMk id="4" creationId="{C7A560BD-5C17-48E2-2F5A-3301FBF75BC6}"/>
          </ac:spMkLst>
        </pc:spChg>
        <pc:spChg chg="add mod ord">
          <ac:chgData name="Don Zminda" userId="a7e25ccfd20e10c8" providerId="LiveId" clId="{C1616ACE-1DB9-433E-BBDE-AF5BF60BF6D5}" dt="2023-06-27T20:24:31.757" v="1354" actId="122"/>
          <ac:spMkLst>
            <pc:docMk/>
            <pc:sldMk cId="1149282399" sldId="260"/>
            <ac:spMk id="5" creationId="{8A2C5534-0B4F-9007-6A38-A6A6D00E3430}"/>
          </ac:spMkLst>
        </pc:spChg>
        <pc:spChg chg="add del mod ord">
          <ac:chgData name="Don Zminda" userId="a7e25ccfd20e10c8" providerId="LiveId" clId="{C1616ACE-1DB9-433E-BBDE-AF5BF60BF6D5}" dt="2023-06-26T23:30:27.317" v="359" actId="931"/>
          <ac:spMkLst>
            <pc:docMk/>
            <pc:sldMk cId="1149282399" sldId="260"/>
            <ac:spMk id="6" creationId="{88CE8AC6-5C9C-71CD-6DA3-41D197A09EB9}"/>
          </ac:spMkLst>
        </pc:spChg>
        <pc:spChg chg="add mod ord">
          <ac:chgData name="Don Zminda" userId="a7e25ccfd20e10c8" providerId="LiveId" clId="{C1616ACE-1DB9-433E-BBDE-AF5BF60BF6D5}" dt="2023-06-27T20:24:36.266" v="1355" actId="122"/>
          <ac:spMkLst>
            <pc:docMk/>
            <pc:sldMk cId="1149282399" sldId="260"/>
            <ac:spMk id="7" creationId="{93BFE640-92EB-B526-EE07-6D558851200F}"/>
          </ac:spMkLst>
        </pc:spChg>
        <pc:spChg chg="add del mod">
          <ac:chgData name="Don Zminda" userId="a7e25ccfd20e10c8" providerId="LiveId" clId="{C1616ACE-1DB9-433E-BBDE-AF5BF60BF6D5}" dt="2023-06-27T20:21:49.005" v="1328" actId="931"/>
          <ac:spMkLst>
            <pc:docMk/>
            <pc:sldMk cId="1149282399" sldId="260"/>
            <ac:spMk id="11" creationId="{FF16E9F4-E3F4-4D3B-0865-735800DD3913}"/>
          </ac:spMkLst>
        </pc:spChg>
        <pc:spChg chg="add del">
          <ac:chgData name="Don Zminda" userId="a7e25ccfd20e10c8" providerId="LiveId" clId="{C1616ACE-1DB9-433E-BBDE-AF5BF60BF6D5}" dt="2023-06-27T20:24:16.848" v="1351" actId="26606"/>
          <ac:spMkLst>
            <pc:docMk/>
            <pc:sldMk cId="1149282399" sldId="260"/>
            <ac:spMk id="14" creationId="{32E62931-8EB4-42BB-BAAB-D8757BE66D8E}"/>
          </ac:spMkLst>
        </pc:spChg>
        <pc:spChg chg="add del mod">
          <ac:chgData name="Don Zminda" userId="a7e25ccfd20e10c8" providerId="LiveId" clId="{C1616ACE-1DB9-433E-BBDE-AF5BF60BF6D5}" dt="2023-06-27T20:23:27.718" v="1341" actId="21"/>
          <ac:spMkLst>
            <pc:docMk/>
            <pc:sldMk cId="1149282399" sldId="260"/>
            <ac:spMk id="16" creationId="{4363BAE1-9FE4-F493-AF0F-CDDDD134F4CF}"/>
          </ac:spMkLst>
        </pc:spChg>
        <pc:spChg chg="add del">
          <ac:chgData name="Don Zminda" userId="a7e25ccfd20e10c8" providerId="LiveId" clId="{C1616ACE-1DB9-433E-BBDE-AF5BF60BF6D5}" dt="2023-06-27T20:24:04.484" v="1350" actId="26606"/>
          <ac:spMkLst>
            <pc:docMk/>
            <pc:sldMk cId="1149282399" sldId="260"/>
            <ac:spMk id="17" creationId="{32E62931-8EB4-42BB-BAAB-D8757BE66D8E}"/>
          </ac:spMkLst>
        </pc:spChg>
        <pc:spChg chg="add">
          <ac:chgData name="Don Zminda" userId="a7e25ccfd20e10c8" providerId="LiveId" clId="{C1616ACE-1DB9-433E-BBDE-AF5BF60BF6D5}" dt="2023-06-27T20:24:16.848" v="1351" actId="26606"/>
          <ac:spMkLst>
            <pc:docMk/>
            <pc:sldMk cId="1149282399" sldId="260"/>
            <ac:spMk id="18" creationId="{DED2895B-C79F-4775-994F-1C4D2A4AFC6C}"/>
          </ac:spMkLst>
        </pc:spChg>
        <pc:spChg chg="add del">
          <ac:chgData name="Don Zminda" userId="a7e25ccfd20e10c8" providerId="LiveId" clId="{C1616ACE-1DB9-433E-BBDE-AF5BF60BF6D5}" dt="2023-06-27T20:22:08.215" v="1334" actId="26606"/>
          <ac:spMkLst>
            <pc:docMk/>
            <pc:sldMk cId="1149282399" sldId="260"/>
            <ac:spMk id="19" creationId="{ECC07320-C2CA-4E29-8481-9D9E143C7788}"/>
          </ac:spMkLst>
        </pc:spChg>
        <pc:spChg chg="add del">
          <ac:chgData name="Don Zminda" userId="a7e25ccfd20e10c8" providerId="LiveId" clId="{C1616ACE-1DB9-433E-BBDE-AF5BF60BF6D5}" dt="2023-06-27T20:23:31.079" v="1345" actId="26606"/>
          <ac:spMkLst>
            <pc:docMk/>
            <pc:sldMk cId="1149282399" sldId="260"/>
            <ac:spMk id="21" creationId="{32E62931-8EB4-42BB-BAAB-D8757BE66D8E}"/>
          </ac:spMkLst>
        </pc:spChg>
        <pc:spChg chg="add del">
          <ac:chgData name="Don Zminda" userId="a7e25ccfd20e10c8" providerId="LiveId" clId="{C1616ACE-1DB9-433E-BBDE-AF5BF60BF6D5}" dt="2023-06-27T20:23:29.747" v="1343" actId="26606"/>
          <ac:spMkLst>
            <pc:docMk/>
            <pc:sldMk cId="1149282399" sldId="260"/>
            <ac:spMk id="26" creationId="{32E62931-8EB4-42BB-BAAB-D8757BE66D8E}"/>
          </ac:spMkLst>
        </pc:spChg>
        <pc:picChg chg="add del mod ord">
          <ac:chgData name="Don Zminda" userId="a7e25ccfd20e10c8" providerId="LiveId" clId="{C1616ACE-1DB9-433E-BBDE-AF5BF60BF6D5}" dt="2023-06-27T20:21:29.644" v="1327" actId="21"/>
          <ac:picMkLst>
            <pc:docMk/>
            <pc:sldMk cId="1149282399" sldId="260"/>
            <ac:picMk id="9" creationId="{7C1FCFEA-58E5-6AA5-3DD3-E241A9E64CA0}"/>
          </ac:picMkLst>
        </pc:picChg>
        <pc:picChg chg="add del mod">
          <ac:chgData name="Don Zminda" userId="a7e25ccfd20e10c8" providerId="LiveId" clId="{C1616ACE-1DB9-433E-BBDE-AF5BF60BF6D5}" dt="2023-06-27T20:24:16.848" v="1351" actId="26606"/>
          <ac:picMkLst>
            <pc:docMk/>
            <pc:sldMk cId="1149282399" sldId="260"/>
            <ac:picMk id="13" creationId="{3109AEAD-2493-ABFE-094B-5F89E7E210F0}"/>
          </ac:picMkLst>
        </pc:picChg>
      </pc:sldChg>
      <pc:sldChg chg="addSp delSp modSp new mod ord setBg">
        <pc:chgData name="Don Zminda" userId="a7e25ccfd20e10c8" providerId="LiveId" clId="{C1616ACE-1DB9-433E-BBDE-AF5BF60BF6D5}" dt="2023-06-27T14:28:25.562" v="492" actId="122"/>
        <pc:sldMkLst>
          <pc:docMk/>
          <pc:sldMk cId="1908902162" sldId="261"/>
        </pc:sldMkLst>
        <pc:spChg chg="mod">
          <ac:chgData name="Don Zminda" userId="a7e25ccfd20e10c8" providerId="LiveId" clId="{C1616ACE-1DB9-433E-BBDE-AF5BF60BF6D5}" dt="2023-06-27T14:28:15.883" v="491" actId="122"/>
          <ac:spMkLst>
            <pc:docMk/>
            <pc:sldMk cId="1908902162" sldId="261"/>
            <ac:spMk id="2" creationId="{43072846-50F5-3144-BDF8-135F42FAD308}"/>
          </ac:spMkLst>
        </pc:spChg>
        <pc:spChg chg="del">
          <ac:chgData name="Don Zminda" userId="a7e25ccfd20e10c8" providerId="LiveId" clId="{C1616ACE-1DB9-433E-BBDE-AF5BF60BF6D5}" dt="2023-06-26T23:41:02.664" v="404" actId="931"/>
          <ac:spMkLst>
            <pc:docMk/>
            <pc:sldMk cId="1908902162" sldId="261"/>
            <ac:spMk id="3" creationId="{A3D680F7-2F51-D731-3C7B-E1F7E72991E8}"/>
          </ac:spMkLst>
        </pc:spChg>
        <pc:spChg chg="mod">
          <ac:chgData name="Don Zminda" userId="a7e25ccfd20e10c8" providerId="LiveId" clId="{C1616ACE-1DB9-433E-BBDE-AF5BF60BF6D5}" dt="2023-06-27T14:28:25.562" v="492" actId="122"/>
          <ac:spMkLst>
            <pc:docMk/>
            <pc:sldMk cId="1908902162" sldId="261"/>
            <ac:spMk id="4" creationId="{6955828E-F367-21EA-8C56-FB214DE94B6A}"/>
          </ac:spMkLst>
        </pc:spChg>
        <pc:spChg chg="add">
          <ac:chgData name="Don Zminda" userId="a7e25ccfd20e10c8" providerId="LiveId" clId="{C1616ACE-1DB9-433E-BBDE-AF5BF60BF6D5}" dt="2023-06-26T23:42:01.047" v="436" actId="26606"/>
          <ac:spMkLst>
            <pc:docMk/>
            <pc:sldMk cId="1908902162" sldId="261"/>
            <ac:spMk id="11" creationId="{81F7DB48-D9B4-4192-BE55-EE3FC8F89D69}"/>
          </ac:spMkLst>
        </pc:spChg>
        <pc:picChg chg="add mod ord">
          <ac:chgData name="Don Zminda" userId="a7e25ccfd20e10c8" providerId="LiveId" clId="{C1616ACE-1DB9-433E-BBDE-AF5BF60BF6D5}" dt="2023-06-26T23:42:01.047" v="436" actId="26606"/>
          <ac:picMkLst>
            <pc:docMk/>
            <pc:sldMk cId="1908902162" sldId="261"/>
            <ac:picMk id="6" creationId="{E8363BA5-CAE9-199D-59D2-DE8D0933EA30}"/>
          </ac:picMkLst>
        </pc:picChg>
      </pc:sldChg>
      <pc:sldChg chg="addSp delSp modSp new mod ord setBg chgLayout">
        <pc:chgData name="Don Zminda" userId="a7e25ccfd20e10c8" providerId="LiveId" clId="{C1616ACE-1DB9-433E-BBDE-AF5BF60BF6D5}" dt="2023-06-27T14:28:07.844" v="490" actId="122"/>
        <pc:sldMkLst>
          <pc:docMk/>
          <pc:sldMk cId="2569738766" sldId="262"/>
        </pc:sldMkLst>
        <pc:spChg chg="del">
          <ac:chgData name="Don Zminda" userId="a7e25ccfd20e10c8" providerId="LiveId" clId="{C1616ACE-1DB9-433E-BBDE-AF5BF60BF6D5}" dt="2023-06-26T23:43:37.750" v="439" actId="700"/>
          <ac:spMkLst>
            <pc:docMk/>
            <pc:sldMk cId="2569738766" sldId="262"/>
            <ac:spMk id="2" creationId="{E11B425C-0764-56C4-2C44-F3E9E6F7C756}"/>
          </ac:spMkLst>
        </pc:spChg>
        <pc:spChg chg="del">
          <ac:chgData name="Don Zminda" userId="a7e25ccfd20e10c8" providerId="LiveId" clId="{C1616ACE-1DB9-433E-BBDE-AF5BF60BF6D5}" dt="2023-06-26T23:43:37.750" v="439" actId="700"/>
          <ac:spMkLst>
            <pc:docMk/>
            <pc:sldMk cId="2569738766" sldId="262"/>
            <ac:spMk id="3" creationId="{F49668C3-4AA3-1192-94F7-CED8B79C3C76}"/>
          </ac:spMkLst>
        </pc:spChg>
        <pc:spChg chg="del">
          <ac:chgData name="Don Zminda" userId="a7e25ccfd20e10c8" providerId="LiveId" clId="{C1616ACE-1DB9-433E-BBDE-AF5BF60BF6D5}" dt="2023-06-26T23:43:37.750" v="439" actId="700"/>
          <ac:spMkLst>
            <pc:docMk/>
            <pc:sldMk cId="2569738766" sldId="262"/>
            <ac:spMk id="4" creationId="{88492756-CC8B-42F7-D534-0E70F74A4D08}"/>
          </ac:spMkLst>
        </pc:spChg>
        <pc:spChg chg="add mod ord">
          <ac:chgData name="Don Zminda" userId="a7e25ccfd20e10c8" providerId="LiveId" clId="{C1616ACE-1DB9-433E-BBDE-AF5BF60BF6D5}" dt="2023-06-27T14:28:01.699" v="489" actId="122"/>
          <ac:spMkLst>
            <pc:docMk/>
            <pc:sldMk cId="2569738766" sldId="262"/>
            <ac:spMk id="5" creationId="{7BD38B22-5CA9-3780-02AD-3A4230337BDB}"/>
          </ac:spMkLst>
        </pc:spChg>
        <pc:spChg chg="add del mod ord">
          <ac:chgData name="Don Zminda" userId="a7e25ccfd20e10c8" providerId="LiveId" clId="{C1616ACE-1DB9-433E-BBDE-AF5BF60BF6D5}" dt="2023-06-26T23:46:29.454" v="440" actId="931"/>
          <ac:spMkLst>
            <pc:docMk/>
            <pc:sldMk cId="2569738766" sldId="262"/>
            <ac:spMk id="6" creationId="{24497839-A4D5-6EE6-FB67-B47B90C7A399}"/>
          </ac:spMkLst>
        </pc:spChg>
        <pc:spChg chg="add mod ord">
          <ac:chgData name="Don Zminda" userId="a7e25ccfd20e10c8" providerId="LiveId" clId="{C1616ACE-1DB9-433E-BBDE-AF5BF60BF6D5}" dt="2023-06-27T14:28:07.844" v="490" actId="122"/>
          <ac:spMkLst>
            <pc:docMk/>
            <pc:sldMk cId="2569738766" sldId="262"/>
            <ac:spMk id="7" creationId="{535607C6-3121-EA1B-45A4-D363A9B5679A}"/>
          </ac:spMkLst>
        </pc:spChg>
        <pc:spChg chg="add del">
          <ac:chgData name="Don Zminda" userId="a7e25ccfd20e10c8" providerId="LiveId" clId="{C1616ACE-1DB9-433E-BBDE-AF5BF60BF6D5}" dt="2023-06-26T23:51:31.466" v="485" actId="26606"/>
          <ac:spMkLst>
            <pc:docMk/>
            <pc:sldMk cId="2569738766" sldId="262"/>
            <ac:spMk id="14" creationId="{73C994B4-9721-4148-9EEC-6793CECDE8DD}"/>
          </ac:spMkLst>
        </pc:spChg>
        <pc:spChg chg="add del">
          <ac:chgData name="Don Zminda" userId="a7e25ccfd20e10c8" providerId="LiveId" clId="{C1616ACE-1DB9-433E-BBDE-AF5BF60BF6D5}" dt="2023-06-26T23:51:31.466" v="485" actId="26606"/>
          <ac:spMkLst>
            <pc:docMk/>
            <pc:sldMk cId="2569738766" sldId="262"/>
            <ac:spMk id="16" creationId="{F9D95E49-763A-4886-B038-82F734740554}"/>
          </ac:spMkLst>
        </pc:spChg>
        <pc:spChg chg="add del">
          <ac:chgData name="Don Zminda" userId="a7e25ccfd20e10c8" providerId="LiveId" clId="{C1616ACE-1DB9-433E-BBDE-AF5BF60BF6D5}" dt="2023-06-26T23:51:31.466" v="485" actId="26606"/>
          <ac:spMkLst>
            <pc:docMk/>
            <pc:sldMk cId="2569738766" sldId="262"/>
            <ac:spMk id="18" creationId="{541CEA24-8518-4C08-A11E-B7E64FB31F70}"/>
          </ac:spMkLst>
        </pc:spChg>
        <pc:spChg chg="add del">
          <ac:chgData name="Don Zminda" userId="a7e25ccfd20e10c8" providerId="LiveId" clId="{C1616ACE-1DB9-433E-BBDE-AF5BF60BF6D5}" dt="2023-06-26T23:51:31.466" v="485" actId="26606"/>
          <ac:spMkLst>
            <pc:docMk/>
            <pc:sldMk cId="2569738766" sldId="262"/>
            <ac:spMk id="24" creationId="{4AA74EAB-FD76-4F40-A962-CEADC30542B5}"/>
          </ac:spMkLst>
        </pc:spChg>
        <pc:spChg chg="add">
          <ac:chgData name="Don Zminda" userId="a7e25ccfd20e10c8" providerId="LiveId" clId="{C1616ACE-1DB9-433E-BBDE-AF5BF60BF6D5}" dt="2023-06-26T23:51:31.466" v="485" actId="26606"/>
          <ac:spMkLst>
            <pc:docMk/>
            <pc:sldMk cId="2569738766" sldId="262"/>
            <ac:spMk id="29" creationId="{980C1626-0BC7-4362-9A82-F4D2D80FC1FF}"/>
          </ac:spMkLst>
        </pc:spChg>
        <pc:picChg chg="add mod ord">
          <ac:chgData name="Don Zminda" userId="a7e25ccfd20e10c8" providerId="LiveId" clId="{C1616ACE-1DB9-433E-BBDE-AF5BF60BF6D5}" dt="2023-06-26T23:51:31.466" v="485" actId="26606"/>
          <ac:picMkLst>
            <pc:docMk/>
            <pc:sldMk cId="2569738766" sldId="262"/>
            <ac:picMk id="9" creationId="{B85DFF64-1A0E-65DA-FC3B-24FCBB6B3833}"/>
          </ac:picMkLst>
        </pc:picChg>
        <pc:cxnChg chg="add del">
          <ac:chgData name="Don Zminda" userId="a7e25ccfd20e10c8" providerId="LiveId" clId="{C1616ACE-1DB9-433E-BBDE-AF5BF60BF6D5}" dt="2023-06-26T23:51:31.466" v="485" actId="26606"/>
          <ac:cxnSpMkLst>
            <pc:docMk/>
            <pc:sldMk cId="2569738766" sldId="262"/>
            <ac:cxnSpMk id="20" creationId="{5D28AB17-F6FA-4C53-B3E3-D0A39D4A33C0}"/>
          </ac:cxnSpMkLst>
        </pc:cxnChg>
        <pc:cxnChg chg="add del">
          <ac:chgData name="Don Zminda" userId="a7e25ccfd20e10c8" providerId="LiveId" clId="{C1616ACE-1DB9-433E-BBDE-AF5BF60BF6D5}" dt="2023-06-26T23:51:31.466" v="485" actId="26606"/>
          <ac:cxnSpMkLst>
            <pc:docMk/>
            <pc:sldMk cId="2569738766" sldId="262"/>
            <ac:cxnSpMk id="22" creationId="{3EFADC67-92A1-44FB-8691-D8CD71A21EFA}"/>
          </ac:cxnSpMkLst>
        </pc:cxnChg>
      </pc:sldChg>
      <pc:sldChg chg="addSp delSp modSp new mod ord chgLayout">
        <pc:chgData name="Don Zminda" userId="a7e25ccfd20e10c8" providerId="LiveId" clId="{C1616ACE-1DB9-433E-BBDE-AF5BF60BF6D5}" dt="2023-06-27T15:14:32.740" v="563" actId="14100"/>
        <pc:sldMkLst>
          <pc:docMk/>
          <pc:sldMk cId="1505313016" sldId="263"/>
        </pc:sldMkLst>
        <pc:spChg chg="del">
          <ac:chgData name="Don Zminda" userId="a7e25ccfd20e10c8" providerId="LiveId" clId="{C1616ACE-1DB9-433E-BBDE-AF5BF60BF6D5}" dt="2023-06-27T15:02:27.602" v="513" actId="700"/>
          <ac:spMkLst>
            <pc:docMk/>
            <pc:sldMk cId="1505313016" sldId="263"/>
            <ac:spMk id="2" creationId="{788BEB23-8F2E-35A4-B21F-CA8FB6FE1DEA}"/>
          </ac:spMkLst>
        </pc:spChg>
        <pc:spChg chg="del">
          <ac:chgData name="Don Zminda" userId="a7e25ccfd20e10c8" providerId="LiveId" clId="{C1616ACE-1DB9-433E-BBDE-AF5BF60BF6D5}" dt="2023-06-27T15:02:27.602" v="513" actId="700"/>
          <ac:spMkLst>
            <pc:docMk/>
            <pc:sldMk cId="1505313016" sldId="263"/>
            <ac:spMk id="3" creationId="{0CCAF08D-3329-F08D-CDA9-CA70F58CBEDF}"/>
          </ac:spMkLst>
        </pc:spChg>
        <pc:spChg chg="del">
          <ac:chgData name="Don Zminda" userId="a7e25ccfd20e10c8" providerId="LiveId" clId="{C1616ACE-1DB9-433E-BBDE-AF5BF60BF6D5}" dt="2023-06-27T15:02:27.602" v="513" actId="700"/>
          <ac:spMkLst>
            <pc:docMk/>
            <pc:sldMk cId="1505313016" sldId="263"/>
            <ac:spMk id="4" creationId="{7747C37F-B623-E448-CCC0-DF4315BC816A}"/>
          </ac:spMkLst>
        </pc:spChg>
        <pc:spChg chg="add mod ord">
          <ac:chgData name="Don Zminda" userId="a7e25ccfd20e10c8" providerId="LiveId" clId="{C1616ACE-1DB9-433E-BBDE-AF5BF60BF6D5}" dt="2023-06-27T15:14:32.740" v="563" actId="14100"/>
          <ac:spMkLst>
            <pc:docMk/>
            <pc:sldMk cId="1505313016" sldId="263"/>
            <ac:spMk id="5" creationId="{E19867B0-B2F1-3BE4-7432-BAB14DC00A3A}"/>
          </ac:spMkLst>
        </pc:spChg>
        <pc:spChg chg="add del mod ord">
          <ac:chgData name="Don Zminda" userId="a7e25ccfd20e10c8" providerId="LiveId" clId="{C1616ACE-1DB9-433E-BBDE-AF5BF60BF6D5}" dt="2023-06-27T15:10:52.594" v="514" actId="931"/>
          <ac:spMkLst>
            <pc:docMk/>
            <pc:sldMk cId="1505313016" sldId="263"/>
            <ac:spMk id="6" creationId="{7A6A62C6-C4B0-55D9-4AC7-A53FB99B0366}"/>
          </ac:spMkLst>
        </pc:spChg>
        <pc:spChg chg="add mod ord">
          <ac:chgData name="Don Zminda" userId="a7e25ccfd20e10c8" providerId="LiveId" clId="{C1616ACE-1DB9-433E-BBDE-AF5BF60BF6D5}" dt="2023-06-27T15:14:10.978" v="557" actId="14100"/>
          <ac:spMkLst>
            <pc:docMk/>
            <pc:sldMk cId="1505313016" sldId="263"/>
            <ac:spMk id="7" creationId="{466F8C2B-2619-7F52-FC4C-4683378F7B48}"/>
          </ac:spMkLst>
        </pc:spChg>
        <pc:picChg chg="add mod">
          <ac:chgData name="Don Zminda" userId="a7e25ccfd20e10c8" providerId="LiveId" clId="{C1616ACE-1DB9-433E-BBDE-AF5BF60BF6D5}" dt="2023-06-27T15:11:03.735" v="518" actId="962"/>
          <ac:picMkLst>
            <pc:docMk/>
            <pc:sldMk cId="1505313016" sldId="263"/>
            <ac:picMk id="9" creationId="{61706128-5A36-D5CA-B5DC-501BF98A0ADD}"/>
          </ac:picMkLst>
        </pc:picChg>
      </pc:sldChg>
      <pc:sldChg chg="addSp delSp modSp new mod ord">
        <pc:chgData name="Don Zminda" userId="a7e25ccfd20e10c8" providerId="LiveId" clId="{C1616ACE-1DB9-433E-BBDE-AF5BF60BF6D5}" dt="2023-06-30T18:50:46.895" v="1949"/>
        <pc:sldMkLst>
          <pc:docMk/>
          <pc:sldMk cId="357493972" sldId="264"/>
        </pc:sldMkLst>
        <pc:spChg chg="mod">
          <ac:chgData name="Don Zminda" userId="a7e25ccfd20e10c8" providerId="LiveId" clId="{C1616ACE-1DB9-433E-BBDE-AF5BF60BF6D5}" dt="2023-06-27T18:03:12.334" v="647" actId="14100"/>
          <ac:spMkLst>
            <pc:docMk/>
            <pc:sldMk cId="357493972" sldId="264"/>
            <ac:spMk id="2" creationId="{ED700B6D-087F-E802-7994-94E20274AFCF}"/>
          </ac:spMkLst>
        </pc:spChg>
        <pc:spChg chg="del">
          <ac:chgData name="Don Zminda" userId="a7e25ccfd20e10c8" providerId="LiveId" clId="{C1616ACE-1DB9-433E-BBDE-AF5BF60BF6D5}" dt="2023-06-27T15:15:23.784" v="567" actId="931"/>
          <ac:spMkLst>
            <pc:docMk/>
            <pc:sldMk cId="357493972" sldId="264"/>
            <ac:spMk id="3" creationId="{6B4229BF-4823-7805-7ACE-66984929ED1A}"/>
          </ac:spMkLst>
        </pc:spChg>
        <pc:spChg chg="mod">
          <ac:chgData name="Don Zminda" userId="a7e25ccfd20e10c8" providerId="LiveId" clId="{C1616ACE-1DB9-433E-BBDE-AF5BF60BF6D5}" dt="2023-06-27T18:03:02.382" v="645" actId="14100"/>
          <ac:spMkLst>
            <pc:docMk/>
            <pc:sldMk cId="357493972" sldId="264"/>
            <ac:spMk id="4" creationId="{A8BF51AD-1AA6-69CE-E7A4-A1CF9047FE20}"/>
          </ac:spMkLst>
        </pc:spChg>
        <pc:spChg chg="add del mod">
          <ac:chgData name="Don Zminda" userId="a7e25ccfd20e10c8" providerId="LiveId" clId="{C1616ACE-1DB9-433E-BBDE-AF5BF60BF6D5}" dt="2023-06-27T15:16:23.890" v="571" actId="931"/>
          <ac:spMkLst>
            <pc:docMk/>
            <pc:sldMk cId="357493972" sldId="264"/>
            <ac:spMk id="8" creationId="{6FD41DFF-4688-90BD-510A-794B71A5C7A4}"/>
          </ac:spMkLst>
        </pc:spChg>
        <pc:spChg chg="add del mod">
          <ac:chgData name="Don Zminda" userId="a7e25ccfd20e10c8" providerId="LiveId" clId="{C1616ACE-1DB9-433E-BBDE-AF5BF60BF6D5}" dt="2023-06-27T15:20:32.890" v="575" actId="931"/>
          <ac:spMkLst>
            <pc:docMk/>
            <pc:sldMk cId="357493972" sldId="264"/>
            <ac:spMk id="12" creationId="{27B4D987-44E0-2A53-4E1B-E4A60E8D31A4}"/>
          </ac:spMkLst>
        </pc:spChg>
        <pc:picChg chg="add del mod">
          <ac:chgData name="Don Zminda" userId="a7e25ccfd20e10c8" providerId="LiveId" clId="{C1616ACE-1DB9-433E-BBDE-AF5BF60BF6D5}" dt="2023-06-27T15:16:07.263" v="570" actId="478"/>
          <ac:picMkLst>
            <pc:docMk/>
            <pc:sldMk cId="357493972" sldId="264"/>
            <ac:picMk id="6" creationId="{E1A6495C-1854-1DAE-A7EA-32467C48D1F7}"/>
          </ac:picMkLst>
        </pc:picChg>
        <pc:picChg chg="add del mod">
          <ac:chgData name="Don Zminda" userId="a7e25ccfd20e10c8" providerId="LiveId" clId="{C1616ACE-1DB9-433E-BBDE-AF5BF60BF6D5}" dt="2023-06-27T15:16:38.208" v="574" actId="478"/>
          <ac:picMkLst>
            <pc:docMk/>
            <pc:sldMk cId="357493972" sldId="264"/>
            <ac:picMk id="10" creationId="{AEA3BF58-2321-E5CA-1405-7F8691BB584B}"/>
          </ac:picMkLst>
        </pc:picChg>
        <pc:picChg chg="add mod">
          <ac:chgData name="Don Zminda" userId="a7e25ccfd20e10c8" providerId="LiveId" clId="{C1616ACE-1DB9-433E-BBDE-AF5BF60BF6D5}" dt="2023-06-27T15:20:45.764" v="579" actId="962"/>
          <ac:picMkLst>
            <pc:docMk/>
            <pc:sldMk cId="357493972" sldId="264"/>
            <ac:picMk id="14" creationId="{939377E8-0CB3-3F2B-524E-EC8D67D44151}"/>
          </ac:picMkLst>
        </pc:picChg>
      </pc:sldChg>
      <pc:sldChg chg="addSp delSp modSp new mod ord setBg">
        <pc:chgData name="Don Zminda" userId="a7e25ccfd20e10c8" providerId="LiveId" clId="{C1616ACE-1DB9-433E-BBDE-AF5BF60BF6D5}" dt="2023-06-27T18:07:05.634" v="707" actId="255"/>
        <pc:sldMkLst>
          <pc:docMk/>
          <pc:sldMk cId="3742931456" sldId="265"/>
        </pc:sldMkLst>
        <pc:spChg chg="mod">
          <ac:chgData name="Don Zminda" userId="a7e25ccfd20e10c8" providerId="LiveId" clId="{C1616ACE-1DB9-433E-BBDE-AF5BF60BF6D5}" dt="2023-06-27T18:06:59.138" v="706" actId="207"/>
          <ac:spMkLst>
            <pc:docMk/>
            <pc:sldMk cId="3742931456" sldId="265"/>
            <ac:spMk id="2" creationId="{DEBC4116-497C-BDAC-622E-69F74616C0D9}"/>
          </ac:spMkLst>
        </pc:spChg>
        <pc:spChg chg="del">
          <ac:chgData name="Don Zminda" userId="a7e25ccfd20e10c8" providerId="LiveId" clId="{C1616ACE-1DB9-433E-BBDE-AF5BF60BF6D5}" dt="2023-06-27T18:05:42.335" v="697" actId="931"/>
          <ac:spMkLst>
            <pc:docMk/>
            <pc:sldMk cId="3742931456" sldId="265"/>
            <ac:spMk id="3" creationId="{EC5D169C-07FD-A693-DBB7-4820D4C0A71A}"/>
          </ac:spMkLst>
        </pc:spChg>
        <pc:spChg chg="mod">
          <ac:chgData name="Don Zminda" userId="a7e25ccfd20e10c8" providerId="LiveId" clId="{C1616ACE-1DB9-433E-BBDE-AF5BF60BF6D5}" dt="2023-06-27T18:07:05.634" v="707" actId="255"/>
          <ac:spMkLst>
            <pc:docMk/>
            <pc:sldMk cId="3742931456" sldId="265"/>
            <ac:spMk id="4" creationId="{EF00D694-A7A7-70A1-96B5-AE762C5BDE76}"/>
          </ac:spMkLst>
        </pc:spChg>
        <pc:spChg chg="add del">
          <ac:chgData name="Don Zminda" userId="a7e25ccfd20e10c8" providerId="LiveId" clId="{C1616ACE-1DB9-433E-BBDE-AF5BF60BF6D5}" dt="2023-06-27T18:06:52.137" v="705" actId="26606"/>
          <ac:spMkLst>
            <pc:docMk/>
            <pc:sldMk cId="3742931456" sldId="265"/>
            <ac:spMk id="11" creationId="{7D9D36D6-2AC5-46A1-A849-4C82D5264A3A}"/>
          </ac:spMkLst>
        </pc:spChg>
        <pc:spChg chg="add">
          <ac:chgData name="Don Zminda" userId="a7e25ccfd20e10c8" providerId="LiveId" clId="{C1616ACE-1DB9-433E-BBDE-AF5BF60BF6D5}" dt="2023-06-27T18:06:52.137" v="705" actId="26606"/>
          <ac:spMkLst>
            <pc:docMk/>
            <pc:sldMk cId="3742931456" sldId="265"/>
            <ac:spMk id="16" creationId="{0549372C-0458-4141-B7F6-01A81E2A7F57}"/>
          </ac:spMkLst>
        </pc:spChg>
        <pc:picChg chg="add mod ord">
          <ac:chgData name="Don Zminda" userId="a7e25ccfd20e10c8" providerId="LiveId" clId="{C1616ACE-1DB9-433E-BBDE-AF5BF60BF6D5}" dt="2023-06-27T18:06:52.137" v="705" actId="26606"/>
          <ac:picMkLst>
            <pc:docMk/>
            <pc:sldMk cId="3742931456" sldId="265"/>
            <ac:picMk id="6" creationId="{E0719FB6-7D77-0263-3CC5-6EBFC43F1DC6}"/>
          </ac:picMkLst>
        </pc:picChg>
      </pc:sldChg>
      <pc:sldChg chg="addSp delSp modSp new mod ord setBg">
        <pc:chgData name="Don Zminda" userId="a7e25ccfd20e10c8" providerId="LiveId" clId="{C1616ACE-1DB9-433E-BBDE-AF5BF60BF6D5}" dt="2023-06-30T18:50:49.752" v="1951"/>
        <pc:sldMkLst>
          <pc:docMk/>
          <pc:sldMk cId="85498536" sldId="266"/>
        </pc:sldMkLst>
        <pc:spChg chg="mod">
          <ac:chgData name="Don Zminda" userId="a7e25ccfd20e10c8" providerId="LiveId" clId="{C1616ACE-1DB9-433E-BBDE-AF5BF60BF6D5}" dt="2023-06-28T19:31:39.695" v="1571" actId="122"/>
          <ac:spMkLst>
            <pc:docMk/>
            <pc:sldMk cId="85498536" sldId="266"/>
            <ac:spMk id="2" creationId="{F87FF667-B844-DB0E-1BFD-ED999BEE64C5}"/>
          </ac:spMkLst>
        </pc:spChg>
        <pc:spChg chg="del">
          <ac:chgData name="Don Zminda" userId="a7e25ccfd20e10c8" providerId="LiveId" clId="{C1616ACE-1DB9-433E-BBDE-AF5BF60BF6D5}" dt="2023-06-27T18:33:53.316" v="724" actId="931"/>
          <ac:spMkLst>
            <pc:docMk/>
            <pc:sldMk cId="85498536" sldId="266"/>
            <ac:spMk id="3" creationId="{78E81467-BAE4-1C95-59E3-8FE80CF91136}"/>
          </ac:spMkLst>
        </pc:spChg>
        <pc:spChg chg="mod">
          <ac:chgData name="Don Zminda" userId="a7e25ccfd20e10c8" providerId="LiveId" clId="{C1616ACE-1DB9-433E-BBDE-AF5BF60BF6D5}" dt="2023-06-27T20:29:28.347" v="1363" actId="122"/>
          <ac:spMkLst>
            <pc:docMk/>
            <pc:sldMk cId="85498536" sldId="266"/>
            <ac:spMk id="4" creationId="{DA756408-6517-9B29-28BE-B5D0AF08F690}"/>
          </ac:spMkLst>
        </pc:spChg>
        <pc:spChg chg="add del">
          <ac:chgData name="Don Zminda" userId="a7e25ccfd20e10c8" providerId="LiveId" clId="{C1616ACE-1DB9-433E-BBDE-AF5BF60BF6D5}" dt="2023-06-27T18:42:09.771" v="849" actId="26606"/>
          <ac:spMkLst>
            <pc:docMk/>
            <pc:sldMk cId="85498536" sldId="266"/>
            <ac:spMk id="11" creationId="{7ED7575E-88D2-B771-681D-46A7E55415DD}"/>
          </ac:spMkLst>
        </pc:spChg>
        <pc:spChg chg="add del">
          <ac:chgData name="Don Zminda" userId="a7e25ccfd20e10c8" providerId="LiveId" clId="{C1616ACE-1DB9-433E-BBDE-AF5BF60BF6D5}" dt="2023-06-27T18:42:15.100" v="851" actId="26606"/>
          <ac:spMkLst>
            <pc:docMk/>
            <pc:sldMk cId="85498536" sldId="266"/>
            <ac:spMk id="15" creationId="{F13C74B1-5B17-4795-BED0-7140497B445A}"/>
          </ac:spMkLst>
        </pc:spChg>
        <pc:spChg chg="add del">
          <ac:chgData name="Don Zminda" userId="a7e25ccfd20e10c8" providerId="LiveId" clId="{C1616ACE-1DB9-433E-BBDE-AF5BF60BF6D5}" dt="2023-06-27T18:42:15.100" v="851" actId="26606"/>
          <ac:spMkLst>
            <pc:docMk/>
            <pc:sldMk cId="85498536" sldId="266"/>
            <ac:spMk id="16" creationId="{D4974D33-8DC5-464E-8C6D-BE58F0669C17}"/>
          </ac:spMkLst>
        </pc:spChg>
        <pc:spChg chg="add del">
          <ac:chgData name="Don Zminda" userId="a7e25ccfd20e10c8" providerId="LiveId" clId="{C1616ACE-1DB9-433E-BBDE-AF5BF60BF6D5}" dt="2023-06-27T18:42:30.490" v="853" actId="26606"/>
          <ac:spMkLst>
            <pc:docMk/>
            <pc:sldMk cId="85498536" sldId="266"/>
            <ac:spMk id="18" creationId="{2B97F24A-32CE-4C1C-A50D-3016B394DCFB}"/>
          </ac:spMkLst>
        </pc:spChg>
        <pc:spChg chg="add del">
          <ac:chgData name="Don Zminda" userId="a7e25ccfd20e10c8" providerId="LiveId" clId="{C1616ACE-1DB9-433E-BBDE-AF5BF60BF6D5}" dt="2023-06-27T18:42:30.490" v="853" actId="26606"/>
          <ac:spMkLst>
            <pc:docMk/>
            <pc:sldMk cId="85498536" sldId="266"/>
            <ac:spMk id="19" creationId="{CD8B4F24-440B-49E9-B85D-733523DC064B}"/>
          </ac:spMkLst>
        </pc:spChg>
        <pc:spChg chg="add del">
          <ac:chgData name="Don Zminda" userId="a7e25ccfd20e10c8" providerId="LiveId" clId="{C1616ACE-1DB9-433E-BBDE-AF5BF60BF6D5}" dt="2023-06-27T18:42:33.252" v="855" actId="26606"/>
          <ac:spMkLst>
            <pc:docMk/>
            <pc:sldMk cId="85498536" sldId="266"/>
            <ac:spMk id="21" creationId="{F13C74B1-5B17-4795-BED0-7140497B445A}"/>
          </ac:spMkLst>
        </pc:spChg>
        <pc:spChg chg="add del">
          <ac:chgData name="Don Zminda" userId="a7e25ccfd20e10c8" providerId="LiveId" clId="{C1616ACE-1DB9-433E-BBDE-AF5BF60BF6D5}" dt="2023-06-27T18:42:33.252" v="855" actId="26606"/>
          <ac:spMkLst>
            <pc:docMk/>
            <pc:sldMk cId="85498536" sldId="266"/>
            <ac:spMk id="22" creationId="{D4974D33-8DC5-464E-8C6D-BE58F0669C17}"/>
          </ac:spMkLst>
        </pc:spChg>
        <pc:spChg chg="add">
          <ac:chgData name="Don Zminda" userId="a7e25ccfd20e10c8" providerId="LiveId" clId="{C1616ACE-1DB9-433E-BBDE-AF5BF60BF6D5}" dt="2023-06-27T18:42:33.268" v="856" actId="26606"/>
          <ac:spMkLst>
            <pc:docMk/>
            <pc:sldMk cId="85498536" sldId="266"/>
            <ac:spMk id="24" creationId="{7ED7575E-88D2-B771-681D-46A7E55415DD}"/>
          </ac:spMkLst>
        </pc:spChg>
        <pc:picChg chg="add mod ord">
          <ac:chgData name="Don Zminda" userId="a7e25ccfd20e10c8" providerId="LiveId" clId="{C1616ACE-1DB9-433E-BBDE-AF5BF60BF6D5}" dt="2023-06-27T18:42:33.268" v="856" actId="26606"/>
          <ac:picMkLst>
            <pc:docMk/>
            <pc:sldMk cId="85498536" sldId="266"/>
            <ac:picMk id="6" creationId="{3937BD25-94EA-B389-4237-EF18EE300556}"/>
          </ac:picMkLst>
        </pc:picChg>
        <pc:cxnChg chg="add del">
          <ac:chgData name="Don Zminda" userId="a7e25ccfd20e10c8" providerId="LiveId" clId="{C1616ACE-1DB9-433E-BBDE-AF5BF60BF6D5}" dt="2023-06-27T18:42:09.771" v="849" actId="26606"/>
          <ac:cxnSpMkLst>
            <pc:docMk/>
            <pc:sldMk cId="85498536" sldId="266"/>
            <ac:cxnSpMk id="13" creationId="{249EDD1B-F94D-B4E6-ACAA-566B9A26FDE3}"/>
          </ac:cxnSpMkLst>
        </pc:cxnChg>
        <pc:cxnChg chg="add">
          <ac:chgData name="Don Zminda" userId="a7e25ccfd20e10c8" providerId="LiveId" clId="{C1616ACE-1DB9-433E-BBDE-AF5BF60BF6D5}" dt="2023-06-27T18:42:33.268" v="856" actId="26606"/>
          <ac:cxnSpMkLst>
            <pc:docMk/>
            <pc:sldMk cId="85498536" sldId="266"/>
            <ac:cxnSpMk id="25" creationId="{249EDD1B-F94D-B4E6-ACAA-566B9A26FDE3}"/>
          </ac:cxnSpMkLst>
        </pc:cxnChg>
      </pc:sldChg>
      <pc:sldChg chg="addSp delSp modSp new mod setBg modClrScheme chgLayout">
        <pc:chgData name="Don Zminda" userId="a7e25ccfd20e10c8" providerId="LiveId" clId="{C1616ACE-1DB9-433E-BBDE-AF5BF60BF6D5}" dt="2023-06-27T19:06:48.040" v="1216" actId="255"/>
        <pc:sldMkLst>
          <pc:docMk/>
          <pc:sldMk cId="331294829" sldId="267"/>
        </pc:sldMkLst>
        <pc:spChg chg="del mod ord">
          <ac:chgData name="Don Zminda" userId="a7e25ccfd20e10c8" providerId="LiveId" clId="{C1616ACE-1DB9-433E-BBDE-AF5BF60BF6D5}" dt="2023-06-27T18:46:50.574" v="889" actId="700"/>
          <ac:spMkLst>
            <pc:docMk/>
            <pc:sldMk cId="331294829" sldId="267"/>
            <ac:spMk id="2" creationId="{6884C54F-2837-FF93-E367-3F9ACBAEEB42}"/>
          </ac:spMkLst>
        </pc:spChg>
        <pc:spChg chg="del">
          <ac:chgData name="Don Zminda" userId="a7e25ccfd20e10c8" providerId="LiveId" clId="{C1616ACE-1DB9-433E-BBDE-AF5BF60BF6D5}" dt="2023-06-27T18:46:50.574" v="889" actId="700"/>
          <ac:spMkLst>
            <pc:docMk/>
            <pc:sldMk cId="331294829" sldId="267"/>
            <ac:spMk id="3" creationId="{F1AED58A-3BBB-FA6D-8C35-64C9ADE0648F}"/>
          </ac:spMkLst>
        </pc:spChg>
        <pc:spChg chg="del">
          <ac:chgData name="Don Zminda" userId="a7e25ccfd20e10c8" providerId="LiveId" clId="{C1616ACE-1DB9-433E-BBDE-AF5BF60BF6D5}" dt="2023-06-27T18:46:50.574" v="889" actId="700"/>
          <ac:spMkLst>
            <pc:docMk/>
            <pc:sldMk cId="331294829" sldId="267"/>
            <ac:spMk id="4" creationId="{0610989D-F384-E2DC-56E5-B0B35B6E1018}"/>
          </ac:spMkLst>
        </pc:spChg>
        <pc:spChg chg="add mod ord">
          <ac:chgData name="Don Zminda" userId="a7e25ccfd20e10c8" providerId="LiveId" clId="{C1616ACE-1DB9-433E-BBDE-AF5BF60BF6D5}" dt="2023-06-27T19:02:01.434" v="1122" actId="255"/>
          <ac:spMkLst>
            <pc:docMk/>
            <pc:sldMk cId="331294829" sldId="267"/>
            <ac:spMk id="5" creationId="{62B40375-E270-3DB4-A518-A15713229778}"/>
          </ac:spMkLst>
        </pc:spChg>
        <pc:spChg chg="add mod ord">
          <ac:chgData name="Don Zminda" userId="a7e25ccfd20e10c8" providerId="LiveId" clId="{C1616ACE-1DB9-433E-BBDE-AF5BF60BF6D5}" dt="2023-06-27T19:06:18.405" v="1215" actId="14100"/>
          <ac:spMkLst>
            <pc:docMk/>
            <pc:sldMk cId="331294829" sldId="267"/>
            <ac:spMk id="6" creationId="{51643777-EEAC-30A4-8E8F-AEC35B89475C}"/>
          </ac:spMkLst>
        </pc:spChg>
        <pc:spChg chg="add del mod ord">
          <ac:chgData name="Don Zminda" userId="a7e25ccfd20e10c8" providerId="LiveId" clId="{C1616ACE-1DB9-433E-BBDE-AF5BF60BF6D5}" dt="2023-06-27T18:56:20.486" v="1028" actId="931"/>
          <ac:spMkLst>
            <pc:docMk/>
            <pc:sldMk cId="331294829" sldId="267"/>
            <ac:spMk id="7" creationId="{50A0353B-3986-2217-EBA7-8B6ABB06B364}"/>
          </ac:spMkLst>
        </pc:spChg>
        <pc:spChg chg="add del mod">
          <ac:chgData name="Don Zminda" userId="a7e25ccfd20e10c8" providerId="LiveId" clId="{C1616ACE-1DB9-433E-BBDE-AF5BF60BF6D5}" dt="2023-06-27T18:57:19.293" v="1038"/>
          <ac:spMkLst>
            <pc:docMk/>
            <pc:sldMk cId="331294829" sldId="267"/>
            <ac:spMk id="10" creationId="{20C961AE-D996-130A-45B6-97FA65CDF71C}"/>
          </ac:spMkLst>
        </pc:spChg>
        <pc:spChg chg="add del mod">
          <ac:chgData name="Don Zminda" userId="a7e25ccfd20e10c8" providerId="LiveId" clId="{C1616ACE-1DB9-433E-BBDE-AF5BF60BF6D5}" dt="2023-06-27T19:06:48.040" v="1216" actId="255"/>
          <ac:spMkLst>
            <pc:docMk/>
            <pc:sldMk cId="331294829" sldId="267"/>
            <ac:spMk id="11" creationId="{E4793C16-9F92-473A-6622-1EC293EBD710}"/>
          </ac:spMkLst>
        </pc:spChg>
        <pc:spChg chg="add del mod">
          <ac:chgData name="Don Zminda" userId="a7e25ccfd20e10c8" providerId="LiveId" clId="{C1616ACE-1DB9-433E-BBDE-AF5BF60BF6D5}" dt="2023-06-27T19:01:24.881" v="1116" actId="931"/>
          <ac:spMkLst>
            <pc:docMk/>
            <pc:sldMk cId="331294829" sldId="267"/>
            <ac:spMk id="13" creationId="{D330C174-3870-2AC6-898E-3B526C5050AC}"/>
          </ac:spMkLst>
        </pc:spChg>
        <pc:spChg chg="add del">
          <ac:chgData name="Don Zminda" userId="a7e25ccfd20e10c8" providerId="LiveId" clId="{C1616ACE-1DB9-433E-BBDE-AF5BF60BF6D5}" dt="2023-06-27T19:00:40.196" v="1110" actId="26606"/>
          <ac:spMkLst>
            <pc:docMk/>
            <pc:sldMk cId="331294829" sldId="267"/>
            <ac:spMk id="14" creationId="{7ED7575E-88D2-B771-681D-46A7E55415DD}"/>
          </ac:spMkLst>
        </pc:spChg>
        <pc:spChg chg="add del">
          <ac:chgData name="Don Zminda" userId="a7e25ccfd20e10c8" providerId="LiveId" clId="{C1616ACE-1DB9-433E-BBDE-AF5BF60BF6D5}" dt="2023-06-27T19:00:25.365" v="1106" actId="26606"/>
          <ac:spMkLst>
            <pc:docMk/>
            <pc:sldMk cId="331294829" sldId="267"/>
            <ac:spMk id="20" creationId="{04812C46-200A-4DEB-A05E-3ED6C68C2387}"/>
          </ac:spMkLst>
        </pc:spChg>
        <pc:spChg chg="add del">
          <ac:chgData name="Don Zminda" userId="a7e25ccfd20e10c8" providerId="LiveId" clId="{C1616ACE-1DB9-433E-BBDE-AF5BF60BF6D5}" dt="2023-06-27T18:59:32.702" v="1098" actId="26606"/>
          <ac:spMkLst>
            <pc:docMk/>
            <pc:sldMk cId="331294829" sldId="267"/>
            <ac:spMk id="21" creationId="{B1595A09-E336-4D1B-9B3A-06A2287A54E2}"/>
          </ac:spMkLst>
        </pc:spChg>
        <pc:spChg chg="add del">
          <ac:chgData name="Don Zminda" userId="a7e25ccfd20e10c8" providerId="LiveId" clId="{C1616ACE-1DB9-433E-BBDE-AF5BF60BF6D5}" dt="2023-06-27T19:00:25.365" v="1106" actId="26606"/>
          <ac:spMkLst>
            <pc:docMk/>
            <pc:sldMk cId="331294829" sldId="267"/>
            <ac:spMk id="22" creationId="{D1EA859B-E555-4109-94F3-6700E046E008}"/>
          </ac:spMkLst>
        </pc:spChg>
        <pc:spChg chg="add del">
          <ac:chgData name="Don Zminda" userId="a7e25ccfd20e10c8" providerId="LiveId" clId="{C1616ACE-1DB9-433E-BBDE-AF5BF60BF6D5}" dt="2023-06-27T18:59:32.702" v="1098" actId="26606"/>
          <ac:spMkLst>
            <pc:docMk/>
            <pc:sldMk cId="331294829" sldId="267"/>
            <ac:spMk id="23" creationId="{3540989C-C7B8-473B-BF87-6F2DA6A90006}"/>
          </ac:spMkLst>
        </pc:spChg>
        <pc:spChg chg="add del">
          <ac:chgData name="Don Zminda" userId="a7e25ccfd20e10c8" providerId="LiveId" clId="{C1616ACE-1DB9-433E-BBDE-AF5BF60BF6D5}" dt="2023-06-27T19:00:40.184" v="1109" actId="26606"/>
          <ac:spMkLst>
            <pc:docMk/>
            <pc:sldMk cId="331294829" sldId="267"/>
            <ac:spMk id="24" creationId="{B1595A09-E336-4D1B-9B3A-06A2287A54E2}"/>
          </ac:spMkLst>
        </pc:spChg>
        <pc:spChg chg="add del">
          <ac:chgData name="Don Zminda" userId="a7e25ccfd20e10c8" providerId="LiveId" clId="{C1616ACE-1DB9-433E-BBDE-AF5BF60BF6D5}" dt="2023-06-27T19:00:40.184" v="1109" actId="26606"/>
          <ac:spMkLst>
            <pc:docMk/>
            <pc:sldMk cId="331294829" sldId="267"/>
            <ac:spMk id="26" creationId="{3540989C-C7B8-473B-BF87-6F2DA6A90006}"/>
          </ac:spMkLst>
        </pc:spChg>
        <pc:picChg chg="add del mod ord">
          <ac:chgData name="Don Zminda" userId="a7e25ccfd20e10c8" providerId="LiveId" clId="{C1616ACE-1DB9-433E-BBDE-AF5BF60BF6D5}" dt="2023-06-27T19:01:04.882" v="1113" actId="21"/>
          <ac:picMkLst>
            <pc:docMk/>
            <pc:sldMk cId="331294829" sldId="267"/>
            <ac:picMk id="9" creationId="{9720F9EB-76E0-569E-F7D4-39967DA9D390}"/>
          </ac:picMkLst>
        </pc:picChg>
        <pc:picChg chg="add mod">
          <ac:chgData name="Don Zminda" userId="a7e25ccfd20e10c8" providerId="LiveId" clId="{C1616ACE-1DB9-433E-BBDE-AF5BF60BF6D5}" dt="2023-06-27T19:03:28.340" v="1131" actId="1076"/>
          <ac:picMkLst>
            <pc:docMk/>
            <pc:sldMk cId="331294829" sldId="267"/>
            <ac:picMk id="17" creationId="{D05C9471-9BFE-0E32-3CD5-98AAA8C879D3}"/>
          </ac:picMkLst>
        </pc:picChg>
        <pc:cxnChg chg="add del">
          <ac:chgData name="Don Zminda" userId="a7e25ccfd20e10c8" providerId="LiveId" clId="{C1616ACE-1DB9-433E-BBDE-AF5BF60BF6D5}" dt="2023-06-27T19:00:40.196" v="1110" actId="26606"/>
          <ac:cxnSpMkLst>
            <pc:docMk/>
            <pc:sldMk cId="331294829" sldId="267"/>
            <ac:cxnSpMk id="16" creationId="{249EDD1B-F94D-B4E6-ACAA-566B9A26FDE3}"/>
          </ac:cxnSpMkLst>
        </pc:cxnChg>
        <pc:cxnChg chg="add del">
          <ac:chgData name="Don Zminda" userId="a7e25ccfd20e10c8" providerId="LiveId" clId="{C1616ACE-1DB9-433E-BBDE-AF5BF60BF6D5}" dt="2023-06-27T19:00:13.340" v="1104" actId="26606"/>
          <ac:cxnSpMkLst>
            <pc:docMk/>
            <pc:sldMk cId="331294829" sldId="267"/>
            <ac:cxnSpMk id="18" creationId="{1503BFE4-729B-D9D0-C17B-501E6AF1127A}"/>
          </ac:cxnSpMkLst>
        </pc:cxnChg>
        <pc:cxnChg chg="add del">
          <ac:chgData name="Don Zminda" userId="a7e25ccfd20e10c8" providerId="LiveId" clId="{C1616ACE-1DB9-433E-BBDE-AF5BF60BF6D5}" dt="2023-06-27T19:00:01.173" v="1100" actId="26606"/>
          <ac:cxnSpMkLst>
            <pc:docMk/>
            <pc:sldMk cId="331294829" sldId="267"/>
            <ac:cxnSpMk id="25" creationId="{249EDD1B-F94D-B4E6-ACAA-566B9A26FDE3}"/>
          </ac:cxnSpMkLst>
        </pc:cxnChg>
        <pc:cxnChg chg="add">
          <ac:chgData name="Don Zminda" userId="a7e25ccfd20e10c8" providerId="LiveId" clId="{C1616ACE-1DB9-433E-BBDE-AF5BF60BF6D5}" dt="2023-06-27T19:00:40.196" v="1110" actId="26606"/>
          <ac:cxnSpMkLst>
            <pc:docMk/>
            <pc:sldMk cId="331294829" sldId="267"/>
            <ac:cxnSpMk id="28" creationId="{FC23E3B9-5ABF-58B3-E2B0-E9A5DAA90037}"/>
          </ac:cxnSpMkLst>
        </pc:cxnChg>
      </pc:sldChg>
      <pc:sldChg chg="addSp delSp modSp new del mod setBg delDesignElem chgLayout">
        <pc:chgData name="Don Zminda" userId="a7e25ccfd20e10c8" providerId="LiveId" clId="{C1616ACE-1DB9-433E-BBDE-AF5BF60BF6D5}" dt="2023-07-01T19:28:03.596" v="2279" actId="2696"/>
        <pc:sldMkLst>
          <pc:docMk/>
          <pc:sldMk cId="3915849321" sldId="268"/>
        </pc:sldMkLst>
        <pc:spChg chg="add">
          <ac:chgData name="Don Zminda" userId="a7e25ccfd20e10c8" providerId="LiveId" clId="{C1616ACE-1DB9-433E-BBDE-AF5BF60BF6D5}" dt="2023-06-27T19:55:51.701" v="1307" actId="26606"/>
          <ac:spMkLst>
            <pc:docMk/>
            <pc:sldMk cId="3915849321" sldId="268"/>
            <ac:spMk id="17" creationId="{E3B4FF89-C45F-4E24-B963-61E855708F2A}"/>
          </ac:spMkLst>
        </pc:spChg>
        <pc:spChg chg="add del">
          <ac:chgData name="Don Zminda" userId="a7e25ccfd20e10c8" providerId="LiveId" clId="{C1616ACE-1DB9-433E-BBDE-AF5BF60BF6D5}" dt="2023-06-27T19:53:00.705" v="1293" actId="6264"/>
          <ac:spMkLst>
            <pc:docMk/>
            <pc:sldMk cId="3915849321" sldId="268"/>
            <ac:spMk id="18" creationId="{E3B4FF89-C45F-4E24-B963-61E855708F2A}"/>
          </ac:spMkLst>
        </pc:spChg>
        <pc:spChg chg="add">
          <ac:chgData name="Don Zminda" userId="a7e25ccfd20e10c8" providerId="LiveId" clId="{C1616ACE-1DB9-433E-BBDE-AF5BF60BF6D5}" dt="2023-06-27T19:55:51.701" v="1307" actId="26606"/>
          <ac:spMkLst>
            <pc:docMk/>
            <pc:sldMk cId="3915849321" sldId="268"/>
            <ac:spMk id="19" creationId="{14F25C03-EF67-4344-8AEA-7B3FA0DED024}"/>
          </ac:spMkLst>
        </pc:spChg>
        <pc:spChg chg="add del">
          <ac:chgData name="Don Zminda" userId="a7e25ccfd20e10c8" providerId="LiveId" clId="{C1616ACE-1DB9-433E-BBDE-AF5BF60BF6D5}" dt="2023-06-27T19:53:00.705" v="1293" actId="6264"/>
          <ac:spMkLst>
            <pc:docMk/>
            <pc:sldMk cId="3915849321" sldId="268"/>
            <ac:spMk id="20" creationId="{14F25C03-EF67-4344-8AEA-7B3FA0DED024}"/>
          </ac:spMkLst>
        </pc:spChg>
        <pc:spChg chg="add del">
          <ac:chgData name="Don Zminda" userId="a7e25ccfd20e10c8" providerId="LiveId" clId="{C1616ACE-1DB9-433E-BBDE-AF5BF60BF6D5}" dt="2023-06-27T19:53:00.705" v="1293" actId="6264"/>
          <ac:spMkLst>
            <pc:docMk/>
            <pc:sldMk cId="3915849321" sldId="268"/>
            <ac:spMk id="22" creationId="{F74793DE-3651-410B-B243-8F0B1468E6A4}"/>
          </ac:spMkLst>
        </pc:spChg>
        <pc:spChg chg="add">
          <ac:chgData name="Don Zminda" userId="a7e25ccfd20e10c8" providerId="LiveId" clId="{C1616ACE-1DB9-433E-BBDE-AF5BF60BF6D5}" dt="2023-06-27T19:55:51.701" v="1307" actId="26606"/>
          <ac:spMkLst>
            <pc:docMk/>
            <pc:sldMk cId="3915849321" sldId="268"/>
            <ac:spMk id="24" creationId="{F74793DE-3651-410B-B243-8F0B1468E6A4}"/>
          </ac:spMkLst>
        </pc:spChg>
        <pc:picChg chg="add del mod">
          <ac:chgData name="Don Zminda" userId="a7e25ccfd20e10c8" providerId="LiveId" clId="{C1616ACE-1DB9-433E-BBDE-AF5BF60BF6D5}" dt="2023-06-27T19:59:23.711" v="1315" actId="21"/>
          <ac:picMkLst>
            <pc:docMk/>
            <pc:sldMk cId="3915849321" sldId="268"/>
            <ac:picMk id="3" creationId="{0915EC8F-2211-EEB2-0969-4A70FE2F4B19}"/>
          </ac:picMkLst>
        </pc:picChg>
        <pc:picChg chg="add mod ord">
          <ac:chgData name="Don Zminda" userId="a7e25ccfd20e10c8" providerId="LiveId" clId="{C1616ACE-1DB9-433E-BBDE-AF5BF60BF6D5}" dt="2023-06-27T20:01:16.377" v="1326" actId="1076"/>
          <ac:picMkLst>
            <pc:docMk/>
            <pc:sldMk cId="3915849321" sldId="268"/>
            <ac:picMk id="5" creationId="{7884B61A-5418-FEC9-2F1A-BDC06F928BBE}"/>
          </ac:picMkLst>
        </pc:picChg>
        <pc:picChg chg="add del mod ord">
          <ac:chgData name="Don Zminda" userId="a7e25ccfd20e10c8" providerId="LiveId" clId="{C1616ACE-1DB9-433E-BBDE-AF5BF60BF6D5}" dt="2023-06-27T19:54:50.819" v="1297" actId="478"/>
          <ac:picMkLst>
            <pc:docMk/>
            <pc:sldMk cId="3915849321" sldId="268"/>
            <ac:picMk id="7" creationId="{0E7C367B-0694-F345-E7F4-E21596C5CC88}"/>
          </ac:picMkLst>
        </pc:picChg>
        <pc:picChg chg="add mod ord">
          <ac:chgData name="Don Zminda" userId="a7e25ccfd20e10c8" providerId="LiveId" clId="{C1616ACE-1DB9-433E-BBDE-AF5BF60BF6D5}" dt="2023-06-27T19:51:07.309" v="1284" actId="26606"/>
          <ac:picMkLst>
            <pc:docMk/>
            <pc:sldMk cId="3915849321" sldId="268"/>
            <ac:picMk id="9" creationId="{048992FB-367A-7C25-0F45-AE9011A379DB}"/>
          </ac:picMkLst>
        </pc:picChg>
        <pc:picChg chg="add mod ord">
          <ac:chgData name="Don Zminda" userId="a7e25ccfd20e10c8" providerId="LiveId" clId="{C1616ACE-1DB9-433E-BBDE-AF5BF60BF6D5}" dt="2023-06-27T19:51:07.309" v="1284" actId="26606"/>
          <ac:picMkLst>
            <pc:docMk/>
            <pc:sldMk cId="3915849321" sldId="268"/>
            <ac:picMk id="11" creationId="{3D65A804-DB9F-16E3-FFE4-0B0E10300797}"/>
          </ac:picMkLst>
        </pc:picChg>
        <pc:picChg chg="add mod ord">
          <ac:chgData name="Don Zminda" userId="a7e25ccfd20e10c8" providerId="LiveId" clId="{C1616ACE-1DB9-433E-BBDE-AF5BF60BF6D5}" dt="2023-06-27T19:57:05.296" v="1312" actId="14100"/>
          <ac:picMkLst>
            <pc:docMk/>
            <pc:sldMk cId="3915849321" sldId="268"/>
            <ac:picMk id="13" creationId="{E2AD7DEC-BD94-B1D3-9DEE-AA83A8B65620}"/>
          </ac:picMkLst>
        </pc:picChg>
        <pc:picChg chg="add mod ord">
          <ac:chgData name="Don Zminda" userId="a7e25ccfd20e10c8" providerId="LiveId" clId="{C1616ACE-1DB9-433E-BBDE-AF5BF60BF6D5}" dt="2023-06-27T19:55:51.701" v="1307" actId="26606"/>
          <ac:picMkLst>
            <pc:docMk/>
            <pc:sldMk cId="3915849321" sldId="268"/>
            <ac:picMk id="15" creationId="{28A6EBCE-E5BC-919A-4128-46677419B772}"/>
          </ac:picMkLst>
        </pc:picChg>
        <pc:picChg chg="add mod">
          <ac:chgData name="Don Zminda" userId="a7e25ccfd20e10c8" providerId="LiveId" clId="{C1616ACE-1DB9-433E-BBDE-AF5BF60BF6D5}" dt="2023-06-27T20:01:12.062" v="1325" actId="1076"/>
          <ac:picMkLst>
            <pc:docMk/>
            <pc:sldMk cId="3915849321" sldId="268"/>
            <ac:picMk id="21" creationId="{EFC43E3D-F8CB-96FA-CD91-A63B17A76DE1}"/>
          </ac:picMkLst>
        </pc:picChg>
      </pc:sldChg>
      <pc:sldChg chg="addSp delSp modSp new del mod">
        <pc:chgData name="Don Zminda" userId="a7e25ccfd20e10c8" providerId="LiveId" clId="{C1616ACE-1DB9-433E-BBDE-AF5BF60BF6D5}" dt="2023-06-27T20:50:13.323" v="1370" actId="680"/>
        <pc:sldMkLst>
          <pc:docMk/>
          <pc:sldMk cId="2167323434" sldId="269"/>
        </pc:sldMkLst>
        <pc:spChg chg="add del">
          <ac:chgData name="Don Zminda" userId="a7e25ccfd20e10c8" providerId="LiveId" clId="{C1616ACE-1DB9-433E-BBDE-AF5BF60BF6D5}" dt="2023-06-27T20:50:11.973" v="1369" actId="931"/>
          <ac:spMkLst>
            <pc:docMk/>
            <pc:sldMk cId="2167323434" sldId="269"/>
            <ac:spMk id="3" creationId="{84F8134C-5932-03ED-1723-84E7096EB0CF}"/>
          </ac:spMkLst>
        </pc:spChg>
        <pc:picChg chg="add del mod">
          <ac:chgData name="Don Zminda" userId="a7e25ccfd20e10c8" providerId="LiveId" clId="{C1616ACE-1DB9-433E-BBDE-AF5BF60BF6D5}" dt="2023-06-27T20:50:11.973" v="1369" actId="931"/>
          <ac:picMkLst>
            <pc:docMk/>
            <pc:sldMk cId="2167323434" sldId="269"/>
            <ac:picMk id="6" creationId="{D1D8C13A-7159-FBF7-7205-6FA798C0F498}"/>
          </ac:picMkLst>
        </pc:picChg>
      </pc:sldChg>
      <pc:sldChg chg="new del">
        <pc:chgData name="Don Zminda" userId="a7e25ccfd20e10c8" providerId="LiveId" clId="{C1616ACE-1DB9-433E-BBDE-AF5BF60BF6D5}" dt="2023-06-27T20:53:10.093" v="1382" actId="2696"/>
        <pc:sldMkLst>
          <pc:docMk/>
          <pc:sldMk cId="2568209328" sldId="269"/>
        </pc:sldMkLst>
      </pc:sldChg>
      <pc:sldChg chg="addSp delSp modSp new del mod ord">
        <pc:chgData name="Don Zminda" userId="a7e25ccfd20e10c8" providerId="LiveId" clId="{C1616ACE-1DB9-433E-BBDE-AF5BF60BF6D5}" dt="2023-07-02T19:46:40.657" v="2963" actId="2696"/>
        <pc:sldMkLst>
          <pc:docMk/>
          <pc:sldMk cId="1302173140" sldId="270"/>
        </pc:sldMkLst>
        <pc:spChg chg="mod">
          <ac:chgData name="Don Zminda" userId="a7e25ccfd20e10c8" providerId="LiveId" clId="{C1616ACE-1DB9-433E-BBDE-AF5BF60BF6D5}" dt="2023-06-27T21:00:35.946" v="1390" actId="207"/>
          <ac:spMkLst>
            <pc:docMk/>
            <pc:sldMk cId="1302173140" sldId="270"/>
            <ac:spMk id="2" creationId="{F8BB2ABE-8D6C-F8E6-7EEB-F2AFC07C2F08}"/>
          </ac:spMkLst>
        </pc:spChg>
        <pc:spChg chg="del">
          <ac:chgData name="Don Zminda" userId="a7e25ccfd20e10c8" providerId="LiveId" clId="{C1616ACE-1DB9-433E-BBDE-AF5BF60BF6D5}" dt="2023-06-27T20:50:58.419" v="1373" actId="931"/>
          <ac:spMkLst>
            <pc:docMk/>
            <pc:sldMk cId="1302173140" sldId="270"/>
            <ac:spMk id="3" creationId="{D9022EBA-773D-BE1D-1E6B-D50A65CF86B8}"/>
          </ac:spMkLst>
        </pc:spChg>
        <pc:spChg chg="del">
          <ac:chgData name="Don Zminda" userId="a7e25ccfd20e10c8" providerId="LiveId" clId="{C1616ACE-1DB9-433E-BBDE-AF5BF60BF6D5}" dt="2023-06-27T20:51:21.899" v="1376" actId="931"/>
          <ac:spMkLst>
            <pc:docMk/>
            <pc:sldMk cId="1302173140" sldId="270"/>
            <ac:spMk id="4" creationId="{10BD1C70-710D-A4D9-A177-292BBF45BB39}"/>
          </ac:spMkLst>
        </pc:spChg>
        <pc:picChg chg="add mod">
          <ac:chgData name="Don Zminda" userId="a7e25ccfd20e10c8" providerId="LiveId" clId="{C1616ACE-1DB9-433E-BBDE-AF5BF60BF6D5}" dt="2023-06-27T20:50:59.314" v="1375" actId="962"/>
          <ac:picMkLst>
            <pc:docMk/>
            <pc:sldMk cId="1302173140" sldId="270"/>
            <ac:picMk id="6" creationId="{A3B02CAE-BA82-CC83-6CFA-55CF41FCEF3E}"/>
          </ac:picMkLst>
        </pc:picChg>
        <pc:picChg chg="add mod">
          <ac:chgData name="Don Zminda" userId="a7e25ccfd20e10c8" providerId="LiveId" clId="{C1616ACE-1DB9-433E-BBDE-AF5BF60BF6D5}" dt="2023-06-27T20:51:23.017" v="1378" actId="962"/>
          <ac:picMkLst>
            <pc:docMk/>
            <pc:sldMk cId="1302173140" sldId="270"/>
            <ac:picMk id="8" creationId="{6B7B5206-00F9-E8A4-DD8A-86730C2E91C7}"/>
          </ac:picMkLst>
        </pc:picChg>
      </pc:sldChg>
      <pc:sldChg chg="addSp delSp modSp new del mod">
        <pc:chgData name="Don Zminda" userId="a7e25ccfd20e10c8" providerId="LiveId" clId="{C1616ACE-1DB9-433E-BBDE-AF5BF60BF6D5}" dt="2023-06-27T21:15:31.639" v="1420" actId="2696"/>
        <pc:sldMkLst>
          <pc:docMk/>
          <pc:sldMk cId="973318509" sldId="271"/>
        </pc:sldMkLst>
        <pc:spChg chg="mod">
          <ac:chgData name="Don Zminda" userId="a7e25ccfd20e10c8" providerId="LiveId" clId="{C1616ACE-1DB9-433E-BBDE-AF5BF60BF6D5}" dt="2023-06-27T21:14:56.631" v="1418" actId="14100"/>
          <ac:spMkLst>
            <pc:docMk/>
            <pc:sldMk cId="973318509" sldId="271"/>
            <ac:spMk id="2" creationId="{7E0B28B9-921B-C159-4987-6BE766D97B9F}"/>
          </ac:spMkLst>
        </pc:spChg>
        <pc:spChg chg="del">
          <ac:chgData name="Don Zminda" userId="a7e25ccfd20e10c8" providerId="LiveId" clId="{C1616ACE-1DB9-433E-BBDE-AF5BF60BF6D5}" dt="2023-06-27T21:08:58.433" v="1392" actId="931"/>
          <ac:spMkLst>
            <pc:docMk/>
            <pc:sldMk cId="973318509" sldId="271"/>
            <ac:spMk id="3" creationId="{CB906EC3-F99E-16A0-DFB9-3CCC3FCD2384}"/>
          </ac:spMkLst>
        </pc:spChg>
        <pc:picChg chg="add mod">
          <ac:chgData name="Don Zminda" userId="a7e25ccfd20e10c8" providerId="LiveId" clId="{C1616ACE-1DB9-433E-BBDE-AF5BF60BF6D5}" dt="2023-06-27T21:09:00.268" v="1394" actId="962"/>
          <ac:picMkLst>
            <pc:docMk/>
            <pc:sldMk cId="973318509" sldId="271"/>
            <ac:picMk id="6" creationId="{784E2AAC-7F8B-7B76-A845-81578D0A30C2}"/>
          </ac:picMkLst>
        </pc:picChg>
        <pc:picChg chg="add mod">
          <ac:chgData name="Don Zminda" userId="a7e25ccfd20e10c8" providerId="LiveId" clId="{C1616ACE-1DB9-433E-BBDE-AF5BF60BF6D5}" dt="2023-06-27T21:14:50.252" v="1417" actId="1076"/>
          <ac:picMkLst>
            <pc:docMk/>
            <pc:sldMk cId="973318509" sldId="271"/>
            <ac:picMk id="8" creationId="{D3CC790C-7AF7-29D4-A136-BAEC7B0F4AD7}"/>
          </ac:picMkLst>
        </pc:picChg>
      </pc:sldChg>
      <pc:sldChg chg="addSp delSp modSp new mod">
        <pc:chgData name="Don Zminda" userId="a7e25ccfd20e10c8" providerId="LiveId" clId="{C1616ACE-1DB9-433E-BBDE-AF5BF60BF6D5}" dt="2023-06-28T19:13:25.856" v="1501" actId="20577"/>
        <pc:sldMkLst>
          <pc:docMk/>
          <pc:sldMk cId="3805531975" sldId="272"/>
        </pc:sldMkLst>
        <pc:spChg chg="mod">
          <ac:chgData name="Don Zminda" userId="a7e25ccfd20e10c8" providerId="LiveId" clId="{C1616ACE-1DB9-433E-BBDE-AF5BF60BF6D5}" dt="2023-06-28T19:13:25.856" v="1501" actId="20577"/>
          <ac:spMkLst>
            <pc:docMk/>
            <pc:sldMk cId="3805531975" sldId="272"/>
            <ac:spMk id="2" creationId="{F0DB51E0-847E-4B83-2E8D-06AA1B4F5B06}"/>
          </ac:spMkLst>
        </pc:spChg>
        <pc:spChg chg="del">
          <ac:chgData name="Don Zminda" userId="a7e25ccfd20e10c8" providerId="LiveId" clId="{C1616ACE-1DB9-433E-BBDE-AF5BF60BF6D5}" dt="2023-06-27T21:16:05.845" v="1421" actId="931"/>
          <ac:spMkLst>
            <pc:docMk/>
            <pc:sldMk cId="3805531975" sldId="272"/>
            <ac:spMk id="3" creationId="{D118EBFA-2656-416A-3972-CCFAB4B87688}"/>
          </ac:spMkLst>
        </pc:spChg>
        <pc:spChg chg="del">
          <ac:chgData name="Don Zminda" userId="a7e25ccfd20e10c8" providerId="LiveId" clId="{C1616ACE-1DB9-433E-BBDE-AF5BF60BF6D5}" dt="2023-06-27T21:16:24.078" v="1424" actId="931"/>
          <ac:spMkLst>
            <pc:docMk/>
            <pc:sldMk cId="3805531975" sldId="272"/>
            <ac:spMk id="4" creationId="{CC8815A3-F56D-F51F-2DE2-E2C362BB5CD4}"/>
          </ac:spMkLst>
        </pc:spChg>
        <pc:picChg chg="add mod">
          <ac:chgData name="Don Zminda" userId="a7e25ccfd20e10c8" providerId="LiveId" clId="{C1616ACE-1DB9-433E-BBDE-AF5BF60BF6D5}" dt="2023-06-27T21:18:25.269" v="1448" actId="1076"/>
          <ac:picMkLst>
            <pc:docMk/>
            <pc:sldMk cId="3805531975" sldId="272"/>
            <ac:picMk id="6" creationId="{E4811D70-CFB8-8D0C-C044-F08B4CB0E7B6}"/>
          </ac:picMkLst>
        </pc:picChg>
        <pc:picChg chg="add mod">
          <ac:chgData name="Don Zminda" userId="a7e25ccfd20e10c8" providerId="LiveId" clId="{C1616ACE-1DB9-433E-BBDE-AF5BF60BF6D5}" dt="2023-06-27T21:18:20.112" v="1447" actId="14100"/>
          <ac:picMkLst>
            <pc:docMk/>
            <pc:sldMk cId="3805531975" sldId="272"/>
            <ac:picMk id="8" creationId="{FA6282F2-0FDD-C04A-445A-599EA8E4FF16}"/>
          </ac:picMkLst>
        </pc:picChg>
      </pc:sldChg>
      <pc:sldChg chg="addSp delSp modSp new mod ord">
        <pc:chgData name="Don Zminda" userId="a7e25ccfd20e10c8" providerId="LiveId" clId="{C1616ACE-1DB9-433E-BBDE-AF5BF60BF6D5}" dt="2023-06-30T18:50:31.716" v="1945"/>
        <pc:sldMkLst>
          <pc:docMk/>
          <pc:sldMk cId="746482624" sldId="273"/>
        </pc:sldMkLst>
        <pc:spChg chg="mod">
          <ac:chgData name="Don Zminda" userId="a7e25ccfd20e10c8" providerId="LiveId" clId="{C1616ACE-1DB9-433E-BBDE-AF5BF60BF6D5}" dt="2023-06-28T19:38:49.942" v="1608" actId="20577"/>
          <ac:spMkLst>
            <pc:docMk/>
            <pc:sldMk cId="746482624" sldId="273"/>
            <ac:spMk id="2" creationId="{8559B069-3581-A2D2-8C7B-6951D3C31109}"/>
          </ac:spMkLst>
        </pc:spChg>
        <pc:spChg chg="del">
          <ac:chgData name="Don Zminda" userId="a7e25ccfd20e10c8" providerId="LiveId" clId="{C1616ACE-1DB9-433E-BBDE-AF5BF60BF6D5}" dt="2023-06-28T19:37:40.919" v="1573" actId="931"/>
          <ac:spMkLst>
            <pc:docMk/>
            <pc:sldMk cId="746482624" sldId="273"/>
            <ac:spMk id="3" creationId="{5AF9F63C-3FA3-E55C-72D7-C49CA5DC66F7}"/>
          </ac:spMkLst>
        </pc:spChg>
        <pc:spChg chg="del">
          <ac:chgData name="Don Zminda" userId="a7e25ccfd20e10c8" providerId="LiveId" clId="{C1616ACE-1DB9-433E-BBDE-AF5BF60BF6D5}" dt="2023-06-28T19:37:56.966" v="1576" actId="931"/>
          <ac:spMkLst>
            <pc:docMk/>
            <pc:sldMk cId="746482624" sldId="273"/>
            <ac:spMk id="4" creationId="{B20AA2B1-648E-4D40-F229-C9519F65918A}"/>
          </ac:spMkLst>
        </pc:spChg>
        <pc:picChg chg="add mod">
          <ac:chgData name="Don Zminda" userId="a7e25ccfd20e10c8" providerId="LiveId" clId="{C1616ACE-1DB9-433E-BBDE-AF5BF60BF6D5}" dt="2023-06-28T19:37:42.520" v="1575" actId="962"/>
          <ac:picMkLst>
            <pc:docMk/>
            <pc:sldMk cId="746482624" sldId="273"/>
            <ac:picMk id="6" creationId="{AB3D18AF-A5D9-E5A7-7C71-113EA388B576}"/>
          </ac:picMkLst>
        </pc:picChg>
        <pc:picChg chg="add mod">
          <ac:chgData name="Don Zminda" userId="a7e25ccfd20e10c8" providerId="LiveId" clId="{C1616ACE-1DB9-433E-BBDE-AF5BF60BF6D5}" dt="2023-06-28T19:38:00.736" v="1580" actId="962"/>
          <ac:picMkLst>
            <pc:docMk/>
            <pc:sldMk cId="746482624" sldId="273"/>
            <ac:picMk id="8" creationId="{2CE69A9A-230A-AA5C-A8BD-028B28F79E3D}"/>
          </ac:picMkLst>
        </pc:picChg>
      </pc:sldChg>
      <pc:sldChg chg="addSp delSp modSp new del mod">
        <pc:chgData name="Don Zminda" userId="a7e25ccfd20e10c8" providerId="LiveId" clId="{C1616ACE-1DB9-433E-BBDE-AF5BF60BF6D5}" dt="2023-06-28T19:30:25.028" v="1546" actId="2696"/>
        <pc:sldMkLst>
          <pc:docMk/>
          <pc:sldMk cId="850088779" sldId="273"/>
        </pc:sldMkLst>
        <pc:spChg chg="mod">
          <ac:chgData name="Don Zminda" userId="a7e25ccfd20e10c8" providerId="LiveId" clId="{C1616ACE-1DB9-433E-BBDE-AF5BF60BF6D5}" dt="2023-06-28T19:28:34.220" v="1543" actId="20577"/>
          <ac:spMkLst>
            <pc:docMk/>
            <pc:sldMk cId="850088779" sldId="273"/>
            <ac:spMk id="2" creationId="{1DA06CE7-E050-5F94-C6A8-3EAAE82F1290}"/>
          </ac:spMkLst>
        </pc:spChg>
        <pc:spChg chg="del">
          <ac:chgData name="Don Zminda" userId="a7e25ccfd20e10c8" providerId="LiveId" clId="{C1616ACE-1DB9-433E-BBDE-AF5BF60BF6D5}" dt="2023-06-28T19:27:20.213" v="1508" actId="931"/>
          <ac:spMkLst>
            <pc:docMk/>
            <pc:sldMk cId="850088779" sldId="273"/>
            <ac:spMk id="3" creationId="{BB0E03B3-1FB8-3AD8-303F-0FCE3031EE2B}"/>
          </ac:spMkLst>
        </pc:spChg>
        <pc:spChg chg="del">
          <ac:chgData name="Don Zminda" userId="a7e25ccfd20e10c8" providerId="LiveId" clId="{C1616ACE-1DB9-433E-BBDE-AF5BF60BF6D5}" dt="2023-06-28T19:27:37.466" v="1513" actId="931"/>
          <ac:spMkLst>
            <pc:docMk/>
            <pc:sldMk cId="850088779" sldId="273"/>
            <ac:spMk id="4" creationId="{71561F88-23AA-2AFC-167B-0B0B7DE42FED}"/>
          </ac:spMkLst>
        </pc:spChg>
        <pc:picChg chg="add mod">
          <ac:chgData name="Don Zminda" userId="a7e25ccfd20e10c8" providerId="LiveId" clId="{C1616ACE-1DB9-433E-BBDE-AF5BF60BF6D5}" dt="2023-06-28T19:27:25.677" v="1512" actId="962"/>
          <ac:picMkLst>
            <pc:docMk/>
            <pc:sldMk cId="850088779" sldId="273"/>
            <ac:picMk id="6" creationId="{51DB0820-12DE-D97C-D467-DC672A2F1417}"/>
          </ac:picMkLst>
        </pc:picChg>
        <pc:picChg chg="add mod">
          <ac:chgData name="Don Zminda" userId="a7e25ccfd20e10c8" providerId="LiveId" clId="{C1616ACE-1DB9-433E-BBDE-AF5BF60BF6D5}" dt="2023-06-28T19:30:10.095" v="1545" actId="1076"/>
          <ac:picMkLst>
            <pc:docMk/>
            <pc:sldMk cId="850088779" sldId="273"/>
            <ac:picMk id="8" creationId="{692DCEDE-1358-A912-3852-E13E45D3274B}"/>
          </ac:picMkLst>
        </pc:picChg>
      </pc:sldChg>
      <pc:sldChg chg="addSp delSp modSp new del mod">
        <pc:chgData name="Don Zminda" userId="a7e25ccfd20e10c8" providerId="LiveId" clId="{C1616ACE-1DB9-433E-BBDE-AF5BF60BF6D5}" dt="2023-06-28T19:06:16.477" v="1478" actId="2696"/>
        <pc:sldMkLst>
          <pc:docMk/>
          <pc:sldMk cId="3700743042" sldId="273"/>
        </pc:sldMkLst>
        <pc:spChg chg="mod">
          <ac:chgData name="Don Zminda" userId="a7e25ccfd20e10c8" providerId="LiveId" clId="{C1616ACE-1DB9-433E-BBDE-AF5BF60BF6D5}" dt="2023-06-28T19:05:46.989" v="1477" actId="20577"/>
          <ac:spMkLst>
            <pc:docMk/>
            <pc:sldMk cId="3700743042" sldId="273"/>
            <ac:spMk id="2" creationId="{076C4910-F369-A5F3-CBE7-7A043F9FB221}"/>
          </ac:spMkLst>
        </pc:spChg>
        <pc:spChg chg="del">
          <ac:chgData name="Don Zminda" userId="a7e25ccfd20e10c8" providerId="LiveId" clId="{C1616ACE-1DB9-433E-BBDE-AF5BF60BF6D5}" dt="2023-06-28T19:02:06.229" v="1450" actId="931"/>
          <ac:spMkLst>
            <pc:docMk/>
            <pc:sldMk cId="3700743042" sldId="273"/>
            <ac:spMk id="3" creationId="{B030DE10-7CFC-6179-FA3D-3F3A45640469}"/>
          </ac:spMkLst>
        </pc:spChg>
        <pc:spChg chg="del">
          <ac:chgData name="Don Zminda" userId="a7e25ccfd20e10c8" providerId="LiveId" clId="{C1616ACE-1DB9-433E-BBDE-AF5BF60BF6D5}" dt="2023-06-28T19:02:47.672" v="1455" actId="931"/>
          <ac:spMkLst>
            <pc:docMk/>
            <pc:sldMk cId="3700743042" sldId="273"/>
            <ac:spMk id="4" creationId="{E39CB98B-530A-876B-7C4D-E14F2EE5F2F0}"/>
          </ac:spMkLst>
        </pc:spChg>
        <pc:picChg chg="add mod">
          <ac:chgData name="Don Zminda" userId="a7e25ccfd20e10c8" providerId="LiveId" clId="{C1616ACE-1DB9-433E-BBDE-AF5BF60BF6D5}" dt="2023-06-28T19:02:12.933" v="1454" actId="962"/>
          <ac:picMkLst>
            <pc:docMk/>
            <pc:sldMk cId="3700743042" sldId="273"/>
            <ac:picMk id="6" creationId="{1BF41836-77A0-2F37-B4B4-985E8774D9FF}"/>
          </ac:picMkLst>
        </pc:picChg>
        <pc:picChg chg="add mod">
          <ac:chgData name="Don Zminda" userId="a7e25ccfd20e10c8" providerId="LiveId" clId="{C1616ACE-1DB9-433E-BBDE-AF5BF60BF6D5}" dt="2023-06-28T19:02:49.434" v="1457" actId="962"/>
          <ac:picMkLst>
            <pc:docMk/>
            <pc:sldMk cId="3700743042" sldId="273"/>
            <ac:picMk id="8" creationId="{B0296B4D-FE3E-68E5-0E5C-7531B1C2215E}"/>
          </ac:picMkLst>
        </pc:picChg>
      </pc:sldChg>
      <pc:sldChg chg="addSp delSp modSp new del mod">
        <pc:chgData name="Don Zminda" userId="a7e25ccfd20e10c8" providerId="LiveId" clId="{C1616ACE-1DB9-433E-BBDE-AF5BF60BF6D5}" dt="2023-06-28T19:23:29.762" v="1506" actId="2696"/>
        <pc:sldMkLst>
          <pc:docMk/>
          <pc:sldMk cId="3769964929" sldId="273"/>
        </pc:sldMkLst>
        <pc:spChg chg="del">
          <ac:chgData name="Don Zminda" userId="a7e25ccfd20e10c8" providerId="LiveId" clId="{C1616ACE-1DB9-433E-BBDE-AF5BF60BF6D5}" dt="2023-06-28T19:22:30.744" v="1503" actId="931"/>
          <ac:spMkLst>
            <pc:docMk/>
            <pc:sldMk cId="3769964929" sldId="273"/>
            <ac:spMk id="3" creationId="{CAD9FE5D-17A1-A3DE-9D29-A88C2B326D79}"/>
          </ac:spMkLst>
        </pc:spChg>
        <pc:picChg chg="add mod">
          <ac:chgData name="Don Zminda" userId="a7e25ccfd20e10c8" providerId="LiveId" clId="{C1616ACE-1DB9-433E-BBDE-AF5BF60BF6D5}" dt="2023-06-28T19:22:32.754" v="1505" actId="962"/>
          <ac:picMkLst>
            <pc:docMk/>
            <pc:sldMk cId="3769964929" sldId="273"/>
            <ac:picMk id="5" creationId="{531C85A1-75B1-5F6E-2CC8-8347DBEB4B26}"/>
          </ac:picMkLst>
        </pc:picChg>
      </pc:sldChg>
      <pc:sldChg chg="addSp delSp modSp new mod ord">
        <pc:chgData name="Don Zminda" userId="a7e25ccfd20e10c8" providerId="LiveId" clId="{C1616ACE-1DB9-433E-BBDE-AF5BF60BF6D5}" dt="2023-06-28T20:12:11.697" v="1937"/>
        <pc:sldMkLst>
          <pc:docMk/>
          <pc:sldMk cId="1833724695" sldId="274"/>
        </pc:sldMkLst>
        <pc:spChg chg="mod">
          <ac:chgData name="Don Zminda" userId="a7e25ccfd20e10c8" providerId="LiveId" clId="{C1616ACE-1DB9-433E-BBDE-AF5BF60BF6D5}" dt="2023-06-28T20:07:53.545" v="1855" actId="122"/>
          <ac:spMkLst>
            <pc:docMk/>
            <pc:sldMk cId="1833724695" sldId="274"/>
            <ac:spMk id="2" creationId="{046CDC10-D748-CFAB-8BE7-E1391D46A520}"/>
          </ac:spMkLst>
        </pc:spChg>
        <pc:spChg chg="del">
          <ac:chgData name="Don Zminda" userId="a7e25ccfd20e10c8" providerId="LiveId" clId="{C1616ACE-1DB9-433E-BBDE-AF5BF60BF6D5}" dt="2023-06-28T19:49:04.969" v="1610" actId="931"/>
          <ac:spMkLst>
            <pc:docMk/>
            <pc:sldMk cId="1833724695" sldId="274"/>
            <ac:spMk id="3" creationId="{DE3DA6E4-2AF1-6B30-01F6-3918F57CFD2D}"/>
          </ac:spMkLst>
        </pc:spChg>
        <pc:spChg chg="add del mod">
          <ac:chgData name="Don Zminda" userId="a7e25ccfd20e10c8" providerId="LiveId" clId="{C1616ACE-1DB9-433E-BBDE-AF5BF60BF6D5}" dt="2023-06-28T20:12:07.651" v="1935" actId="5793"/>
          <ac:spMkLst>
            <pc:docMk/>
            <pc:sldMk cId="1833724695" sldId="274"/>
            <ac:spMk id="4" creationId="{D4604DD2-99DE-74C7-D77E-274C489AFA65}"/>
          </ac:spMkLst>
        </pc:spChg>
        <pc:spChg chg="add del mod">
          <ac:chgData name="Don Zminda" userId="a7e25ccfd20e10c8" providerId="LiveId" clId="{C1616ACE-1DB9-433E-BBDE-AF5BF60BF6D5}" dt="2023-06-28T20:08:32.008" v="1858" actId="931"/>
          <ac:spMkLst>
            <pc:docMk/>
            <pc:sldMk cId="1833724695" sldId="274"/>
            <ac:spMk id="10" creationId="{F07A4171-5BCF-6AFB-5A9E-AEA92528EEB5}"/>
          </ac:spMkLst>
        </pc:spChg>
        <pc:spChg chg="add mod">
          <ac:chgData name="Don Zminda" userId="a7e25ccfd20e10c8" providerId="LiveId" clId="{C1616ACE-1DB9-433E-BBDE-AF5BF60BF6D5}" dt="2023-06-28T20:11:08.924" v="1891" actId="14100"/>
          <ac:spMkLst>
            <pc:docMk/>
            <pc:sldMk cId="1833724695" sldId="274"/>
            <ac:spMk id="13" creationId="{6BD3AE53-D294-64F1-39D2-9D228C839DFD}"/>
          </ac:spMkLst>
        </pc:spChg>
        <pc:picChg chg="add del mod">
          <ac:chgData name="Don Zminda" userId="a7e25ccfd20e10c8" providerId="LiveId" clId="{C1616ACE-1DB9-433E-BBDE-AF5BF60BF6D5}" dt="2023-06-28T20:08:21.961" v="1857" actId="478"/>
          <ac:picMkLst>
            <pc:docMk/>
            <pc:sldMk cId="1833724695" sldId="274"/>
            <ac:picMk id="6" creationId="{D47E8E52-B6BB-6732-D34F-F014CFA3F98B}"/>
          </ac:picMkLst>
        </pc:picChg>
        <pc:picChg chg="add del mod">
          <ac:chgData name="Don Zminda" userId="a7e25ccfd20e10c8" providerId="LiveId" clId="{C1616ACE-1DB9-433E-BBDE-AF5BF60BF6D5}" dt="2023-06-28T19:56:32.470" v="1619" actId="931"/>
          <ac:picMkLst>
            <pc:docMk/>
            <pc:sldMk cId="1833724695" sldId="274"/>
            <ac:picMk id="8" creationId="{64D45F88-53FB-66AE-9F0E-B55CF44D4DB9}"/>
          </ac:picMkLst>
        </pc:picChg>
        <pc:picChg chg="add mod">
          <ac:chgData name="Don Zminda" userId="a7e25ccfd20e10c8" providerId="LiveId" clId="{C1616ACE-1DB9-433E-BBDE-AF5BF60BF6D5}" dt="2023-06-28T20:10:58.251" v="1888" actId="14100"/>
          <ac:picMkLst>
            <pc:docMk/>
            <pc:sldMk cId="1833724695" sldId="274"/>
            <ac:picMk id="12" creationId="{7799E0DB-7597-25E6-2158-25F19B1F2325}"/>
          </ac:picMkLst>
        </pc:picChg>
      </pc:sldChg>
      <pc:sldChg chg="addSp delSp modSp new del mod ord modClrScheme chgLayout">
        <pc:chgData name="Don Zminda" userId="a7e25ccfd20e10c8" providerId="LiveId" clId="{C1616ACE-1DB9-433E-BBDE-AF5BF60BF6D5}" dt="2023-07-01T17:32:04.941" v="1956" actId="2696"/>
        <pc:sldMkLst>
          <pc:docMk/>
          <pc:sldMk cId="291803877" sldId="275"/>
        </pc:sldMkLst>
        <pc:spChg chg="mod ord">
          <ac:chgData name="Don Zminda" userId="a7e25ccfd20e10c8" providerId="LiveId" clId="{C1616ACE-1DB9-433E-BBDE-AF5BF60BF6D5}" dt="2023-07-01T17:31:40.974" v="1955" actId="700"/>
          <ac:spMkLst>
            <pc:docMk/>
            <pc:sldMk cId="291803877" sldId="275"/>
            <ac:spMk id="2" creationId="{F315CFAD-18DF-CAEB-652E-EBE4223E1C02}"/>
          </ac:spMkLst>
        </pc:spChg>
        <pc:spChg chg="del mod ord">
          <ac:chgData name="Don Zminda" userId="a7e25ccfd20e10c8" providerId="LiveId" clId="{C1616ACE-1DB9-433E-BBDE-AF5BF60BF6D5}" dt="2023-07-01T17:31:29.142" v="1954" actId="700"/>
          <ac:spMkLst>
            <pc:docMk/>
            <pc:sldMk cId="291803877" sldId="275"/>
            <ac:spMk id="3" creationId="{410351DB-9B7A-16C9-5540-B74D7885B2A3}"/>
          </ac:spMkLst>
        </pc:spChg>
        <pc:spChg chg="del">
          <ac:chgData name="Don Zminda" userId="a7e25ccfd20e10c8" providerId="LiveId" clId="{C1616ACE-1DB9-433E-BBDE-AF5BF60BF6D5}" dt="2023-07-01T17:31:29.142" v="1954" actId="700"/>
          <ac:spMkLst>
            <pc:docMk/>
            <pc:sldMk cId="291803877" sldId="275"/>
            <ac:spMk id="4" creationId="{8A2624E4-847B-95FA-8E43-8070A3CC2D28}"/>
          </ac:spMkLst>
        </pc:spChg>
        <pc:spChg chg="add del mod ord">
          <ac:chgData name="Don Zminda" userId="a7e25ccfd20e10c8" providerId="LiveId" clId="{C1616ACE-1DB9-433E-BBDE-AF5BF60BF6D5}" dt="2023-07-01T17:31:40.974" v="1955" actId="700"/>
          <ac:spMkLst>
            <pc:docMk/>
            <pc:sldMk cId="291803877" sldId="275"/>
            <ac:spMk id="5" creationId="{0ABD4041-1C27-37F0-D79F-1C202DCA6BE4}"/>
          </ac:spMkLst>
        </pc:spChg>
        <pc:spChg chg="add mod ord">
          <ac:chgData name="Don Zminda" userId="a7e25ccfd20e10c8" providerId="LiveId" clId="{C1616ACE-1DB9-433E-BBDE-AF5BF60BF6D5}" dt="2023-07-01T17:31:40.974" v="1955" actId="700"/>
          <ac:spMkLst>
            <pc:docMk/>
            <pc:sldMk cId="291803877" sldId="275"/>
            <ac:spMk id="6" creationId="{E0AFD10F-B9C1-A6B4-34CF-649ADC19929C}"/>
          </ac:spMkLst>
        </pc:spChg>
      </pc:sldChg>
      <pc:sldChg chg="addSp delSp modSp new mod ord setBg modClrScheme chgLayout">
        <pc:chgData name="Don Zminda" userId="a7e25ccfd20e10c8" providerId="LiveId" clId="{C1616ACE-1DB9-433E-BBDE-AF5BF60BF6D5}" dt="2023-07-01T17:55:27.331" v="2278" actId="122"/>
        <pc:sldMkLst>
          <pc:docMk/>
          <pc:sldMk cId="4147193403" sldId="275"/>
        </pc:sldMkLst>
        <pc:spChg chg="del mod ord">
          <ac:chgData name="Don Zminda" userId="a7e25ccfd20e10c8" providerId="LiveId" clId="{C1616ACE-1DB9-433E-BBDE-AF5BF60BF6D5}" dt="2023-07-01T17:32:35.789" v="1960" actId="700"/>
          <ac:spMkLst>
            <pc:docMk/>
            <pc:sldMk cId="4147193403" sldId="275"/>
            <ac:spMk id="2" creationId="{381FAA52-A6DF-E5B7-8559-DBA34B4162C4}"/>
          </ac:spMkLst>
        </pc:spChg>
        <pc:spChg chg="del mod ord">
          <ac:chgData name="Don Zminda" userId="a7e25ccfd20e10c8" providerId="LiveId" clId="{C1616ACE-1DB9-433E-BBDE-AF5BF60BF6D5}" dt="2023-07-01T17:32:35.789" v="1960" actId="700"/>
          <ac:spMkLst>
            <pc:docMk/>
            <pc:sldMk cId="4147193403" sldId="275"/>
            <ac:spMk id="3" creationId="{56E1E8DA-73DB-E5A7-8544-53BD5934D72B}"/>
          </ac:spMkLst>
        </pc:spChg>
        <pc:spChg chg="del">
          <ac:chgData name="Don Zminda" userId="a7e25ccfd20e10c8" providerId="LiveId" clId="{C1616ACE-1DB9-433E-BBDE-AF5BF60BF6D5}" dt="2023-07-01T17:32:35.789" v="1960" actId="700"/>
          <ac:spMkLst>
            <pc:docMk/>
            <pc:sldMk cId="4147193403" sldId="275"/>
            <ac:spMk id="4" creationId="{4F988BBA-7AF2-22D1-9AAB-9C4CF03E6784}"/>
          </ac:spMkLst>
        </pc:spChg>
        <pc:spChg chg="add mod ord">
          <ac:chgData name="Don Zminda" userId="a7e25ccfd20e10c8" providerId="LiveId" clId="{C1616ACE-1DB9-433E-BBDE-AF5BF60BF6D5}" dt="2023-07-01T17:53:51.484" v="2261" actId="26606"/>
          <ac:spMkLst>
            <pc:docMk/>
            <pc:sldMk cId="4147193403" sldId="275"/>
            <ac:spMk id="5" creationId="{A2D9141F-E3B8-CB8D-8726-29FCB8493BF4}"/>
          </ac:spMkLst>
        </pc:spChg>
        <pc:spChg chg="add mod ord">
          <ac:chgData name="Don Zminda" userId="a7e25ccfd20e10c8" providerId="LiveId" clId="{C1616ACE-1DB9-433E-BBDE-AF5BF60BF6D5}" dt="2023-07-01T17:55:27.331" v="2278" actId="122"/>
          <ac:spMkLst>
            <pc:docMk/>
            <pc:sldMk cId="4147193403" sldId="275"/>
            <ac:spMk id="6" creationId="{8DEE8E71-4E28-494B-0F4F-5E01FB7323A8}"/>
          </ac:spMkLst>
        </pc:spChg>
        <pc:spChg chg="add del">
          <ac:chgData name="Don Zminda" userId="a7e25ccfd20e10c8" providerId="LiveId" clId="{C1616ACE-1DB9-433E-BBDE-AF5BF60BF6D5}" dt="2023-07-01T17:52:54.639" v="2247" actId="26606"/>
          <ac:spMkLst>
            <pc:docMk/>
            <pc:sldMk cId="4147193403" sldId="275"/>
            <ac:spMk id="13" creationId="{2C61293E-6EBE-43EF-A52C-9BEBFD7679D4}"/>
          </ac:spMkLst>
        </pc:spChg>
        <pc:spChg chg="add del">
          <ac:chgData name="Don Zminda" userId="a7e25ccfd20e10c8" providerId="LiveId" clId="{C1616ACE-1DB9-433E-BBDE-AF5BF60BF6D5}" dt="2023-07-01T17:52:54.639" v="2247" actId="26606"/>
          <ac:spMkLst>
            <pc:docMk/>
            <pc:sldMk cId="4147193403" sldId="275"/>
            <ac:spMk id="15" creationId="{21540236-BFD5-4A9D-8840-4703E7F76825}"/>
          </ac:spMkLst>
        </pc:spChg>
        <pc:spChg chg="add del">
          <ac:chgData name="Don Zminda" userId="a7e25ccfd20e10c8" providerId="LiveId" clId="{C1616ACE-1DB9-433E-BBDE-AF5BF60BF6D5}" dt="2023-07-01T17:52:58.893" v="2249" actId="26606"/>
          <ac:spMkLst>
            <pc:docMk/>
            <pc:sldMk cId="4147193403" sldId="275"/>
            <ac:spMk id="17" creationId="{D009D6D5-DAC2-4A8B-A17A-E206B9012D09}"/>
          </ac:spMkLst>
        </pc:spChg>
        <pc:spChg chg="add del">
          <ac:chgData name="Don Zminda" userId="a7e25ccfd20e10c8" providerId="LiveId" clId="{C1616ACE-1DB9-433E-BBDE-AF5BF60BF6D5}" dt="2023-07-01T17:53:08.148" v="2251" actId="26606"/>
          <ac:spMkLst>
            <pc:docMk/>
            <pc:sldMk cId="4147193403" sldId="275"/>
            <ac:spMk id="19" creationId="{2EB492CD-616E-47F8-933B-5E2D952A0593}"/>
          </ac:spMkLst>
        </pc:spChg>
        <pc:spChg chg="add del">
          <ac:chgData name="Don Zminda" userId="a7e25ccfd20e10c8" providerId="LiveId" clId="{C1616ACE-1DB9-433E-BBDE-AF5BF60BF6D5}" dt="2023-07-01T17:53:08.148" v="2251" actId="26606"/>
          <ac:spMkLst>
            <pc:docMk/>
            <pc:sldMk cId="4147193403" sldId="275"/>
            <ac:spMk id="20" creationId="{59383CF9-23B5-4335-9B21-1791C4CF1C75}"/>
          </ac:spMkLst>
        </pc:spChg>
        <pc:spChg chg="add del">
          <ac:chgData name="Don Zminda" userId="a7e25ccfd20e10c8" providerId="LiveId" clId="{C1616ACE-1DB9-433E-BBDE-AF5BF60BF6D5}" dt="2023-07-01T17:53:08.148" v="2251" actId="26606"/>
          <ac:spMkLst>
            <pc:docMk/>
            <pc:sldMk cId="4147193403" sldId="275"/>
            <ac:spMk id="21" creationId="{0007FE00-9498-4706-B255-6437B0252C02}"/>
          </ac:spMkLst>
        </pc:spChg>
        <pc:spChg chg="add del">
          <ac:chgData name="Don Zminda" userId="a7e25ccfd20e10c8" providerId="LiveId" clId="{C1616ACE-1DB9-433E-BBDE-AF5BF60BF6D5}" dt="2023-07-01T17:53:15.435" v="2253" actId="26606"/>
          <ac:spMkLst>
            <pc:docMk/>
            <pc:sldMk cId="4147193403" sldId="275"/>
            <ac:spMk id="23" creationId="{79477870-C64A-4E35-8F2F-05B7114F3C74}"/>
          </ac:spMkLst>
        </pc:spChg>
        <pc:spChg chg="add del">
          <ac:chgData name="Don Zminda" userId="a7e25ccfd20e10c8" providerId="LiveId" clId="{C1616ACE-1DB9-433E-BBDE-AF5BF60BF6D5}" dt="2023-07-01T17:53:15.435" v="2253" actId="26606"/>
          <ac:spMkLst>
            <pc:docMk/>
            <pc:sldMk cId="4147193403" sldId="275"/>
            <ac:spMk id="24" creationId="{8AEA628B-C8FF-4D0B-B111-F101F580B15D}"/>
          </ac:spMkLst>
        </pc:spChg>
        <pc:spChg chg="add del">
          <ac:chgData name="Don Zminda" userId="a7e25ccfd20e10c8" providerId="LiveId" clId="{C1616ACE-1DB9-433E-BBDE-AF5BF60BF6D5}" dt="2023-07-01T17:53:15.435" v="2253" actId="26606"/>
          <ac:spMkLst>
            <pc:docMk/>
            <pc:sldMk cId="4147193403" sldId="275"/>
            <ac:spMk id="25" creationId="{42663BD0-064C-40FC-A331-F49FCA9536AA}"/>
          </ac:spMkLst>
        </pc:spChg>
        <pc:spChg chg="add del">
          <ac:chgData name="Don Zminda" userId="a7e25ccfd20e10c8" providerId="LiveId" clId="{C1616ACE-1DB9-433E-BBDE-AF5BF60BF6D5}" dt="2023-07-01T17:53:30.206" v="2255" actId="26606"/>
          <ac:spMkLst>
            <pc:docMk/>
            <pc:sldMk cId="4147193403" sldId="275"/>
            <ac:spMk id="27" creationId="{460B0EFB-53ED-4F35-B05D-F658EA021C65}"/>
          </ac:spMkLst>
        </pc:spChg>
        <pc:spChg chg="add del">
          <ac:chgData name="Don Zminda" userId="a7e25ccfd20e10c8" providerId="LiveId" clId="{C1616ACE-1DB9-433E-BBDE-AF5BF60BF6D5}" dt="2023-07-01T17:53:30.206" v="2255" actId="26606"/>
          <ac:spMkLst>
            <pc:docMk/>
            <pc:sldMk cId="4147193403" sldId="275"/>
            <ac:spMk id="28" creationId="{835EF3DD-7D43-4A27-8967-A92FD8CC9365}"/>
          </ac:spMkLst>
        </pc:spChg>
        <pc:spChg chg="add del">
          <ac:chgData name="Don Zminda" userId="a7e25ccfd20e10c8" providerId="LiveId" clId="{C1616ACE-1DB9-433E-BBDE-AF5BF60BF6D5}" dt="2023-07-01T17:53:39.950" v="2257" actId="26606"/>
          <ac:spMkLst>
            <pc:docMk/>
            <pc:sldMk cId="4147193403" sldId="275"/>
            <ac:spMk id="30" creationId="{79477870-C64A-4E35-8F2F-05B7114F3C74}"/>
          </ac:spMkLst>
        </pc:spChg>
        <pc:spChg chg="add del">
          <ac:chgData name="Don Zminda" userId="a7e25ccfd20e10c8" providerId="LiveId" clId="{C1616ACE-1DB9-433E-BBDE-AF5BF60BF6D5}" dt="2023-07-01T17:53:39.950" v="2257" actId="26606"/>
          <ac:spMkLst>
            <pc:docMk/>
            <pc:sldMk cId="4147193403" sldId="275"/>
            <ac:spMk id="31" creationId="{8AEA628B-C8FF-4D0B-B111-F101F580B15D}"/>
          </ac:spMkLst>
        </pc:spChg>
        <pc:spChg chg="add del">
          <ac:chgData name="Don Zminda" userId="a7e25ccfd20e10c8" providerId="LiveId" clId="{C1616ACE-1DB9-433E-BBDE-AF5BF60BF6D5}" dt="2023-07-01T17:53:39.950" v="2257" actId="26606"/>
          <ac:spMkLst>
            <pc:docMk/>
            <pc:sldMk cId="4147193403" sldId="275"/>
            <ac:spMk id="32" creationId="{42663BD0-064C-40FC-A331-F49FCA9536AA}"/>
          </ac:spMkLst>
        </pc:spChg>
        <pc:spChg chg="add del">
          <ac:chgData name="Don Zminda" userId="a7e25ccfd20e10c8" providerId="LiveId" clId="{C1616ACE-1DB9-433E-BBDE-AF5BF60BF6D5}" dt="2023-07-01T17:53:42.400" v="2259" actId="26606"/>
          <ac:spMkLst>
            <pc:docMk/>
            <pc:sldMk cId="4147193403" sldId="275"/>
            <ac:spMk id="34" creationId="{12609869-9E80-471B-A487-A53288E0E791}"/>
          </ac:spMkLst>
        </pc:spChg>
        <pc:spChg chg="add del">
          <ac:chgData name="Don Zminda" userId="a7e25ccfd20e10c8" providerId="LiveId" clId="{C1616ACE-1DB9-433E-BBDE-AF5BF60BF6D5}" dt="2023-07-01T17:53:42.400" v="2259" actId="26606"/>
          <ac:spMkLst>
            <pc:docMk/>
            <pc:sldMk cId="4147193403" sldId="275"/>
            <ac:spMk id="35" creationId="{7004738A-9D34-43E8-97D2-CA0EED4F8BE0}"/>
          </ac:spMkLst>
        </pc:spChg>
        <pc:spChg chg="add del">
          <ac:chgData name="Don Zminda" userId="a7e25ccfd20e10c8" providerId="LiveId" clId="{C1616ACE-1DB9-433E-BBDE-AF5BF60BF6D5}" dt="2023-07-01T17:53:42.400" v="2259" actId="26606"/>
          <ac:spMkLst>
            <pc:docMk/>
            <pc:sldMk cId="4147193403" sldId="275"/>
            <ac:spMk id="36" creationId="{B8B8D07F-F13E-443E-BA68-2D26672D76B9}"/>
          </ac:spMkLst>
        </pc:spChg>
        <pc:spChg chg="add del">
          <ac:chgData name="Don Zminda" userId="a7e25ccfd20e10c8" providerId="LiveId" clId="{C1616ACE-1DB9-433E-BBDE-AF5BF60BF6D5}" dt="2023-07-01T17:53:42.400" v="2259" actId="26606"/>
          <ac:spMkLst>
            <pc:docMk/>
            <pc:sldMk cId="4147193403" sldId="275"/>
            <ac:spMk id="37" creationId="{2813A4FA-24A5-41ED-A534-3807D1B2F344}"/>
          </ac:spMkLst>
        </pc:spChg>
        <pc:spChg chg="add del">
          <ac:chgData name="Don Zminda" userId="a7e25ccfd20e10c8" providerId="LiveId" clId="{C1616ACE-1DB9-433E-BBDE-AF5BF60BF6D5}" dt="2023-07-01T17:53:42.400" v="2259" actId="26606"/>
          <ac:spMkLst>
            <pc:docMk/>
            <pc:sldMk cId="4147193403" sldId="275"/>
            <ac:spMk id="38" creationId="{C3944F27-CA70-4E84-A51A-E6BF89558979}"/>
          </ac:spMkLst>
        </pc:spChg>
        <pc:spChg chg="add del">
          <ac:chgData name="Don Zminda" userId="a7e25ccfd20e10c8" providerId="LiveId" clId="{C1616ACE-1DB9-433E-BBDE-AF5BF60BF6D5}" dt="2023-07-01T17:53:51.484" v="2261" actId="26606"/>
          <ac:spMkLst>
            <pc:docMk/>
            <pc:sldMk cId="4147193403" sldId="275"/>
            <ac:spMk id="40" creationId="{F13C74B1-5B17-4795-BED0-7140497B445A}"/>
          </ac:spMkLst>
        </pc:spChg>
        <pc:spChg chg="add del">
          <ac:chgData name="Don Zminda" userId="a7e25ccfd20e10c8" providerId="LiveId" clId="{C1616ACE-1DB9-433E-BBDE-AF5BF60BF6D5}" dt="2023-07-01T17:53:51.484" v="2261" actId="26606"/>
          <ac:spMkLst>
            <pc:docMk/>
            <pc:sldMk cId="4147193403" sldId="275"/>
            <ac:spMk id="41" creationId="{D4974D33-8DC5-464E-8C6D-BE58F0669C17}"/>
          </ac:spMkLst>
        </pc:spChg>
        <pc:picChg chg="add del mod ord">
          <ac:chgData name="Don Zminda" userId="a7e25ccfd20e10c8" providerId="LiveId" clId="{C1616ACE-1DB9-433E-BBDE-AF5BF60BF6D5}" dt="2023-07-01T17:55:18.115" v="2277" actId="931"/>
          <ac:picMkLst>
            <pc:docMk/>
            <pc:sldMk cId="4147193403" sldId="275"/>
            <ac:picMk id="8" creationId="{AD031E64-1797-F94A-DF3C-B061F57FBA1F}"/>
          </ac:picMkLst>
        </pc:picChg>
      </pc:sldChg>
      <pc:sldChg chg="addSp delSp modSp new mod modClrScheme chgLayout">
        <pc:chgData name="Don Zminda" userId="a7e25ccfd20e10c8" providerId="LiveId" clId="{C1616ACE-1DB9-433E-BBDE-AF5BF60BF6D5}" dt="2023-07-02T21:53:46.648" v="2969" actId="20577"/>
        <pc:sldMkLst>
          <pc:docMk/>
          <pc:sldMk cId="927971852" sldId="276"/>
        </pc:sldMkLst>
        <pc:spChg chg="del mod ord">
          <ac:chgData name="Don Zminda" userId="a7e25ccfd20e10c8" providerId="LiveId" clId="{C1616ACE-1DB9-433E-BBDE-AF5BF60BF6D5}" dt="2023-07-02T18:28:44.844" v="2281" actId="700"/>
          <ac:spMkLst>
            <pc:docMk/>
            <pc:sldMk cId="927971852" sldId="276"/>
            <ac:spMk id="2" creationId="{B3C40733-5D6B-FFC8-5712-3557F3860B60}"/>
          </ac:spMkLst>
        </pc:spChg>
        <pc:spChg chg="del mod ord">
          <ac:chgData name="Don Zminda" userId="a7e25ccfd20e10c8" providerId="LiveId" clId="{C1616ACE-1DB9-433E-BBDE-AF5BF60BF6D5}" dt="2023-07-02T18:28:44.844" v="2281" actId="700"/>
          <ac:spMkLst>
            <pc:docMk/>
            <pc:sldMk cId="927971852" sldId="276"/>
            <ac:spMk id="3" creationId="{6BED0448-5FB6-2C38-CCEC-4ABDA506988F}"/>
          </ac:spMkLst>
        </pc:spChg>
        <pc:spChg chg="del mod ord">
          <ac:chgData name="Don Zminda" userId="a7e25ccfd20e10c8" providerId="LiveId" clId="{C1616ACE-1DB9-433E-BBDE-AF5BF60BF6D5}" dt="2023-07-02T18:28:44.844" v="2281" actId="700"/>
          <ac:spMkLst>
            <pc:docMk/>
            <pc:sldMk cId="927971852" sldId="276"/>
            <ac:spMk id="4" creationId="{F3EB887E-B804-FE26-92B8-2B053B42D888}"/>
          </ac:spMkLst>
        </pc:spChg>
        <pc:spChg chg="add mod ord">
          <ac:chgData name="Don Zminda" userId="a7e25ccfd20e10c8" providerId="LiveId" clId="{C1616ACE-1DB9-433E-BBDE-AF5BF60BF6D5}" dt="2023-07-02T18:54:32.354" v="2958" actId="20577"/>
          <ac:spMkLst>
            <pc:docMk/>
            <pc:sldMk cId="927971852" sldId="276"/>
            <ac:spMk id="5" creationId="{AD3883BB-74F9-C3A7-9681-94023D1D940E}"/>
          </ac:spMkLst>
        </pc:spChg>
        <pc:spChg chg="add mod ord">
          <ac:chgData name="Don Zminda" userId="a7e25ccfd20e10c8" providerId="LiveId" clId="{C1616ACE-1DB9-433E-BBDE-AF5BF60BF6D5}" dt="2023-07-02T21:53:46.648" v="2969" actId="20577"/>
          <ac:spMkLst>
            <pc:docMk/>
            <pc:sldMk cId="927971852" sldId="276"/>
            <ac:spMk id="6" creationId="{80972C9F-338D-2F9A-C3ED-6478BBD10A65}"/>
          </ac:spMkLst>
        </pc:spChg>
        <pc:spChg chg="add del mod ord">
          <ac:chgData name="Don Zminda" userId="a7e25ccfd20e10c8" providerId="LiveId" clId="{C1616ACE-1DB9-433E-BBDE-AF5BF60BF6D5}" dt="2023-07-02T18:29:08.700" v="2282" actId="931"/>
          <ac:spMkLst>
            <pc:docMk/>
            <pc:sldMk cId="927971852" sldId="276"/>
            <ac:spMk id="7" creationId="{DC8D555D-C8ED-5A91-3957-D2AAEF4AB5ED}"/>
          </ac:spMkLst>
        </pc:spChg>
        <pc:picChg chg="add mod">
          <ac:chgData name="Don Zminda" userId="a7e25ccfd20e10c8" providerId="LiveId" clId="{C1616ACE-1DB9-433E-BBDE-AF5BF60BF6D5}" dt="2023-07-02T18:29:10.583" v="2284" actId="962"/>
          <ac:picMkLst>
            <pc:docMk/>
            <pc:sldMk cId="927971852" sldId="276"/>
            <ac:picMk id="9" creationId="{605D6726-319F-0633-F6EE-5971CC0A07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CDBD-EC6E-6FEF-250E-6281E7803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C924C-0171-EB10-C850-7B5C721DA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0478A-3DEA-DBBB-7810-38F27CB2A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DC5C1-388C-EF29-D3FF-912F2887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E5A85-B519-BB2B-11FF-D11E2631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7C18-D5CB-F2A1-29CD-97CAF615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F4490-53BC-0C29-9C5F-BF3007C5D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98682-08D7-72F9-50A9-C180381F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97CD-18B1-09C5-C220-42691484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93E8-24E1-B8A2-A7DB-C3F32EAB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59946-5DAB-D75A-C52A-7137300F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B0ABF-FC1D-C7F8-C90D-703AE4290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34424-305B-B54D-BBAD-B51C0E01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EE83-EB16-DAA9-FC57-350F001B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4F8E-5E75-1EA7-1247-4E063F83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F4A5-73FB-774C-14A7-7CE4756E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DBC-E075-417E-F092-5057E5BC3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3892-3F84-B6EA-52F5-A8E9E14C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54EE7-ED27-E97F-8708-F46FA23D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04C21-F1F6-E46C-5562-9F4D91FA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9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4839-8671-C7D2-E1E2-ECA13F10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D1D81-7BBD-C8F0-D607-0A4CC1587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F483-F8DF-6FC1-8B67-2C1F9B08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420EE-F00A-F77E-EC9D-EAEAB88A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9AC46-E064-A724-7CC2-7607B50A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8587-6E58-3BFF-2079-96152EFE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38355-DC8C-B0FA-6A36-2B348263A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5D9E9-4772-500D-7000-D045BD57A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14EC2-A7D5-120B-928B-9C8CE02E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48FBF-EEA1-B683-0F5E-9CD8A609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0889A-BD47-37B5-CC13-2B63D8B1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0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93E3-BF58-2D1C-D2F8-44A909B2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5FCB9-A4BF-440B-A374-3DB3E7080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E2655-4669-0CCC-3DE7-22AA63560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A73B3-822D-BFFA-F19E-E14DCC33B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B6835-44B9-80B4-F2CC-90FD3A64D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CADEA-38B5-CB71-C838-9880825C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9F2C65-7396-E75F-3ED3-9A1B6164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885869-13CB-B0FA-0BEF-F44E6706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E3B1-FF1D-AB6A-EB22-0446DD78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EA244-30B6-CF24-6857-2E6E376A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D4A6D-95E7-B822-6581-0E14580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370D9-3AE2-6981-B497-8A613AD8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1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89024-3218-3E9D-C13A-5FBF83B5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ED868-0EB9-8D1D-0757-1D7BD1BD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990ED-C040-F8C7-D71C-A2F0BF15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F68D-2BEF-B277-A3F1-CBE18634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B58F-5BF5-18D0-E3B2-1E0AD1E41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4CD8D-C741-DBFB-7AE6-193D0A9BB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2FF58-150A-9706-E000-E77AD0DB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F1A8E-9836-EEE7-9FCC-E986A9864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C9A76-39D7-508B-601F-45E5B71D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E331-408A-815D-124F-95598DDC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9017A-6DF7-E41F-EC01-FAE1D18C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001D7-CBEF-7DC7-B3B1-11165D1B9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46359-60E8-C67E-E2C3-04FCDBF3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B0240-D659-4AA3-FBA4-6F096E6A0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FF2A5-A1E0-0760-598E-ED55F83A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6107F2-6836-F246-F190-EB438B0A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45DF8-DD4F-750A-3D5A-D4B804346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78780-1911-078D-6F93-731F8903D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A0B-72DA-4716-846F-F7F2EF93689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68CF0-1340-D9BD-1101-6FD0F666A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D8CB-8762-A3A7-A885-6A4705357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BAC2-9DC0-4486-A45B-5E8CDEA29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1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zminda@gmail.com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6ACB9D-0D34-D6EA-5A04-D4F5269D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682415"/>
            <a:ext cx="3434180" cy="13804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8 Strong Men: The Chicago Cubs’ First Move Toward Integration</a:t>
            </a:r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baseball players posing for a photo&#10;&#10;Description automatically generated">
            <a:extLst>
              <a:ext uri="{FF2B5EF4-FFF2-40B4-BE49-F238E27FC236}">
                <a16:creationId xmlns:a16="http://schemas.microsoft.com/office/drawing/2014/main" id="{74BC3068-EEE2-AB12-AA17-7C1B5026F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 b="10612"/>
          <a:stretch/>
        </p:blipFill>
        <p:spPr>
          <a:xfrm>
            <a:off x="669235" y="1682415"/>
            <a:ext cx="6221895" cy="349979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EBCBB7-DB2A-B175-BC35-914C532E2BCD}"/>
              </a:ext>
            </a:extLst>
          </p:cNvPr>
          <p:cNvSpPr txBox="1"/>
          <p:nvPr/>
        </p:nvSpPr>
        <p:spPr>
          <a:xfrm>
            <a:off x="8153400" y="3429000"/>
            <a:ext cx="3434180" cy="271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Don Zminda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SABR 51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July 7,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79796-8915-CB1C-2DF7-603601EFCFD5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7589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B069-3581-A2D2-8C7B-6951D3C3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Hot Start with Angels</a:t>
            </a:r>
          </a:p>
        </p:txBody>
      </p:sp>
      <p:pic>
        <p:nvPicPr>
          <p:cNvPr id="6" name="Content Placeholder 5" descr="A picture containing text, newspaper, newsprint, person&#10;&#10;Description automatically generated">
            <a:extLst>
              <a:ext uri="{FF2B5EF4-FFF2-40B4-BE49-F238E27FC236}">
                <a16:creationId xmlns:a16="http://schemas.microsoft.com/office/drawing/2014/main" id="{AB3D18AF-A5D9-E5A7-7C71-113EA388B5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8" y="1825625"/>
            <a:ext cx="4814123" cy="4351338"/>
          </a:xfrm>
        </p:spPr>
      </p:pic>
      <p:pic>
        <p:nvPicPr>
          <p:cNvPr id="8" name="Content Placeholder 7" descr="A picture containing text, newspaper, font, white">
            <a:extLst>
              <a:ext uri="{FF2B5EF4-FFF2-40B4-BE49-F238E27FC236}">
                <a16:creationId xmlns:a16="http://schemas.microsoft.com/office/drawing/2014/main" id="{2CE69A9A-230A-AA5C-A8BD-028B28F79E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40" y="1825625"/>
            <a:ext cx="3810319" cy="4351338"/>
          </a:xfrm>
        </p:spPr>
      </p:pic>
    </p:spTree>
    <p:extLst>
      <p:ext uri="{BB962C8B-B14F-4D97-AF65-F5344CB8AC3E}">
        <p14:creationId xmlns:p14="http://schemas.microsoft.com/office/powerpoint/2010/main" val="74648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9867B0-B2F1-3BE4-7432-BAB14DC0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9652"/>
            <a:ext cx="3932237" cy="151074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Milton Bohannion</a:t>
            </a:r>
          </a:p>
        </p:txBody>
      </p:sp>
      <p:pic>
        <p:nvPicPr>
          <p:cNvPr id="9" name="Content Placeholder 8" descr="A newspaper article of a baseball player">
            <a:extLst>
              <a:ext uri="{FF2B5EF4-FFF2-40B4-BE49-F238E27FC236}">
                <a16:creationId xmlns:a16="http://schemas.microsoft.com/office/drawing/2014/main" id="{61706128-5A36-D5CA-B5DC-501BF98A0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34" y="987425"/>
            <a:ext cx="4911507" cy="48736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6F8C2B-2619-7F52-FC4C-4683378F7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77478"/>
            <a:ext cx="3932237" cy="219151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Janesville Cubs</a:t>
            </a:r>
          </a:p>
        </p:txBody>
      </p:sp>
    </p:spTree>
    <p:extLst>
      <p:ext uri="{BB962C8B-B14F-4D97-AF65-F5344CB8AC3E}">
        <p14:creationId xmlns:p14="http://schemas.microsoft.com/office/powerpoint/2010/main" val="150531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1F7DB48-D9B4-4192-BE55-EE3FC8F89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2D0B-694D-9630-9330-DFFFE2D6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7" y="557189"/>
            <a:ext cx="6350702" cy="334313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0000"/>
                </a:solidFill>
              </a:rPr>
              <a:t>Sammy Gee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14565-0A89-E50A-3ECA-8C6BCFCC5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3097" y="4072043"/>
            <a:ext cx="6350702" cy="2057047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/>
              <a:t>Sioux Falls Canaries</a:t>
            </a:r>
          </a:p>
        </p:txBody>
      </p:sp>
      <p:pic>
        <p:nvPicPr>
          <p:cNvPr id="10" name="Content Placeholder 9" descr="A picture containing human face, sketch, drawing, clothing&#10;&#10;Description automatically generated">
            <a:extLst>
              <a:ext uri="{FF2B5EF4-FFF2-40B4-BE49-F238E27FC236}">
                <a16:creationId xmlns:a16="http://schemas.microsoft.com/office/drawing/2014/main" id="{2786EEB5-AD05-E6F9-9E1D-2BCE79DB9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67"/>
          <a:stretch/>
        </p:blipFill>
        <p:spPr>
          <a:xfrm>
            <a:off x="633999" y="557190"/>
            <a:ext cx="4004634" cy="57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DC10-D748-CFAB-8BE7-E1391D46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Sammy Gee (1928-1969)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04DD2-99DE-74C7-D77E-274C489AFA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“Sammy Gee was the best all-around high school athlete in Detroit history… he was THE best.”</a:t>
            </a:r>
          </a:p>
          <a:p>
            <a:pPr>
              <a:buFontTx/>
              <a:buChar char="-"/>
            </a:pPr>
            <a:r>
              <a:rPr lang="en-US" sz="1800" dirty="0"/>
              <a:t>Will Robinson </a:t>
            </a:r>
          </a:p>
          <a:p>
            <a:pPr marL="0" indent="0">
              <a:buNone/>
            </a:pPr>
            <a:r>
              <a:rPr lang="en-US" sz="1800" dirty="0"/>
              <a:t>   Naismith Basketball Hall of Fame (1992)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 descr="A picture containing human face, person, clothing, glasses&#10;&#10;Description automatically generated">
            <a:extLst>
              <a:ext uri="{FF2B5EF4-FFF2-40B4-BE49-F238E27FC236}">
                <a16:creationId xmlns:a16="http://schemas.microsoft.com/office/drawing/2014/main" id="{7799E0DB-7597-25E6-2158-25F19B1F23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1" y="2470667"/>
            <a:ext cx="4015409" cy="267693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3AE53-D294-64F1-39D2-9D228C839DFD}"/>
              </a:ext>
            </a:extLst>
          </p:cNvPr>
          <p:cNvSpPr txBox="1"/>
          <p:nvPr/>
        </p:nvSpPr>
        <p:spPr>
          <a:xfrm>
            <a:off x="1133062" y="5377070"/>
            <a:ext cx="40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Robinson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2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549372C-0458-4141-B7F6-01A81E2A7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121C-65DD-4759-B4F4-6E26CDD0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5" y="640082"/>
            <a:ext cx="6556604" cy="326024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</a:rPr>
              <a:t>Billy 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7A568-350B-B8FE-7897-E18E8F812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45" y="4072043"/>
            <a:ext cx="6556604" cy="20570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/>
              <a:t>Sioux Falls Canaries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35BD61-9D06-AB49-CFB3-9F4577B87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3485"/>
          <a:stretch/>
        </p:blipFill>
        <p:spPr>
          <a:xfrm>
            <a:off x="7547285" y="557189"/>
            <a:ext cx="4004634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3883BB-74F9-C3A7-9681-94023D1D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Billy Hart (1927-1995)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72C9F-338D-2F9A-C3ED-6478BBD10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8194"/>
            <a:ext cx="5181600" cy="4118769"/>
          </a:xfrm>
        </p:spPr>
        <p:txBody>
          <a:bodyPr>
            <a:normAutofit/>
          </a:bodyPr>
          <a:lstStyle/>
          <a:p>
            <a:r>
              <a:rPr lang="en-US" sz="1800" dirty="0"/>
              <a:t>Captain of baseball/football/basketball teams at Williamstown (MA) High; all-state in all 3 sports</a:t>
            </a:r>
          </a:p>
          <a:p>
            <a:r>
              <a:rPr lang="en-US" sz="1800" dirty="0"/>
              <a:t>All-New England basketball player at St. Michael’s College (VT)</a:t>
            </a:r>
          </a:p>
          <a:p>
            <a:r>
              <a:rPr lang="en-US" sz="1800" dirty="0"/>
              <a:t>Won combat medals for service in Korean War</a:t>
            </a:r>
          </a:p>
          <a:p>
            <a:r>
              <a:rPr lang="en-US" sz="1800" dirty="0"/>
              <a:t>Played semi-pro basketball for Lenox Merchants (</a:t>
            </a:r>
            <a:r>
              <a:rPr lang="en-US" sz="1800" dirty="0" err="1"/>
              <a:t>HOFer</a:t>
            </a:r>
            <a:r>
              <a:rPr lang="en-US" sz="1800"/>
              <a:t> Bob </a:t>
            </a:r>
            <a:r>
              <a:rPr lang="en-US" sz="1800" dirty="0"/>
              <a:t>Cousy: “we couldn’t guard him”)</a:t>
            </a:r>
          </a:p>
          <a:p>
            <a:r>
              <a:rPr lang="en-US" sz="1800" dirty="0"/>
              <a:t>Inducted into New England Tennis HOF (2010)</a:t>
            </a:r>
          </a:p>
          <a:p>
            <a:r>
              <a:rPr lang="en-US" sz="1800" dirty="0"/>
              <a:t>Voted No. 2 on list of 50 greatest 20</a:t>
            </a:r>
            <a:r>
              <a:rPr lang="en-US" sz="1800" baseline="30000" dirty="0"/>
              <a:t>th</a:t>
            </a:r>
            <a:r>
              <a:rPr lang="en-US" sz="1800" dirty="0"/>
              <a:t> century athletes in Berkshire (MA) County</a:t>
            </a:r>
          </a:p>
          <a:p>
            <a:r>
              <a:rPr lang="en-US" sz="1800" dirty="0"/>
              <a:t>Partner and General Mgr, Henry Hart Construction Co.</a:t>
            </a:r>
          </a:p>
          <a:p>
            <a:endParaRPr lang="en-US" sz="1800" dirty="0"/>
          </a:p>
          <a:p>
            <a:endParaRPr lang="en-US" sz="2000" dirty="0"/>
          </a:p>
        </p:txBody>
      </p:sp>
      <p:pic>
        <p:nvPicPr>
          <p:cNvPr id="9" name="Content Placeholder 8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605D6726-319F-0633-F6EE-5971CC0A0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2797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D9141F-E3B8-CB8D-8726-29FCB8493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Eight Strong Men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E8E71-4E28-494B-0F4F-5E01FB73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/>
              <a:t>Charles Pope (1925-2003)</a:t>
            </a:r>
          </a:p>
          <a:p>
            <a:pPr algn="ctr"/>
            <a:r>
              <a:rPr lang="en-US"/>
              <a:t>Ken Taylor (1925-1993)</a:t>
            </a:r>
          </a:p>
          <a:p>
            <a:pPr algn="ctr"/>
            <a:r>
              <a:rPr lang="en-US"/>
              <a:t>Walt McCoy (1920-2015)</a:t>
            </a:r>
          </a:p>
          <a:p>
            <a:pPr algn="ctr"/>
            <a:r>
              <a:rPr lang="en-US"/>
              <a:t>Booker McDaniel (1913-1974)</a:t>
            </a:r>
          </a:p>
          <a:p>
            <a:pPr algn="ctr"/>
            <a:r>
              <a:rPr lang="en-US"/>
              <a:t>Blood Burns (1925-2021)</a:t>
            </a:r>
          </a:p>
          <a:p>
            <a:pPr algn="ctr"/>
            <a:r>
              <a:rPr lang="en-US"/>
              <a:t>Milton Bohannion (1931-1993)</a:t>
            </a:r>
          </a:p>
          <a:p>
            <a:pPr algn="ctr"/>
            <a:r>
              <a:rPr lang="en-US"/>
              <a:t>Sammy Gee (1928-1969)</a:t>
            </a:r>
          </a:p>
          <a:p>
            <a:pPr algn="ctr"/>
            <a:r>
              <a:rPr lang="en-US"/>
              <a:t>Billy Hart (1927-1995)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9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B40375-E270-3DB4-A518-A1571322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Thanks to…</a:t>
            </a:r>
          </a:p>
        </p:txBody>
      </p: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43777-EEAC-30A4-8E8F-AEC35B894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840" y="1791093"/>
            <a:ext cx="4544762" cy="356948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Shelley Arnold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Traci Carr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Gary Fink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Gary Gillette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Ed Hartig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Leslie Heaphy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Bill Hoover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Sarah Nicholson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Ron Teasley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Chicago History Museum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93C16-9F92-473A-6622-1EC293EBD710}"/>
              </a:ext>
            </a:extLst>
          </p:cNvPr>
          <p:cNvSpPr txBox="1"/>
          <p:nvPr/>
        </p:nvSpPr>
        <p:spPr>
          <a:xfrm>
            <a:off x="761840" y="5360574"/>
            <a:ext cx="34425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Don Zminda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hlinkClick r:id="rId2"/>
              </a:rPr>
              <a:t>dzminda@gmail.com</a:t>
            </a:r>
            <a:endParaRPr lang="en-US" sz="1600" b="1" dirty="0"/>
          </a:p>
          <a:p>
            <a:pPr>
              <a:spcAft>
                <a:spcPts val="600"/>
              </a:spcAft>
            </a:pPr>
            <a:r>
              <a:rPr lang="en-US" sz="1600" b="1" dirty="0"/>
              <a:t>@dzminda</a:t>
            </a:r>
          </a:p>
        </p:txBody>
      </p:sp>
      <p:pic>
        <p:nvPicPr>
          <p:cNvPr id="17" name="Picture Placeholder 16" descr="A group of baseball players posing for a photo&#10;&#10;Description automatically generated">
            <a:extLst>
              <a:ext uri="{FF2B5EF4-FFF2-40B4-BE49-F238E27FC236}">
                <a16:creationId xmlns:a16="http://schemas.microsoft.com/office/drawing/2014/main" id="{D05C9471-9BFE-0E32-3CD5-98AAA8C879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" b="3124"/>
          <a:stretch>
            <a:fillRect/>
          </a:stretch>
        </p:blipFill>
        <p:spPr>
          <a:xfrm>
            <a:off x="4204355" y="1608170"/>
            <a:ext cx="7075488" cy="4291013"/>
          </a:xfrm>
        </p:spPr>
      </p:pic>
    </p:spTree>
    <p:extLst>
      <p:ext uri="{BB962C8B-B14F-4D97-AF65-F5344CB8AC3E}">
        <p14:creationId xmlns:p14="http://schemas.microsoft.com/office/powerpoint/2010/main" val="33129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06B-7D84-BC3A-5440-A1802049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Philip K. Wrigley</a:t>
            </a:r>
          </a:p>
        </p:txBody>
      </p:sp>
      <p:pic>
        <p:nvPicPr>
          <p:cNvPr id="8" name="Content Placeholder 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31A3F0C5-A0D0-CF87-BBBF-657C52EFD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r="-1" b="2984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0949D-45ED-5600-D9C9-4C70A3085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dirty="0"/>
              <a:t>Owner</a:t>
            </a:r>
          </a:p>
          <a:p>
            <a:pPr algn="ctr"/>
            <a:r>
              <a:rPr lang="en-US" sz="2800" b="1" dirty="0"/>
              <a:t>Chicago Cubs</a:t>
            </a:r>
          </a:p>
          <a:p>
            <a:pPr algn="ctr"/>
            <a:r>
              <a:rPr lang="en-US" sz="2800" b="1" dirty="0"/>
              <a:t>1932-1977</a:t>
            </a:r>
          </a:p>
        </p:txBody>
      </p:sp>
    </p:spTree>
    <p:extLst>
      <p:ext uri="{BB962C8B-B14F-4D97-AF65-F5344CB8AC3E}">
        <p14:creationId xmlns:p14="http://schemas.microsoft.com/office/powerpoint/2010/main" val="261955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8">
            <a:extLst>
              <a:ext uri="{FF2B5EF4-FFF2-40B4-BE49-F238E27FC236}">
                <a16:creationId xmlns:a16="http://schemas.microsoft.com/office/drawing/2014/main" id="{DED2895B-C79F-4775-994F-1C4D2A4A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2C5534-0B4F-9007-6A38-A6A6D00E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9" y="585216"/>
            <a:ext cx="4961615" cy="33151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Charles Pope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BFE640-92EB-B526-EE07-6D5588512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209" y="4072042"/>
            <a:ext cx="4961615" cy="205383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Visalia Cubs</a:t>
            </a:r>
          </a:p>
        </p:txBody>
      </p:sp>
      <p:pic>
        <p:nvPicPr>
          <p:cNvPr id="13" name="Content Placeholder 12" descr="A picture containing text, newspaper, human face, newsprint&#10;&#10;Description automatically generated">
            <a:extLst>
              <a:ext uri="{FF2B5EF4-FFF2-40B4-BE49-F238E27FC236}">
                <a16:creationId xmlns:a16="http://schemas.microsoft.com/office/drawing/2014/main" id="{3109AEAD-2493-ABFE-094B-5F89E7E21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1" y="557189"/>
            <a:ext cx="5109275" cy="55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8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F7DB48-D9B4-4192-BE55-EE3FC8F89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846-50F5-3144-BDF8-135F42FA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7" y="557189"/>
            <a:ext cx="6350702" cy="334313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</a:rPr>
              <a:t>Ken Taylor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5828E-F367-21EA-8C56-FB214DE94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3097" y="4072043"/>
            <a:ext cx="6350702" cy="2057047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/>
              <a:t>Visalia Cubs</a:t>
            </a:r>
          </a:p>
        </p:txBody>
      </p:sp>
      <p:pic>
        <p:nvPicPr>
          <p:cNvPr id="6" name="Content Placeholder 5" descr="A person wearing a baseball cap&#10;&#10;Description automatically generated with low confidence">
            <a:extLst>
              <a:ext uri="{FF2B5EF4-FFF2-40B4-BE49-F238E27FC236}">
                <a16:creationId xmlns:a16="http://schemas.microsoft.com/office/drawing/2014/main" id="{E8363BA5-CAE9-199D-59D2-DE8D0933E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11"/>
          <a:stretch/>
        </p:blipFill>
        <p:spPr>
          <a:xfrm>
            <a:off x="633999" y="557190"/>
            <a:ext cx="4004634" cy="57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0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80C1626-0BC7-4362-9A82-F4D2D80FC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D38B22-5CA9-3780-02AD-3A423033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7" y="640081"/>
            <a:ext cx="6350696" cy="32602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</a:rPr>
              <a:t>Walt McCoy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607C6-3121-EA1B-45A4-D363A9B56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3097" y="4072045"/>
            <a:ext cx="6350696" cy="205703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/>
              <a:t>Visalia Cubs</a:t>
            </a:r>
          </a:p>
        </p:txBody>
      </p:sp>
      <p:pic>
        <p:nvPicPr>
          <p:cNvPr id="9" name="Content Placeholder 8" descr="A person wearing a baseball cap&#10;&#10;Description automatically generated with low confidence">
            <a:extLst>
              <a:ext uri="{FF2B5EF4-FFF2-40B4-BE49-F238E27FC236}">
                <a16:creationId xmlns:a16="http://schemas.microsoft.com/office/drawing/2014/main" id="{B85DFF64-1A0E-65DA-FC3B-24FCBB6B3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" b="1"/>
          <a:stretch/>
        </p:blipFill>
        <p:spPr>
          <a:xfrm>
            <a:off x="831989" y="693716"/>
            <a:ext cx="3806644" cy="54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3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51E0-847E-4B83-2E8D-06AA1B4F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Charles Pope released (June 11)</a:t>
            </a:r>
          </a:p>
        </p:txBody>
      </p:sp>
      <p:pic>
        <p:nvPicPr>
          <p:cNvPr id="6" name="Content Placeholder 5" descr="A person wearing a baseball cap&#10;&#10;Description automatically generated with low confidence">
            <a:extLst>
              <a:ext uri="{FF2B5EF4-FFF2-40B4-BE49-F238E27FC236}">
                <a16:creationId xmlns:a16="http://schemas.microsoft.com/office/drawing/2014/main" id="{E4811D70-CFB8-8D0C-C044-F08B4CB0E7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2" y="1952626"/>
            <a:ext cx="2586038" cy="3996604"/>
          </a:xfrm>
        </p:spPr>
      </p:pic>
      <p:pic>
        <p:nvPicPr>
          <p:cNvPr id="8" name="Content Placeholder 7" descr="A picture containing newspaper, text, newsprint, black and white&#10;&#10;Description automatically generated">
            <a:extLst>
              <a:ext uri="{FF2B5EF4-FFF2-40B4-BE49-F238E27FC236}">
                <a16:creationId xmlns:a16="http://schemas.microsoft.com/office/drawing/2014/main" id="{FA6282F2-0FDD-C04A-445A-599EA8E4FF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09" y="2645465"/>
            <a:ext cx="6745566" cy="2637324"/>
          </a:xfrm>
        </p:spPr>
      </p:pic>
    </p:spTree>
    <p:extLst>
      <p:ext uri="{BB962C8B-B14F-4D97-AF65-F5344CB8AC3E}">
        <p14:creationId xmlns:p14="http://schemas.microsoft.com/office/powerpoint/2010/main" val="380553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0B6D-087F-E802-7994-94E20274A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2044"/>
            <a:ext cx="3932237" cy="190421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Bob “Blood” Burns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F51AD-1AA6-69CE-E7A4-A1CF9047F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3904"/>
            <a:ext cx="3932237" cy="231508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Springfield Cubs</a:t>
            </a:r>
          </a:p>
          <a:p>
            <a:pPr algn="ctr"/>
            <a:r>
              <a:rPr lang="en-US" sz="2400" dirty="0"/>
              <a:t>Sioux Falls Canaries</a:t>
            </a:r>
          </a:p>
        </p:txBody>
      </p:sp>
      <p:pic>
        <p:nvPicPr>
          <p:cNvPr id="14" name="Content Placeholder 13" descr="A person in a baseball uniform laughing">
            <a:extLst>
              <a:ext uri="{FF2B5EF4-FFF2-40B4-BE49-F238E27FC236}">
                <a16:creationId xmlns:a16="http://schemas.microsoft.com/office/drawing/2014/main" id="{939377E8-0CB3-3F2B-524E-EC8D67D44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70" y="987425"/>
            <a:ext cx="3252835" cy="4873625"/>
          </a:xfrm>
        </p:spPr>
      </p:pic>
    </p:spTree>
    <p:extLst>
      <p:ext uri="{BB962C8B-B14F-4D97-AF65-F5344CB8AC3E}">
        <p14:creationId xmlns:p14="http://schemas.microsoft.com/office/powerpoint/2010/main" val="35749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F667-B844-DB0E-1BFD-ED999BEE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7855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Burns in Battle</a:t>
            </a:r>
            <a:endParaRPr lang="en-US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soldier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937BD25-94EA-B389-4237-EF18EE300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5" y="1324644"/>
            <a:ext cx="6221895" cy="4215333"/>
          </a:xfrm>
          <a:prstGeom prst="rect">
            <a:avLst/>
          </a:prstGeom>
        </p:spPr>
      </p:pic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56408-6517-9B29-28BE-B5D0AF08F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3400" y="1913640"/>
            <a:ext cx="3434180" cy="42287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In Vietnam, Burns always walked with the point squad on patrols, the most dangerous spot, because that position was the first to run into trouble.</a:t>
            </a:r>
          </a:p>
          <a:p>
            <a:r>
              <a:rPr lang="en-US" sz="1900" b="0" i="0" dirty="0">
                <a:effectLst/>
              </a:rPr>
              <a:t>“Because of him, many of us are alive today.“</a:t>
            </a:r>
          </a:p>
          <a:p>
            <a:endParaRPr lang="en-US" sz="1900" b="0" i="0" dirty="0">
              <a:effectLst/>
            </a:endParaRPr>
          </a:p>
          <a:p>
            <a:pPr marL="57150" algn="ctr"/>
            <a:r>
              <a:rPr lang="en-US" sz="1900" dirty="0"/>
              <a:t>-   </a:t>
            </a:r>
            <a:r>
              <a:rPr lang="en-US" dirty="0"/>
              <a:t>Infantry Sgt. Jim Quisenberry</a:t>
            </a:r>
          </a:p>
          <a:p>
            <a:pPr algn="ctr"/>
            <a:r>
              <a:rPr lang="en-US" dirty="0"/>
              <a:t>	173</a:t>
            </a:r>
            <a:r>
              <a:rPr lang="en-US" baseline="30000" dirty="0"/>
              <a:t>rd</a:t>
            </a:r>
            <a:r>
              <a:rPr lang="en-US" dirty="0"/>
              <a:t> Airborne Division</a:t>
            </a:r>
          </a:p>
          <a:p>
            <a:pPr algn="ctr"/>
            <a:r>
              <a:rPr lang="en-US" dirty="0"/>
              <a:t>	Vietnam War</a:t>
            </a:r>
          </a:p>
        </p:txBody>
      </p:sp>
    </p:spTree>
    <p:extLst>
      <p:ext uri="{BB962C8B-B14F-4D97-AF65-F5344CB8AC3E}">
        <p14:creationId xmlns:p14="http://schemas.microsoft.com/office/powerpoint/2010/main" val="8549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49372C-0458-4141-B7F6-01A81E2A7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C4116-497C-BDAC-622E-69F74616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5" y="640082"/>
            <a:ext cx="6556604" cy="326024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</a:rPr>
              <a:t>Booker McDaniel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0D694-A7A7-70A1-96B5-AE762C5BD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45" y="4072043"/>
            <a:ext cx="6556604" cy="20570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/>
              <a:t>Los Angeles Angels</a:t>
            </a:r>
          </a:p>
        </p:txBody>
      </p:sp>
      <p:pic>
        <p:nvPicPr>
          <p:cNvPr id="6" name="Content Placeholder 5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E0719FB6-7D77-0263-3CC5-6EBFC43F1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3118"/>
          <a:stretch/>
        </p:blipFill>
        <p:spPr>
          <a:xfrm>
            <a:off x="7547285" y="557189"/>
            <a:ext cx="4004634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31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7336</TotalTime>
  <Words>349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8 Strong Men: The Chicago Cubs’ First Move Toward Integration</vt:lpstr>
      <vt:lpstr>Philip K. Wrigley</vt:lpstr>
      <vt:lpstr>Charles Pope</vt:lpstr>
      <vt:lpstr>Ken Taylor</vt:lpstr>
      <vt:lpstr>Walt McCoy</vt:lpstr>
      <vt:lpstr>Charles Pope released (June 11)</vt:lpstr>
      <vt:lpstr>Bob “Blood” Burns</vt:lpstr>
      <vt:lpstr>Burns in Battle</vt:lpstr>
      <vt:lpstr>Booker McDaniel</vt:lpstr>
      <vt:lpstr>Hot Start with Angels</vt:lpstr>
      <vt:lpstr>Milton Bohannion</vt:lpstr>
      <vt:lpstr>Sammy Gee</vt:lpstr>
      <vt:lpstr>Sammy Gee (1928-1969)</vt:lpstr>
      <vt:lpstr>Billy Hart</vt:lpstr>
      <vt:lpstr>Billy Hart (1927-1995)</vt:lpstr>
      <vt:lpstr>Eight Strong Men</vt:lpstr>
      <vt:lpstr>Thanks to…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Strong Men: The Chicago Cubs’ First Move Toward Integration</dc:title>
  <dc:creator>Don Zminda</dc:creator>
  <cp:lastModifiedBy>Don Zminda</cp:lastModifiedBy>
  <cp:revision>1</cp:revision>
  <dcterms:created xsi:type="dcterms:W3CDTF">2023-06-26T21:40:54Z</dcterms:created>
  <dcterms:modified xsi:type="dcterms:W3CDTF">2023-07-02T21:53:51Z</dcterms:modified>
</cp:coreProperties>
</file>