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96" r:id="rId3"/>
    <p:sldId id="342" r:id="rId4"/>
    <p:sldId id="343" r:id="rId5"/>
    <p:sldId id="325" r:id="rId6"/>
    <p:sldId id="332" r:id="rId7"/>
    <p:sldId id="334" r:id="rId8"/>
    <p:sldId id="337" r:id="rId9"/>
    <p:sldId id="339" r:id="rId10"/>
    <p:sldId id="32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D0EAFA-1A28-4EF1-A7F7-EE6278A44773}">
          <p14:sldIdLst>
            <p14:sldId id="263"/>
            <p14:sldId id="296"/>
            <p14:sldId id="342"/>
            <p14:sldId id="343"/>
            <p14:sldId id="325"/>
            <p14:sldId id="332"/>
            <p14:sldId id="334"/>
            <p14:sldId id="337"/>
            <p14:sldId id="339"/>
            <p14:sldId id="3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29C"/>
    <a:srgbClr val="0A2241"/>
    <a:srgbClr val="EFB415"/>
    <a:srgbClr val="1D81C8"/>
    <a:srgbClr val="DE5410"/>
    <a:srgbClr val="000000"/>
    <a:srgbClr val="ACAFAC"/>
    <a:srgbClr val="1A1919"/>
    <a:srgbClr val="212121"/>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2E398-A81A-4906-A1A0-B7A694842107}" v="832" dt="2023-02-07T14:14:43.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8" autoAdjust="0"/>
    <p:restoredTop sz="92800" autoAdjust="0"/>
  </p:normalViewPr>
  <p:slideViewPr>
    <p:cSldViewPr snapToGrid="0">
      <p:cViewPr>
        <p:scale>
          <a:sx n="40" d="100"/>
          <a:sy n="40" d="100"/>
        </p:scale>
        <p:origin x="1868" y="45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Bordelon" userId="99d2dfbd38e2ee35" providerId="LiveId" clId="{2DE2E398-A81A-4906-A1A0-B7A694842107}"/>
    <pc:docChg chg="undo custSel addSld delSld modSld modSection">
      <pc:chgData name="Nicole Bordelon" userId="99d2dfbd38e2ee35" providerId="LiveId" clId="{2DE2E398-A81A-4906-A1A0-B7A694842107}" dt="2023-02-07T14:15:19.415" v="1027" actId="1076"/>
      <pc:docMkLst>
        <pc:docMk/>
      </pc:docMkLst>
      <pc:sldChg chg="addSp delSp modSp mod">
        <pc:chgData name="Nicole Bordelon" userId="99d2dfbd38e2ee35" providerId="LiveId" clId="{2DE2E398-A81A-4906-A1A0-B7A694842107}" dt="2023-02-07T13:48:54.213" v="521" actId="5793"/>
        <pc:sldMkLst>
          <pc:docMk/>
          <pc:sldMk cId="1649708878" sldId="287"/>
        </pc:sldMkLst>
        <pc:spChg chg="add del mod">
          <ac:chgData name="Nicole Bordelon" userId="99d2dfbd38e2ee35" providerId="LiveId" clId="{2DE2E398-A81A-4906-A1A0-B7A694842107}" dt="2023-02-07T13:48:54.213" v="521" actId="5793"/>
          <ac:spMkLst>
            <pc:docMk/>
            <pc:sldMk cId="1649708878" sldId="287"/>
            <ac:spMk id="6" creationId="{C228AE3A-C535-49D9-8320-F089055F89CA}"/>
          </ac:spMkLst>
        </pc:spChg>
        <pc:picChg chg="add del">
          <ac:chgData name="Nicole Bordelon" userId="99d2dfbd38e2ee35" providerId="LiveId" clId="{2DE2E398-A81A-4906-A1A0-B7A694842107}" dt="2023-02-07T13:47:22.755" v="455" actId="478"/>
          <ac:picMkLst>
            <pc:docMk/>
            <pc:sldMk cId="1649708878" sldId="287"/>
            <ac:picMk id="1026" creationId="{34C2E150-59A0-9034-8EC6-A4F0945285F8}"/>
          </ac:picMkLst>
        </pc:picChg>
      </pc:sldChg>
      <pc:sldChg chg="modSp">
        <pc:chgData name="Nicole Bordelon" userId="99d2dfbd38e2ee35" providerId="LiveId" clId="{2DE2E398-A81A-4906-A1A0-B7A694842107}" dt="2023-02-07T13:48:44.825" v="520" actId="20577"/>
        <pc:sldMkLst>
          <pc:docMk/>
          <pc:sldMk cId="2568361160" sldId="296"/>
        </pc:sldMkLst>
        <pc:spChg chg="mod">
          <ac:chgData name="Nicole Bordelon" userId="99d2dfbd38e2ee35" providerId="LiveId" clId="{2DE2E398-A81A-4906-A1A0-B7A694842107}" dt="2023-02-07T13:48:44.825" v="520" actId="20577"/>
          <ac:spMkLst>
            <pc:docMk/>
            <pc:sldMk cId="2568361160" sldId="296"/>
            <ac:spMk id="6" creationId="{BEC432B9-935B-F343-90DF-829B1296EC53}"/>
          </ac:spMkLst>
        </pc:spChg>
      </pc:sldChg>
      <pc:sldChg chg="modSp mod modAnim">
        <pc:chgData name="Nicole Bordelon" userId="99d2dfbd38e2ee35" providerId="LiveId" clId="{2DE2E398-A81A-4906-A1A0-B7A694842107}" dt="2023-02-07T13:18:15.770" v="127" actId="20577"/>
        <pc:sldMkLst>
          <pc:docMk/>
          <pc:sldMk cId="263963273" sldId="319"/>
        </pc:sldMkLst>
        <pc:spChg chg="mod">
          <ac:chgData name="Nicole Bordelon" userId="99d2dfbd38e2ee35" providerId="LiveId" clId="{2DE2E398-A81A-4906-A1A0-B7A694842107}" dt="2023-02-07T13:18:15.770" v="127" actId="20577"/>
          <ac:spMkLst>
            <pc:docMk/>
            <pc:sldMk cId="263963273" sldId="319"/>
            <ac:spMk id="12" creationId="{98B34B9D-08F7-F120-A782-D733377C8904}"/>
          </ac:spMkLst>
        </pc:spChg>
        <pc:picChg chg="mod modCrop">
          <ac:chgData name="Nicole Bordelon" userId="99d2dfbd38e2ee35" providerId="LiveId" clId="{2DE2E398-A81A-4906-A1A0-B7A694842107}" dt="2023-02-07T13:14:50.886" v="5" actId="1076"/>
          <ac:picMkLst>
            <pc:docMk/>
            <pc:sldMk cId="263963273" sldId="319"/>
            <ac:picMk id="4" creationId="{935071FC-7A26-7AE0-956C-65111444C2AE}"/>
          </ac:picMkLst>
        </pc:picChg>
      </pc:sldChg>
      <pc:sldChg chg="modSp mod modAnim">
        <pc:chgData name="Nicole Bordelon" userId="99d2dfbd38e2ee35" providerId="LiveId" clId="{2DE2E398-A81A-4906-A1A0-B7A694842107}" dt="2023-02-07T14:15:19.415" v="1027" actId="1076"/>
        <pc:sldMkLst>
          <pc:docMk/>
          <pc:sldMk cId="2509119275" sldId="320"/>
        </pc:sldMkLst>
        <pc:spChg chg="mod">
          <ac:chgData name="Nicole Bordelon" userId="99d2dfbd38e2ee35" providerId="LiveId" clId="{2DE2E398-A81A-4906-A1A0-B7A694842107}" dt="2023-02-07T13:18:40.705" v="131" actId="20577"/>
          <ac:spMkLst>
            <pc:docMk/>
            <pc:sldMk cId="2509119275" sldId="320"/>
            <ac:spMk id="12" creationId="{98B34B9D-08F7-F120-A782-D733377C8904}"/>
          </ac:spMkLst>
        </pc:spChg>
        <pc:picChg chg="mod modCrop">
          <ac:chgData name="Nicole Bordelon" userId="99d2dfbd38e2ee35" providerId="LiveId" clId="{2DE2E398-A81A-4906-A1A0-B7A694842107}" dt="2023-02-07T14:15:19.415" v="1027" actId="1076"/>
          <ac:picMkLst>
            <pc:docMk/>
            <pc:sldMk cId="2509119275" sldId="320"/>
            <ac:picMk id="5" creationId="{6A1A1D8A-C340-AD71-8AC1-82C9111B9523}"/>
          </ac:picMkLst>
        </pc:picChg>
      </pc:sldChg>
      <pc:sldChg chg="modSp modAnim">
        <pc:chgData name="Nicole Bordelon" userId="99d2dfbd38e2ee35" providerId="LiveId" clId="{2DE2E398-A81A-4906-A1A0-B7A694842107}" dt="2023-02-07T13:16:39.615" v="45" actId="20578"/>
        <pc:sldMkLst>
          <pc:docMk/>
          <pc:sldMk cId="1743035193" sldId="321"/>
        </pc:sldMkLst>
        <pc:spChg chg="mod">
          <ac:chgData name="Nicole Bordelon" userId="99d2dfbd38e2ee35" providerId="LiveId" clId="{2DE2E398-A81A-4906-A1A0-B7A694842107}" dt="2023-02-07T13:16:39.615" v="45" actId="20578"/>
          <ac:spMkLst>
            <pc:docMk/>
            <pc:sldMk cId="1743035193" sldId="321"/>
            <ac:spMk id="12" creationId="{98B34B9D-08F7-F120-A782-D733377C8904}"/>
          </ac:spMkLst>
        </pc:spChg>
      </pc:sldChg>
      <pc:sldChg chg="modSp mod modAnim">
        <pc:chgData name="Nicole Bordelon" userId="99d2dfbd38e2ee35" providerId="LiveId" clId="{2DE2E398-A81A-4906-A1A0-B7A694842107}" dt="2023-02-07T13:17:37.299" v="104"/>
        <pc:sldMkLst>
          <pc:docMk/>
          <pc:sldMk cId="2301838500" sldId="322"/>
        </pc:sldMkLst>
        <pc:spChg chg="mod">
          <ac:chgData name="Nicole Bordelon" userId="99d2dfbd38e2ee35" providerId="LiveId" clId="{2DE2E398-A81A-4906-A1A0-B7A694842107}" dt="2023-02-07T13:17:23.266" v="102" actId="1076"/>
          <ac:spMkLst>
            <pc:docMk/>
            <pc:sldMk cId="2301838500" sldId="322"/>
            <ac:spMk id="6" creationId="{BEC432B9-935B-F343-90DF-829B1296EC53}"/>
          </ac:spMkLst>
        </pc:spChg>
        <pc:spChg chg="mod">
          <ac:chgData name="Nicole Bordelon" userId="99d2dfbd38e2ee35" providerId="LiveId" clId="{2DE2E398-A81A-4906-A1A0-B7A694842107}" dt="2023-02-07T13:17:25.915" v="103" actId="1076"/>
          <ac:spMkLst>
            <pc:docMk/>
            <pc:sldMk cId="2301838500" sldId="322"/>
            <ac:spMk id="12" creationId="{98B34B9D-08F7-F120-A782-D733377C8904}"/>
          </ac:spMkLst>
        </pc:spChg>
        <pc:spChg chg="mod">
          <ac:chgData name="Nicole Bordelon" userId="99d2dfbd38e2ee35" providerId="LiveId" clId="{2DE2E398-A81A-4906-A1A0-B7A694842107}" dt="2023-02-07T13:16:24.239" v="28" actId="1076"/>
          <ac:spMkLst>
            <pc:docMk/>
            <pc:sldMk cId="2301838500" sldId="322"/>
            <ac:spMk id="27" creationId="{C5DD5A74-F022-0EBB-5008-DB9E7C8C2BFA}"/>
          </ac:spMkLst>
        </pc:spChg>
        <pc:spChg chg="mod">
          <ac:chgData name="Nicole Bordelon" userId="99d2dfbd38e2ee35" providerId="LiveId" clId="{2DE2E398-A81A-4906-A1A0-B7A694842107}" dt="2023-02-07T13:16:28.225" v="43" actId="20577"/>
          <ac:spMkLst>
            <pc:docMk/>
            <pc:sldMk cId="2301838500" sldId="322"/>
            <ac:spMk id="28" creationId="{7603E727-0CF0-2B24-5781-FD2C9BE5335A}"/>
          </ac:spMkLst>
        </pc:spChg>
      </pc:sldChg>
      <pc:sldChg chg="modSp mod modAnim">
        <pc:chgData name="Nicole Bordelon" userId="99d2dfbd38e2ee35" providerId="LiveId" clId="{2DE2E398-A81A-4906-A1A0-B7A694842107}" dt="2023-02-07T14:12:22.795" v="996" actId="403"/>
        <pc:sldMkLst>
          <pc:docMk/>
          <pc:sldMk cId="428042896" sldId="323"/>
        </pc:sldMkLst>
        <pc:spChg chg="mod">
          <ac:chgData name="Nicole Bordelon" userId="99d2dfbd38e2ee35" providerId="LiveId" clId="{2DE2E398-A81A-4906-A1A0-B7A694842107}" dt="2023-02-07T14:12:22.795" v="996" actId="403"/>
          <ac:spMkLst>
            <pc:docMk/>
            <pc:sldMk cId="428042896" sldId="323"/>
            <ac:spMk id="12" creationId="{98B34B9D-08F7-F120-A782-D733377C8904}"/>
          </ac:spMkLst>
        </pc:spChg>
        <pc:picChg chg="mod">
          <ac:chgData name="Nicole Bordelon" userId="99d2dfbd38e2ee35" providerId="LiveId" clId="{2DE2E398-A81A-4906-A1A0-B7A694842107}" dt="2023-02-07T14:11:31.609" v="968" actId="1076"/>
          <ac:picMkLst>
            <pc:docMk/>
            <pc:sldMk cId="428042896" sldId="323"/>
            <ac:picMk id="4" creationId="{CD7E8373-01B8-6D32-B0DE-753DC1286A23}"/>
          </ac:picMkLst>
        </pc:picChg>
      </pc:sldChg>
      <pc:sldChg chg="modSp mod modAnim">
        <pc:chgData name="Nicole Bordelon" userId="99d2dfbd38e2ee35" providerId="LiveId" clId="{2DE2E398-A81A-4906-A1A0-B7A694842107}" dt="2023-02-07T14:12:58.635" v="1019" actId="14100"/>
        <pc:sldMkLst>
          <pc:docMk/>
          <pc:sldMk cId="390034009" sldId="324"/>
        </pc:sldMkLst>
        <pc:spChg chg="mod">
          <ac:chgData name="Nicole Bordelon" userId="99d2dfbd38e2ee35" providerId="LiveId" clId="{2DE2E398-A81A-4906-A1A0-B7A694842107}" dt="2023-02-07T14:12:58.635" v="1019" actId="14100"/>
          <ac:spMkLst>
            <pc:docMk/>
            <pc:sldMk cId="390034009" sldId="324"/>
            <ac:spMk id="12" creationId="{98B34B9D-08F7-F120-A782-D733377C8904}"/>
          </ac:spMkLst>
        </pc:spChg>
      </pc:sldChg>
      <pc:sldChg chg="del">
        <pc:chgData name="Nicole Bordelon" userId="99d2dfbd38e2ee35" providerId="LiveId" clId="{2DE2E398-A81A-4906-A1A0-B7A694842107}" dt="2023-02-06T23:48:07.576" v="0" actId="47"/>
        <pc:sldMkLst>
          <pc:docMk/>
          <pc:sldMk cId="1840162123" sldId="327"/>
        </pc:sldMkLst>
      </pc:sldChg>
      <pc:sldChg chg="addSp delSp modSp add mod delAnim modAnim">
        <pc:chgData name="Nicole Bordelon" userId="99d2dfbd38e2ee35" providerId="LiveId" clId="{2DE2E398-A81A-4906-A1A0-B7A694842107}" dt="2023-02-07T14:14:43.350" v="1025"/>
        <pc:sldMkLst>
          <pc:docMk/>
          <pc:sldMk cId="3019733252" sldId="330"/>
        </pc:sldMkLst>
        <pc:spChg chg="add mod">
          <ac:chgData name="Nicole Bordelon" userId="99d2dfbd38e2ee35" providerId="LiveId" clId="{2DE2E398-A81A-4906-A1A0-B7A694842107}" dt="2023-02-07T14:14:43.350" v="1025"/>
          <ac:spMkLst>
            <pc:docMk/>
            <pc:sldMk cId="3019733252" sldId="330"/>
            <ac:spMk id="4" creationId="{C93CC740-EEBB-060A-6D03-5A801B3D5C77}"/>
          </ac:spMkLst>
        </pc:spChg>
        <pc:spChg chg="mod">
          <ac:chgData name="Nicole Bordelon" userId="99d2dfbd38e2ee35" providerId="LiveId" clId="{2DE2E398-A81A-4906-A1A0-B7A694842107}" dt="2023-02-07T13:43:07.771" v="275" actId="20577"/>
          <ac:spMkLst>
            <pc:docMk/>
            <pc:sldMk cId="3019733252" sldId="330"/>
            <ac:spMk id="6" creationId="{BEC432B9-935B-F343-90DF-829B1296EC53}"/>
          </ac:spMkLst>
        </pc:spChg>
        <pc:spChg chg="mod">
          <ac:chgData name="Nicole Bordelon" userId="99d2dfbd38e2ee35" providerId="LiveId" clId="{2DE2E398-A81A-4906-A1A0-B7A694842107}" dt="2023-02-07T13:53:27.905" v="850" actId="1076"/>
          <ac:spMkLst>
            <pc:docMk/>
            <pc:sldMk cId="3019733252" sldId="330"/>
            <ac:spMk id="7" creationId="{00000000-0000-0000-0000-000000000000}"/>
          </ac:spMkLst>
        </pc:spChg>
        <pc:spChg chg="del mod">
          <ac:chgData name="Nicole Bordelon" userId="99d2dfbd38e2ee35" providerId="LiveId" clId="{2DE2E398-A81A-4906-A1A0-B7A694842107}" dt="2023-02-07T14:14:35.045" v="1022" actId="478"/>
          <ac:spMkLst>
            <pc:docMk/>
            <pc:sldMk cId="3019733252" sldId="330"/>
            <ac:spMk id="12" creationId="{98B34B9D-08F7-F120-A782-D733377C8904}"/>
          </ac:spMkLst>
        </pc:spChg>
        <pc:spChg chg="del">
          <ac:chgData name="Nicole Bordelon" userId="99d2dfbd38e2ee35" providerId="LiveId" clId="{2DE2E398-A81A-4906-A1A0-B7A694842107}" dt="2023-02-07T13:45:07.905" v="384" actId="478"/>
          <ac:spMkLst>
            <pc:docMk/>
            <pc:sldMk cId="3019733252" sldId="330"/>
            <ac:spMk id="21" creationId="{205834BE-3431-9E1A-AFD8-3072B32455D3}"/>
          </ac:spMkLst>
        </pc:spChg>
        <pc:spChg chg="del">
          <ac:chgData name="Nicole Bordelon" userId="99d2dfbd38e2ee35" providerId="LiveId" clId="{2DE2E398-A81A-4906-A1A0-B7A694842107}" dt="2023-02-07T13:45:09.315" v="386" actId="478"/>
          <ac:spMkLst>
            <pc:docMk/>
            <pc:sldMk cId="3019733252" sldId="330"/>
            <ac:spMk id="22" creationId="{A07EB4F8-4AAA-ABCC-90C8-5B8BFD119D50}"/>
          </ac:spMkLst>
        </pc:spChg>
        <pc:spChg chg="del">
          <ac:chgData name="Nicole Bordelon" userId="99d2dfbd38e2ee35" providerId="LiveId" clId="{2DE2E398-A81A-4906-A1A0-B7A694842107}" dt="2023-02-07T13:45:09.935" v="387" actId="478"/>
          <ac:spMkLst>
            <pc:docMk/>
            <pc:sldMk cId="3019733252" sldId="330"/>
            <ac:spMk id="23" creationId="{EA44F1F4-A1E0-2793-C6FB-5F12A452C20D}"/>
          </ac:spMkLst>
        </pc:spChg>
        <pc:spChg chg="del">
          <ac:chgData name="Nicole Bordelon" userId="99d2dfbd38e2ee35" providerId="LiveId" clId="{2DE2E398-A81A-4906-A1A0-B7A694842107}" dt="2023-02-07T13:45:17.355" v="393" actId="478"/>
          <ac:spMkLst>
            <pc:docMk/>
            <pc:sldMk cId="3019733252" sldId="330"/>
            <ac:spMk id="24" creationId="{D2E580A5-3901-5287-3C21-D3A63EAD05A0}"/>
          </ac:spMkLst>
        </pc:spChg>
        <pc:spChg chg="del">
          <ac:chgData name="Nicole Bordelon" userId="99d2dfbd38e2ee35" providerId="LiveId" clId="{2DE2E398-A81A-4906-A1A0-B7A694842107}" dt="2023-02-07T13:45:12.445" v="389" actId="478"/>
          <ac:spMkLst>
            <pc:docMk/>
            <pc:sldMk cId="3019733252" sldId="330"/>
            <ac:spMk id="25" creationId="{5B87CD2F-5E9F-4D2B-91FE-59D73D8254C4}"/>
          </ac:spMkLst>
        </pc:spChg>
        <pc:spChg chg="del">
          <ac:chgData name="Nicole Bordelon" userId="99d2dfbd38e2ee35" providerId="LiveId" clId="{2DE2E398-A81A-4906-A1A0-B7A694842107}" dt="2023-02-07T13:45:16.717" v="392" actId="478"/>
          <ac:spMkLst>
            <pc:docMk/>
            <pc:sldMk cId="3019733252" sldId="330"/>
            <ac:spMk id="26" creationId="{80702012-D984-6346-1BD9-9D7F7A4904AA}"/>
          </ac:spMkLst>
        </pc:spChg>
        <pc:spChg chg="del">
          <ac:chgData name="Nicole Bordelon" userId="99d2dfbd38e2ee35" providerId="LiveId" clId="{2DE2E398-A81A-4906-A1A0-B7A694842107}" dt="2023-02-07T13:45:13.734" v="390" actId="478"/>
          <ac:spMkLst>
            <pc:docMk/>
            <pc:sldMk cId="3019733252" sldId="330"/>
            <ac:spMk id="27" creationId="{C5DD5A74-F022-0EBB-5008-DB9E7C8C2BFA}"/>
          </ac:spMkLst>
        </pc:spChg>
        <pc:spChg chg="del">
          <ac:chgData name="Nicole Bordelon" userId="99d2dfbd38e2ee35" providerId="LiveId" clId="{2DE2E398-A81A-4906-A1A0-B7A694842107}" dt="2023-02-07T13:45:15.021" v="391" actId="478"/>
          <ac:spMkLst>
            <pc:docMk/>
            <pc:sldMk cId="3019733252" sldId="330"/>
            <ac:spMk id="28" creationId="{7603E727-0CF0-2B24-5781-FD2C9BE5335A}"/>
          </ac:spMkLst>
        </pc:spChg>
        <pc:spChg chg="del">
          <ac:chgData name="Nicole Bordelon" userId="99d2dfbd38e2ee35" providerId="LiveId" clId="{2DE2E398-A81A-4906-A1A0-B7A694842107}" dt="2023-02-07T13:45:19.289" v="395" actId="478"/>
          <ac:spMkLst>
            <pc:docMk/>
            <pc:sldMk cId="3019733252" sldId="330"/>
            <ac:spMk id="29" creationId="{98ED262B-D7B4-9825-6B40-C5FCDA07B86F}"/>
          </ac:spMkLst>
        </pc:spChg>
        <pc:spChg chg="del">
          <ac:chgData name="Nicole Bordelon" userId="99d2dfbd38e2ee35" providerId="LiveId" clId="{2DE2E398-A81A-4906-A1A0-B7A694842107}" dt="2023-02-07T13:45:08.728" v="385" actId="478"/>
          <ac:spMkLst>
            <pc:docMk/>
            <pc:sldMk cId="3019733252" sldId="330"/>
            <ac:spMk id="30" creationId="{8AF15912-F690-378B-784E-49DCA90C0016}"/>
          </ac:spMkLst>
        </pc:spChg>
        <pc:spChg chg="del">
          <ac:chgData name="Nicole Bordelon" userId="99d2dfbd38e2ee35" providerId="LiveId" clId="{2DE2E398-A81A-4906-A1A0-B7A694842107}" dt="2023-02-07T13:45:10.676" v="388" actId="478"/>
          <ac:spMkLst>
            <pc:docMk/>
            <pc:sldMk cId="3019733252" sldId="330"/>
            <ac:spMk id="31" creationId="{713B0B2F-9E61-B156-65CE-A8E37722E618}"/>
          </ac:spMkLst>
        </pc:spChg>
        <pc:spChg chg="del">
          <ac:chgData name="Nicole Bordelon" userId="99d2dfbd38e2ee35" providerId="LiveId" clId="{2DE2E398-A81A-4906-A1A0-B7A694842107}" dt="2023-02-07T13:45:18.050" v="394" actId="478"/>
          <ac:spMkLst>
            <pc:docMk/>
            <pc:sldMk cId="3019733252" sldId="330"/>
            <ac:spMk id="32" creationId="{C093A36E-A43C-772D-BC71-4DA52CE59B96}"/>
          </ac:spMkLst>
        </pc:spChg>
        <pc:picChg chg="add mod">
          <ac:chgData name="Nicole Bordelon" userId="99d2dfbd38e2ee35" providerId="LiveId" clId="{2DE2E398-A81A-4906-A1A0-B7A694842107}" dt="2023-02-07T13:46:29.990" v="402" actId="1076"/>
          <ac:picMkLst>
            <pc:docMk/>
            <pc:sldMk cId="3019733252" sldId="330"/>
            <ac:picMk id="2" creationId="{5AF527A6-663D-DF5D-3A6F-76C1160D57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69363-B0F7-4545-B819-8A46973602FC}"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81DEE-E434-4249-9885-CF0585F14F51}" type="slidenum">
              <a:rPr lang="en-US" smtClean="0"/>
              <a:t>‹#›</a:t>
            </a:fld>
            <a:endParaRPr lang="en-US"/>
          </a:p>
        </p:txBody>
      </p:sp>
    </p:spTree>
    <p:extLst>
      <p:ext uri="{BB962C8B-B14F-4D97-AF65-F5344CB8AC3E}">
        <p14:creationId xmlns:p14="http://schemas.microsoft.com/office/powerpoint/2010/main" val="11023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2</a:t>
            </a:fld>
            <a:endParaRPr lang="en-US"/>
          </a:p>
        </p:txBody>
      </p:sp>
    </p:spTree>
    <p:extLst>
      <p:ext uri="{BB962C8B-B14F-4D97-AF65-F5344CB8AC3E}">
        <p14:creationId xmlns:p14="http://schemas.microsoft.com/office/powerpoint/2010/main" val="279026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3</a:t>
            </a:fld>
            <a:endParaRPr lang="en-US"/>
          </a:p>
        </p:txBody>
      </p:sp>
    </p:spTree>
    <p:extLst>
      <p:ext uri="{BB962C8B-B14F-4D97-AF65-F5344CB8AC3E}">
        <p14:creationId xmlns:p14="http://schemas.microsoft.com/office/powerpoint/2010/main" val="37102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4</a:t>
            </a:fld>
            <a:endParaRPr lang="en-US"/>
          </a:p>
        </p:txBody>
      </p:sp>
    </p:spTree>
    <p:extLst>
      <p:ext uri="{BB962C8B-B14F-4D97-AF65-F5344CB8AC3E}">
        <p14:creationId xmlns:p14="http://schemas.microsoft.com/office/powerpoint/2010/main" val="89022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5</a:t>
            </a:fld>
            <a:endParaRPr lang="en-US"/>
          </a:p>
        </p:txBody>
      </p:sp>
    </p:spTree>
    <p:extLst>
      <p:ext uri="{BB962C8B-B14F-4D97-AF65-F5344CB8AC3E}">
        <p14:creationId xmlns:p14="http://schemas.microsoft.com/office/powerpoint/2010/main" val="210138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6</a:t>
            </a:fld>
            <a:endParaRPr lang="en-US"/>
          </a:p>
        </p:txBody>
      </p:sp>
    </p:spTree>
    <p:extLst>
      <p:ext uri="{BB962C8B-B14F-4D97-AF65-F5344CB8AC3E}">
        <p14:creationId xmlns:p14="http://schemas.microsoft.com/office/powerpoint/2010/main" val="231973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7</a:t>
            </a:fld>
            <a:endParaRPr lang="en-US"/>
          </a:p>
        </p:txBody>
      </p:sp>
    </p:spTree>
    <p:extLst>
      <p:ext uri="{BB962C8B-B14F-4D97-AF65-F5344CB8AC3E}">
        <p14:creationId xmlns:p14="http://schemas.microsoft.com/office/powerpoint/2010/main" val="142278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8</a:t>
            </a:fld>
            <a:endParaRPr lang="en-US"/>
          </a:p>
        </p:txBody>
      </p:sp>
    </p:spTree>
    <p:extLst>
      <p:ext uri="{BB962C8B-B14F-4D97-AF65-F5344CB8AC3E}">
        <p14:creationId xmlns:p14="http://schemas.microsoft.com/office/powerpoint/2010/main" val="391481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9</a:t>
            </a:fld>
            <a:endParaRPr lang="en-US"/>
          </a:p>
        </p:txBody>
      </p:sp>
    </p:spTree>
    <p:extLst>
      <p:ext uri="{BB962C8B-B14F-4D97-AF65-F5344CB8AC3E}">
        <p14:creationId xmlns:p14="http://schemas.microsoft.com/office/powerpoint/2010/main" val="69884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81DEE-E434-4249-9885-CF0585F14F51}" type="slidenum">
              <a:rPr lang="en-US" smtClean="0"/>
              <a:t>10</a:t>
            </a:fld>
            <a:endParaRPr lang="en-US"/>
          </a:p>
        </p:txBody>
      </p:sp>
    </p:spTree>
    <p:extLst>
      <p:ext uri="{BB962C8B-B14F-4D97-AF65-F5344CB8AC3E}">
        <p14:creationId xmlns:p14="http://schemas.microsoft.com/office/powerpoint/2010/main" val="237351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48492-8858-4C4F-8147-466A4604B1CD}"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109129029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2C8751-0C39-7540-ADBE-C76B0C40BD4A}"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257623634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17876-987B-A247-B2DA-24050BBE21CC}"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345545637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60AFE-F0FA-6E45-A7E1-CD584DD64671}"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44260785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8C2E62-1B66-0843-A8E9-5AF0781DB9D0}"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43594666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B0E536-6DEF-9F42-B50E-041DDCE4BDFA}"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154559025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DBC696-8FA8-2B48-A064-E83FC1FAD7C0}" type="datetime1">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98728168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09B6A3-6B3D-B240-98C3-C62534EDC2D8}" type="datetime1">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227197196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781F7-236B-5044-BCF5-776CC466417E}" type="datetime1">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3194084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FDEAEE-604B-3A4B-8AF9-AC6C6AAB6F1B}"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159319535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1071F3-EABB-F646-B875-AC22036FA0CC}"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D9662-3FAB-4F6F-87FE-EFCF3D7BC6F7}" type="slidenum">
              <a:rPr lang="en-US" smtClean="0"/>
              <a:t>‹#›</a:t>
            </a:fld>
            <a:endParaRPr lang="en-US"/>
          </a:p>
        </p:txBody>
      </p:sp>
    </p:spTree>
    <p:extLst>
      <p:ext uri="{BB962C8B-B14F-4D97-AF65-F5344CB8AC3E}">
        <p14:creationId xmlns:p14="http://schemas.microsoft.com/office/powerpoint/2010/main" val="386508987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526AC-CC86-744C-824B-C313AC31809B}" type="datetime1">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D9662-3FAB-4F6F-87FE-EFCF3D7BC6F7}" type="slidenum">
              <a:rPr lang="en-US" smtClean="0"/>
              <a:t>‹#›</a:t>
            </a:fld>
            <a:endParaRPr lang="en-US"/>
          </a:p>
        </p:txBody>
      </p:sp>
    </p:spTree>
    <p:extLst>
      <p:ext uri="{BB962C8B-B14F-4D97-AF65-F5344CB8AC3E}">
        <p14:creationId xmlns:p14="http://schemas.microsoft.com/office/powerpoint/2010/main" val="1285346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0"/>
            <a:ext cx="12204012" cy="4645152"/>
          </a:xfrm>
          <a:prstGeom prst="rect">
            <a:avLst/>
          </a:prstGeom>
        </p:spPr>
      </p:pic>
      <p:sp>
        <p:nvSpPr>
          <p:cNvPr id="7" name="TextBox 6"/>
          <p:cNvSpPr txBox="1"/>
          <p:nvPr/>
        </p:nvSpPr>
        <p:spPr>
          <a:xfrm>
            <a:off x="402334" y="784248"/>
            <a:ext cx="11387328" cy="2923877"/>
          </a:xfrm>
          <a:prstGeom prst="rect">
            <a:avLst/>
          </a:prstGeom>
          <a:noFill/>
        </p:spPr>
        <p:txBody>
          <a:bodyPr wrap="square" rtlCol="0">
            <a:spAutoFit/>
          </a:bodyPr>
          <a:lstStyle/>
          <a:p>
            <a:pPr algn="ctr"/>
            <a:r>
              <a:rPr lang="en-US" sz="3600" b="1" dirty="0">
                <a:ln>
                  <a:solidFill>
                    <a:schemeClr val="bg1"/>
                  </a:solidFill>
                </a:ln>
                <a:solidFill>
                  <a:schemeClr val="bg1"/>
                </a:solidFill>
                <a:latin typeface="Arial" panose="020B0604020202020204" pitchFamily="34" charset="0"/>
                <a:cs typeface="Arial" panose="020B0604020202020204" pitchFamily="34" charset="0"/>
              </a:rPr>
              <a:t>Influence of Leverage Index on Pitching Biomechanics</a:t>
            </a:r>
            <a:endParaRPr lang="en-US" sz="11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r>
              <a:rPr lang="en-US" sz="2000" baseline="30000" dirty="0">
                <a:ln>
                  <a:solidFill>
                    <a:schemeClr val="bg1"/>
                  </a:solidFill>
                </a:ln>
                <a:solidFill>
                  <a:schemeClr val="bg1"/>
                </a:solidFill>
                <a:latin typeface="Arial" panose="020B0604020202020204" pitchFamily="34" charset="0"/>
                <a:cs typeface="Arial" panose="020B0604020202020204" pitchFamily="34" charset="0"/>
              </a:rPr>
              <a:t>1</a:t>
            </a:r>
            <a:r>
              <a:rPr lang="en-US" sz="2000" dirty="0">
                <a:ln>
                  <a:solidFill>
                    <a:schemeClr val="bg1"/>
                  </a:solidFill>
                </a:ln>
                <a:solidFill>
                  <a:schemeClr val="bg1"/>
                </a:solidFill>
                <a:latin typeface="Arial" panose="020B0604020202020204" pitchFamily="34" charset="0"/>
                <a:cs typeface="Arial" panose="020B0604020202020204" pitchFamily="34" charset="0"/>
              </a:rPr>
              <a:t>Adam Nebel, MAT; </a:t>
            </a:r>
            <a:r>
              <a:rPr lang="en-US" sz="2000" baseline="30000" dirty="0">
                <a:ln>
                  <a:solidFill>
                    <a:schemeClr val="bg1"/>
                  </a:solidFill>
                </a:ln>
                <a:solidFill>
                  <a:schemeClr val="bg1"/>
                </a:solidFill>
                <a:latin typeface="Arial" panose="020B0604020202020204" pitchFamily="34" charset="0"/>
                <a:cs typeface="Arial" panose="020B0604020202020204" pitchFamily="34" charset="0"/>
              </a:rPr>
              <a:t>2</a:t>
            </a:r>
            <a:r>
              <a:rPr lang="en-US" sz="2000" dirty="0">
                <a:ln>
                  <a:solidFill>
                    <a:schemeClr val="bg1"/>
                  </a:solidFill>
                </a:ln>
                <a:solidFill>
                  <a:schemeClr val="bg1"/>
                </a:solidFill>
                <a:latin typeface="Arial" panose="020B0604020202020204" pitchFamily="34" charset="0"/>
                <a:cs typeface="Arial" panose="020B0604020202020204" pitchFamily="34" charset="0"/>
              </a:rPr>
              <a:t>Kevin Giordano ,DPT, PhD; </a:t>
            </a:r>
            <a:r>
              <a:rPr lang="en-US" sz="2000" baseline="30000" dirty="0">
                <a:ln>
                  <a:solidFill>
                    <a:schemeClr val="bg1"/>
                  </a:solidFill>
                </a:ln>
                <a:solidFill>
                  <a:schemeClr val="bg1"/>
                </a:solidFill>
                <a:latin typeface="Arial" panose="020B0604020202020204" pitchFamily="34" charset="0"/>
                <a:cs typeface="Arial" panose="020B0604020202020204" pitchFamily="34" charset="0"/>
              </a:rPr>
              <a:t>1</a:t>
            </a:r>
            <a:r>
              <a:rPr lang="en-US" sz="2000" dirty="0">
                <a:ln>
                  <a:solidFill>
                    <a:schemeClr val="bg1"/>
                  </a:solidFill>
                </a:ln>
                <a:solidFill>
                  <a:schemeClr val="bg1"/>
                </a:solidFill>
                <a:latin typeface="Arial" panose="020B0604020202020204" pitchFamily="34" charset="0"/>
                <a:cs typeface="Arial" panose="020B0604020202020204" pitchFamily="34" charset="0"/>
              </a:rPr>
              <a:t>Ben Lerch, BS; </a:t>
            </a:r>
            <a:r>
              <a:rPr lang="en-US" sz="2000" baseline="30000" dirty="0">
                <a:ln>
                  <a:solidFill>
                    <a:schemeClr val="bg1"/>
                  </a:solidFill>
                </a:ln>
                <a:solidFill>
                  <a:schemeClr val="bg1"/>
                </a:solidFill>
                <a:latin typeface="Arial" panose="020B0604020202020204" pitchFamily="34" charset="0"/>
                <a:cs typeface="Arial" panose="020B0604020202020204" pitchFamily="34" charset="0"/>
              </a:rPr>
              <a:t>1</a:t>
            </a:r>
            <a:r>
              <a:rPr lang="en-US" sz="2000" dirty="0">
                <a:ln>
                  <a:solidFill>
                    <a:schemeClr val="bg1"/>
                  </a:solidFill>
                </a:ln>
                <a:solidFill>
                  <a:schemeClr val="bg1"/>
                </a:solidFill>
                <a:latin typeface="Arial" panose="020B0604020202020204" pitchFamily="34" charset="0"/>
                <a:cs typeface="Arial" panose="020B0604020202020204" pitchFamily="34" charset="0"/>
              </a:rPr>
              <a:t>Gretchen Oliver, PhD</a:t>
            </a:r>
          </a:p>
          <a:p>
            <a:pPr algn="ctr"/>
            <a:r>
              <a:rPr lang="en-US" sz="2400" dirty="0">
                <a:ln>
                  <a:solidFill>
                    <a:schemeClr val="bg1"/>
                  </a:solidFill>
                </a:ln>
                <a:solidFill>
                  <a:schemeClr val="bg1"/>
                </a:solidFill>
                <a:latin typeface="Arial" panose="020B0604020202020204" pitchFamily="34" charset="0"/>
                <a:cs typeface="Arial" panose="020B0604020202020204" pitchFamily="34" charset="0"/>
              </a:rPr>
              <a:t> </a:t>
            </a:r>
            <a:r>
              <a:rPr lang="en-US" sz="2400" baseline="30000" dirty="0">
                <a:ln>
                  <a:solidFill>
                    <a:schemeClr val="bg1"/>
                  </a:solidFill>
                </a:ln>
                <a:solidFill>
                  <a:schemeClr val="bg1"/>
                </a:solidFill>
                <a:latin typeface="Arial" panose="020B0604020202020204" pitchFamily="34" charset="0"/>
                <a:cs typeface="Arial" panose="020B0604020202020204" pitchFamily="34" charset="0"/>
              </a:rPr>
              <a:t>1</a:t>
            </a:r>
            <a:r>
              <a:rPr lang="en-US" sz="2000" dirty="0">
                <a:ln>
                  <a:solidFill>
                    <a:schemeClr val="bg1"/>
                  </a:solidFill>
                </a:ln>
                <a:solidFill>
                  <a:schemeClr val="bg1"/>
                </a:solidFill>
                <a:latin typeface="Arial" panose="020B0604020202020204" pitchFamily="34" charset="0"/>
                <a:cs typeface="Arial" panose="020B0604020202020204" pitchFamily="34" charset="0"/>
              </a:rPr>
              <a:t>Sports Medicine and Movement Lab, Auburn University</a:t>
            </a:r>
          </a:p>
          <a:p>
            <a:pPr algn="ctr"/>
            <a:r>
              <a:rPr lang="en-US" sz="2000" baseline="30000" dirty="0">
                <a:ln>
                  <a:solidFill>
                    <a:schemeClr val="bg1"/>
                  </a:solidFill>
                </a:ln>
                <a:solidFill>
                  <a:schemeClr val="bg1"/>
                </a:solidFill>
                <a:latin typeface="Arial" panose="020B0604020202020204" pitchFamily="34" charset="0"/>
                <a:cs typeface="Arial" panose="020B0604020202020204" pitchFamily="34" charset="0"/>
              </a:rPr>
              <a:t>2</a:t>
            </a:r>
            <a:r>
              <a:rPr lang="en-US" sz="2000" dirty="0">
                <a:ln>
                  <a:solidFill>
                    <a:schemeClr val="bg1"/>
                  </a:solidFill>
                </a:ln>
                <a:solidFill>
                  <a:schemeClr val="bg1"/>
                </a:solidFill>
                <a:latin typeface="Arial" panose="020B0604020202020204" pitchFamily="34" charset="0"/>
                <a:cs typeface="Arial" panose="020B0604020202020204" pitchFamily="34" charset="0"/>
              </a:rPr>
              <a:t>Holy Cross Hospital, Fort Lauderdale, FL</a:t>
            </a:r>
            <a:endParaRPr lang="en-US" sz="1600" dirty="0">
              <a:ln>
                <a:solidFill>
                  <a:schemeClr val="bg1"/>
                </a:solidFill>
              </a:ln>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1080F4-B6F9-7C4C-835A-839D36839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710" y="4808260"/>
            <a:ext cx="3354577" cy="1799540"/>
          </a:xfrm>
          <a:prstGeom prst="rect">
            <a:avLst/>
          </a:prstGeom>
        </p:spPr>
      </p:pic>
      <p:sp>
        <p:nvSpPr>
          <p:cNvPr id="5" name="Slide Number Placeholder 4">
            <a:extLst>
              <a:ext uri="{FF2B5EF4-FFF2-40B4-BE49-F238E27FC236}">
                <a16:creationId xmlns:a16="http://schemas.microsoft.com/office/drawing/2014/main" id="{DE5064C5-2CE3-2D48-BAF1-86519458904D}"/>
              </a:ext>
            </a:extLst>
          </p:cNvPr>
          <p:cNvSpPr>
            <a:spLocks noGrp="1"/>
          </p:cNvSpPr>
          <p:nvPr>
            <p:ph type="sldNum" sz="quarter" idx="12"/>
          </p:nvPr>
        </p:nvSpPr>
        <p:spPr/>
        <p:txBody>
          <a:bodyPr/>
          <a:lstStyle/>
          <a:p>
            <a:fld id="{33DD9662-3FAB-4F6F-87FE-EFCF3D7BC6F7}" type="slidenum">
              <a:rPr lang="en-US" smtClean="0"/>
              <a:t>1</a:t>
            </a:fld>
            <a:endParaRPr lang="en-US"/>
          </a:p>
        </p:txBody>
      </p:sp>
      <p:sp>
        <p:nvSpPr>
          <p:cNvPr id="6" name="TextBox 5">
            <a:extLst>
              <a:ext uri="{FF2B5EF4-FFF2-40B4-BE49-F238E27FC236}">
                <a16:creationId xmlns:a16="http://schemas.microsoft.com/office/drawing/2014/main" id="{A497539A-461F-8943-983C-72A09DFE541E}"/>
              </a:ext>
            </a:extLst>
          </p:cNvPr>
          <p:cNvSpPr txBox="1"/>
          <p:nvPr/>
        </p:nvSpPr>
        <p:spPr>
          <a:xfrm>
            <a:off x="10808677" y="6025662"/>
            <a:ext cx="545123" cy="69581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2473308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0"/>
            <a:ext cx="12204012" cy="4645152"/>
          </a:xfrm>
          <a:prstGeom prst="rect">
            <a:avLst/>
          </a:prstGeom>
        </p:spPr>
      </p:pic>
      <p:sp>
        <p:nvSpPr>
          <p:cNvPr id="7" name="TextBox 6"/>
          <p:cNvSpPr txBox="1"/>
          <p:nvPr/>
        </p:nvSpPr>
        <p:spPr>
          <a:xfrm>
            <a:off x="402334" y="289909"/>
            <a:ext cx="11387328" cy="4154984"/>
          </a:xfrm>
          <a:prstGeom prst="rect">
            <a:avLst/>
          </a:prstGeom>
          <a:noFill/>
        </p:spPr>
        <p:txBody>
          <a:bodyPr wrap="square" rtlCol="0">
            <a:spAutoFit/>
          </a:bodyPr>
          <a:lstStyle/>
          <a:p>
            <a:pPr algn="ctr"/>
            <a:r>
              <a:rPr lang="en-US" sz="3600" b="1" dirty="0">
                <a:ln>
                  <a:solidFill>
                    <a:schemeClr val="bg1"/>
                  </a:solidFill>
                </a:ln>
                <a:solidFill>
                  <a:schemeClr val="bg1"/>
                </a:solidFill>
                <a:latin typeface="Arial" panose="020B0604020202020204" pitchFamily="34" charset="0"/>
                <a:cs typeface="Arial" panose="020B0604020202020204" pitchFamily="34" charset="0"/>
              </a:rPr>
              <a:t>Thank you for listening!</a:t>
            </a: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pPr algn="ctr"/>
            <a:endParaRPr lang="en-US" sz="2000" dirty="0">
              <a:ln>
                <a:solidFill>
                  <a:schemeClr val="bg1"/>
                </a:solidFill>
              </a:ln>
              <a:solidFill>
                <a:schemeClr val="bg1"/>
              </a:solidFill>
              <a:latin typeface="Arial" panose="020B0604020202020204" pitchFamily="34" charset="0"/>
              <a:cs typeface="Arial" panose="020B0604020202020204" pitchFamily="34" charset="0"/>
            </a:endParaRPr>
          </a:p>
          <a:p>
            <a:pPr algn="ctr"/>
            <a:r>
              <a:rPr lang="en-US" sz="2000" dirty="0">
                <a:ln>
                  <a:solidFill>
                    <a:schemeClr val="bg1"/>
                  </a:solidFill>
                </a:ln>
                <a:solidFill>
                  <a:schemeClr val="bg1"/>
                </a:solidFill>
                <a:latin typeface="Arial" panose="020B0604020202020204" pitchFamily="34" charset="0"/>
                <a:cs typeface="Arial" panose="020B0604020202020204" pitchFamily="34" charset="0"/>
              </a:rPr>
              <a:t>Adam Nebel, MAT, LAT, ATC</a:t>
            </a:r>
          </a:p>
          <a:p>
            <a:pPr algn="ctr"/>
            <a:r>
              <a:rPr lang="en-US" sz="2000" dirty="0">
                <a:ln>
                  <a:solidFill>
                    <a:schemeClr val="bg1"/>
                  </a:solidFill>
                </a:ln>
                <a:solidFill>
                  <a:schemeClr val="bg1"/>
                </a:solidFill>
                <a:latin typeface="Arial" panose="020B0604020202020204" pitchFamily="34" charset="0"/>
                <a:cs typeface="Arial" panose="020B0604020202020204" pitchFamily="34" charset="0"/>
              </a:rPr>
              <a:t>arn0037@auburn.edu</a:t>
            </a:r>
          </a:p>
        </p:txBody>
      </p:sp>
      <p:pic>
        <p:nvPicPr>
          <p:cNvPr id="4" name="Picture 3">
            <a:extLst>
              <a:ext uri="{FF2B5EF4-FFF2-40B4-BE49-F238E27FC236}">
                <a16:creationId xmlns:a16="http://schemas.microsoft.com/office/drawing/2014/main" id="{D91080F4-B6F9-7C4C-835A-839D36839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710" y="4808260"/>
            <a:ext cx="3354577" cy="1799540"/>
          </a:xfrm>
          <a:prstGeom prst="rect">
            <a:avLst/>
          </a:prstGeom>
        </p:spPr>
      </p:pic>
      <p:sp>
        <p:nvSpPr>
          <p:cNvPr id="5" name="Slide Number Placeholder 4">
            <a:extLst>
              <a:ext uri="{FF2B5EF4-FFF2-40B4-BE49-F238E27FC236}">
                <a16:creationId xmlns:a16="http://schemas.microsoft.com/office/drawing/2014/main" id="{DE5064C5-2CE3-2D48-BAF1-86519458904D}"/>
              </a:ext>
            </a:extLst>
          </p:cNvPr>
          <p:cNvSpPr>
            <a:spLocks noGrp="1"/>
          </p:cNvSpPr>
          <p:nvPr>
            <p:ph type="sldNum" sz="quarter" idx="12"/>
          </p:nvPr>
        </p:nvSpPr>
        <p:spPr/>
        <p:txBody>
          <a:bodyPr/>
          <a:lstStyle/>
          <a:p>
            <a:fld id="{33DD9662-3FAB-4F6F-87FE-EFCF3D7BC6F7}" type="slidenum">
              <a:rPr lang="en-US" smtClean="0"/>
              <a:t>10</a:t>
            </a:fld>
            <a:endParaRPr lang="en-US"/>
          </a:p>
        </p:txBody>
      </p:sp>
      <p:sp>
        <p:nvSpPr>
          <p:cNvPr id="6" name="TextBox 5">
            <a:extLst>
              <a:ext uri="{FF2B5EF4-FFF2-40B4-BE49-F238E27FC236}">
                <a16:creationId xmlns:a16="http://schemas.microsoft.com/office/drawing/2014/main" id="{A497539A-461F-8943-983C-72A09DFE541E}"/>
              </a:ext>
            </a:extLst>
          </p:cNvPr>
          <p:cNvSpPr txBox="1"/>
          <p:nvPr/>
        </p:nvSpPr>
        <p:spPr>
          <a:xfrm>
            <a:off x="10808677" y="6025662"/>
            <a:ext cx="545123" cy="695813"/>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177477E9-4768-184C-C25F-AD2918F23423}"/>
              </a:ext>
            </a:extLst>
          </p:cNvPr>
          <p:cNvPicPr>
            <a:picLocks noChangeAspect="1"/>
          </p:cNvPicPr>
          <p:nvPr/>
        </p:nvPicPr>
        <p:blipFill>
          <a:blip r:embed="rId5"/>
          <a:stretch>
            <a:fillRect/>
          </a:stretch>
        </p:blipFill>
        <p:spPr>
          <a:xfrm>
            <a:off x="3765709" y="812921"/>
            <a:ext cx="4660577" cy="3108960"/>
          </a:xfrm>
          <a:prstGeom prst="rect">
            <a:avLst/>
          </a:prstGeom>
        </p:spPr>
      </p:pic>
    </p:spTree>
    <p:extLst>
      <p:ext uri="{BB962C8B-B14F-4D97-AF65-F5344CB8AC3E}">
        <p14:creationId xmlns:p14="http://schemas.microsoft.com/office/powerpoint/2010/main" val="326641629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0"/>
            <a:ext cx="12192000" cy="1168400"/>
          </a:xfrm>
          <a:prstGeom prst="rect">
            <a:avLst/>
          </a:prstGeom>
        </p:spPr>
      </p:pic>
      <p:sp>
        <p:nvSpPr>
          <p:cNvPr id="7" name="TextBox 6"/>
          <p:cNvSpPr txBox="1"/>
          <p:nvPr/>
        </p:nvSpPr>
        <p:spPr>
          <a:xfrm>
            <a:off x="257907" y="261034"/>
            <a:ext cx="12051324" cy="646331"/>
          </a:xfrm>
          <a:prstGeom prst="rect">
            <a:avLst/>
          </a:prstGeom>
          <a:noFill/>
        </p:spPr>
        <p:txBody>
          <a:bodyPr wrap="square" rtlCol="0">
            <a:spAutoFit/>
          </a:bodyPr>
          <a:lstStyle/>
          <a:p>
            <a:r>
              <a:rPr lang="en-US" sz="3600" dirty="0">
                <a:ln>
                  <a:solidFill>
                    <a:schemeClr val="bg1"/>
                  </a:solidFill>
                </a:ln>
                <a:solidFill>
                  <a:schemeClr val="bg1"/>
                </a:solidFill>
                <a:latin typeface="Arial" panose="020B0604020202020204" pitchFamily="34" charset="0"/>
                <a:cs typeface="Arial" panose="020B0604020202020204" pitchFamily="34" charset="0"/>
              </a:rPr>
              <a:t>Background</a:t>
            </a:r>
          </a:p>
        </p:txBody>
      </p:sp>
      <p:sp>
        <p:nvSpPr>
          <p:cNvPr id="6" name="TextBox 5">
            <a:extLst>
              <a:ext uri="{FF2B5EF4-FFF2-40B4-BE49-F238E27FC236}">
                <a16:creationId xmlns:a16="http://schemas.microsoft.com/office/drawing/2014/main" id="{BEC432B9-935B-F343-90DF-829B1296EC53}"/>
              </a:ext>
            </a:extLst>
          </p:cNvPr>
          <p:cNvSpPr txBox="1"/>
          <p:nvPr/>
        </p:nvSpPr>
        <p:spPr>
          <a:xfrm>
            <a:off x="405389" y="1483830"/>
            <a:ext cx="5221643" cy="1692771"/>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r>
              <a:rPr lang="en-US" sz="2400" b="1" u="sng" dirty="0">
                <a:latin typeface="Arial" panose="020B0604020202020204" pitchFamily="34" charset="0"/>
                <a:cs typeface="Arial" panose="020B0604020202020204" pitchFamily="34" charset="0"/>
              </a:rPr>
              <a:t>Biomechanics and Performance</a:t>
            </a:r>
          </a:p>
          <a:p>
            <a:pPr algn="ctr"/>
            <a:endParaRPr lang="en-US" sz="2000" b="1" u="sng"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5" name="TextBox 4">
            <a:extLst>
              <a:ext uri="{FF2B5EF4-FFF2-40B4-BE49-F238E27FC236}">
                <a16:creationId xmlns:a16="http://schemas.microsoft.com/office/drawing/2014/main" id="{7FE9F960-EB11-7B5B-73E4-7B2846F6E2D9}"/>
              </a:ext>
            </a:extLst>
          </p:cNvPr>
          <p:cNvSpPr txBox="1"/>
          <p:nvPr/>
        </p:nvSpPr>
        <p:spPr>
          <a:xfrm>
            <a:off x="6283569" y="1483830"/>
            <a:ext cx="5221643" cy="1754326"/>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pPr lvl="1" algn="ctr"/>
            <a:r>
              <a:rPr lang="en-US" sz="2400" b="1" u="sng" dirty="0">
                <a:latin typeface="Arial" panose="020B0604020202020204" pitchFamily="34" charset="0"/>
                <a:cs typeface="Arial" panose="020B0604020202020204" pitchFamily="34" charset="0"/>
              </a:rPr>
              <a:t>Sports Psychology</a:t>
            </a:r>
          </a:p>
          <a:p>
            <a:pPr lvl="1" algn="ctr"/>
            <a:endParaRPr lang="en-US" sz="2000" b="1" u="sng"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AF70027-28CF-6D37-3DD8-87586FD92C3E}"/>
              </a:ext>
            </a:extLst>
          </p:cNvPr>
          <p:cNvSpPr txBox="1"/>
          <p:nvPr/>
        </p:nvSpPr>
        <p:spPr>
          <a:xfrm>
            <a:off x="409235" y="2304582"/>
            <a:ext cx="5213950"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Whiteside et al (2016) suggests that a consistent release point positively influences a pitchers FIP and ERA.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Additionally, consistent release points have been shown to result in greater consistency in the resultant location of the pitch as it crosses home plate (</a:t>
            </a:r>
            <a:r>
              <a:rPr lang="en-US" dirty="0" err="1">
                <a:latin typeface="Arial" panose="020B0604020202020204" pitchFamily="34" charset="0"/>
                <a:cs typeface="Arial" panose="020B0604020202020204" pitchFamily="34" charset="0"/>
              </a:rPr>
              <a:t>Glanzer</a:t>
            </a:r>
            <a:r>
              <a:rPr lang="en-US" dirty="0">
                <a:latin typeface="Arial" panose="020B0604020202020204" pitchFamily="34" charset="0"/>
                <a:cs typeface="Arial" panose="020B0604020202020204" pitchFamily="34" charset="0"/>
              </a:rPr>
              <a:t> 2021 and </a:t>
            </a:r>
            <a:r>
              <a:rPr lang="en-US" dirty="0" err="1">
                <a:latin typeface="Arial" panose="020B0604020202020204" pitchFamily="34" charset="0"/>
                <a:cs typeface="Arial" panose="020B0604020202020204" pitchFamily="34" charset="0"/>
              </a:rPr>
              <a:t>Kusafuka</a:t>
            </a:r>
            <a:r>
              <a:rPr lang="en-US" dirty="0">
                <a:latin typeface="Arial" panose="020B0604020202020204" pitchFamily="34" charset="0"/>
                <a:cs typeface="Arial" panose="020B0604020202020204" pitchFamily="34" charset="0"/>
              </a:rPr>
              <a:t> 2020).</a:t>
            </a:r>
          </a:p>
        </p:txBody>
      </p:sp>
      <p:sp>
        <p:nvSpPr>
          <p:cNvPr id="8" name="TextBox 7">
            <a:extLst>
              <a:ext uri="{FF2B5EF4-FFF2-40B4-BE49-F238E27FC236}">
                <a16:creationId xmlns:a16="http://schemas.microsoft.com/office/drawing/2014/main" id="{44327D22-06D7-8E74-EC51-008FE8DD2F46}"/>
              </a:ext>
            </a:extLst>
          </p:cNvPr>
          <p:cNvSpPr txBox="1"/>
          <p:nvPr/>
        </p:nvSpPr>
        <p:spPr>
          <a:xfrm>
            <a:off x="6564970" y="2274838"/>
            <a:ext cx="521395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Choking under pressure is a phenomenon in sports psychology that suggests some athletes severely underperform when pressure of the situation becomes high.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Murayama et al (2015) suggest that there is multifactorial reasoning for the underperforming under high pressure, with motor control and movement variability being altered in these situations.</a:t>
            </a:r>
          </a:p>
        </p:txBody>
      </p:sp>
    </p:spTree>
    <p:extLst>
      <p:ext uri="{BB962C8B-B14F-4D97-AF65-F5344CB8AC3E}">
        <p14:creationId xmlns:p14="http://schemas.microsoft.com/office/powerpoint/2010/main" val="2568361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0"/>
            <a:ext cx="12192000" cy="1168400"/>
          </a:xfrm>
          <a:prstGeom prst="rect">
            <a:avLst/>
          </a:prstGeom>
        </p:spPr>
      </p:pic>
      <p:sp>
        <p:nvSpPr>
          <p:cNvPr id="7" name="TextBox 6"/>
          <p:cNvSpPr txBox="1"/>
          <p:nvPr/>
        </p:nvSpPr>
        <p:spPr>
          <a:xfrm>
            <a:off x="257907" y="261034"/>
            <a:ext cx="12051324" cy="646331"/>
          </a:xfrm>
          <a:prstGeom prst="rect">
            <a:avLst/>
          </a:prstGeom>
          <a:noFill/>
        </p:spPr>
        <p:txBody>
          <a:bodyPr wrap="square" rtlCol="0">
            <a:spAutoFit/>
          </a:bodyPr>
          <a:lstStyle/>
          <a:p>
            <a:r>
              <a:rPr lang="en-US" sz="3600" dirty="0">
                <a:ln>
                  <a:solidFill>
                    <a:schemeClr val="bg1"/>
                  </a:solidFill>
                </a:ln>
                <a:solidFill>
                  <a:schemeClr val="bg1"/>
                </a:solidFill>
                <a:latin typeface="Arial" panose="020B0604020202020204" pitchFamily="34" charset="0"/>
                <a:cs typeface="Arial" panose="020B0604020202020204" pitchFamily="34" charset="0"/>
              </a:rPr>
              <a:t>Research Question</a:t>
            </a:r>
          </a:p>
        </p:txBody>
      </p:sp>
      <p:sp>
        <p:nvSpPr>
          <p:cNvPr id="6" name="TextBox 5">
            <a:extLst>
              <a:ext uri="{FF2B5EF4-FFF2-40B4-BE49-F238E27FC236}">
                <a16:creationId xmlns:a16="http://schemas.microsoft.com/office/drawing/2014/main" id="{BEC432B9-935B-F343-90DF-829B1296EC53}"/>
              </a:ext>
            </a:extLst>
          </p:cNvPr>
          <p:cNvSpPr txBox="1"/>
          <p:nvPr/>
        </p:nvSpPr>
        <p:spPr>
          <a:xfrm>
            <a:off x="405389" y="1483830"/>
            <a:ext cx="5221643" cy="1446550"/>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r>
              <a:rPr lang="en-US" sz="2800" b="1" u="sng" dirty="0">
                <a:latin typeface="Arial" panose="020B0604020202020204" pitchFamily="34" charset="0"/>
                <a:cs typeface="Arial" panose="020B0604020202020204" pitchFamily="34" charset="0"/>
              </a:rPr>
              <a:t>Purpose Statement</a:t>
            </a:r>
          </a:p>
          <a:p>
            <a:pPr lvl="1"/>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5" name="TextBox 4">
            <a:extLst>
              <a:ext uri="{FF2B5EF4-FFF2-40B4-BE49-F238E27FC236}">
                <a16:creationId xmlns:a16="http://schemas.microsoft.com/office/drawing/2014/main" id="{7FE9F960-EB11-7B5B-73E4-7B2846F6E2D9}"/>
              </a:ext>
            </a:extLst>
          </p:cNvPr>
          <p:cNvSpPr txBox="1"/>
          <p:nvPr/>
        </p:nvSpPr>
        <p:spPr>
          <a:xfrm>
            <a:off x="6283569" y="1483830"/>
            <a:ext cx="5221643" cy="1754326"/>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pPr lvl="1" algn="ctr"/>
            <a:r>
              <a:rPr lang="en-US" sz="2800" b="1" u="sng" dirty="0">
                <a:latin typeface="Arial" panose="020B0604020202020204" pitchFamily="34" charset="0"/>
                <a:cs typeface="Arial" panose="020B0604020202020204" pitchFamily="34" charset="0"/>
              </a:rPr>
              <a:t>Hypothesis</a:t>
            </a:r>
          </a:p>
          <a:p>
            <a:pPr lvl="1" algn="ctr"/>
            <a:endParaRPr lang="en-US" sz="2000" b="1" u="sng"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D838B0-01A3-1CE9-0B8C-6BE6C93A8C26}"/>
              </a:ext>
            </a:extLst>
          </p:cNvPr>
          <p:cNvSpPr txBox="1"/>
          <p:nvPr/>
        </p:nvSpPr>
        <p:spPr>
          <a:xfrm>
            <a:off x="409235" y="2304582"/>
            <a:ext cx="5213950" cy="1200329"/>
          </a:xfrm>
          <a:prstGeom prst="rect">
            <a:avLst/>
          </a:prstGeom>
          <a:noFill/>
        </p:spPr>
        <p:txBody>
          <a:bodyPr wrap="square" rtlCol="0">
            <a:spAutoFit/>
          </a:bodyPr>
          <a:lstStyle/>
          <a:p>
            <a:pPr algn="ctr"/>
            <a:r>
              <a:rPr lang="en-US" sz="2400" dirty="0">
                <a:effectLst/>
                <a:latin typeface="Arial" panose="020B0604020202020204" pitchFamily="34" charset="0"/>
                <a:ea typeface="Calibri" panose="020F0502020204030204" pitchFamily="34" charset="0"/>
                <a:cs typeface="Arial" panose="020B0604020202020204" pitchFamily="34" charset="0"/>
              </a:rPr>
              <a:t>Identify if there is a change in release parameter variability as Leverage changes. </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B829D01-E5C5-9709-5CDB-AEE6E30532DC}"/>
              </a:ext>
            </a:extLst>
          </p:cNvPr>
          <p:cNvSpPr txBox="1"/>
          <p:nvPr/>
        </p:nvSpPr>
        <p:spPr>
          <a:xfrm>
            <a:off x="6564970" y="2304582"/>
            <a:ext cx="5213950" cy="1938992"/>
          </a:xfrm>
          <a:prstGeom prst="rect">
            <a:avLst/>
          </a:prstGeom>
          <a:noFill/>
        </p:spPr>
        <p:txBody>
          <a:bodyPr wrap="square" rtlCol="0">
            <a:spAutoFit/>
          </a:bodyPr>
          <a:lstStyle/>
          <a:p>
            <a:pPr algn="ctr"/>
            <a:r>
              <a:rPr lang="en-US" sz="2400" dirty="0">
                <a:latin typeface="Arial" panose="020B0604020202020204" pitchFamily="34" charset="0"/>
                <a:ea typeface="Calibri" panose="020F0502020204030204" pitchFamily="34" charset="0"/>
                <a:cs typeface="Arial" panose="020B0604020202020204" pitchFamily="34" charset="0"/>
              </a:rPr>
              <a:t>A</a:t>
            </a:r>
            <a:r>
              <a:rPr lang="en-US" sz="2400" dirty="0">
                <a:effectLst/>
                <a:latin typeface="Arial" panose="020B0604020202020204" pitchFamily="34" charset="0"/>
                <a:ea typeface="Calibri" panose="020F0502020204030204" pitchFamily="34" charset="0"/>
                <a:cs typeface="Arial" panose="020B0604020202020204" pitchFamily="34" charset="0"/>
              </a:rPr>
              <a:t>rm slot variability will increase in higher leverage situations, consistent with the motor control alterations experienced when choking under pressure.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819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0"/>
            <a:ext cx="12192000" cy="1168400"/>
          </a:xfrm>
          <a:prstGeom prst="rect">
            <a:avLst/>
          </a:prstGeom>
        </p:spPr>
      </p:pic>
      <p:sp>
        <p:nvSpPr>
          <p:cNvPr id="7" name="TextBox 6"/>
          <p:cNvSpPr txBox="1"/>
          <p:nvPr/>
        </p:nvSpPr>
        <p:spPr>
          <a:xfrm>
            <a:off x="257907" y="261034"/>
            <a:ext cx="12051324" cy="646331"/>
          </a:xfrm>
          <a:prstGeom prst="rect">
            <a:avLst/>
          </a:prstGeom>
          <a:noFill/>
        </p:spPr>
        <p:txBody>
          <a:bodyPr wrap="square" rtlCol="0">
            <a:spAutoFit/>
          </a:bodyPr>
          <a:lstStyle/>
          <a:p>
            <a:r>
              <a:rPr lang="en-US" sz="3600" dirty="0">
                <a:ln>
                  <a:solidFill>
                    <a:schemeClr val="bg1"/>
                  </a:solidFill>
                </a:ln>
                <a:solidFill>
                  <a:schemeClr val="bg1"/>
                </a:solidFill>
                <a:latin typeface="Arial" panose="020B0604020202020204" pitchFamily="34" charset="0"/>
                <a:cs typeface="Arial" panose="020B0604020202020204" pitchFamily="34" charset="0"/>
              </a:rPr>
              <a:t>What is Leverage Index?</a:t>
            </a: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8" name="TextBox 7">
            <a:extLst>
              <a:ext uri="{FF2B5EF4-FFF2-40B4-BE49-F238E27FC236}">
                <a16:creationId xmlns:a16="http://schemas.microsoft.com/office/drawing/2014/main" id="{AB829D01-E5C5-9709-5CDB-AEE6E30532DC}"/>
              </a:ext>
            </a:extLst>
          </p:cNvPr>
          <p:cNvSpPr txBox="1"/>
          <p:nvPr/>
        </p:nvSpPr>
        <p:spPr>
          <a:xfrm>
            <a:off x="257906" y="1694982"/>
            <a:ext cx="11340535" cy="369331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Measures the potential change in win expectancy of a given situation and all true outcomes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Average Leverage index is 1.</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Buckets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High: Greater than 1.5</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Moderate: Between 1.5 and 0.7</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Low: Less than 0.7</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Examples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Top of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inning, 1 out, runner on third, home team down 3</a:t>
            </a: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Low leverage (0.6)</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Top of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inning, no outs, no runner on, tie game</a:t>
            </a: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High leverage (2.4)</a:t>
            </a:r>
          </a:p>
          <a:p>
            <a:pPr lvl="3"/>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07639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0"/>
            <a:ext cx="12192000" cy="1168400"/>
          </a:xfrm>
          <a:prstGeom prst="rect">
            <a:avLst/>
          </a:prstGeom>
        </p:spPr>
      </p:pic>
      <p:sp>
        <p:nvSpPr>
          <p:cNvPr id="7" name="TextBox 6"/>
          <p:cNvSpPr txBox="1"/>
          <p:nvPr/>
        </p:nvSpPr>
        <p:spPr>
          <a:xfrm>
            <a:off x="257907" y="261034"/>
            <a:ext cx="12051324" cy="646331"/>
          </a:xfrm>
          <a:prstGeom prst="rect">
            <a:avLst/>
          </a:prstGeom>
          <a:noFill/>
        </p:spPr>
        <p:txBody>
          <a:bodyPr wrap="square" rtlCol="0">
            <a:spAutoFit/>
          </a:bodyPr>
          <a:lstStyle/>
          <a:p>
            <a:r>
              <a:rPr lang="en-US" sz="3600" dirty="0">
                <a:ln>
                  <a:solidFill>
                    <a:schemeClr val="bg1"/>
                  </a:solidFill>
                </a:ln>
                <a:solidFill>
                  <a:schemeClr val="bg1"/>
                </a:solidFill>
                <a:latin typeface="Arial" panose="020B0604020202020204" pitchFamily="34" charset="0"/>
                <a:cs typeface="Arial" panose="020B0604020202020204" pitchFamily="34" charset="0"/>
              </a:rPr>
              <a:t>Methods: Participants and Instrumentation</a:t>
            </a: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2" name="TextBox 1">
            <a:extLst>
              <a:ext uri="{FF2B5EF4-FFF2-40B4-BE49-F238E27FC236}">
                <a16:creationId xmlns:a16="http://schemas.microsoft.com/office/drawing/2014/main" id="{B2A5360B-1EC6-CBD4-1A05-43C8F24FEDD8}"/>
              </a:ext>
            </a:extLst>
          </p:cNvPr>
          <p:cNvSpPr txBox="1"/>
          <p:nvPr/>
        </p:nvSpPr>
        <p:spPr>
          <a:xfrm>
            <a:off x="327992" y="1277256"/>
            <a:ext cx="10776857" cy="449353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Thirty-five NCAA Division I college baseball players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1.89 ± 0.1 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92.7 ±  8.9 kg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Inclusion criteria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Pitched competitively for an NCAA Division 1 team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Have thrown at least 15 fastballs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5 fastballs in each Leverage bucket required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Collection Methods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8 camera </a:t>
            </a:r>
            <a:r>
              <a:rPr lang="en-US" dirty="0" err="1">
                <a:latin typeface="Arial" panose="020B0604020202020204" pitchFamily="34" charset="0"/>
                <a:cs typeface="Arial" panose="020B0604020202020204" pitchFamily="34" charset="0"/>
              </a:rPr>
              <a:t>KinaTrax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markerless</a:t>
            </a:r>
            <a:r>
              <a:rPr lang="en-US" dirty="0">
                <a:latin typeface="Arial" panose="020B0604020202020204" pitchFamily="34" charset="0"/>
                <a:cs typeface="Arial" panose="020B0604020202020204" pitchFamily="34" charset="0"/>
              </a:rPr>
              <a:t> motion capture system were used to collect kinematics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Video was sampled at 300Hz</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Deep learning algorithms used to extrapolate kinematics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Trackman V3 Stadium ball tracking system was used for play-by-play data</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Innings, outs, score, and runner on base were extracted for each pitch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Custom Python scripts were used to sync the kinematics and play-by-play data</a:t>
            </a:r>
          </a:p>
          <a:p>
            <a:pPr marL="1200150" lvl="2"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3499751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1"/>
            <a:ext cx="12192000" cy="1219201"/>
          </a:xfrm>
          <a:prstGeom prst="rect">
            <a:avLst/>
          </a:prstGeom>
        </p:spPr>
      </p:pic>
      <p:sp>
        <p:nvSpPr>
          <p:cNvPr id="7" name="TextBox 6"/>
          <p:cNvSpPr txBox="1"/>
          <p:nvPr/>
        </p:nvSpPr>
        <p:spPr>
          <a:xfrm>
            <a:off x="108056" y="221552"/>
            <a:ext cx="11975888" cy="584775"/>
          </a:xfrm>
          <a:prstGeom prst="rect">
            <a:avLst/>
          </a:prstGeom>
          <a:noFill/>
        </p:spPr>
        <p:txBody>
          <a:bodyPr wrap="square" rtlCol="0">
            <a:spAutoFit/>
          </a:bodyPr>
          <a:lstStyle/>
          <a:p>
            <a:r>
              <a:rPr lang="en-US" sz="3200" dirty="0">
                <a:ln>
                  <a:solidFill>
                    <a:schemeClr val="bg1"/>
                  </a:solidFill>
                </a:ln>
                <a:solidFill>
                  <a:schemeClr val="bg1"/>
                </a:solidFill>
                <a:latin typeface="Arial" panose="020B0604020202020204" pitchFamily="34" charset="0"/>
                <a:cs typeface="Arial" panose="020B0604020202020204" pitchFamily="34" charset="0"/>
              </a:rPr>
              <a:t>Methods: Measurement Protocols and Statistical Analysis</a:t>
            </a: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9" name="TextBox 8">
            <a:extLst>
              <a:ext uri="{FF2B5EF4-FFF2-40B4-BE49-F238E27FC236}">
                <a16:creationId xmlns:a16="http://schemas.microsoft.com/office/drawing/2014/main" id="{AF3855A4-B3ED-A8E4-BC04-7FB776F9C3D6}"/>
              </a:ext>
            </a:extLst>
          </p:cNvPr>
          <p:cNvSpPr txBox="1"/>
          <p:nvPr/>
        </p:nvSpPr>
        <p:spPr>
          <a:xfrm>
            <a:off x="410308" y="3785327"/>
            <a:ext cx="5213950"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Arm Slot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Angle between the vertical axis of the world and the vector between the shoulder and hand at ball release</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Variability is defined as the standard deviation of arm slot for all pitches in specified bucket</a:t>
            </a:r>
          </a:p>
        </p:txBody>
      </p:sp>
      <p:sp>
        <p:nvSpPr>
          <p:cNvPr id="10" name="TextBox 9">
            <a:extLst>
              <a:ext uri="{FF2B5EF4-FFF2-40B4-BE49-F238E27FC236}">
                <a16:creationId xmlns:a16="http://schemas.microsoft.com/office/drawing/2014/main" id="{A548381C-109E-A16E-65FB-E4406799A693}"/>
              </a:ext>
            </a:extLst>
          </p:cNvPr>
          <p:cNvSpPr txBox="1"/>
          <p:nvPr/>
        </p:nvSpPr>
        <p:spPr>
          <a:xfrm>
            <a:off x="410308" y="1808102"/>
            <a:ext cx="10407508"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Leverage Index</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Estimated using play-by-play data paired with calculations from Tom Tango</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Estimations for specific situations can be found in ‘The Book: Playing by the numbers”</a:t>
            </a:r>
          </a:p>
        </p:txBody>
      </p:sp>
      <p:sp>
        <p:nvSpPr>
          <p:cNvPr id="2" name="TextBox 1">
            <a:extLst>
              <a:ext uri="{FF2B5EF4-FFF2-40B4-BE49-F238E27FC236}">
                <a16:creationId xmlns:a16="http://schemas.microsoft.com/office/drawing/2014/main" id="{567BD311-5AF3-C133-5BBE-3B04CBBCEE8A}"/>
              </a:ext>
            </a:extLst>
          </p:cNvPr>
          <p:cNvSpPr txBox="1"/>
          <p:nvPr/>
        </p:nvSpPr>
        <p:spPr>
          <a:xfrm>
            <a:off x="5603866" y="3839427"/>
            <a:ext cx="521395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Statistical Analysis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Repeated Measures ANOVA</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Identify if Arm Slot Variability differs between Leverage Buckets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Post-Hoc analysis performed using Bonferroni corrections</a:t>
            </a:r>
          </a:p>
        </p:txBody>
      </p:sp>
    </p:spTree>
    <p:extLst>
      <p:ext uri="{BB962C8B-B14F-4D97-AF65-F5344CB8AC3E}">
        <p14:creationId xmlns:p14="http://schemas.microsoft.com/office/powerpoint/2010/main" val="4092605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1"/>
            <a:ext cx="12192000" cy="1219201"/>
          </a:xfrm>
          <a:prstGeom prst="rect">
            <a:avLst/>
          </a:prstGeom>
        </p:spPr>
      </p:pic>
      <p:sp>
        <p:nvSpPr>
          <p:cNvPr id="7" name="TextBox 6"/>
          <p:cNvSpPr txBox="1"/>
          <p:nvPr/>
        </p:nvSpPr>
        <p:spPr>
          <a:xfrm>
            <a:off x="108056" y="261034"/>
            <a:ext cx="11975888" cy="584775"/>
          </a:xfrm>
          <a:prstGeom prst="rect">
            <a:avLst/>
          </a:prstGeom>
          <a:noFill/>
        </p:spPr>
        <p:txBody>
          <a:bodyPr wrap="square" rtlCol="0">
            <a:spAutoFit/>
          </a:bodyPr>
          <a:lstStyle/>
          <a:p>
            <a:r>
              <a:rPr lang="en-US" sz="3200" dirty="0">
                <a:ln>
                  <a:solidFill>
                    <a:schemeClr val="bg1"/>
                  </a:solidFill>
                </a:ln>
                <a:solidFill>
                  <a:schemeClr val="bg1"/>
                </a:solidFill>
                <a:latin typeface="Arial" panose="020B0604020202020204" pitchFamily="34" charset="0"/>
                <a:cs typeface="Arial" panose="020B0604020202020204" pitchFamily="34" charset="0"/>
              </a:rPr>
              <a:t>Results</a:t>
            </a: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2" name="TextBox 1">
            <a:extLst>
              <a:ext uri="{FF2B5EF4-FFF2-40B4-BE49-F238E27FC236}">
                <a16:creationId xmlns:a16="http://schemas.microsoft.com/office/drawing/2014/main" id="{B8ED53A9-8E81-953F-B92E-6FB8F1A2CCDB}"/>
              </a:ext>
            </a:extLst>
          </p:cNvPr>
          <p:cNvSpPr txBox="1"/>
          <p:nvPr/>
        </p:nvSpPr>
        <p:spPr>
          <a:xfrm>
            <a:off x="2653156" y="1724431"/>
            <a:ext cx="6885688"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Variability in arm slot was statistically different across different Leverage buckets </a:t>
            </a:r>
            <a:r>
              <a:rPr lang="en-US" sz="1800" dirty="0">
                <a:effectLst/>
                <a:latin typeface="Arial" panose="020B0604020202020204" pitchFamily="34" charset="0"/>
                <a:ea typeface="Calibri" panose="020F0502020204030204" pitchFamily="34" charset="0"/>
                <a:cs typeface="Arial" panose="020B0604020202020204" pitchFamily="34" charset="0"/>
              </a:rPr>
              <a:t>(F</a:t>
            </a:r>
            <a:r>
              <a:rPr lang="en-US" sz="1800" baseline="-25000" dirty="0">
                <a:effectLst/>
                <a:latin typeface="Arial" panose="020B0604020202020204" pitchFamily="34" charset="0"/>
                <a:ea typeface="Calibri" panose="020F0502020204030204" pitchFamily="34" charset="0"/>
                <a:cs typeface="Arial" panose="020B0604020202020204" pitchFamily="34" charset="0"/>
              </a:rPr>
              <a:t>2,34</a:t>
            </a:r>
            <a:r>
              <a:rPr lang="en-US" sz="1800" dirty="0">
                <a:effectLst/>
                <a:latin typeface="Arial" panose="020B0604020202020204" pitchFamily="34" charset="0"/>
                <a:ea typeface="Calibri" panose="020F0502020204030204" pitchFamily="34" charset="0"/>
                <a:cs typeface="Arial" panose="020B0604020202020204" pitchFamily="34" charset="0"/>
              </a:rPr>
              <a:t> = 4.60, p = .017). </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Post hoc analysis revealed a significant difference in arm slot variability between high </a:t>
            </a:r>
            <a:r>
              <a:rPr lang="en-US" sz="1800" dirty="0">
                <a:effectLst/>
                <a:latin typeface="Arial" panose="020B0604020202020204" pitchFamily="34" charset="0"/>
                <a:ea typeface="Calibri" panose="020F0502020204030204" pitchFamily="34" charset="0"/>
                <a:cs typeface="Arial" panose="020B0604020202020204" pitchFamily="34" charset="0"/>
              </a:rPr>
              <a:t>(3.0± 2.8°)</a:t>
            </a:r>
            <a:r>
              <a:rPr lang="en-US" dirty="0">
                <a:latin typeface="Arial" panose="020B0604020202020204" pitchFamily="34" charset="0"/>
                <a:cs typeface="Arial" panose="020B0604020202020204" pitchFamily="34" charset="0"/>
              </a:rPr>
              <a:t> and low </a:t>
            </a:r>
            <a:r>
              <a:rPr lang="en-US" sz="1800" dirty="0">
                <a:effectLst/>
                <a:latin typeface="Arial" panose="020B0604020202020204" pitchFamily="34" charset="0"/>
                <a:ea typeface="Calibri" panose="020F0502020204030204" pitchFamily="34" charset="0"/>
                <a:cs typeface="Arial" panose="020B0604020202020204" pitchFamily="34" charset="0"/>
              </a:rPr>
              <a:t>(2.3 ± 2.3°)</a:t>
            </a:r>
            <a:r>
              <a:rPr lang="en-US" dirty="0">
                <a:latin typeface="Arial" panose="020B0604020202020204" pitchFamily="34" charset="0"/>
                <a:cs typeface="Arial" panose="020B0604020202020204" pitchFamily="34" charset="0"/>
              </a:rPr>
              <a:t> leverage situations (p = .023).</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All other pairings were not statistically different.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**Visualizations will be added later, and formatting will be cleaned to account for these</a:t>
            </a:r>
          </a:p>
        </p:txBody>
      </p:sp>
    </p:spTree>
    <p:extLst>
      <p:ext uri="{BB962C8B-B14F-4D97-AF65-F5344CB8AC3E}">
        <p14:creationId xmlns:p14="http://schemas.microsoft.com/office/powerpoint/2010/main" val="322929560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1"/>
            <a:ext cx="12192000" cy="1219201"/>
          </a:xfrm>
          <a:prstGeom prst="rect">
            <a:avLst/>
          </a:prstGeom>
        </p:spPr>
      </p:pic>
      <p:sp>
        <p:nvSpPr>
          <p:cNvPr id="7" name="TextBox 6"/>
          <p:cNvSpPr txBox="1"/>
          <p:nvPr/>
        </p:nvSpPr>
        <p:spPr>
          <a:xfrm>
            <a:off x="108056" y="261034"/>
            <a:ext cx="11975888" cy="584775"/>
          </a:xfrm>
          <a:prstGeom prst="rect">
            <a:avLst/>
          </a:prstGeom>
          <a:noFill/>
        </p:spPr>
        <p:txBody>
          <a:bodyPr wrap="square" rtlCol="0">
            <a:spAutoFit/>
          </a:bodyPr>
          <a:lstStyle/>
          <a:p>
            <a:r>
              <a:rPr lang="en-US" sz="3200" dirty="0">
                <a:ln>
                  <a:solidFill>
                    <a:schemeClr val="bg1"/>
                  </a:solidFill>
                </a:ln>
                <a:solidFill>
                  <a:schemeClr val="bg1"/>
                </a:solidFill>
                <a:latin typeface="Arial" panose="020B0604020202020204" pitchFamily="34" charset="0"/>
                <a:cs typeface="Arial" panose="020B0604020202020204" pitchFamily="34" charset="0"/>
              </a:rPr>
              <a:t>Discussion and Application</a:t>
            </a: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10" name="TextBox 9">
            <a:extLst>
              <a:ext uri="{FF2B5EF4-FFF2-40B4-BE49-F238E27FC236}">
                <a16:creationId xmlns:a16="http://schemas.microsoft.com/office/drawing/2014/main" id="{A548381C-109E-A16E-65FB-E4406799A693}"/>
              </a:ext>
            </a:extLst>
          </p:cNvPr>
          <p:cNvSpPr txBox="1"/>
          <p:nvPr/>
        </p:nvSpPr>
        <p:spPr>
          <a:xfrm>
            <a:off x="892246" y="2851604"/>
            <a:ext cx="10407508"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is consistent with the phenomenon of ‘Choking under pressure’ in the sports psychology field</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Kusafuka</a:t>
            </a:r>
            <a:r>
              <a:rPr lang="en-US" dirty="0">
                <a:latin typeface="Arial" panose="020B0604020202020204" pitchFamily="34" charset="0"/>
                <a:cs typeface="Arial" panose="020B0604020202020204" pitchFamily="34" charset="0"/>
              </a:rPr>
              <a:t> et al (2020) showed that a 1-degree alteration in any direction at release significantly influences the end location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This is exemplified in the mean difference of 0.8 degrees between high and low leverage situations</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Prelimenary</a:t>
            </a:r>
            <a:r>
              <a:rPr lang="en-US" dirty="0">
                <a:latin typeface="Arial" panose="020B0604020202020204" pitchFamily="34" charset="0"/>
                <a:cs typeface="Arial" panose="020B0604020202020204" pitchFamily="34" charset="0"/>
              </a:rPr>
              <a:t> findings from </a:t>
            </a:r>
            <a:r>
              <a:rPr lang="en-US" dirty="0" err="1">
                <a:latin typeface="Arial" panose="020B0604020202020204" pitchFamily="34" charset="0"/>
                <a:cs typeface="Arial" panose="020B0604020202020204" pitchFamily="34" charset="0"/>
              </a:rPr>
              <a:t>Kuchmaner</a:t>
            </a:r>
            <a:r>
              <a:rPr lang="en-US" dirty="0">
                <a:latin typeface="Arial" panose="020B0604020202020204" pitchFamily="34" charset="0"/>
                <a:cs typeface="Arial" panose="020B0604020202020204" pitchFamily="34" charset="0"/>
              </a:rPr>
              <a:t> (2023) suggest that training in high pressure environments will assist in decreases radial error of pitch location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 line with the principles of specificity, pitchers, particularly ones who will be exposed to high leverage situations (namely relievers), should be trained in situations where the pressure of the situation is high</a:t>
            </a:r>
          </a:p>
        </p:txBody>
      </p:sp>
      <p:sp>
        <p:nvSpPr>
          <p:cNvPr id="2" name="TextBox 1">
            <a:extLst>
              <a:ext uri="{FF2B5EF4-FFF2-40B4-BE49-F238E27FC236}">
                <a16:creationId xmlns:a16="http://schemas.microsoft.com/office/drawing/2014/main" id="{C1949654-7CBC-3AEC-8042-A6C6E4A01B52}"/>
              </a:ext>
            </a:extLst>
          </p:cNvPr>
          <p:cNvSpPr txBox="1"/>
          <p:nvPr/>
        </p:nvSpPr>
        <p:spPr>
          <a:xfrm>
            <a:off x="753979" y="1752342"/>
            <a:ext cx="10684042"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Arm slot variability is greater in times when there is higher leverage, when compared to low leverage situations</a:t>
            </a:r>
            <a:endParaRPr lang="en-US" sz="2800" b="1" dirty="0"/>
          </a:p>
        </p:txBody>
      </p:sp>
    </p:spTree>
    <p:extLst>
      <p:ext uri="{BB962C8B-B14F-4D97-AF65-F5344CB8AC3E}">
        <p14:creationId xmlns:p14="http://schemas.microsoft.com/office/powerpoint/2010/main" val="18837030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1"/>
            <a:ext cx="12192000" cy="1219201"/>
          </a:xfrm>
          <a:prstGeom prst="rect">
            <a:avLst/>
          </a:prstGeom>
        </p:spPr>
      </p:pic>
      <p:sp>
        <p:nvSpPr>
          <p:cNvPr id="7" name="TextBox 6"/>
          <p:cNvSpPr txBox="1"/>
          <p:nvPr/>
        </p:nvSpPr>
        <p:spPr>
          <a:xfrm>
            <a:off x="108056" y="261034"/>
            <a:ext cx="11975888" cy="584775"/>
          </a:xfrm>
          <a:prstGeom prst="rect">
            <a:avLst/>
          </a:prstGeom>
          <a:noFill/>
        </p:spPr>
        <p:txBody>
          <a:bodyPr wrap="square" rtlCol="0">
            <a:spAutoFit/>
          </a:bodyPr>
          <a:lstStyle/>
          <a:p>
            <a:r>
              <a:rPr lang="en-US" sz="3200" dirty="0">
                <a:ln>
                  <a:solidFill>
                    <a:schemeClr val="bg1"/>
                  </a:solidFill>
                </a:ln>
                <a:solidFill>
                  <a:schemeClr val="bg1"/>
                </a:solidFill>
                <a:latin typeface="Arial" panose="020B0604020202020204" pitchFamily="34" charset="0"/>
                <a:cs typeface="Arial" panose="020B0604020202020204" pitchFamily="34" charset="0"/>
              </a:rPr>
              <a:t>Future Directions</a:t>
            </a:r>
          </a:p>
        </p:txBody>
      </p:sp>
      <p:pic>
        <p:nvPicPr>
          <p:cNvPr id="14" name="Picture 13">
            <a:extLst>
              <a:ext uri="{FF2B5EF4-FFF2-40B4-BE49-F238E27FC236}">
                <a16:creationId xmlns:a16="http://schemas.microsoft.com/office/drawing/2014/main" id="{085B894D-5B06-F5FA-B700-7F053AEB7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8" t="3072" r="31828" b="36541"/>
          <a:stretch/>
        </p:blipFill>
        <p:spPr>
          <a:xfrm>
            <a:off x="10644808" y="5510288"/>
            <a:ext cx="1219200" cy="1086678"/>
          </a:xfrm>
          <a:prstGeom prst="rect">
            <a:avLst/>
          </a:prstGeom>
        </p:spPr>
      </p:pic>
      <p:sp>
        <p:nvSpPr>
          <p:cNvPr id="10" name="TextBox 9">
            <a:extLst>
              <a:ext uri="{FF2B5EF4-FFF2-40B4-BE49-F238E27FC236}">
                <a16:creationId xmlns:a16="http://schemas.microsoft.com/office/drawing/2014/main" id="{A548381C-109E-A16E-65FB-E4406799A693}"/>
              </a:ext>
            </a:extLst>
          </p:cNvPr>
          <p:cNvSpPr txBox="1"/>
          <p:nvPr/>
        </p:nvSpPr>
        <p:spPr>
          <a:xfrm>
            <a:off x="410309" y="1823648"/>
            <a:ext cx="10407508" cy="1754326"/>
          </a:xfrm>
          <a:prstGeom prst="rect">
            <a:avLst/>
          </a:prstGeom>
          <a:noFill/>
        </p:spPr>
        <p:txBody>
          <a:bodyPr wrap="square" rtlCol="0">
            <a:spAutoFit/>
          </a:bodyPr>
          <a:lstStyle/>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relationship between leverage and outcome variables (strikes, ball flight metrics, etc.) should be investigated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Mediation and moderation analysis of leverage on arm slot variability and resultant plate location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Overperformers and underperformers in high leverage situations should be further analyzed on a case-by-case basis to identify what kinematics are differing </a:t>
            </a:r>
          </a:p>
        </p:txBody>
      </p:sp>
    </p:spTree>
    <p:extLst>
      <p:ext uri="{BB962C8B-B14F-4D97-AF65-F5344CB8AC3E}">
        <p14:creationId xmlns:p14="http://schemas.microsoft.com/office/powerpoint/2010/main" val="368044108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29926</TotalTime>
  <Words>782</Words>
  <Application>Microsoft Office PowerPoint</Application>
  <PresentationFormat>Widescreen</PresentationFormat>
  <Paragraphs>102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Gebhardt</dc:creator>
  <cp:lastModifiedBy>Adam Nebel</cp:lastModifiedBy>
  <cp:revision>145</cp:revision>
  <cp:lastPrinted>2019-06-03T12:48:48Z</cp:lastPrinted>
  <dcterms:created xsi:type="dcterms:W3CDTF">2019-05-29T19:16:37Z</dcterms:created>
  <dcterms:modified xsi:type="dcterms:W3CDTF">2023-12-14T19:04:46Z</dcterms:modified>
</cp:coreProperties>
</file>