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18"/>
  </p:normalViewPr>
  <p:slideViewPr>
    <p:cSldViewPr snapToGrid="0" snapToObjects="1">
      <p:cViewPr>
        <p:scale>
          <a:sx n="80" d="100"/>
          <a:sy n="80" d="100"/>
        </p:scale>
        <p:origin x="24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EEAAF-618C-BD4A-AC6B-F4FEB09C0408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5AF4C-7E62-6740-9DB1-89AB24CF9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7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Baseball for the Blind	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48166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Brief History</a:t>
            </a:r>
          </a:p>
          <a:p>
            <a:r>
              <a:rPr lang="en-US" dirty="0" smtClean="0"/>
              <a:t>						       </a:t>
            </a:r>
            <a:endParaRPr lang="en-US" dirty="0"/>
          </a:p>
          <a:p>
            <a:r>
              <a:rPr lang="en-US" dirty="0" smtClean="0"/>
              <a:t>						        David </a:t>
            </a:r>
            <a:r>
              <a:rPr lang="en-US" dirty="0" err="1" smtClean="0"/>
              <a:t>Wanczyk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89" y="0"/>
            <a:ext cx="3800475" cy="591661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06" y="138753"/>
            <a:ext cx="4856059" cy="50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67" y="0"/>
            <a:ext cx="8037512" cy="6869113"/>
          </a:xfrm>
        </p:spPr>
      </p:pic>
    </p:spTree>
    <p:extLst>
      <p:ext uri="{BB962C8B-B14F-4D97-AF65-F5344CB8AC3E}">
        <p14:creationId xmlns:p14="http://schemas.microsoft.com/office/powerpoint/2010/main" val="10017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69" y="20638"/>
            <a:ext cx="9882187" cy="6778625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850900"/>
            <a:ext cx="5646738" cy="8509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5823284"/>
            <a:ext cx="4780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Here’s the Pitch. (Kind of)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126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1938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70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43" y="64169"/>
            <a:ext cx="5373246" cy="6671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63579" y="946484"/>
            <a:ext cx="37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Blind Bambino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801979" y="218172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1948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72716" y="3023175"/>
            <a:ext cx="52136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“I’d like to be in there every day. That’s how much I like to play. I think that tells you, Johnny.”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3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51" y="264725"/>
            <a:ext cx="9888537" cy="16122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23" y="2089484"/>
            <a:ext cx="4215701" cy="427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3" y="2089484"/>
            <a:ext cx="4394200" cy="4279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27368" y="3192378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1964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197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804" y="993350"/>
            <a:ext cx="5639775" cy="422983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58" y="1292280"/>
            <a:ext cx="6375271" cy="3261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30558" y="288378"/>
            <a:ext cx="453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Beep </a:t>
            </a:r>
            <a:r>
              <a:rPr lang="en-US" sz="3200" dirty="0" smtClean="0"/>
              <a:t>2.0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0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56" y="158918"/>
            <a:ext cx="3646487" cy="567531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6" y="1432011"/>
            <a:ext cx="6270458" cy="41803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2316" y="561473"/>
            <a:ext cx="6270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2012-2018: International Rivalry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54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54</Words>
  <Application>Microsoft Macintosh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Gallery</vt:lpstr>
      <vt:lpstr>Baseball for the Blind </vt:lpstr>
      <vt:lpstr>PowerPoint Presentation</vt:lpstr>
      <vt:lpstr>PowerPoint Presentation</vt:lpstr>
      <vt:lpstr>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Baseball for the Blind </dc:title>
  <dc:creator>Wanczyk, David</dc:creator>
  <cp:lastModifiedBy>Wanczyk, David</cp:lastModifiedBy>
  <cp:revision>18</cp:revision>
  <dcterms:created xsi:type="dcterms:W3CDTF">2018-06-20T14:10:56Z</dcterms:created>
  <dcterms:modified xsi:type="dcterms:W3CDTF">2018-06-21T00:37:22Z</dcterms:modified>
</cp:coreProperties>
</file>