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6" r:id="rId4"/>
    <p:sldId id="258" r:id="rId5"/>
    <p:sldId id="259" r:id="rId6"/>
    <p:sldId id="260" r:id="rId7"/>
    <p:sldId id="270" r:id="rId8"/>
    <p:sldId id="261" r:id="rId9"/>
    <p:sldId id="271" r:id="rId10"/>
    <p:sldId id="257" r:id="rId11"/>
    <p:sldId id="262" r:id="rId12"/>
    <p:sldId id="269" r:id="rId13"/>
    <p:sldId id="272" r:id="rId14"/>
    <p:sldId id="268" r:id="rId15"/>
    <p:sldId id="267" r:id="rId16"/>
    <p:sldId id="263" r:id="rId17"/>
    <p:sldId id="27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49841-DB0C-4A74-B078-FFBDAE4D33ED}" v="1" dt="2023-06-21T21:34:12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ietschier" userId="b1df7adc8f97f884" providerId="LiveId" clId="{DFE49841-DB0C-4A74-B078-FFBDAE4D33ED}"/>
    <pc:docChg chg="undo custSel modSld">
      <pc:chgData name="Steven Gietschier" userId="b1df7adc8f97f884" providerId="LiveId" clId="{DFE49841-DB0C-4A74-B078-FFBDAE4D33ED}" dt="2023-06-27T16:51:56.449" v="113" actId="255"/>
      <pc:docMkLst>
        <pc:docMk/>
      </pc:docMkLst>
      <pc:sldChg chg="addSp delSp modSp mod setBg setClrOvrMap">
        <pc:chgData name="Steven Gietschier" userId="b1df7adc8f97f884" providerId="LiveId" clId="{DFE49841-DB0C-4A74-B078-FFBDAE4D33ED}" dt="2023-06-27T16:50:06.299" v="101" actId="255"/>
        <pc:sldMkLst>
          <pc:docMk/>
          <pc:sldMk cId="922390978" sldId="256"/>
        </pc:sldMkLst>
        <pc:spChg chg="mod ord">
          <ac:chgData name="Steven Gietschier" userId="b1df7adc8f97f884" providerId="LiveId" clId="{DFE49841-DB0C-4A74-B078-FFBDAE4D33ED}" dt="2023-06-27T16:49:48.509" v="99" actId="255"/>
          <ac:spMkLst>
            <pc:docMk/>
            <pc:sldMk cId="922390978" sldId="256"/>
            <ac:spMk id="2" creationId="{D1B49836-9DCF-499F-959E-BDF5B28D4509}"/>
          </ac:spMkLst>
        </pc:spChg>
        <pc:spChg chg="mod">
          <ac:chgData name="Steven Gietschier" userId="b1df7adc8f97f884" providerId="LiveId" clId="{DFE49841-DB0C-4A74-B078-FFBDAE4D33ED}" dt="2023-06-27T16:50:06.299" v="101" actId="255"/>
          <ac:spMkLst>
            <pc:docMk/>
            <pc:sldMk cId="922390978" sldId="256"/>
            <ac:spMk id="3" creationId="{B59ABD7E-45ED-433F-AEC5-E9794CB74EFF}"/>
          </ac:spMkLst>
        </pc:spChg>
        <pc:spChg chg="mod ord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4" creationId="{F34B2E93-4078-1C49-A870-F7C0A4F64DC0}"/>
          </ac:spMkLst>
        </pc:spChg>
        <pc:spChg chg="add del">
          <ac:chgData name="Steven Gietschier" userId="b1df7adc8f97f884" providerId="LiveId" clId="{DFE49841-DB0C-4A74-B078-FFBDAE4D33ED}" dt="2023-06-21T21:34:32.691" v="7" actId="26606"/>
          <ac:spMkLst>
            <pc:docMk/>
            <pc:sldMk cId="922390978" sldId="256"/>
            <ac:spMk id="13" creationId="{4FA533C5-33E3-4611-AF9F-72811D8B26A6}"/>
          </ac:spMkLst>
        </pc:spChg>
        <pc:spChg chg="add del">
          <ac:chgData name="Steven Gietschier" userId="b1df7adc8f97f884" providerId="LiveId" clId="{DFE49841-DB0C-4A74-B078-FFBDAE4D33ED}" dt="2023-06-21T21:34:32.691" v="7" actId="26606"/>
          <ac:spMkLst>
            <pc:docMk/>
            <pc:sldMk cId="922390978" sldId="256"/>
            <ac:spMk id="19" creationId="{87F0FDC4-AD8C-47D9-9131-623C98ADB0AE}"/>
          </ac:spMkLst>
        </pc:spChg>
        <pc:spChg chg="add del">
          <ac:chgData name="Steven Gietschier" userId="b1df7adc8f97f884" providerId="LiveId" clId="{DFE49841-DB0C-4A74-B078-FFBDAE4D33ED}" dt="2023-06-21T21:34:32.691" v="7" actId="26606"/>
          <ac:spMkLst>
            <pc:docMk/>
            <pc:sldMk cId="922390978" sldId="256"/>
            <ac:spMk id="21" creationId="{0D9B8FD4-CDEB-4EB4-B4DE-C89E11938958}"/>
          </ac:spMkLst>
        </pc:spChg>
        <pc:spChg chg="add del">
          <ac:chgData name="Steven Gietschier" userId="b1df7adc8f97f884" providerId="LiveId" clId="{DFE49841-DB0C-4A74-B078-FFBDAE4D33ED}" dt="2023-06-21T21:34:32.691" v="7" actId="26606"/>
          <ac:spMkLst>
            <pc:docMk/>
            <pc:sldMk cId="922390978" sldId="256"/>
            <ac:spMk id="23" creationId="{5A2E3D1D-9E9F-4739-BA14-D4D7FA9FBDD1}"/>
          </ac:spMkLst>
        </pc:spChg>
        <pc:spChg chg="add del">
          <ac:chgData name="Steven Gietschier" userId="b1df7adc8f97f884" providerId="LiveId" clId="{DFE49841-DB0C-4A74-B078-FFBDAE4D33ED}" dt="2023-06-21T21:34:32.691" v="7" actId="26606"/>
          <ac:spMkLst>
            <pc:docMk/>
            <pc:sldMk cId="922390978" sldId="256"/>
            <ac:spMk id="25" creationId="{1FFB365B-E9DC-4859-B8AB-CB83EEBE4E28}"/>
          </ac:spMkLst>
        </pc:spChg>
        <pc:spChg chg="add del">
          <ac:chgData name="Steven Gietschier" userId="b1df7adc8f97f884" providerId="LiveId" clId="{DFE49841-DB0C-4A74-B078-FFBDAE4D33ED}" dt="2023-06-21T21:34:32.691" v="7" actId="26606"/>
          <ac:spMkLst>
            <pc:docMk/>
            <pc:sldMk cId="922390978" sldId="256"/>
            <ac:spMk id="27" creationId="{8ADAB9C8-EB37-4914-A699-C716FC8FE4FE}"/>
          </ac:spMkLst>
        </pc:spChg>
        <pc:spChg chg="add del">
          <ac:chgData name="Steven Gietschier" userId="b1df7adc8f97f884" providerId="LiveId" clId="{DFE49841-DB0C-4A74-B078-FFBDAE4D33ED}" dt="2023-06-21T21:34:44.423" v="11" actId="26606"/>
          <ac:spMkLst>
            <pc:docMk/>
            <pc:sldMk cId="922390978" sldId="256"/>
            <ac:spMk id="31" creationId="{4FA533C5-33E3-4611-AF9F-72811D8B26A6}"/>
          </ac:spMkLst>
        </pc:spChg>
        <pc:spChg chg="add del">
          <ac:chgData name="Steven Gietschier" userId="b1df7adc8f97f884" providerId="LiveId" clId="{DFE49841-DB0C-4A74-B078-FFBDAE4D33ED}" dt="2023-06-21T21:34:44.423" v="11" actId="26606"/>
          <ac:spMkLst>
            <pc:docMk/>
            <pc:sldMk cId="922390978" sldId="256"/>
            <ac:spMk id="34" creationId="{87F0FDC4-AD8C-47D9-9131-623C98ADB0AE}"/>
          </ac:spMkLst>
        </pc:spChg>
        <pc:spChg chg="add del">
          <ac:chgData name="Steven Gietschier" userId="b1df7adc8f97f884" providerId="LiveId" clId="{DFE49841-DB0C-4A74-B078-FFBDAE4D33ED}" dt="2023-06-21T21:34:44.423" v="11" actId="26606"/>
          <ac:spMkLst>
            <pc:docMk/>
            <pc:sldMk cId="922390978" sldId="256"/>
            <ac:spMk id="35" creationId="{052BEFF1-896C-45B1-B02C-96A6A1BC389A}"/>
          </ac:spMkLst>
        </pc:spChg>
        <pc:spChg chg="add del">
          <ac:chgData name="Steven Gietschier" userId="b1df7adc8f97f884" providerId="LiveId" clId="{DFE49841-DB0C-4A74-B078-FFBDAE4D33ED}" dt="2023-06-21T21:34:44.423" v="11" actId="26606"/>
          <ac:spMkLst>
            <pc:docMk/>
            <pc:sldMk cId="922390978" sldId="256"/>
            <ac:spMk id="36" creationId="{BB237A14-61B1-4C00-A670-5D8D68A8668E}"/>
          </ac:spMkLst>
        </pc:spChg>
        <pc:spChg chg="add del">
          <ac:chgData name="Steven Gietschier" userId="b1df7adc8f97f884" providerId="LiveId" clId="{DFE49841-DB0C-4A74-B078-FFBDAE4D33ED}" dt="2023-06-21T21:34:44.423" v="11" actId="26606"/>
          <ac:spMkLst>
            <pc:docMk/>
            <pc:sldMk cId="922390978" sldId="256"/>
            <ac:spMk id="37" creationId="{8598F259-6F54-47A3-8D13-1603D786A328}"/>
          </ac:spMkLst>
        </pc:spChg>
        <pc:spChg chg="add del">
          <ac:chgData name="Steven Gietschier" userId="b1df7adc8f97f884" providerId="LiveId" clId="{DFE49841-DB0C-4A74-B078-FFBDAE4D33ED}" dt="2023-06-21T21:34:44.423" v="11" actId="26606"/>
          <ac:spMkLst>
            <pc:docMk/>
            <pc:sldMk cId="922390978" sldId="256"/>
            <ac:spMk id="38" creationId="{0BA768A8-4FED-4ED8-9E46-6BE72188ECD2}"/>
          </ac:spMkLst>
        </pc:spChg>
        <pc:spChg chg="add del">
          <ac:chgData name="Steven Gietschier" userId="b1df7adc8f97f884" providerId="LiveId" clId="{DFE49841-DB0C-4A74-B078-FFBDAE4D33ED}" dt="2023-06-21T21:34:44.376" v="10" actId="26606"/>
          <ac:spMkLst>
            <pc:docMk/>
            <pc:sldMk cId="922390978" sldId="256"/>
            <ac:spMk id="43" creationId="{E6A222EB-A81E-4238-B08D-AAB1828C8E0B}"/>
          </ac:spMkLst>
        </pc:spChg>
        <pc:spChg chg="add del">
          <ac:chgData name="Steven Gietschier" userId="b1df7adc8f97f884" providerId="LiveId" clId="{DFE49841-DB0C-4A74-B078-FFBDAE4D33ED}" dt="2023-06-21T21:34:44.376" v="10" actId="26606"/>
          <ac:spMkLst>
            <pc:docMk/>
            <pc:sldMk cId="922390978" sldId="256"/>
            <ac:spMk id="45" creationId="{E014676C-074B-475A-8346-9C901C86CB97}"/>
          </ac:spMkLst>
        </pc:spChg>
        <pc:spChg chg="add del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53" creationId="{87F0FDC4-AD8C-47D9-9131-623C98ADB0AE}"/>
          </ac:spMkLst>
        </pc:spChg>
        <pc:spChg chg="add del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54" creationId="{4FA533C5-33E3-4611-AF9F-72811D8B26A6}"/>
          </ac:spMkLst>
        </pc:spChg>
        <pc:spChg chg="add del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55" creationId="{052BEFF1-896C-45B1-B02C-96A6A1BC389A}"/>
          </ac:spMkLst>
        </pc:spChg>
        <pc:spChg chg="add del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57" creationId="{BB237A14-61B1-4C00-A670-5D8D68A8668E}"/>
          </ac:spMkLst>
        </pc:spChg>
        <pc:spChg chg="add del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59" creationId="{8598F259-6F54-47A3-8D13-1603D786A328}"/>
          </ac:spMkLst>
        </pc:spChg>
        <pc:spChg chg="add del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61" creationId="{0BA768A8-4FED-4ED8-9E46-6BE72188ECD2}"/>
          </ac:spMkLst>
        </pc:spChg>
        <pc:spChg chg="add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70" creationId="{4FA533C5-33E3-4611-AF9F-72811D8B26A6}"/>
          </ac:spMkLst>
        </pc:spChg>
        <pc:spChg chg="add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76" creationId="{87F0FDC4-AD8C-47D9-9131-623C98ADB0AE}"/>
          </ac:spMkLst>
        </pc:spChg>
        <pc:spChg chg="add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78" creationId="{923E8915-D2AA-4327-A45A-972C3CA9574B}"/>
          </ac:spMkLst>
        </pc:spChg>
        <pc:spChg chg="add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80" creationId="{8302FC3C-9804-4950-B721-5FD704BA6065}"/>
          </ac:spMkLst>
        </pc:spChg>
        <pc:spChg chg="add">
          <ac:chgData name="Steven Gietschier" userId="b1df7adc8f97f884" providerId="LiveId" clId="{DFE49841-DB0C-4A74-B078-FFBDAE4D33ED}" dt="2023-06-21T21:38:40.534" v="39" actId="26606"/>
          <ac:spMkLst>
            <pc:docMk/>
            <pc:sldMk cId="922390978" sldId="256"/>
            <ac:spMk id="86" creationId="{F3798573-F27B-47EB-8EA4-7EE34954C2D6}"/>
          </ac:spMkLst>
        </pc:spChg>
        <pc:picChg chg="add del">
          <ac:chgData name="Steven Gietschier" userId="b1df7adc8f97f884" providerId="LiveId" clId="{DFE49841-DB0C-4A74-B078-FFBDAE4D33ED}" dt="2023-06-21T21:34:32.691" v="7" actId="26606"/>
          <ac:picMkLst>
            <pc:docMk/>
            <pc:sldMk cId="922390978" sldId="256"/>
            <ac:picMk id="9" creationId="{91B28F63-CF00-448F-B141-FE33C33B1891}"/>
          </ac:picMkLst>
        </pc:picChg>
        <pc:picChg chg="add del">
          <ac:chgData name="Steven Gietschier" userId="b1df7adc8f97f884" providerId="LiveId" clId="{DFE49841-DB0C-4A74-B078-FFBDAE4D33ED}" dt="2023-06-21T21:34:32.691" v="7" actId="26606"/>
          <ac:picMkLst>
            <pc:docMk/>
            <pc:sldMk cId="922390978" sldId="256"/>
            <ac:picMk id="11" creationId="{2AE609E2-8522-44E4-9077-980E5BCF3E14}"/>
          </ac:picMkLst>
        </pc:picChg>
        <pc:picChg chg="add del">
          <ac:chgData name="Steven Gietschier" userId="b1df7adc8f97f884" providerId="LiveId" clId="{DFE49841-DB0C-4A74-B078-FFBDAE4D33ED}" dt="2023-06-21T21:34:32.691" v="7" actId="26606"/>
          <ac:picMkLst>
            <pc:docMk/>
            <pc:sldMk cId="922390978" sldId="256"/>
            <ac:picMk id="15" creationId="{8949AD42-25FD-4C3D-9EEE-B7FEC5809988}"/>
          </ac:picMkLst>
        </pc:picChg>
        <pc:picChg chg="add del">
          <ac:chgData name="Steven Gietschier" userId="b1df7adc8f97f884" providerId="LiveId" clId="{DFE49841-DB0C-4A74-B078-FFBDAE4D33ED}" dt="2023-06-21T21:34:32.691" v="7" actId="26606"/>
          <ac:picMkLst>
            <pc:docMk/>
            <pc:sldMk cId="922390978" sldId="256"/>
            <ac:picMk id="17" creationId="{6AC7D913-60B7-4603-881B-831DA5D3A940}"/>
          </ac:picMkLst>
        </pc:picChg>
        <pc:picChg chg="add del">
          <ac:chgData name="Steven Gietschier" userId="b1df7adc8f97f884" providerId="LiveId" clId="{DFE49841-DB0C-4A74-B078-FFBDAE4D33ED}" dt="2023-06-21T21:34:44.423" v="11" actId="26606"/>
          <ac:picMkLst>
            <pc:docMk/>
            <pc:sldMk cId="922390978" sldId="256"/>
            <ac:picMk id="29" creationId="{91B28F63-CF00-448F-B141-FE33C33B1891}"/>
          </ac:picMkLst>
        </pc:picChg>
        <pc:picChg chg="add del">
          <ac:chgData name="Steven Gietschier" userId="b1df7adc8f97f884" providerId="LiveId" clId="{DFE49841-DB0C-4A74-B078-FFBDAE4D33ED}" dt="2023-06-21T21:34:44.423" v="11" actId="26606"/>
          <ac:picMkLst>
            <pc:docMk/>
            <pc:sldMk cId="922390978" sldId="256"/>
            <ac:picMk id="30" creationId="{2AE609E2-8522-44E4-9077-980E5BCF3E14}"/>
          </ac:picMkLst>
        </pc:picChg>
        <pc:picChg chg="add del">
          <ac:chgData name="Steven Gietschier" userId="b1df7adc8f97f884" providerId="LiveId" clId="{DFE49841-DB0C-4A74-B078-FFBDAE4D33ED}" dt="2023-06-21T21:34:44.423" v="11" actId="26606"/>
          <ac:picMkLst>
            <pc:docMk/>
            <pc:sldMk cId="922390978" sldId="256"/>
            <ac:picMk id="32" creationId="{8949AD42-25FD-4C3D-9EEE-B7FEC5809988}"/>
          </ac:picMkLst>
        </pc:picChg>
        <pc:picChg chg="add del">
          <ac:chgData name="Steven Gietschier" userId="b1df7adc8f97f884" providerId="LiveId" clId="{DFE49841-DB0C-4A74-B078-FFBDAE4D33ED}" dt="2023-06-21T21:34:44.423" v="11" actId="26606"/>
          <ac:picMkLst>
            <pc:docMk/>
            <pc:sldMk cId="922390978" sldId="256"/>
            <ac:picMk id="33" creationId="{6AC7D913-60B7-4603-881B-831DA5D3A940}"/>
          </ac:picMkLst>
        </pc:picChg>
        <pc:picChg chg="add del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49" creationId="{8949AD42-25FD-4C3D-9EEE-B7FEC5809988}"/>
          </ac:picMkLst>
        </pc:picChg>
        <pc:picChg chg="add del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50" creationId="{91B28F63-CF00-448F-B141-FE33C33B1891}"/>
          </ac:picMkLst>
        </pc:picChg>
        <pc:picChg chg="add del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51" creationId="{6AC7D913-60B7-4603-881B-831DA5D3A940}"/>
          </ac:picMkLst>
        </pc:picChg>
        <pc:picChg chg="add del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52" creationId="{2AE609E2-8522-44E4-9077-980E5BCF3E14}"/>
          </ac:picMkLst>
        </pc:picChg>
        <pc:picChg chg="add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66" creationId="{91B28F63-CF00-448F-B141-FE33C33B1891}"/>
          </ac:picMkLst>
        </pc:picChg>
        <pc:picChg chg="add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68" creationId="{2AE609E2-8522-44E4-9077-980E5BCF3E14}"/>
          </ac:picMkLst>
        </pc:picChg>
        <pc:picChg chg="add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72" creationId="{8949AD42-25FD-4C3D-9EEE-B7FEC5809988}"/>
          </ac:picMkLst>
        </pc:picChg>
        <pc:picChg chg="add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74" creationId="{6AC7D913-60B7-4603-881B-831DA5D3A940}"/>
          </ac:picMkLst>
        </pc:picChg>
        <pc:picChg chg="add">
          <ac:chgData name="Steven Gietschier" userId="b1df7adc8f97f884" providerId="LiveId" clId="{DFE49841-DB0C-4A74-B078-FFBDAE4D33ED}" dt="2023-06-21T21:38:40.534" v="39" actId="26606"/>
          <ac:picMkLst>
            <pc:docMk/>
            <pc:sldMk cId="922390978" sldId="256"/>
            <ac:picMk id="84" creationId="{3BC6EBB2-9BDC-4075-BA6B-43A9FBF9C86C}"/>
          </ac:picMkLst>
        </pc:picChg>
        <pc:cxnChg chg="add del">
          <ac:chgData name="Steven Gietschier" userId="b1df7adc8f97f884" providerId="LiveId" clId="{DFE49841-DB0C-4A74-B078-FFBDAE4D33ED}" dt="2023-06-21T21:34:44.376" v="10" actId="26606"/>
          <ac:cxnSpMkLst>
            <pc:docMk/>
            <pc:sldMk cId="922390978" sldId="256"/>
            <ac:cxnSpMk id="47" creationId="{179C4C8E-197B-4679-AE96-B5147F971C90}"/>
          </ac:cxnSpMkLst>
        </pc:cxnChg>
        <pc:cxnChg chg="add">
          <ac:chgData name="Steven Gietschier" userId="b1df7adc8f97f884" providerId="LiveId" clId="{DFE49841-DB0C-4A74-B078-FFBDAE4D33ED}" dt="2023-06-21T21:38:40.534" v="39" actId="26606"/>
          <ac:cxnSpMkLst>
            <pc:docMk/>
            <pc:sldMk cId="922390978" sldId="256"/>
            <ac:cxnSpMk id="82" creationId="{6B9695BD-ECF6-49CA-8877-8C493193C65D}"/>
          </ac:cxnSpMkLst>
        </pc:cxnChg>
      </pc:sldChg>
      <pc:sldChg chg="addSp modSp mod setBg">
        <pc:chgData name="Steven Gietschier" userId="b1df7adc8f97f884" providerId="LiveId" clId="{DFE49841-DB0C-4A74-B078-FFBDAE4D33ED}" dt="2023-06-21T21:41:31.235" v="71" actId="255"/>
        <pc:sldMkLst>
          <pc:docMk/>
          <pc:sldMk cId="2796114550" sldId="257"/>
        </pc:sldMkLst>
        <pc:spChg chg="mod">
          <ac:chgData name="Steven Gietschier" userId="b1df7adc8f97f884" providerId="LiveId" clId="{DFE49841-DB0C-4A74-B078-FFBDAE4D33ED}" dt="2023-06-21T21:41:31.235" v="71" actId="255"/>
          <ac:spMkLst>
            <pc:docMk/>
            <pc:sldMk cId="2796114550" sldId="257"/>
            <ac:spMk id="2" creationId="{B6AA47DA-CF62-4331-82E7-91A2ED2AA75F}"/>
          </ac:spMkLst>
        </pc:spChg>
        <pc:spChg chg="mod">
          <ac:chgData name="Steven Gietschier" userId="b1df7adc8f97f884" providerId="LiveId" clId="{DFE49841-DB0C-4A74-B078-FFBDAE4D33ED}" dt="2023-06-21T21:36:55.708" v="25" actId="26606"/>
          <ac:spMkLst>
            <pc:docMk/>
            <pc:sldMk cId="2796114550" sldId="257"/>
            <ac:spMk id="3" creationId="{466219BA-F97B-7033-98D1-582DC09BCABA}"/>
          </ac:spMkLst>
        </pc:spChg>
        <pc:spChg chg="add">
          <ac:chgData name="Steven Gietschier" userId="b1df7adc8f97f884" providerId="LiveId" clId="{DFE49841-DB0C-4A74-B078-FFBDAE4D33ED}" dt="2023-06-21T21:36:55.708" v="25" actId="26606"/>
          <ac:spMkLst>
            <pc:docMk/>
            <pc:sldMk cId="2796114550" sldId="257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6:55.708" v="25" actId="26606"/>
          <ac:spMkLst>
            <pc:docMk/>
            <pc:sldMk cId="2796114550" sldId="257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6:55.708" v="25" actId="26606"/>
          <ac:spMkLst>
            <pc:docMk/>
            <pc:sldMk cId="2796114550" sldId="257"/>
            <ac:spMk id="22" creationId="{BFEFF673-A9DE-416D-A04E-1D50904542A9}"/>
          </ac:spMkLst>
        </pc:spChg>
        <pc:picChg chg="mod">
          <ac:chgData name="Steven Gietschier" userId="b1df7adc8f97f884" providerId="LiveId" clId="{DFE49841-DB0C-4A74-B078-FFBDAE4D33ED}" dt="2023-06-21T21:36:55.708" v="25" actId="26606"/>
          <ac:picMkLst>
            <pc:docMk/>
            <pc:sldMk cId="2796114550" sldId="257"/>
            <ac:picMk id="5" creationId="{81E5D6FA-260B-4423-BF0A-5CDB31F42B2B}"/>
          </ac:picMkLst>
        </pc:picChg>
        <pc:picChg chg="add">
          <ac:chgData name="Steven Gietschier" userId="b1df7adc8f97f884" providerId="LiveId" clId="{DFE49841-DB0C-4A74-B078-FFBDAE4D33ED}" dt="2023-06-21T21:36:55.708" v="25" actId="26606"/>
          <ac:picMkLst>
            <pc:docMk/>
            <pc:sldMk cId="2796114550" sldId="257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6:55.708" v="25" actId="26606"/>
          <ac:picMkLst>
            <pc:docMk/>
            <pc:sldMk cId="2796114550" sldId="257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6:55.708" v="25" actId="26606"/>
          <ac:picMkLst>
            <pc:docMk/>
            <pc:sldMk cId="2796114550" sldId="257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6:55.708" v="25" actId="26606"/>
          <ac:picMkLst>
            <pc:docMk/>
            <pc:sldMk cId="2796114550" sldId="257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7T16:50:55.909" v="106" actId="255"/>
        <pc:sldMkLst>
          <pc:docMk/>
          <pc:sldMk cId="3167617778" sldId="258"/>
        </pc:sldMkLst>
        <pc:spChg chg="mod">
          <ac:chgData name="Steven Gietschier" userId="b1df7adc8f97f884" providerId="LiveId" clId="{DFE49841-DB0C-4A74-B078-FFBDAE4D33ED}" dt="2023-06-22T18:06:17.170" v="91" actId="21"/>
          <ac:spMkLst>
            <pc:docMk/>
            <pc:sldMk cId="3167617778" sldId="258"/>
            <ac:spMk id="2" creationId="{D1B49836-9DCF-499F-959E-BDF5B28D4509}"/>
          </ac:spMkLst>
        </pc:spChg>
        <pc:spChg chg="mod">
          <ac:chgData name="Steven Gietschier" userId="b1df7adc8f97f884" providerId="LiveId" clId="{DFE49841-DB0C-4A74-B078-FFBDAE4D33ED}" dt="2023-06-21T21:36:00.139" v="19" actId="26606"/>
          <ac:spMkLst>
            <pc:docMk/>
            <pc:sldMk cId="3167617778" sldId="258"/>
            <ac:spMk id="3" creationId="{7D2F17A6-9554-5544-2A8A-ACD1C42829F8}"/>
          </ac:spMkLst>
        </pc:spChg>
        <pc:spChg chg="add mod">
          <ac:chgData name="Steven Gietschier" userId="b1df7adc8f97f884" providerId="LiveId" clId="{DFE49841-DB0C-4A74-B078-FFBDAE4D33ED}" dt="2023-06-27T16:50:55.909" v="106" actId="255"/>
          <ac:spMkLst>
            <pc:docMk/>
            <pc:sldMk cId="3167617778" sldId="258"/>
            <ac:spMk id="9" creationId="{D868A338-8B27-B5BE-AF9B-B60641444AE1}"/>
          </ac:spMkLst>
        </pc:spChg>
        <pc:spChg chg="add">
          <ac:chgData name="Steven Gietschier" userId="b1df7adc8f97f884" providerId="LiveId" clId="{DFE49841-DB0C-4A74-B078-FFBDAE4D33ED}" dt="2023-06-21T21:36:00.139" v="19" actId="26606"/>
          <ac:spMkLst>
            <pc:docMk/>
            <pc:sldMk cId="3167617778" sldId="258"/>
            <ac:spMk id="12" creationId="{A26E2FAE-FA60-497B-B2CB-7702C6FF3A3F}"/>
          </ac:spMkLst>
        </pc:spChg>
        <pc:picChg chg="mod">
          <ac:chgData name="Steven Gietschier" userId="b1df7adc8f97f884" providerId="LiveId" clId="{DFE49841-DB0C-4A74-B078-FFBDAE4D33ED}" dt="2023-06-21T21:36:00.139" v="19" actId="26606"/>
          <ac:picMkLst>
            <pc:docMk/>
            <pc:sldMk cId="3167617778" sldId="258"/>
            <ac:picMk id="5" creationId="{0048C54F-B751-42D0-A998-083E56460085}"/>
          </ac:picMkLst>
        </pc:picChg>
      </pc:sldChg>
      <pc:sldChg chg="addSp modSp mod setBg">
        <pc:chgData name="Steven Gietschier" userId="b1df7adc8f97f884" providerId="LiveId" clId="{DFE49841-DB0C-4A74-B078-FFBDAE4D33ED}" dt="2023-06-27T16:51:11.649" v="108" actId="255"/>
        <pc:sldMkLst>
          <pc:docMk/>
          <pc:sldMk cId="1347515995" sldId="259"/>
        </pc:sldMkLst>
        <pc:spChg chg="mod">
          <ac:chgData name="Steven Gietschier" userId="b1df7adc8f97f884" providerId="LiveId" clId="{DFE49841-DB0C-4A74-B078-FFBDAE4D33ED}" dt="2023-06-22T18:06:47.074" v="95" actId="21"/>
          <ac:spMkLst>
            <pc:docMk/>
            <pc:sldMk cId="1347515995" sldId="259"/>
            <ac:spMk id="2" creationId="{D1B49836-9DCF-499F-959E-BDF5B28D4509}"/>
          </ac:spMkLst>
        </pc:spChg>
        <pc:spChg chg="mod">
          <ac:chgData name="Steven Gietschier" userId="b1df7adc8f97f884" providerId="LiveId" clId="{DFE49841-DB0C-4A74-B078-FFBDAE4D33ED}" dt="2023-06-21T21:36:16.795" v="20" actId="26606"/>
          <ac:spMkLst>
            <pc:docMk/>
            <pc:sldMk cId="1347515995" sldId="259"/>
            <ac:spMk id="3" creationId="{8477DC2F-ADE7-7762-9E3B-F53C7B1074E0}"/>
          </ac:spMkLst>
        </pc:spChg>
        <pc:spChg chg="add mod">
          <ac:chgData name="Steven Gietschier" userId="b1df7adc8f97f884" providerId="LiveId" clId="{DFE49841-DB0C-4A74-B078-FFBDAE4D33ED}" dt="2023-06-27T16:51:11.649" v="108" actId="255"/>
          <ac:spMkLst>
            <pc:docMk/>
            <pc:sldMk cId="1347515995" sldId="259"/>
            <ac:spMk id="9" creationId="{787BDE48-D43A-200E-283C-DAE1915A17AC}"/>
          </ac:spMkLst>
        </pc:spChg>
        <pc:picChg chg="mod ord">
          <ac:chgData name="Steven Gietschier" userId="b1df7adc8f97f884" providerId="LiveId" clId="{DFE49841-DB0C-4A74-B078-FFBDAE4D33ED}" dt="2023-06-21T21:36:16.795" v="20" actId="26606"/>
          <ac:picMkLst>
            <pc:docMk/>
            <pc:sldMk cId="1347515995" sldId="259"/>
            <ac:picMk id="5" creationId="{485D102B-AA26-4123-832D-5BB178990C86}"/>
          </ac:picMkLst>
        </pc:picChg>
      </pc:sldChg>
      <pc:sldChg chg="addSp modSp mod setBg">
        <pc:chgData name="Steven Gietschier" userId="b1df7adc8f97f884" providerId="LiveId" clId="{DFE49841-DB0C-4A74-B078-FFBDAE4D33ED}" dt="2023-06-27T16:51:37.599" v="112" actId="14100"/>
        <pc:sldMkLst>
          <pc:docMk/>
          <pc:sldMk cId="3732691496" sldId="260"/>
        </pc:sldMkLst>
        <pc:spChg chg="mod">
          <ac:chgData name="Steven Gietschier" userId="b1df7adc8f97f884" providerId="LiveId" clId="{DFE49841-DB0C-4A74-B078-FFBDAE4D33ED}" dt="2023-06-27T16:51:37.599" v="112" actId="14100"/>
          <ac:spMkLst>
            <pc:docMk/>
            <pc:sldMk cId="3732691496" sldId="260"/>
            <ac:spMk id="2" creationId="{D1B49836-9DCF-499F-959E-BDF5B28D4509}"/>
          </ac:spMkLst>
        </pc:spChg>
        <pc:spChg chg="mod">
          <ac:chgData name="Steven Gietschier" userId="b1df7adc8f97f884" providerId="LiveId" clId="{DFE49841-DB0C-4A74-B078-FFBDAE4D33ED}" dt="2023-06-21T21:36:26.505" v="21" actId="26606"/>
          <ac:spMkLst>
            <pc:docMk/>
            <pc:sldMk cId="3732691496" sldId="260"/>
            <ac:spMk id="3" creationId="{763F5882-A4B8-D631-438A-49209B7DCBAA}"/>
          </ac:spMkLst>
        </pc:spChg>
        <pc:spChg chg="add">
          <ac:chgData name="Steven Gietschier" userId="b1df7adc8f97f884" providerId="LiveId" clId="{DFE49841-DB0C-4A74-B078-FFBDAE4D33ED}" dt="2023-06-21T21:36:26.505" v="21" actId="26606"/>
          <ac:spMkLst>
            <pc:docMk/>
            <pc:sldMk cId="3732691496" sldId="260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6:26.505" v="21" actId="26606"/>
          <ac:spMkLst>
            <pc:docMk/>
            <pc:sldMk cId="3732691496" sldId="260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6:26.505" v="21" actId="26606"/>
          <ac:spMkLst>
            <pc:docMk/>
            <pc:sldMk cId="3732691496" sldId="260"/>
            <ac:spMk id="22" creationId="{BFEFF673-A9DE-416D-A04E-1D50904542A9}"/>
          </ac:spMkLst>
        </pc:spChg>
        <pc:picChg chg="mod">
          <ac:chgData name="Steven Gietschier" userId="b1df7adc8f97f884" providerId="LiveId" clId="{DFE49841-DB0C-4A74-B078-FFBDAE4D33ED}" dt="2023-06-21T21:36:26.505" v="21" actId="26606"/>
          <ac:picMkLst>
            <pc:docMk/>
            <pc:sldMk cId="3732691496" sldId="260"/>
            <ac:picMk id="5" creationId="{5B2A3122-454B-42A2-8B4D-635E90C24620}"/>
          </ac:picMkLst>
        </pc:picChg>
        <pc:picChg chg="add">
          <ac:chgData name="Steven Gietschier" userId="b1df7adc8f97f884" providerId="LiveId" clId="{DFE49841-DB0C-4A74-B078-FFBDAE4D33ED}" dt="2023-06-21T21:36:26.505" v="21" actId="26606"/>
          <ac:picMkLst>
            <pc:docMk/>
            <pc:sldMk cId="3732691496" sldId="260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6:26.505" v="21" actId="26606"/>
          <ac:picMkLst>
            <pc:docMk/>
            <pc:sldMk cId="3732691496" sldId="260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6:26.505" v="21" actId="26606"/>
          <ac:picMkLst>
            <pc:docMk/>
            <pc:sldMk cId="3732691496" sldId="260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6:26.505" v="21" actId="26606"/>
          <ac:picMkLst>
            <pc:docMk/>
            <pc:sldMk cId="3732691496" sldId="260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1T21:40:41.024" v="58" actId="255"/>
        <pc:sldMkLst>
          <pc:docMk/>
          <pc:sldMk cId="1828054357" sldId="261"/>
        </pc:sldMkLst>
        <pc:spChg chg="mod">
          <ac:chgData name="Steven Gietschier" userId="b1df7adc8f97f884" providerId="LiveId" clId="{DFE49841-DB0C-4A74-B078-FFBDAE4D33ED}" dt="2023-06-21T21:40:41.024" v="58" actId="255"/>
          <ac:spMkLst>
            <pc:docMk/>
            <pc:sldMk cId="1828054357" sldId="261"/>
            <ac:spMk id="2" creationId="{D1B49836-9DCF-499F-959E-BDF5B28D4509}"/>
          </ac:spMkLst>
        </pc:spChg>
        <pc:spChg chg="mod">
          <ac:chgData name="Steven Gietschier" userId="b1df7adc8f97f884" providerId="LiveId" clId="{DFE49841-DB0C-4A74-B078-FFBDAE4D33ED}" dt="2023-06-21T21:36:44.077" v="23" actId="26606"/>
          <ac:spMkLst>
            <pc:docMk/>
            <pc:sldMk cId="1828054357" sldId="261"/>
            <ac:spMk id="3" creationId="{B0ECFA08-EAC4-29B0-35A0-BC3262154861}"/>
          </ac:spMkLst>
        </pc:spChg>
        <pc:spChg chg="add">
          <ac:chgData name="Steven Gietschier" userId="b1df7adc8f97f884" providerId="LiveId" clId="{DFE49841-DB0C-4A74-B078-FFBDAE4D33ED}" dt="2023-06-21T21:36:44.077" v="23" actId="26606"/>
          <ac:spMkLst>
            <pc:docMk/>
            <pc:sldMk cId="1828054357" sldId="261"/>
            <ac:spMk id="9" creationId="{A10129A6-39B6-5AD4-53C9-932FF1912365}"/>
          </ac:spMkLst>
        </pc:spChg>
        <pc:picChg chg="mod ord">
          <ac:chgData name="Steven Gietschier" userId="b1df7adc8f97f884" providerId="LiveId" clId="{DFE49841-DB0C-4A74-B078-FFBDAE4D33ED}" dt="2023-06-21T21:36:44.077" v="23" actId="26606"/>
          <ac:picMkLst>
            <pc:docMk/>
            <pc:sldMk cId="1828054357" sldId="261"/>
            <ac:picMk id="5" creationId="{8D3F09EC-43CB-4EB9-AEA5-936D2EDD107D}"/>
          </ac:picMkLst>
        </pc:picChg>
      </pc:sldChg>
      <pc:sldChg chg="addSp modSp mod setBg">
        <pc:chgData name="Steven Gietschier" userId="b1df7adc8f97f884" providerId="LiveId" clId="{DFE49841-DB0C-4A74-B078-FFBDAE4D33ED}" dt="2023-06-21T21:37:01.129" v="26" actId="26606"/>
        <pc:sldMkLst>
          <pc:docMk/>
          <pc:sldMk cId="4116820100" sldId="262"/>
        </pc:sldMkLst>
        <pc:spChg chg="mod">
          <ac:chgData name="Steven Gietschier" userId="b1df7adc8f97f884" providerId="LiveId" clId="{DFE49841-DB0C-4A74-B078-FFBDAE4D33ED}" dt="2023-06-21T21:37:01.129" v="26" actId="26606"/>
          <ac:spMkLst>
            <pc:docMk/>
            <pc:sldMk cId="4116820100" sldId="262"/>
            <ac:spMk id="2" creationId="{010B7CA2-A450-48DB-84CF-CC5532F2881D}"/>
          </ac:spMkLst>
        </pc:spChg>
        <pc:spChg chg="mod">
          <ac:chgData name="Steven Gietschier" userId="b1df7adc8f97f884" providerId="LiveId" clId="{DFE49841-DB0C-4A74-B078-FFBDAE4D33ED}" dt="2023-06-21T21:37:01.129" v="26" actId="26606"/>
          <ac:spMkLst>
            <pc:docMk/>
            <pc:sldMk cId="4116820100" sldId="262"/>
            <ac:spMk id="3" creationId="{75158406-FBF9-0021-AD4F-3825763AA957}"/>
          </ac:spMkLst>
        </pc:spChg>
        <pc:spChg chg="add">
          <ac:chgData name="Steven Gietschier" userId="b1df7adc8f97f884" providerId="LiveId" clId="{DFE49841-DB0C-4A74-B078-FFBDAE4D33ED}" dt="2023-06-21T21:37:01.129" v="26" actId="26606"/>
          <ac:spMkLst>
            <pc:docMk/>
            <pc:sldMk cId="4116820100" sldId="262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7:01.129" v="26" actId="26606"/>
          <ac:spMkLst>
            <pc:docMk/>
            <pc:sldMk cId="4116820100" sldId="262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7:01.129" v="26" actId="26606"/>
          <ac:spMkLst>
            <pc:docMk/>
            <pc:sldMk cId="4116820100" sldId="262"/>
            <ac:spMk id="22" creationId="{F3F4807A-5068-4492-8025-D75F320E908D}"/>
          </ac:spMkLst>
        </pc:spChg>
        <pc:spChg chg="add">
          <ac:chgData name="Steven Gietschier" userId="b1df7adc8f97f884" providerId="LiveId" clId="{DFE49841-DB0C-4A74-B078-FFBDAE4D33ED}" dt="2023-06-21T21:37:01.129" v="26" actId="26606"/>
          <ac:spMkLst>
            <pc:docMk/>
            <pc:sldMk cId="4116820100" sldId="262"/>
            <ac:spMk id="24" creationId="{B24996F8-180C-4DCB-8A26-DFA336CDEFBC}"/>
          </ac:spMkLst>
        </pc:spChg>
        <pc:spChg chg="add">
          <ac:chgData name="Steven Gietschier" userId="b1df7adc8f97f884" providerId="LiveId" clId="{DFE49841-DB0C-4A74-B078-FFBDAE4D33ED}" dt="2023-06-21T21:37:01.129" v="26" actId="26606"/>
          <ac:spMkLst>
            <pc:docMk/>
            <pc:sldMk cId="4116820100" sldId="262"/>
            <ac:spMk id="26" creationId="{630182B0-3559-41D5-9EBC-0BD86BEDAD09}"/>
          </ac:spMkLst>
        </pc:spChg>
        <pc:picChg chg="mod">
          <ac:chgData name="Steven Gietschier" userId="b1df7adc8f97f884" providerId="LiveId" clId="{DFE49841-DB0C-4A74-B078-FFBDAE4D33ED}" dt="2023-06-21T21:37:01.129" v="26" actId="26606"/>
          <ac:picMkLst>
            <pc:docMk/>
            <pc:sldMk cId="4116820100" sldId="262"/>
            <ac:picMk id="5" creationId="{41B857E3-8D55-46F2-8016-B27AEBFB05EC}"/>
          </ac:picMkLst>
        </pc:picChg>
        <pc:picChg chg="add">
          <ac:chgData name="Steven Gietschier" userId="b1df7adc8f97f884" providerId="LiveId" clId="{DFE49841-DB0C-4A74-B078-FFBDAE4D33ED}" dt="2023-06-21T21:37:01.129" v="26" actId="26606"/>
          <ac:picMkLst>
            <pc:docMk/>
            <pc:sldMk cId="4116820100" sldId="262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7:01.129" v="26" actId="26606"/>
          <ac:picMkLst>
            <pc:docMk/>
            <pc:sldMk cId="4116820100" sldId="262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7:01.129" v="26" actId="26606"/>
          <ac:picMkLst>
            <pc:docMk/>
            <pc:sldMk cId="4116820100" sldId="262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7:01.129" v="26" actId="26606"/>
          <ac:picMkLst>
            <pc:docMk/>
            <pc:sldMk cId="4116820100" sldId="262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2T18:04:54.580" v="83" actId="255"/>
        <pc:sldMkLst>
          <pc:docMk/>
          <pc:sldMk cId="359617738" sldId="263"/>
        </pc:sldMkLst>
        <pc:spChg chg="mod">
          <ac:chgData name="Steven Gietschier" userId="b1df7adc8f97f884" providerId="LiveId" clId="{DFE49841-DB0C-4A74-B078-FFBDAE4D33ED}" dt="2023-06-22T18:04:39.694" v="80" actId="21"/>
          <ac:spMkLst>
            <pc:docMk/>
            <pc:sldMk cId="359617738" sldId="263"/>
            <ac:spMk id="2" creationId="{2711A5C7-CF37-471D-8FA2-F8FD1E981154}"/>
          </ac:spMkLst>
        </pc:spChg>
        <pc:spChg chg="mod">
          <ac:chgData name="Steven Gietschier" userId="b1df7adc8f97f884" providerId="LiveId" clId="{DFE49841-DB0C-4A74-B078-FFBDAE4D33ED}" dt="2023-06-21T21:38:05.218" v="34" actId="26606"/>
          <ac:spMkLst>
            <pc:docMk/>
            <pc:sldMk cId="359617738" sldId="263"/>
            <ac:spMk id="3" creationId="{891E4D3C-7F7E-E046-067B-44721C55BBB4}"/>
          </ac:spMkLst>
        </pc:spChg>
        <pc:spChg chg="add mod">
          <ac:chgData name="Steven Gietschier" userId="b1df7adc8f97f884" providerId="LiveId" clId="{DFE49841-DB0C-4A74-B078-FFBDAE4D33ED}" dt="2023-06-22T18:04:54.580" v="83" actId="255"/>
          <ac:spMkLst>
            <pc:docMk/>
            <pc:sldMk cId="359617738" sldId="263"/>
            <ac:spMk id="9" creationId="{6E65A4BD-0B93-1A26-1EB7-4C68529967B7}"/>
          </ac:spMkLst>
        </pc:spChg>
        <pc:picChg chg="mod">
          <ac:chgData name="Steven Gietschier" userId="b1df7adc8f97f884" providerId="LiveId" clId="{DFE49841-DB0C-4A74-B078-FFBDAE4D33ED}" dt="2023-06-21T21:38:05.218" v="34" actId="26606"/>
          <ac:picMkLst>
            <pc:docMk/>
            <pc:sldMk cId="359617738" sldId="263"/>
            <ac:picMk id="5" creationId="{401055EC-19B3-4C93-A199-03EC3D46901E}"/>
          </ac:picMkLst>
        </pc:picChg>
      </pc:sldChg>
      <pc:sldChg chg="addSp modSp mod setBg">
        <pc:chgData name="Steven Gietschier" userId="b1df7adc8f97f884" providerId="LiveId" clId="{DFE49841-DB0C-4A74-B078-FFBDAE4D33ED}" dt="2023-06-21T21:38:23.397" v="38" actId="26606"/>
        <pc:sldMkLst>
          <pc:docMk/>
          <pc:sldMk cId="54393421" sldId="264"/>
        </pc:sldMkLst>
        <pc:spChg chg="mod">
          <ac:chgData name="Steven Gietschier" userId="b1df7adc8f97f884" providerId="LiveId" clId="{DFE49841-DB0C-4A74-B078-FFBDAE4D33ED}" dt="2023-06-21T21:38:23.397" v="38" actId="26606"/>
          <ac:spMkLst>
            <pc:docMk/>
            <pc:sldMk cId="54393421" sldId="264"/>
            <ac:spMk id="2" creationId="{148F10D4-E375-44EE-BFF4-C746FE15D256}"/>
          </ac:spMkLst>
        </pc:spChg>
        <pc:spChg chg="mod">
          <ac:chgData name="Steven Gietschier" userId="b1df7adc8f97f884" providerId="LiveId" clId="{DFE49841-DB0C-4A74-B078-FFBDAE4D33ED}" dt="2023-06-21T21:38:23.397" v="38" actId="26606"/>
          <ac:spMkLst>
            <pc:docMk/>
            <pc:sldMk cId="54393421" sldId="264"/>
            <ac:spMk id="3" creationId="{72ABCE1C-5913-9801-8B00-FD075741D491}"/>
          </ac:spMkLst>
        </pc:spChg>
        <pc:spChg chg="add">
          <ac:chgData name="Steven Gietschier" userId="b1df7adc8f97f884" providerId="LiveId" clId="{DFE49841-DB0C-4A74-B078-FFBDAE4D33ED}" dt="2023-06-21T21:38:23.397" v="38" actId="26606"/>
          <ac:spMkLst>
            <pc:docMk/>
            <pc:sldMk cId="54393421" sldId="264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8:23.397" v="38" actId="26606"/>
          <ac:spMkLst>
            <pc:docMk/>
            <pc:sldMk cId="54393421" sldId="264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8:23.397" v="38" actId="26606"/>
          <ac:spMkLst>
            <pc:docMk/>
            <pc:sldMk cId="54393421" sldId="264"/>
            <ac:spMk id="22" creationId="{C6A81905-F480-46A4-BC10-215D24EA1AE6}"/>
          </ac:spMkLst>
        </pc:spChg>
        <pc:spChg chg="add">
          <ac:chgData name="Steven Gietschier" userId="b1df7adc8f97f884" providerId="LiveId" clId="{DFE49841-DB0C-4A74-B078-FFBDAE4D33ED}" dt="2023-06-21T21:38:23.397" v="38" actId="26606"/>
          <ac:spMkLst>
            <pc:docMk/>
            <pc:sldMk cId="54393421" sldId="264"/>
            <ac:spMk id="24" creationId="{36FD4D9D-3784-41E8-8405-A42B72F51331}"/>
          </ac:spMkLst>
        </pc:spChg>
        <pc:spChg chg="add">
          <ac:chgData name="Steven Gietschier" userId="b1df7adc8f97f884" providerId="LiveId" clId="{DFE49841-DB0C-4A74-B078-FFBDAE4D33ED}" dt="2023-06-21T21:38:23.397" v="38" actId="26606"/>
          <ac:spMkLst>
            <pc:docMk/>
            <pc:sldMk cId="54393421" sldId="264"/>
            <ac:spMk id="26" creationId="{60817A52-B891-4228-A61E-0C0A57632DDA}"/>
          </ac:spMkLst>
        </pc:spChg>
        <pc:picChg chg="mod">
          <ac:chgData name="Steven Gietschier" userId="b1df7adc8f97f884" providerId="LiveId" clId="{DFE49841-DB0C-4A74-B078-FFBDAE4D33ED}" dt="2023-06-21T21:38:23.397" v="38" actId="26606"/>
          <ac:picMkLst>
            <pc:docMk/>
            <pc:sldMk cId="54393421" sldId="264"/>
            <ac:picMk id="5" creationId="{E2BA326E-E7CE-48B2-9127-62C745314314}"/>
          </ac:picMkLst>
        </pc:picChg>
        <pc:picChg chg="add">
          <ac:chgData name="Steven Gietschier" userId="b1df7adc8f97f884" providerId="LiveId" clId="{DFE49841-DB0C-4A74-B078-FFBDAE4D33ED}" dt="2023-06-21T21:38:23.397" v="38" actId="26606"/>
          <ac:picMkLst>
            <pc:docMk/>
            <pc:sldMk cId="54393421" sldId="264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8:23.397" v="38" actId="26606"/>
          <ac:picMkLst>
            <pc:docMk/>
            <pc:sldMk cId="54393421" sldId="264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8:23.397" v="38" actId="26606"/>
          <ac:picMkLst>
            <pc:docMk/>
            <pc:sldMk cId="54393421" sldId="264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8:23.397" v="38" actId="26606"/>
          <ac:picMkLst>
            <pc:docMk/>
            <pc:sldMk cId="54393421" sldId="264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7T16:50:29.354" v="104" actId="255"/>
        <pc:sldMkLst>
          <pc:docMk/>
          <pc:sldMk cId="1864316535" sldId="265"/>
        </pc:sldMkLst>
        <pc:spChg chg="mod">
          <ac:chgData name="Steven Gietschier" userId="b1df7adc8f97f884" providerId="LiveId" clId="{DFE49841-DB0C-4A74-B078-FFBDAE4D33ED}" dt="2023-06-27T16:50:29.354" v="104" actId="255"/>
          <ac:spMkLst>
            <pc:docMk/>
            <pc:sldMk cId="1864316535" sldId="265"/>
            <ac:spMk id="2" creationId="{7E127F1F-6454-4280-93B5-E9CC63217C9B}"/>
          </ac:spMkLst>
        </pc:spChg>
        <pc:spChg chg="mod">
          <ac:chgData name="Steven Gietschier" userId="b1df7adc8f97f884" providerId="LiveId" clId="{DFE49841-DB0C-4A74-B078-FFBDAE4D33ED}" dt="2023-06-21T21:35:38.561" v="17" actId="26606"/>
          <ac:spMkLst>
            <pc:docMk/>
            <pc:sldMk cId="1864316535" sldId="265"/>
            <ac:spMk id="3" creationId="{A5378B1D-9578-E3A3-8513-F326241323AD}"/>
          </ac:spMkLst>
        </pc:spChg>
        <pc:spChg chg="add">
          <ac:chgData name="Steven Gietschier" userId="b1df7adc8f97f884" providerId="LiveId" clId="{DFE49841-DB0C-4A74-B078-FFBDAE4D33ED}" dt="2023-06-21T21:35:38.561" v="17" actId="26606"/>
          <ac:spMkLst>
            <pc:docMk/>
            <pc:sldMk cId="1864316535" sldId="265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5:38.561" v="17" actId="26606"/>
          <ac:spMkLst>
            <pc:docMk/>
            <pc:sldMk cId="1864316535" sldId="265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5:38.561" v="17" actId="26606"/>
          <ac:spMkLst>
            <pc:docMk/>
            <pc:sldMk cId="1864316535" sldId="265"/>
            <ac:spMk id="22" creationId="{BFEFF673-A9DE-416D-A04E-1D50904542A9}"/>
          </ac:spMkLst>
        </pc:spChg>
        <pc:picChg chg="mod">
          <ac:chgData name="Steven Gietschier" userId="b1df7adc8f97f884" providerId="LiveId" clId="{DFE49841-DB0C-4A74-B078-FFBDAE4D33ED}" dt="2023-06-21T21:35:38.561" v="17" actId="26606"/>
          <ac:picMkLst>
            <pc:docMk/>
            <pc:sldMk cId="1864316535" sldId="265"/>
            <ac:picMk id="5" creationId="{ABA9E65B-78E1-4D55-BE69-3FF1A75D66E6}"/>
          </ac:picMkLst>
        </pc:picChg>
        <pc:picChg chg="add">
          <ac:chgData name="Steven Gietschier" userId="b1df7adc8f97f884" providerId="LiveId" clId="{DFE49841-DB0C-4A74-B078-FFBDAE4D33ED}" dt="2023-06-21T21:35:38.561" v="17" actId="26606"/>
          <ac:picMkLst>
            <pc:docMk/>
            <pc:sldMk cId="1864316535" sldId="265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5:38.561" v="17" actId="26606"/>
          <ac:picMkLst>
            <pc:docMk/>
            <pc:sldMk cId="1864316535" sldId="265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5:38.561" v="17" actId="26606"/>
          <ac:picMkLst>
            <pc:docMk/>
            <pc:sldMk cId="1864316535" sldId="265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5:38.561" v="17" actId="26606"/>
          <ac:picMkLst>
            <pc:docMk/>
            <pc:sldMk cId="1864316535" sldId="265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7T16:50:41.189" v="105" actId="255"/>
        <pc:sldMkLst>
          <pc:docMk/>
          <pc:sldMk cId="2726610417" sldId="266"/>
        </pc:sldMkLst>
        <pc:spChg chg="mod">
          <ac:chgData name="Steven Gietschier" userId="b1df7adc8f97f884" providerId="LiveId" clId="{DFE49841-DB0C-4A74-B078-FFBDAE4D33ED}" dt="2023-06-27T16:50:41.189" v="105" actId="255"/>
          <ac:spMkLst>
            <pc:docMk/>
            <pc:sldMk cId="2726610417" sldId="266"/>
            <ac:spMk id="2" creationId="{16118818-1825-4DB5-8790-049746AF4B2F}"/>
          </ac:spMkLst>
        </pc:spChg>
        <pc:spChg chg="mod">
          <ac:chgData name="Steven Gietschier" userId="b1df7adc8f97f884" providerId="LiveId" clId="{DFE49841-DB0C-4A74-B078-FFBDAE4D33ED}" dt="2023-06-21T21:35:46.794" v="18" actId="26606"/>
          <ac:spMkLst>
            <pc:docMk/>
            <pc:sldMk cId="2726610417" sldId="266"/>
            <ac:spMk id="3" creationId="{D0F91161-B0E6-CCCA-37A7-3D22C19F36A1}"/>
          </ac:spMkLst>
        </pc:spChg>
        <pc:spChg chg="add">
          <ac:chgData name="Steven Gietschier" userId="b1df7adc8f97f884" providerId="LiveId" clId="{DFE49841-DB0C-4A74-B078-FFBDAE4D33ED}" dt="2023-06-21T21:35:46.794" v="18" actId="26606"/>
          <ac:spMkLst>
            <pc:docMk/>
            <pc:sldMk cId="2726610417" sldId="266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5:46.794" v="18" actId="26606"/>
          <ac:spMkLst>
            <pc:docMk/>
            <pc:sldMk cId="2726610417" sldId="266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5:46.794" v="18" actId="26606"/>
          <ac:spMkLst>
            <pc:docMk/>
            <pc:sldMk cId="2726610417" sldId="266"/>
            <ac:spMk id="22" creationId="{F3F4807A-5068-4492-8025-D75F320E908D}"/>
          </ac:spMkLst>
        </pc:spChg>
        <pc:spChg chg="add">
          <ac:chgData name="Steven Gietschier" userId="b1df7adc8f97f884" providerId="LiveId" clId="{DFE49841-DB0C-4A74-B078-FFBDAE4D33ED}" dt="2023-06-21T21:35:46.794" v="18" actId="26606"/>
          <ac:spMkLst>
            <pc:docMk/>
            <pc:sldMk cId="2726610417" sldId="266"/>
            <ac:spMk id="24" creationId="{B24996F8-180C-4DCB-8A26-DFA336CDEFBC}"/>
          </ac:spMkLst>
        </pc:spChg>
        <pc:spChg chg="add">
          <ac:chgData name="Steven Gietschier" userId="b1df7adc8f97f884" providerId="LiveId" clId="{DFE49841-DB0C-4A74-B078-FFBDAE4D33ED}" dt="2023-06-21T21:35:46.794" v="18" actId="26606"/>
          <ac:spMkLst>
            <pc:docMk/>
            <pc:sldMk cId="2726610417" sldId="266"/>
            <ac:spMk id="26" creationId="{630182B0-3559-41D5-9EBC-0BD86BEDAD09}"/>
          </ac:spMkLst>
        </pc:spChg>
        <pc:picChg chg="mod">
          <ac:chgData name="Steven Gietschier" userId="b1df7adc8f97f884" providerId="LiveId" clId="{DFE49841-DB0C-4A74-B078-FFBDAE4D33ED}" dt="2023-06-21T21:35:46.794" v="18" actId="26606"/>
          <ac:picMkLst>
            <pc:docMk/>
            <pc:sldMk cId="2726610417" sldId="266"/>
            <ac:picMk id="5" creationId="{A1FD2DC2-CA81-433E-AA03-B8F9BA69B54C}"/>
          </ac:picMkLst>
        </pc:picChg>
        <pc:picChg chg="add">
          <ac:chgData name="Steven Gietschier" userId="b1df7adc8f97f884" providerId="LiveId" clId="{DFE49841-DB0C-4A74-B078-FFBDAE4D33ED}" dt="2023-06-21T21:35:46.794" v="18" actId="26606"/>
          <ac:picMkLst>
            <pc:docMk/>
            <pc:sldMk cId="2726610417" sldId="266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5:46.794" v="18" actId="26606"/>
          <ac:picMkLst>
            <pc:docMk/>
            <pc:sldMk cId="2726610417" sldId="266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5:46.794" v="18" actId="26606"/>
          <ac:picMkLst>
            <pc:docMk/>
            <pc:sldMk cId="2726610417" sldId="266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5:46.794" v="18" actId="26606"/>
          <ac:picMkLst>
            <pc:docMk/>
            <pc:sldMk cId="2726610417" sldId="266"/>
            <ac:picMk id="18" creationId="{94AAE3AA-3759-4D28-B0EF-575F25A5146C}"/>
          </ac:picMkLst>
        </pc:picChg>
      </pc:sldChg>
      <pc:sldChg chg="addSp delSp modSp mod setBg setClrOvrMap">
        <pc:chgData name="Steven Gietschier" userId="b1df7adc8f97f884" providerId="LiveId" clId="{DFE49841-DB0C-4A74-B078-FFBDAE4D33ED}" dt="2023-06-22T18:04:16.329" v="79" actId="255"/>
        <pc:sldMkLst>
          <pc:docMk/>
          <pc:sldMk cId="2290260655" sldId="267"/>
        </pc:sldMkLst>
        <pc:spChg chg="mod">
          <ac:chgData name="Steven Gietschier" userId="b1df7adc8f97f884" providerId="LiveId" clId="{DFE49841-DB0C-4A74-B078-FFBDAE4D33ED}" dt="2023-06-22T18:04:02.559" v="76" actId="21"/>
          <ac:spMkLst>
            <pc:docMk/>
            <pc:sldMk cId="2290260655" sldId="267"/>
            <ac:spMk id="2" creationId="{728BEC9D-45F6-4AD8-A013-46C2814DB6EB}"/>
          </ac:spMkLst>
        </pc:spChg>
        <pc:spChg chg="mod">
          <ac:chgData name="Steven Gietschier" userId="b1df7adc8f97f884" providerId="LiveId" clId="{DFE49841-DB0C-4A74-B078-FFBDAE4D33ED}" dt="2023-06-21T21:37:55.039" v="33" actId="26606"/>
          <ac:spMkLst>
            <pc:docMk/>
            <pc:sldMk cId="2290260655" sldId="267"/>
            <ac:spMk id="3" creationId="{ECA0E1D3-8593-EAA6-DCBB-9601638671CB}"/>
          </ac:spMkLst>
        </pc:spChg>
        <pc:spChg chg="add del">
          <ac:chgData name="Steven Gietschier" userId="b1df7adc8f97f884" providerId="LiveId" clId="{DFE49841-DB0C-4A74-B078-FFBDAE4D33ED}" dt="2023-06-21T21:37:54.992" v="32" actId="26606"/>
          <ac:spMkLst>
            <pc:docMk/>
            <pc:sldMk cId="2290260655" sldId="267"/>
            <ac:spMk id="9" creationId="{E7606198-B171-DBD9-3663-13A145E1F973}"/>
          </ac:spMkLst>
        </pc:spChg>
        <pc:spChg chg="add del">
          <ac:chgData name="Steven Gietschier" userId="b1df7adc8f97f884" providerId="LiveId" clId="{DFE49841-DB0C-4A74-B078-FFBDAE4D33ED}" dt="2023-06-21T21:37:54.992" v="32" actId="26606"/>
          <ac:spMkLst>
            <pc:docMk/>
            <pc:sldMk cId="2290260655" sldId="267"/>
            <ac:spMk id="12" creationId="{B4AAD3FD-83A5-4B89-9F8F-01B8870865BE}"/>
          </ac:spMkLst>
        </pc:spChg>
        <pc:spChg chg="add del">
          <ac:chgData name="Steven Gietschier" userId="b1df7adc8f97f884" providerId="LiveId" clId="{DFE49841-DB0C-4A74-B078-FFBDAE4D33ED}" dt="2023-06-21T21:37:54.992" v="32" actId="26606"/>
          <ac:spMkLst>
            <pc:docMk/>
            <pc:sldMk cId="2290260655" sldId="267"/>
            <ac:spMk id="14" creationId="{61752F1D-FC0F-4103-9584-630E643CCDA6}"/>
          </ac:spMkLst>
        </pc:spChg>
        <pc:spChg chg="add del">
          <ac:chgData name="Steven Gietschier" userId="b1df7adc8f97f884" providerId="LiveId" clId="{DFE49841-DB0C-4A74-B078-FFBDAE4D33ED}" dt="2023-06-21T21:37:54.992" v="32" actId="26606"/>
          <ac:spMkLst>
            <pc:docMk/>
            <pc:sldMk cId="2290260655" sldId="267"/>
            <ac:spMk id="16" creationId="{70151CB7-E7DE-4917-B831-01DF9CE01306}"/>
          </ac:spMkLst>
        </pc:spChg>
        <pc:spChg chg="add del">
          <ac:chgData name="Steven Gietschier" userId="b1df7adc8f97f884" providerId="LiveId" clId="{DFE49841-DB0C-4A74-B078-FFBDAE4D33ED}" dt="2023-06-21T21:37:54.992" v="32" actId="26606"/>
          <ac:spMkLst>
            <pc:docMk/>
            <pc:sldMk cId="2290260655" sldId="267"/>
            <ac:spMk id="18" creationId="{A92A1116-1C84-41DF-B803-1F7B0883EC82}"/>
          </ac:spMkLst>
        </pc:spChg>
        <pc:spChg chg="add">
          <ac:chgData name="Steven Gietschier" userId="b1df7adc8f97f884" providerId="LiveId" clId="{DFE49841-DB0C-4A74-B078-FFBDAE4D33ED}" dt="2023-06-21T21:37:55.039" v="33" actId="26606"/>
          <ac:spMkLst>
            <pc:docMk/>
            <pc:sldMk cId="2290260655" sldId="267"/>
            <ac:spMk id="20" creationId="{C8A3C342-1D03-412F-8DD3-BF519E8E0AE9}"/>
          </ac:spMkLst>
        </pc:spChg>
        <pc:spChg chg="add mod">
          <ac:chgData name="Steven Gietschier" userId="b1df7adc8f97f884" providerId="LiveId" clId="{DFE49841-DB0C-4A74-B078-FFBDAE4D33ED}" dt="2023-06-22T18:04:16.329" v="79" actId="255"/>
          <ac:spMkLst>
            <pc:docMk/>
            <pc:sldMk cId="2290260655" sldId="267"/>
            <ac:spMk id="21" creationId="{6D2C622A-2164-589B-EC92-294E4648D040}"/>
          </ac:spMkLst>
        </pc:spChg>
        <pc:spChg chg="add">
          <ac:chgData name="Steven Gietschier" userId="b1df7adc8f97f884" providerId="LiveId" clId="{DFE49841-DB0C-4A74-B078-FFBDAE4D33ED}" dt="2023-06-21T21:37:55.039" v="33" actId="26606"/>
          <ac:spMkLst>
            <pc:docMk/>
            <pc:sldMk cId="2290260655" sldId="267"/>
            <ac:spMk id="22" creationId="{81CC9B02-E087-4350-AEBD-2C3CF001AF01}"/>
          </ac:spMkLst>
        </pc:spChg>
        <pc:picChg chg="mod">
          <ac:chgData name="Steven Gietschier" userId="b1df7adc8f97f884" providerId="LiveId" clId="{DFE49841-DB0C-4A74-B078-FFBDAE4D33ED}" dt="2023-06-21T21:37:55.039" v="33" actId="26606"/>
          <ac:picMkLst>
            <pc:docMk/>
            <pc:sldMk cId="2290260655" sldId="267"/>
            <ac:picMk id="5" creationId="{894B9920-2071-4BBF-AABF-BF058803F02F}"/>
          </ac:picMkLst>
        </pc:picChg>
      </pc:sldChg>
      <pc:sldChg chg="addSp modSp mod setBg">
        <pc:chgData name="Steven Gietschier" userId="b1df7adc8f97f884" providerId="LiveId" clId="{DFE49841-DB0C-4A74-B078-FFBDAE4D33ED}" dt="2023-06-21T21:37:40.437" v="30" actId="26606"/>
        <pc:sldMkLst>
          <pc:docMk/>
          <pc:sldMk cId="1498451794" sldId="268"/>
        </pc:sldMkLst>
        <pc:spChg chg="mod">
          <ac:chgData name="Steven Gietschier" userId="b1df7adc8f97f884" providerId="LiveId" clId="{DFE49841-DB0C-4A74-B078-FFBDAE4D33ED}" dt="2023-06-21T21:37:40.437" v="30" actId="26606"/>
          <ac:spMkLst>
            <pc:docMk/>
            <pc:sldMk cId="1498451794" sldId="268"/>
            <ac:spMk id="2" creationId="{79D244C9-6AF1-486F-8001-AFE2BD2AAC21}"/>
          </ac:spMkLst>
        </pc:spChg>
        <pc:spChg chg="mod">
          <ac:chgData name="Steven Gietschier" userId="b1df7adc8f97f884" providerId="LiveId" clId="{DFE49841-DB0C-4A74-B078-FFBDAE4D33ED}" dt="2023-06-21T21:37:40.437" v="30" actId="26606"/>
          <ac:spMkLst>
            <pc:docMk/>
            <pc:sldMk cId="1498451794" sldId="268"/>
            <ac:spMk id="3" creationId="{D6643C58-8A26-251B-9E31-6C62E759D0D1}"/>
          </ac:spMkLst>
        </pc:spChg>
        <pc:spChg chg="add">
          <ac:chgData name="Steven Gietschier" userId="b1df7adc8f97f884" providerId="LiveId" clId="{DFE49841-DB0C-4A74-B078-FFBDAE4D33ED}" dt="2023-06-21T21:37:40.437" v="30" actId="26606"/>
          <ac:spMkLst>
            <pc:docMk/>
            <pc:sldMk cId="1498451794" sldId="268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7:40.437" v="30" actId="26606"/>
          <ac:spMkLst>
            <pc:docMk/>
            <pc:sldMk cId="1498451794" sldId="268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7:40.437" v="30" actId="26606"/>
          <ac:spMkLst>
            <pc:docMk/>
            <pc:sldMk cId="1498451794" sldId="268"/>
            <ac:spMk id="22" creationId="{F3F4807A-5068-4492-8025-D75F320E908D}"/>
          </ac:spMkLst>
        </pc:spChg>
        <pc:spChg chg="add">
          <ac:chgData name="Steven Gietschier" userId="b1df7adc8f97f884" providerId="LiveId" clId="{DFE49841-DB0C-4A74-B078-FFBDAE4D33ED}" dt="2023-06-21T21:37:40.437" v="30" actId="26606"/>
          <ac:spMkLst>
            <pc:docMk/>
            <pc:sldMk cId="1498451794" sldId="268"/>
            <ac:spMk id="24" creationId="{B24996F8-180C-4DCB-8A26-DFA336CDEFBC}"/>
          </ac:spMkLst>
        </pc:spChg>
        <pc:spChg chg="add">
          <ac:chgData name="Steven Gietschier" userId="b1df7adc8f97f884" providerId="LiveId" clId="{DFE49841-DB0C-4A74-B078-FFBDAE4D33ED}" dt="2023-06-21T21:37:40.437" v="30" actId="26606"/>
          <ac:spMkLst>
            <pc:docMk/>
            <pc:sldMk cId="1498451794" sldId="268"/>
            <ac:spMk id="26" creationId="{630182B0-3559-41D5-9EBC-0BD86BEDAD09}"/>
          </ac:spMkLst>
        </pc:spChg>
        <pc:picChg chg="mod">
          <ac:chgData name="Steven Gietschier" userId="b1df7adc8f97f884" providerId="LiveId" clId="{DFE49841-DB0C-4A74-B078-FFBDAE4D33ED}" dt="2023-06-21T21:37:40.437" v="30" actId="26606"/>
          <ac:picMkLst>
            <pc:docMk/>
            <pc:sldMk cId="1498451794" sldId="268"/>
            <ac:picMk id="5" creationId="{3BB3820A-F0C6-4C84-8F90-A2F62B0708FD}"/>
          </ac:picMkLst>
        </pc:picChg>
        <pc:picChg chg="add">
          <ac:chgData name="Steven Gietschier" userId="b1df7adc8f97f884" providerId="LiveId" clId="{DFE49841-DB0C-4A74-B078-FFBDAE4D33ED}" dt="2023-06-21T21:37:40.437" v="30" actId="26606"/>
          <ac:picMkLst>
            <pc:docMk/>
            <pc:sldMk cId="1498451794" sldId="268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7:40.437" v="30" actId="26606"/>
          <ac:picMkLst>
            <pc:docMk/>
            <pc:sldMk cId="1498451794" sldId="268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7:40.437" v="30" actId="26606"/>
          <ac:picMkLst>
            <pc:docMk/>
            <pc:sldMk cId="1498451794" sldId="268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7:40.437" v="30" actId="26606"/>
          <ac:picMkLst>
            <pc:docMk/>
            <pc:sldMk cId="1498451794" sldId="268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1T21:37:20.106" v="28" actId="255"/>
        <pc:sldMkLst>
          <pc:docMk/>
          <pc:sldMk cId="3775657170" sldId="269"/>
        </pc:sldMkLst>
        <pc:spChg chg="mod">
          <ac:chgData name="Steven Gietschier" userId="b1df7adc8f97f884" providerId="LiveId" clId="{DFE49841-DB0C-4A74-B078-FFBDAE4D33ED}" dt="2023-06-21T21:37:20.106" v="28" actId="255"/>
          <ac:spMkLst>
            <pc:docMk/>
            <pc:sldMk cId="3775657170" sldId="269"/>
            <ac:spMk id="2" creationId="{9BC7CE83-9CBB-446E-8E5E-CF0A3C3C539D}"/>
          </ac:spMkLst>
        </pc:spChg>
        <pc:spChg chg="mod">
          <ac:chgData name="Steven Gietschier" userId="b1df7adc8f97f884" providerId="LiveId" clId="{DFE49841-DB0C-4A74-B078-FFBDAE4D33ED}" dt="2023-06-21T21:37:09.689" v="27" actId="26606"/>
          <ac:spMkLst>
            <pc:docMk/>
            <pc:sldMk cId="3775657170" sldId="269"/>
            <ac:spMk id="3" creationId="{26DDF1AC-5F8F-D873-317D-1461DF04F595}"/>
          </ac:spMkLst>
        </pc:spChg>
        <pc:spChg chg="add">
          <ac:chgData name="Steven Gietschier" userId="b1df7adc8f97f884" providerId="LiveId" clId="{DFE49841-DB0C-4A74-B078-FFBDAE4D33ED}" dt="2023-06-21T21:37:09.689" v="27" actId="26606"/>
          <ac:spMkLst>
            <pc:docMk/>
            <pc:sldMk cId="3775657170" sldId="269"/>
            <ac:spMk id="9" creationId="{EB47F114-5E33-97B8-852A-FB0BD9EDA441}"/>
          </ac:spMkLst>
        </pc:spChg>
        <pc:picChg chg="mod ord">
          <ac:chgData name="Steven Gietschier" userId="b1df7adc8f97f884" providerId="LiveId" clId="{DFE49841-DB0C-4A74-B078-FFBDAE4D33ED}" dt="2023-06-21T21:37:09.689" v="27" actId="26606"/>
          <ac:picMkLst>
            <pc:docMk/>
            <pc:sldMk cId="3775657170" sldId="269"/>
            <ac:picMk id="5" creationId="{DF1CCC0A-74C6-4E7B-9948-100B3DE8604B}"/>
          </ac:picMkLst>
        </pc:picChg>
      </pc:sldChg>
      <pc:sldChg chg="addSp modSp mod setBg">
        <pc:chgData name="Steven Gietschier" userId="b1df7adc8f97f884" providerId="LiveId" clId="{DFE49841-DB0C-4A74-B078-FFBDAE4D33ED}" dt="2023-06-27T16:51:56.449" v="113" actId="255"/>
        <pc:sldMkLst>
          <pc:docMk/>
          <pc:sldMk cId="615933403" sldId="270"/>
        </pc:sldMkLst>
        <pc:spChg chg="mod">
          <ac:chgData name="Steven Gietschier" userId="b1df7adc8f97f884" providerId="LiveId" clId="{DFE49841-DB0C-4A74-B078-FFBDAE4D33ED}" dt="2023-06-27T16:51:56.449" v="113" actId="255"/>
          <ac:spMkLst>
            <pc:docMk/>
            <pc:sldMk cId="615933403" sldId="270"/>
            <ac:spMk id="2" creationId="{88D81704-7135-478C-BB63-87F2DB278E6B}"/>
          </ac:spMkLst>
        </pc:spChg>
        <pc:spChg chg="mod">
          <ac:chgData name="Steven Gietschier" userId="b1df7adc8f97f884" providerId="LiveId" clId="{DFE49841-DB0C-4A74-B078-FFBDAE4D33ED}" dt="2023-06-21T21:36:36.313" v="22" actId="26606"/>
          <ac:spMkLst>
            <pc:docMk/>
            <pc:sldMk cId="615933403" sldId="270"/>
            <ac:spMk id="3" creationId="{36CEBEE0-84EC-8F9E-F4EB-36E4C0DD8D19}"/>
          </ac:spMkLst>
        </pc:spChg>
        <pc:spChg chg="add">
          <ac:chgData name="Steven Gietschier" userId="b1df7adc8f97f884" providerId="LiveId" clId="{DFE49841-DB0C-4A74-B078-FFBDAE4D33ED}" dt="2023-06-21T21:36:36.313" v="22" actId="26606"/>
          <ac:spMkLst>
            <pc:docMk/>
            <pc:sldMk cId="615933403" sldId="270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6:36.313" v="22" actId="26606"/>
          <ac:spMkLst>
            <pc:docMk/>
            <pc:sldMk cId="615933403" sldId="270"/>
            <ac:spMk id="20" creationId="{D28BE0C3-2102-4820-B88B-A448B1840D14}"/>
          </ac:spMkLst>
        </pc:spChg>
        <pc:picChg chg="mod ord">
          <ac:chgData name="Steven Gietschier" userId="b1df7adc8f97f884" providerId="LiveId" clId="{DFE49841-DB0C-4A74-B078-FFBDAE4D33ED}" dt="2023-06-21T21:36:36.313" v="22" actId="26606"/>
          <ac:picMkLst>
            <pc:docMk/>
            <pc:sldMk cId="615933403" sldId="270"/>
            <ac:picMk id="5" creationId="{A83BB92F-64E8-4274-8CD5-66A4A5D5DBC3}"/>
          </ac:picMkLst>
        </pc:picChg>
        <pc:picChg chg="add">
          <ac:chgData name="Steven Gietschier" userId="b1df7adc8f97f884" providerId="LiveId" clId="{DFE49841-DB0C-4A74-B078-FFBDAE4D33ED}" dt="2023-06-21T21:36:36.313" v="22" actId="26606"/>
          <ac:picMkLst>
            <pc:docMk/>
            <pc:sldMk cId="615933403" sldId="270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6:36.313" v="22" actId="26606"/>
          <ac:picMkLst>
            <pc:docMk/>
            <pc:sldMk cId="615933403" sldId="270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6:36.313" v="22" actId="26606"/>
          <ac:picMkLst>
            <pc:docMk/>
            <pc:sldMk cId="615933403" sldId="270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6:36.313" v="22" actId="26606"/>
          <ac:picMkLst>
            <pc:docMk/>
            <pc:sldMk cId="615933403" sldId="270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1T21:40:51.412" v="59" actId="255"/>
        <pc:sldMkLst>
          <pc:docMk/>
          <pc:sldMk cId="2330777276" sldId="271"/>
        </pc:sldMkLst>
        <pc:spChg chg="mod">
          <ac:chgData name="Steven Gietschier" userId="b1df7adc8f97f884" providerId="LiveId" clId="{DFE49841-DB0C-4A74-B078-FFBDAE4D33ED}" dt="2023-06-21T21:40:51.412" v="59" actId="255"/>
          <ac:spMkLst>
            <pc:docMk/>
            <pc:sldMk cId="2330777276" sldId="271"/>
            <ac:spMk id="2" creationId="{5B42E1DF-524F-4C8F-9116-51F492BB78B9}"/>
          </ac:spMkLst>
        </pc:spChg>
        <pc:spChg chg="mod">
          <ac:chgData name="Steven Gietschier" userId="b1df7adc8f97f884" providerId="LiveId" clId="{DFE49841-DB0C-4A74-B078-FFBDAE4D33ED}" dt="2023-06-21T21:36:50.778" v="24" actId="26606"/>
          <ac:spMkLst>
            <pc:docMk/>
            <pc:sldMk cId="2330777276" sldId="271"/>
            <ac:spMk id="3" creationId="{B2964DE6-F080-4F6B-622D-A3C05C012A1F}"/>
          </ac:spMkLst>
        </pc:spChg>
        <pc:spChg chg="add">
          <ac:chgData name="Steven Gietschier" userId="b1df7adc8f97f884" providerId="LiveId" clId="{DFE49841-DB0C-4A74-B078-FFBDAE4D33ED}" dt="2023-06-21T21:36:50.778" v="24" actId="26606"/>
          <ac:spMkLst>
            <pc:docMk/>
            <pc:sldMk cId="2330777276" sldId="271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6:50.778" v="24" actId="26606"/>
          <ac:spMkLst>
            <pc:docMk/>
            <pc:sldMk cId="2330777276" sldId="271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6:50.778" v="24" actId="26606"/>
          <ac:spMkLst>
            <pc:docMk/>
            <pc:sldMk cId="2330777276" sldId="271"/>
            <ac:spMk id="22" creationId="{F3F4807A-5068-4492-8025-D75F320E908D}"/>
          </ac:spMkLst>
        </pc:spChg>
        <pc:spChg chg="add">
          <ac:chgData name="Steven Gietschier" userId="b1df7adc8f97f884" providerId="LiveId" clId="{DFE49841-DB0C-4A74-B078-FFBDAE4D33ED}" dt="2023-06-21T21:36:50.778" v="24" actId="26606"/>
          <ac:spMkLst>
            <pc:docMk/>
            <pc:sldMk cId="2330777276" sldId="271"/>
            <ac:spMk id="24" creationId="{B24996F8-180C-4DCB-8A26-DFA336CDEFBC}"/>
          </ac:spMkLst>
        </pc:spChg>
        <pc:spChg chg="add">
          <ac:chgData name="Steven Gietschier" userId="b1df7adc8f97f884" providerId="LiveId" clId="{DFE49841-DB0C-4A74-B078-FFBDAE4D33ED}" dt="2023-06-21T21:36:50.778" v="24" actId="26606"/>
          <ac:spMkLst>
            <pc:docMk/>
            <pc:sldMk cId="2330777276" sldId="271"/>
            <ac:spMk id="26" creationId="{630182B0-3559-41D5-9EBC-0BD86BEDAD09}"/>
          </ac:spMkLst>
        </pc:spChg>
        <pc:picChg chg="mod">
          <ac:chgData name="Steven Gietschier" userId="b1df7adc8f97f884" providerId="LiveId" clId="{DFE49841-DB0C-4A74-B078-FFBDAE4D33ED}" dt="2023-06-21T21:36:50.778" v="24" actId="26606"/>
          <ac:picMkLst>
            <pc:docMk/>
            <pc:sldMk cId="2330777276" sldId="271"/>
            <ac:picMk id="5" creationId="{40D65AEE-CD67-4052-9730-E00B19DC1606}"/>
          </ac:picMkLst>
        </pc:picChg>
        <pc:picChg chg="add">
          <ac:chgData name="Steven Gietschier" userId="b1df7adc8f97f884" providerId="LiveId" clId="{DFE49841-DB0C-4A74-B078-FFBDAE4D33ED}" dt="2023-06-21T21:36:50.778" v="24" actId="26606"/>
          <ac:picMkLst>
            <pc:docMk/>
            <pc:sldMk cId="2330777276" sldId="271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6:50.778" v="24" actId="26606"/>
          <ac:picMkLst>
            <pc:docMk/>
            <pc:sldMk cId="2330777276" sldId="271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6:50.778" v="24" actId="26606"/>
          <ac:picMkLst>
            <pc:docMk/>
            <pc:sldMk cId="2330777276" sldId="271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6:50.778" v="24" actId="26606"/>
          <ac:picMkLst>
            <pc:docMk/>
            <pc:sldMk cId="2330777276" sldId="271"/>
            <ac:picMk id="18" creationId="{94AAE3AA-3759-4D28-B0EF-575F25A5146C}"/>
          </ac:picMkLst>
        </pc:picChg>
      </pc:sldChg>
      <pc:sldChg chg="addSp modSp mod setBg">
        <pc:chgData name="Steven Gietschier" userId="b1df7adc8f97f884" providerId="LiveId" clId="{DFE49841-DB0C-4A74-B078-FFBDAE4D33ED}" dt="2023-06-21T21:37:30.260" v="29" actId="26606"/>
        <pc:sldMkLst>
          <pc:docMk/>
          <pc:sldMk cId="24178911" sldId="272"/>
        </pc:sldMkLst>
        <pc:spChg chg="mod ord">
          <ac:chgData name="Steven Gietschier" userId="b1df7adc8f97f884" providerId="LiveId" clId="{DFE49841-DB0C-4A74-B078-FFBDAE4D33ED}" dt="2023-06-21T21:37:30.260" v="29" actId="26606"/>
          <ac:spMkLst>
            <pc:docMk/>
            <pc:sldMk cId="24178911" sldId="272"/>
            <ac:spMk id="2" creationId="{81BF107D-F924-4198-B21F-2F5A0CDDAE38}"/>
          </ac:spMkLst>
        </pc:spChg>
        <pc:spChg chg="mod">
          <ac:chgData name="Steven Gietschier" userId="b1df7adc8f97f884" providerId="LiveId" clId="{DFE49841-DB0C-4A74-B078-FFBDAE4D33ED}" dt="2023-06-21T21:37:30.260" v="29" actId="26606"/>
          <ac:spMkLst>
            <pc:docMk/>
            <pc:sldMk cId="24178911" sldId="272"/>
            <ac:spMk id="3" creationId="{496B3C8B-1C0A-5CB7-F927-EAC1A648C557}"/>
          </ac:spMkLst>
        </pc:spChg>
        <pc:spChg chg="add">
          <ac:chgData name="Steven Gietschier" userId="b1df7adc8f97f884" providerId="LiveId" clId="{DFE49841-DB0C-4A74-B078-FFBDAE4D33ED}" dt="2023-06-21T21:37:30.260" v="29" actId="26606"/>
          <ac:spMkLst>
            <pc:docMk/>
            <pc:sldMk cId="24178911" sldId="272"/>
            <ac:spMk id="14" creationId="{989BE678-777B-482A-A616-FEDC47B162E5}"/>
          </ac:spMkLst>
        </pc:spChg>
        <pc:spChg chg="add">
          <ac:chgData name="Steven Gietschier" userId="b1df7adc8f97f884" providerId="LiveId" clId="{DFE49841-DB0C-4A74-B078-FFBDAE4D33ED}" dt="2023-06-21T21:37:30.260" v="29" actId="26606"/>
          <ac:spMkLst>
            <pc:docMk/>
            <pc:sldMk cId="24178911" sldId="272"/>
            <ac:spMk id="20" creationId="{D28BE0C3-2102-4820-B88B-A448B1840D14}"/>
          </ac:spMkLst>
        </pc:spChg>
        <pc:spChg chg="add">
          <ac:chgData name="Steven Gietschier" userId="b1df7adc8f97f884" providerId="LiveId" clId="{DFE49841-DB0C-4A74-B078-FFBDAE4D33ED}" dt="2023-06-21T21:37:30.260" v="29" actId="26606"/>
          <ac:spMkLst>
            <pc:docMk/>
            <pc:sldMk cId="24178911" sldId="272"/>
            <ac:spMk id="22" creationId="{E4F17063-EDA4-417B-946F-BA357F3B390D}"/>
          </ac:spMkLst>
        </pc:spChg>
        <pc:spChg chg="add">
          <ac:chgData name="Steven Gietschier" userId="b1df7adc8f97f884" providerId="LiveId" clId="{DFE49841-DB0C-4A74-B078-FFBDAE4D33ED}" dt="2023-06-21T21:37:30.260" v="29" actId="26606"/>
          <ac:spMkLst>
            <pc:docMk/>
            <pc:sldMk cId="24178911" sldId="272"/>
            <ac:spMk id="24" creationId="{D36F3EEA-55D4-4677-80E7-92D00B8F343B}"/>
          </ac:spMkLst>
        </pc:spChg>
        <pc:picChg chg="mod">
          <ac:chgData name="Steven Gietschier" userId="b1df7adc8f97f884" providerId="LiveId" clId="{DFE49841-DB0C-4A74-B078-FFBDAE4D33ED}" dt="2023-06-21T21:37:30.260" v="29" actId="26606"/>
          <ac:picMkLst>
            <pc:docMk/>
            <pc:sldMk cId="24178911" sldId="272"/>
            <ac:picMk id="5" creationId="{E026E3D9-A91B-4BDA-A13D-3C184DB67B3B}"/>
          </ac:picMkLst>
        </pc:picChg>
        <pc:picChg chg="add">
          <ac:chgData name="Steven Gietschier" userId="b1df7adc8f97f884" providerId="LiveId" clId="{DFE49841-DB0C-4A74-B078-FFBDAE4D33ED}" dt="2023-06-21T21:37:30.260" v="29" actId="26606"/>
          <ac:picMkLst>
            <pc:docMk/>
            <pc:sldMk cId="24178911" sldId="272"/>
            <ac:picMk id="10" creationId="{DF19BAF3-7E20-4B9D-B544-BABAEEA1FA75}"/>
          </ac:picMkLst>
        </pc:picChg>
        <pc:picChg chg="add">
          <ac:chgData name="Steven Gietschier" userId="b1df7adc8f97f884" providerId="LiveId" clId="{DFE49841-DB0C-4A74-B078-FFBDAE4D33ED}" dt="2023-06-21T21:37:30.260" v="29" actId="26606"/>
          <ac:picMkLst>
            <pc:docMk/>
            <pc:sldMk cId="24178911" sldId="272"/>
            <ac:picMk id="12" creationId="{950648F4-ABCD-4DF0-8641-76CFB2354721}"/>
          </ac:picMkLst>
        </pc:picChg>
        <pc:picChg chg="add">
          <ac:chgData name="Steven Gietschier" userId="b1df7adc8f97f884" providerId="LiveId" clId="{DFE49841-DB0C-4A74-B078-FFBDAE4D33ED}" dt="2023-06-21T21:37:30.260" v="29" actId="26606"/>
          <ac:picMkLst>
            <pc:docMk/>
            <pc:sldMk cId="24178911" sldId="272"/>
            <ac:picMk id="16" creationId="{CF1EB4BD-9C7E-4AA3-9681-C7EB0DA6250B}"/>
          </ac:picMkLst>
        </pc:picChg>
        <pc:picChg chg="add">
          <ac:chgData name="Steven Gietschier" userId="b1df7adc8f97f884" providerId="LiveId" clId="{DFE49841-DB0C-4A74-B078-FFBDAE4D33ED}" dt="2023-06-21T21:37:30.260" v="29" actId="26606"/>
          <ac:picMkLst>
            <pc:docMk/>
            <pc:sldMk cId="24178911" sldId="272"/>
            <ac:picMk id="18" creationId="{94AAE3AA-3759-4D28-B0EF-575F25A5146C}"/>
          </ac:picMkLst>
        </pc:picChg>
      </pc:sldChg>
      <pc:sldChg chg="addSp delSp modSp mod setBg setClrOvrMap">
        <pc:chgData name="Steven Gietschier" userId="b1df7adc8f97f884" providerId="LiveId" clId="{DFE49841-DB0C-4A74-B078-FFBDAE4D33ED}" dt="2023-06-22T18:05:34.455" v="90" actId="255"/>
        <pc:sldMkLst>
          <pc:docMk/>
          <pc:sldMk cId="4050948845" sldId="273"/>
        </pc:sldMkLst>
        <pc:spChg chg="mod">
          <ac:chgData name="Steven Gietschier" userId="b1df7adc8f97f884" providerId="LiveId" clId="{DFE49841-DB0C-4A74-B078-FFBDAE4D33ED}" dt="2023-06-22T18:05:19.152" v="85" actId="21"/>
          <ac:spMkLst>
            <pc:docMk/>
            <pc:sldMk cId="4050948845" sldId="273"/>
            <ac:spMk id="2" creationId="{C1E5C666-B2BF-4E2D-B63B-E126B4E045BA}"/>
          </ac:spMkLst>
        </pc:spChg>
        <pc:spChg chg="mod">
          <ac:chgData name="Steven Gietschier" userId="b1df7adc8f97f884" providerId="LiveId" clId="{DFE49841-DB0C-4A74-B078-FFBDAE4D33ED}" dt="2023-06-21T21:38:13.716" v="37" actId="26606"/>
          <ac:spMkLst>
            <pc:docMk/>
            <pc:sldMk cId="4050948845" sldId="273"/>
            <ac:spMk id="3" creationId="{BAAAC035-F4C3-721B-6310-8B713A64E14F}"/>
          </ac:spMkLst>
        </pc:spChg>
        <pc:spChg chg="add del">
          <ac:chgData name="Steven Gietschier" userId="b1df7adc8f97f884" providerId="LiveId" clId="{DFE49841-DB0C-4A74-B078-FFBDAE4D33ED}" dt="2023-06-21T21:38:13.669" v="36" actId="26606"/>
          <ac:spMkLst>
            <pc:docMk/>
            <pc:sldMk cId="4050948845" sldId="273"/>
            <ac:spMk id="9" creationId="{4A5F2C48-C108-9F52-940D-64D864BA5A9E}"/>
          </ac:spMkLst>
        </pc:spChg>
        <pc:spChg chg="add del">
          <ac:chgData name="Steven Gietschier" userId="b1df7adc8f97f884" providerId="LiveId" clId="{DFE49841-DB0C-4A74-B078-FFBDAE4D33ED}" dt="2023-06-21T21:38:13.669" v="36" actId="26606"/>
          <ac:spMkLst>
            <pc:docMk/>
            <pc:sldMk cId="4050948845" sldId="273"/>
            <ac:spMk id="12" creationId="{B4AAD3FD-83A5-4B89-9F8F-01B8870865BE}"/>
          </ac:spMkLst>
        </pc:spChg>
        <pc:spChg chg="add del">
          <ac:chgData name="Steven Gietschier" userId="b1df7adc8f97f884" providerId="LiveId" clId="{DFE49841-DB0C-4A74-B078-FFBDAE4D33ED}" dt="2023-06-21T21:38:13.669" v="36" actId="26606"/>
          <ac:spMkLst>
            <pc:docMk/>
            <pc:sldMk cId="4050948845" sldId="273"/>
            <ac:spMk id="14" creationId="{61752F1D-FC0F-4103-9584-630E643CCDA6}"/>
          </ac:spMkLst>
        </pc:spChg>
        <pc:spChg chg="add del">
          <ac:chgData name="Steven Gietschier" userId="b1df7adc8f97f884" providerId="LiveId" clId="{DFE49841-DB0C-4A74-B078-FFBDAE4D33ED}" dt="2023-06-21T21:38:13.669" v="36" actId="26606"/>
          <ac:spMkLst>
            <pc:docMk/>
            <pc:sldMk cId="4050948845" sldId="273"/>
            <ac:spMk id="16" creationId="{70151CB7-E7DE-4917-B831-01DF9CE01306}"/>
          </ac:spMkLst>
        </pc:spChg>
        <pc:spChg chg="add del">
          <ac:chgData name="Steven Gietschier" userId="b1df7adc8f97f884" providerId="LiveId" clId="{DFE49841-DB0C-4A74-B078-FFBDAE4D33ED}" dt="2023-06-21T21:38:13.669" v="36" actId="26606"/>
          <ac:spMkLst>
            <pc:docMk/>
            <pc:sldMk cId="4050948845" sldId="273"/>
            <ac:spMk id="18" creationId="{A92A1116-1C84-41DF-B803-1F7B0883EC82}"/>
          </ac:spMkLst>
        </pc:spChg>
        <pc:spChg chg="add">
          <ac:chgData name="Steven Gietschier" userId="b1df7adc8f97f884" providerId="LiveId" clId="{DFE49841-DB0C-4A74-B078-FFBDAE4D33ED}" dt="2023-06-21T21:38:13.716" v="37" actId="26606"/>
          <ac:spMkLst>
            <pc:docMk/>
            <pc:sldMk cId="4050948845" sldId="273"/>
            <ac:spMk id="20" creationId="{A93A089E-0A16-452C-B341-0F769780D262}"/>
          </ac:spMkLst>
        </pc:spChg>
        <pc:spChg chg="add mod">
          <ac:chgData name="Steven Gietschier" userId="b1df7adc8f97f884" providerId="LiveId" clId="{DFE49841-DB0C-4A74-B078-FFBDAE4D33ED}" dt="2023-06-22T18:05:34.455" v="90" actId="255"/>
          <ac:spMkLst>
            <pc:docMk/>
            <pc:sldMk cId="4050948845" sldId="273"/>
            <ac:spMk id="21" creationId="{59BBCDF0-CDE4-53DF-EC60-E0E333C33D60}"/>
          </ac:spMkLst>
        </pc:spChg>
        <pc:picChg chg="mod">
          <ac:chgData name="Steven Gietschier" userId="b1df7adc8f97f884" providerId="LiveId" clId="{DFE49841-DB0C-4A74-B078-FFBDAE4D33ED}" dt="2023-06-21T21:38:13.716" v="37" actId="26606"/>
          <ac:picMkLst>
            <pc:docMk/>
            <pc:sldMk cId="4050948845" sldId="273"/>
            <ac:picMk id="5" creationId="{E5CC5C15-2FC9-499B-91C8-C6FEC139EA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92BA-CED0-4AB1-BBD0-DDEE9C65727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316F-1EFF-45D6-93FF-8A2B2971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4069-EDAF-4BE3-A483-C25E1193A033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3324-A1E9-4E25-8FFB-A3095DA243C2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14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3324-A1E9-4E25-8FFB-A3095DA243C2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33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3324-A1E9-4E25-8FFB-A3095DA243C2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1994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3324-A1E9-4E25-8FFB-A3095DA243C2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47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3324-A1E9-4E25-8FFB-A3095DA243C2}" type="datetime1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19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3324-A1E9-4E25-8FFB-A3095DA243C2}" type="datetime1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934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527F-8C91-478B-92C9-DBBECF8264DB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581-547E-4780-9D41-D7BA3D7DB252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5B50-232C-4FCE-9853-4CFCFBF45339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07-93CB-484E-A666-DD11767A6B9F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49A-9FEC-4E9F-9E33-3E834193F18D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0DC-0E17-475C-8963-F23439B66430}" type="datetime1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87AE-D882-4190-9F1A-08AEE0EB18BD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1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8C4-E88A-4CF2-9996-4F3AC1D44122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5008-4C40-47B8-839D-B71FD02064AF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71CA-0BAA-48E3-BE9E-EE8186881120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9E3324-A1E9-4E25-8FFB-A3095DA243C2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DA30-749D-452A-8A23-CA350C15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0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8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49836-9DCF-499F-959E-BDF5B28D4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 RETURN TO NORMALCY: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ABD7E-45ED-433F-AEC5-E9794CB74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American Baseball Confronts the Postwar World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Steve Gietschier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(SABR member since 1987)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B2E93-4078-1C49-A870-F7C0A4F6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612" y="6400005"/>
            <a:ext cx="633127" cy="301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3E2DA30-749D-452A-8A23-CA350C159815}" type="slidenum">
              <a:rPr lang="en-US" sz="11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</a:t>
            </a:fld>
            <a:endParaRPr lang="en-US" sz="1100" b="0" i="0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9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A47DA-CF62-4331-82E7-91A2ED2A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400" dirty="0"/>
              <a:t>Robert Murphy and </a:t>
            </a:r>
            <a:br>
              <a:rPr lang="en-US" sz="4400" dirty="0"/>
            </a:br>
            <a:r>
              <a:rPr lang="en-US" sz="4400" dirty="0"/>
              <a:t>the </a:t>
            </a:r>
            <a:br>
              <a:rPr lang="en-US" sz="4400" dirty="0"/>
            </a:br>
            <a:r>
              <a:rPr lang="en-US" sz="4400" dirty="0"/>
              <a:t>American Baseball Guild</a:t>
            </a:r>
          </a:p>
        </p:txBody>
      </p:sp>
      <p:pic>
        <p:nvPicPr>
          <p:cNvPr id="5" name="Content Placeholder 4" descr="A picture containing person, wall, sitting, person&#10;&#10;Description automatically generated">
            <a:extLst>
              <a:ext uri="{FF2B5EF4-FFF2-40B4-BE49-F238E27FC236}">
                <a16:creationId xmlns:a16="http://schemas.microsoft.com/office/drawing/2014/main" id="{81E5D6FA-260B-4423-BF0A-5CDB31F42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r="13948" b="2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219BA-F97B-7033-98D1-582DC09B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B7CA2-A450-48DB-84CF-CC5532F2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EBEBEB"/>
                </a:solidFill>
              </a:rPr>
              <a:t>Jorge Pasquel (second from left)</a:t>
            </a:r>
            <a:br>
              <a:rPr lang="en-US" sz="3400">
                <a:solidFill>
                  <a:srgbClr val="EBEBEB"/>
                </a:solidFill>
              </a:rPr>
            </a:br>
            <a:r>
              <a:rPr lang="en-US" sz="3400">
                <a:solidFill>
                  <a:srgbClr val="EBEBEB"/>
                </a:solidFill>
              </a:rPr>
              <a:t>and the Mexican League 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B857E3-8D55-46F2-8016-B27AEBFB0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r="1" b="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58406-FBF9-0021-AD4F-3825763A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2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CE83-9CBB-446E-8E5E-CF0A3C3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Jackie Robinson and Branch Rickey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DF1AC-5F8F-D873-317D-1461DF04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E2DA30-749D-452A-8A23-CA350C15981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7F114-5E33-97B8-852A-FB0BD9ED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CCC0A-74C6-4E7B-9948-100B3DE86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r="4577" b="-1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65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026E3D9-A91B-4BDA-A13D-3C184DB67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r="-1" b="4438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F107D-F924-4198-B21F-2F5A0CDD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major league cities, 1903-1952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B3C8B-1C0A-5CB7-F927-EAC1A648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984" y="5826454"/>
            <a:ext cx="838199" cy="833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244C9-6AF1-486F-8001-AFE2BD2A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EBEBEB"/>
                </a:solidFill>
              </a:rPr>
              <a:t>Continental League owners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B3820A-F0C6-4C84-8F90-A2F62B070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15264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43C58-8A26-251B-9E31-6C62E759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5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BEC9D-45F6-4AD8-A013-46C2814D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6D2C622A-2164-589B-EC92-294E4648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EBEBEB"/>
                </a:solidFill>
              </a:rPr>
              <a:t>baseball on television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94B9920-2071-4BBF-AABF-BF058803F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0E1D3-8593-EAA6-DCBB-96016386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E2DA30-749D-452A-8A23-CA350C15981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60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A5C7-CF37-471D-8FA2-F8FD1E98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1055EC-19B3-4C93-A199-03EC3D469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415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E4D3C-7F7E-E046-067B-44721C55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E2DA30-749D-452A-8A23-CA350C15981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65A4BD-0B93-1A26-1EB7-4C6852996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Congressman Emanuel </a:t>
            </a:r>
            <a:r>
              <a:rPr lang="en-US" sz="3600" dirty="0" err="1"/>
              <a:t>Celler</a:t>
            </a:r>
            <a:r>
              <a:rPr lang="en-US" sz="3600" dirty="0"/>
              <a:t> (D-NY)</a:t>
            </a:r>
          </a:p>
        </p:txBody>
      </p:sp>
    </p:spTree>
    <p:extLst>
      <p:ext uri="{BB962C8B-B14F-4D97-AF65-F5344CB8AC3E}">
        <p14:creationId xmlns:p14="http://schemas.microsoft.com/office/powerpoint/2010/main" val="35961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C666-B2BF-4E2D-B63B-E126B4E0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E5CC5C15-2FC9-499B-91C8-C6FEC139E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613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AC035-F4C3-721B-6310-8B713A64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E2DA30-749D-452A-8A23-CA350C15981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59BBCDF0-CDE4-53DF-EC60-E0E333C3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Ty Cobb testifying</a:t>
            </a:r>
          </a:p>
        </p:txBody>
      </p:sp>
    </p:spTree>
    <p:extLst>
      <p:ext uri="{BB962C8B-B14F-4D97-AF65-F5344CB8AC3E}">
        <p14:creationId xmlns:p14="http://schemas.microsoft.com/office/powerpoint/2010/main" val="405094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F10D4-E375-44EE-BFF4-C746FE15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rgbClr val="EBEBEB"/>
                </a:solidFill>
              </a:rPr>
              <a:t>Baseball: The Turbulent Midcentury Years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A326E-E7CE-48B2-9127-62C74531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BCE1C-5913-9801-8B00-FD075741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27F1F-6454-4280-93B5-E9CC6321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baseball on the radio</a:t>
            </a:r>
          </a:p>
        </p:txBody>
      </p:sp>
      <p:pic>
        <p:nvPicPr>
          <p:cNvPr id="5" name="Content Placeholder 4" descr="A picture containing person, outdoor, old, vintage&#10;&#10;Description automatically generated">
            <a:extLst>
              <a:ext uri="{FF2B5EF4-FFF2-40B4-BE49-F238E27FC236}">
                <a16:creationId xmlns:a16="http://schemas.microsoft.com/office/drawing/2014/main" id="{ABA9E65B-78E1-4D55-BE69-3FF1A75D6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" b="27719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78B1D-9578-E3A3-8513-F3262413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18818-1825-4DB5-8790-049746AF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42315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600" dirty="0">
                <a:solidFill>
                  <a:srgbClr val="EBEBEB"/>
                </a:solidFill>
              </a:rPr>
              <a:t>baseball during World War II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posing, group, standing&#10;&#10;Description automatically generated">
            <a:extLst>
              <a:ext uri="{FF2B5EF4-FFF2-40B4-BE49-F238E27FC236}">
                <a16:creationId xmlns:a16="http://schemas.microsoft.com/office/drawing/2014/main" id="{A1FD2DC2-CA81-433E-AA03-B8F9BA69B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-2" b="-2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91161-B0E6-CCCA-37A7-3D22C19F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1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9836-9DCF-499F-959E-BDF5B28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048C54F-B751-42D0-A998-083E56460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9" r="2" b="12865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F17A6-9554-5544-2A8A-ACD1C428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E2DA30-749D-452A-8A23-CA350C15981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68A338-8B27-B5BE-AF9B-B6064144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baby boom generation</a:t>
            </a:r>
          </a:p>
        </p:txBody>
      </p:sp>
    </p:spTree>
    <p:extLst>
      <p:ext uri="{BB962C8B-B14F-4D97-AF65-F5344CB8AC3E}">
        <p14:creationId xmlns:p14="http://schemas.microsoft.com/office/powerpoint/2010/main" val="316761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9836-9DCF-499F-959E-BDF5B28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7DC2F-ADE7-7762-9E3B-F53C7B10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E2DA30-749D-452A-8A23-CA350C15981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D102B-AA26-4123-832D-5BB178990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1" b="1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7BDE48-D43A-200E-283C-DAE1915A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3072385"/>
            <a:ext cx="3754987" cy="294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600" dirty="0"/>
              <a:t>suburbia</a:t>
            </a:r>
          </a:p>
        </p:txBody>
      </p:sp>
    </p:spTree>
    <p:extLst>
      <p:ext uri="{BB962C8B-B14F-4D97-AF65-F5344CB8AC3E}">
        <p14:creationId xmlns:p14="http://schemas.microsoft.com/office/powerpoint/2010/main" val="134751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49836-9DCF-499F-959E-BDF5B28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57807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household</a:t>
            </a:r>
            <a:br>
              <a:rPr lang="en-US" sz="4800" dirty="0"/>
            </a:br>
            <a:r>
              <a:rPr lang="en-US" sz="4800" dirty="0"/>
              <a:t> appliances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A3122-454B-42A2-8B4D-635E90C24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r="29425" b="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F5882-A4B8-D631-438A-49209B7D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81704-7135-478C-BB63-87F2DB27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“not nostrums but normalcy”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EBEE0-84EC-8F9E-F4EB-36E4C0DD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5" name="Content Placeholder 4" descr="A picture containing tent, outdoor object&#10;&#10;Description automatically generated">
            <a:extLst>
              <a:ext uri="{FF2B5EF4-FFF2-40B4-BE49-F238E27FC236}">
                <a16:creationId xmlns:a16="http://schemas.microsoft.com/office/drawing/2014/main" id="{A83BB92F-64E8-4274-8CD5-66A4A5D5D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7180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93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9836-9DCF-499F-959E-BDF5B28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Autofit/>
          </a:bodyPr>
          <a:lstStyle/>
          <a:p>
            <a:r>
              <a:rPr lang="en-US" sz="5400" dirty="0"/>
              <a:t>“Leave It to Beaver”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CFA08-EAC4-29B0-35A0-BC326215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E2DA30-749D-452A-8A23-CA350C15981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0129A6-39B6-5AD4-53C9-932FF191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D3F09EC-43CB-4EB9-AEA5-936D2EDD1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12909" b="-1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05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2E1DF-524F-4C8F-9116-51F492BB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EBEBEB"/>
                </a:solidFill>
              </a:rPr>
              <a:t>spring training, 1946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, outdoor, old&#10;&#10;Description automatically generated">
            <a:extLst>
              <a:ext uri="{FF2B5EF4-FFF2-40B4-BE49-F238E27FC236}">
                <a16:creationId xmlns:a16="http://schemas.microsoft.com/office/drawing/2014/main" id="{40D65AEE-CD67-4052-9730-E00B19DC1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4716" b="2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64DE6-F080-4F6B-622D-A3C05C01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E2DA30-749D-452A-8A23-CA350C15981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77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131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NO RETURN TO NORMALCY:</vt:lpstr>
      <vt:lpstr>baseball on the radio</vt:lpstr>
      <vt:lpstr>baseball during World War II</vt:lpstr>
      <vt:lpstr>PowerPoint Presentation</vt:lpstr>
      <vt:lpstr>PowerPoint Presentation</vt:lpstr>
      <vt:lpstr>household  appliances</vt:lpstr>
      <vt:lpstr>“not nostrums but normalcy”</vt:lpstr>
      <vt:lpstr>“Leave It to Beaver”</vt:lpstr>
      <vt:lpstr>spring training, 1946</vt:lpstr>
      <vt:lpstr>        Robert Murphy and  the  American Baseball Guild</vt:lpstr>
      <vt:lpstr>Jorge Pasquel (second from left) and the Mexican League </vt:lpstr>
      <vt:lpstr>Jackie Robinson and Branch Rickey</vt:lpstr>
      <vt:lpstr>major league cities, 1903-1952</vt:lpstr>
      <vt:lpstr>Continental League owners</vt:lpstr>
      <vt:lpstr>PowerPoint Presentation</vt:lpstr>
      <vt:lpstr>PowerPoint Presentation</vt:lpstr>
      <vt:lpstr>PowerPoint Presentation</vt:lpstr>
      <vt:lpstr>Baseball: The Turbulent Midcentury Years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RETURN TO NORMALCY:</dc:title>
  <dc:creator>sgietsch</dc:creator>
  <cp:lastModifiedBy>Steven Gietschier</cp:lastModifiedBy>
  <cp:revision>7</cp:revision>
  <dcterms:created xsi:type="dcterms:W3CDTF">2023-03-28T15:46:28Z</dcterms:created>
  <dcterms:modified xsi:type="dcterms:W3CDTF">2023-06-27T16:52:05Z</dcterms:modified>
</cp:coreProperties>
</file>