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8" r:id="rId3"/>
    <p:sldId id="257" r:id="rId4"/>
    <p:sldId id="259" r:id="rId5"/>
    <p:sldId id="260" r:id="rId6"/>
    <p:sldId id="261" r:id="rId7"/>
    <p:sldId id="266" r:id="rId8"/>
    <p:sldId id="269" r:id="rId9"/>
    <p:sldId id="282" r:id="rId10"/>
    <p:sldId id="283" r:id="rId11"/>
    <p:sldId id="284" r:id="rId12"/>
    <p:sldId id="287" r:id="rId13"/>
    <p:sldId id="264" r:id="rId14"/>
    <p:sldId id="265" r:id="rId15"/>
    <p:sldId id="267" r:id="rId16"/>
    <p:sldId id="271" r:id="rId17"/>
    <p:sldId id="272" r:id="rId18"/>
    <p:sldId id="277" r:id="rId19"/>
    <p:sldId id="273" r:id="rId20"/>
    <p:sldId id="278" r:id="rId21"/>
    <p:sldId id="288" r:id="rId22"/>
    <p:sldId id="275" r:id="rId23"/>
    <p:sldId id="279" r:id="rId24"/>
    <p:sldId id="285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8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8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7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66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8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0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2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0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74A63-7C84-46A4-A0A0-B31F11007FC4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CD6DC-66C8-4E25-B3A0-6BC892364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5" y="-9925"/>
            <a:ext cx="10066857" cy="68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53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8" y="1"/>
            <a:ext cx="10287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672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39" y="-469"/>
            <a:ext cx="9133553" cy="6858469"/>
          </a:xfrm>
        </p:spPr>
      </p:pic>
    </p:spTree>
    <p:extLst>
      <p:ext uri="{BB962C8B-B14F-4D97-AF65-F5344CB8AC3E}">
        <p14:creationId xmlns:p14="http://schemas.microsoft.com/office/powerpoint/2010/main" val="1558093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3" y="0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1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04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0149"/>
            <a:ext cx="10306050" cy="6870700"/>
          </a:xfrm>
        </p:spPr>
      </p:pic>
    </p:spTree>
    <p:extLst>
      <p:ext uri="{BB962C8B-B14F-4D97-AF65-F5344CB8AC3E}">
        <p14:creationId xmlns:p14="http://schemas.microsoft.com/office/powerpoint/2010/main" val="652669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45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2558617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8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1627745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/>
          <a:stretch/>
        </p:blipFill>
        <p:spPr>
          <a:xfrm>
            <a:off x="1358915" y="0"/>
            <a:ext cx="975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48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40" y="0"/>
            <a:ext cx="5294884" cy="6858000"/>
          </a:xfrm>
        </p:spPr>
      </p:pic>
    </p:spTree>
    <p:extLst>
      <p:ext uri="{BB962C8B-B14F-4D97-AF65-F5344CB8AC3E}">
        <p14:creationId xmlns:p14="http://schemas.microsoft.com/office/powerpoint/2010/main" val="3586947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0"/>
            <a:ext cx="9153525" cy="686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66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1" y="0"/>
            <a:ext cx="10050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18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0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5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6" r="5092"/>
          <a:stretch/>
        </p:blipFill>
        <p:spPr>
          <a:xfrm>
            <a:off x="2257425" y="0"/>
            <a:ext cx="8021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0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29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88" y="0"/>
            <a:ext cx="6892506" cy="6892506"/>
          </a:xfrm>
        </p:spPr>
      </p:pic>
    </p:spTree>
    <p:extLst>
      <p:ext uri="{BB962C8B-B14F-4D97-AF65-F5344CB8AC3E}">
        <p14:creationId xmlns:p14="http://schemas.microsoft.com/office/powerpoint/2010/main" val="4286945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57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32" y="1"/>
            <a:ext cx="9151475" cy="6858000"/>
          </a:xfrm>
        </p:spPr>
      </p:pic>
    </p:spTree>
    <p:extLst>
      <p:ext uri="{BB962C8B-B14F-4D97-AF65-F5344CB8AC3E}">
        <p14:creationId xmlns:p14="http://schemas.microsoft.com/office/powerpoint/2010/main" val="2028868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99" y="0"/>
            <a:ext cx="9852476" cy="6722867"/>
          </a:xfrm>
        </p:spPr>
      </p:pic>
    </p:spTree>
    <p:extLst>
      <p:ext uri="{BB962C8B-B14F-4D97-AF65-F5344CB8AC3E}">
        <p14:creationId xmlns:p14="http://schemas.microsoft.com/office/powerpoint/2010/main" val="196254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8" y="0"/>
            <a:ext cx="10140554" cy="6760369"/>
          </a:xfrm>
        </p:spPr>
      </p:pic>
    </p:spTree>
    <p:extLst>
      <p:ext uri="{BB962C8B-B14F-4D97-AF65-F5344CB8AC3E}">
        <p14:creationId xmlns:p14="http://schemas.microsoft.com/office/powerpoint/2010/main" val="46754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r="2299" b="52900"/>
          <a:stretch/>
        </p:blipFill>
        <p:spPr>
          <a:xfrm>
            <a:off x="330255" y="0"/>
            <a:ext cx="11633145" cy="68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2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3" b="-1"/>
          <a:stretch/>
        </p:blipFill>
        <p:spPr>
          <a:xfrm>
            <a:off x="377754" y="0"/>
            <a:ext cx="11489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9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4" y="-10235"/>
            <a:ext cx="10337426" cy="6891617"/>
          </a:xfrm>
        </p:spPr>
      </p:pic>
    </p:spTree>
    <p:extLst>
      <p:ext uri="{BB962C8B-B14F-4D97-AF65-F5344CB8AC3E}">
        <p14:creationId xmlns:p14="http://schemas.microsoft.com/office/powerpoint/2010/main" val="54623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69760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31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Los Angeles Dodgers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Walthouse, Emily</dc:creator>
  <cp:lastModifiedBy>Walthouse, Emily</cp:lastModifiedBy>
  <cp:revision>10</cp:revision>
  <dcterms:created xsi:type="dcterms:W3CDTF">2017-06-22T18:00:44Z</dcterms:created>
  <dcterms:modified xsi:type="dcterms:W3CDTF">2017-06-27T19:06:08Z</dcterms:modified>
</cp:coreProperties>
</file>