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s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272" r:id="rId2"/>
    <p:sldId id="263" r:id="rId3"/>
    <p:sldId id="269" r:id="rId4"/>
    <p:sldId id="258" r:id="rId5"/>
    <p:sldId id="267" r:id="rId6"/>
    <p:sldId id="271" r:id="rId7"/>
    <p:sldId id="257" r:id="rId8"/>
    <p:sldId id="262" r:id="rId9"/>
    <p:sldId id="274" r:id="rId10"/>
    <p:sldId id="264" r:id="rId11"/>
    <p:sldId id="265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13EE8-CA3B-4B9C-B38C-286A5513BD39}" v="200" dt="2023-06-27T15:44:37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 Williams" userId="18d6b4d3-06bb-48a6-b29c-71a570608327" providerId="ADAL" clId="{69C017DE-2DD6-44DC-B715-C641652ECF9F}"/>
    <pc:docChg chg="undo custSel addSld delSld modSld sldOrd">
      <pc:chgData name="Kat Williams" userId="18d6b4d3-06bb-48a6-b29c-71a570608327" providerId="ADAL" clId="{69C017DE-2DD6-44DC-B715-C641652ECF9F}" dt="2022-05-26T16:17:03.011" v="372" actId="14100"/>
      <pc:docMkLst>
        <pc:docMk/>
      </pc:docMkLst>
      <pc:sldChg chg="del">
        <pc:chgData name="Kat Williams" userId="18d6b4d3-06bb-48a6-b29c-71a570608327" providerId="ADAL" clId="{69C017DE-2DD6-44DC-B715-C641652ECF9F}" dt="2022-05-24T15:30:31.362" v="5" actId="2696"/>
        <pc:sldMkLst>
          <pc:docMk/>
          <pc:sldMk cId="2421846059" sldId="256"/>
        </pc:sldMkLst>
      </pc:sldChg>
      <pc:sldChg chg="addSp modSp mod">
        <pc:chgData name="Kat Williams" userId="18d6b4d3-06bb-48a6-b29c-71a570608327" providerId="ADAL" clId="{69C017DE-2DD6-44DC-B715-C641652ECF9F}" dt="2022-05-26T16:10:07.887" v="362" actId="20577"/>
        <pc:sldMkLst>
          <pc:docMk/>
          <pc:sldMk cId="1091801130" sldId="257"/>
        </pc:sldMkLst>
        <pc:spChg chg="add mod">
          <ac:chgData name="Kat Williams" userId="18d6b4d3-06bb-48a6-b29c-71a570608327" providerId="ADAL" clId="{69C017DE-2DD6-44DC-B715-C641652ECF9F}" dt="2022-05-26T16:08:22.324" v="320" actId="767"/>
          <ac:spMkLst>
            <pc:docMk/>
            <pc:sldMk cId="1091801130" sldId="257"/>
            <ac:spMk id="5" creationId="{4DBCA625-B1D9-0A8C-5F9B-2FAE9F083579}"/>
          </ac:spMkLst>
        </pc:spChg>
        <pc:spChg chg="add mod">
          <ac:chgData name="Kat Williams" userId="18d6b4d3-06bb-48a6-b29c-71a570608327" providerId="ADAL" clId="{69C017DE-2DD6-44DC-B715-C641652ECF9F}" dt="2022-05-26T16:09:36.495" v="342" actId="1076"/>
          <ac:spMkLst>
            <pc:docMk/>
            <pc:sldMk cId="1091801130" sldId="257"/>
            <ac:spMk id="6" creationId="{AE87A9A2-97B4-A166-5135-DA2AEDB2E890}"/>
          </ac:spMkLst>
        </pc:spChg>
        <pc:spChg chg="add mod">
          <ac:chgData name="Kat Williams" userId="18d6b4d3-06bb-48a6-b29c-71a570608327" providerId="ADAL" clId="{69C017DE-2DD6-44DC-B715-C641652ECF9F}" dt="2022-05-26T16:10:07.887" v="362" actId="20577"/>
          <ac:spMkLst>
            <pc:docMk/>
            <pc:sldMk cId="1091801130" sldId="257"/>
            <ac:spMk id="7" creationId="{F671BDC2-0110-DE9C-276B-83A729B0DFCB}"/>
          </ac:spMkLst>
        </pc:spChg>
        <pc:picChg chg="mod">
          <ac:chgData name="Kat Williams" userId="18d6b4d3-06bb-48a6-b29c-71a570608327" providerId="ADAL" clId="{69C017DE-2DD6-44DC-B715-C641652ECF9F}" dt="2022-05-26T16:08:02.939" v="318" actId="1076"/>
          <ac:picMkLst>
            <pc:docMk/>
            <pc:sldMk cId="1091801130" sldId="257"/>
            <ac:picMk id="3" creationId="{9130F029-BF47-46FC-AF7E-87D51B8DBD1B}"/>
          </ac:picMkLst>
        </pc:picChg>
        <pc:picChg chg="add mod">
          <ac:chgData name="Kat Williams" userId="18d6b4d3-06bb-48a6-b29c-71a570608327" providerId="ADAL" clId="{69C017DE-2DD6-44DC-B715-C641652ECF9F}" dt="2022-05-26T16:08:06.636" v="319" actId="1076"/>
          <ac:picMkLst>
            <pc:docMk/>
            <pc:sldMk cId="1091801130" sldId="257"/>
            <ac:picMk id="4" creationId="{25294E14-7B22-AAA8-DFAC-52EE763D5FD4}"/>
          </ac:picMkLst>
        </pc:picChg>
      </pc:sldChg>
      <pc:sldChg chg="modSp mod">
        <pc:chgData name="Kat Williams" userId="18d6b4d3-06bb-48a6-b29c-71a570608327" providerId="ADAL" clId="{69C017DE-2DD6-44DC-B715-C641652ECF9F}" dt="2022-05-26T16:16:48.984" v="371" actId="27636"/>
        <pc:sldMkLst>
          <pc:docMk/>
          <pc:sldMk cId="1888709151" sldId="259"/>
        </pc:sldMkLst>
        <pc:spChg chg="mod">
          <ac:chgData name="Kat Williams" userId="18d6b4d3-06bb-48a6-b29c-71a570608327" providerId="ADAL" clId="{69C017DE-2DD6-44DC-B715-C641652ECF9F}" dt="2022-05-26T16:16:48.984" v="371" actId="27636"/>
          <ac:spMkLst>
            <pc:docMk/>
            <pc:sldMk cId="1888709151" sldId="259"/>
            <ac:spMk id="2" creationId="{903221B9-284E-4544-B48D-F3F059215DB4}"/>
          </ac:spMkLst>
        </pc:spChg>
      </pc:sldChg>
      <pc:sldChg chg="modSp mod">
        <pc:chgData name="Kat Williams" userId="18d6b4d3-06bb-48a6-b29c-71a570608327" providerId="ADAL" clId="{69C017DE-2DD6-44DC-B715-C641652ECF9F}" dt="2022-05-26T16:17:03.011" v="372" actId="14100"/>
        <pc:sldMkLst>
          <pc:docMk/>
          <pc:sldMk cId="1224273139" sldId="261"/>
        </pc:sldMkLst>
        <pc:spChg chg="mod">
          <ac:chgData name="Kat Williams" userId="18d6b4d3-06bb-48a6-b29c-71a570608327" providerId="ADAL" clId="{69C017DE-2DD6-44DC-B715-C641652ECF9F}" dt="2022-05-26T16:17:03.011" v="372" actId="14100"/>
          <ac:spMkLst>
            <pc:docMk/>
            <pc:sldMk cId="1224273139" sldId="261"/>
            <ac:spMk id="2" creationId="{28C740FE-57F8-4117-A592-2A650371E2FF}"/>
          </ac:spMkLst>
        </pc:spChg>
      </pc:sldChg>
      <pc:sldChg chg="modSp mod ord">
        <pc:chgData name="Kat Williams" userId="18d6b4d3-06bb-48a6-b29c-71a570608327" providerId="ADAL" clId="{69C017DE-2DD6-44DC-B715-C641652ECF9F}" dt="2022-05-25T15:16:11.138" v="129" actId="14100"/>
        <pc:sldMkLst>
          <pc:docMk/>
          <pc:sldMk cId="834371869" sldId="264"/>
        </pc:sldMkLst>
        <pc:spChg chg="mod">
          <ac:chgData name="Kat Williams" userId="18d6b4d3-06bb-48a6-b29c-71a570608327" providerId="ADAL" clId="{69C017DE-2DD6-44DC-B715-C641652ECF9F}" dt="2022-05-25T15:16:11.138" v="129" actId="14100"/>
          <ac:spMkLst>
            <pc:docMk/>
            <pc:sldMk cId="834371869" sldId="264"/>
            <ac:spMk id="2" creationId="{CF09DCD1-A21E-452A-A1C3-BEF6939C65D4}"/>
          </ac:spMkLst>
        </pc:spChg>
      </pc:sldChg>
      <pc:sldChg chg="addSp delSp modSp new mod setBg setClrOvrMap">
        <pc:chgData name="Kat Williams" userId="18d6b4d3-06bb-48a6-b29c-71a570608327" providerId="ADAL" clId="{69C017DE-2DD6-44DC-B715-C641652ECF9F}" dt="2022-05-24T15:31:01.453" v="8" actId="26606"/>
        <pc:sldMkLst>
          <pc:docMk/>
          <pc:sldMk cId="662702789" sldId="267"/>
        </pc:sldMkLst>
        <pc:spChg chg="add del">
          <ac:chgData name="Kat Williams" userId="18d6b4d3-06bb-48a6-b29c-71a570608327" providerId="ADAL" clId="{69C017DE-2DD6-44DC-B715-C641652ECF9F}" dt="2022-05-24T15:31:01.453" v="8" actId="26606"/>
          <ac:spMkLst>
            <pc:docMk/>
            <pc:sldMk cId="662702789" sldId="267"/>
            <ac:spMk id="8" creationId="{5FCC6E86-7C37-4FD2-AF0B-C9BDDBC2B044}"/>
          </ac:spMkLst>
        </pc:spChg>
        <pc:spChg chg="add del">
          <ac:chgData name="Kat Williams" userId="18d6b4d3-06bb-48a6-b29c-71a570608327" providerId="ADAL" clId="{69C017DE-2DD6-44DC-B715-C641652ECF9F}" dt="2022-05-24T15:31:01.453" v="8" actId="26606"/>
          <ac:spMkLst>
            <pc:docMk/>
            <pc:sldMk cId="662702789" sldId="267"/>
            <ac:spMk id="10" creationId="{38C2FC07-A260-43C5-ABA2-A9DD5D5A839D}"/>
          </ac:spMkLst>
        </pc:spChg>
        <pc:spChg chg="add del">
          <ac:chgData name="Kat Williams" userId="18d6b4d3-06bb-48a6-b29c-71a570608327" providerId="ADAL" clId="{69C017DE-2DD6-44DC-B715-C641652ECF9F}" dt="2022-05-24T15:31:01.430" v="7" actId="26606"/>
          <ac:spMkLst>
            <pc:docMk/>
            <pc:sldMk cId="662702789" sldId="267"/>
            <ac:spMk id="15" creationId="{5FCC6E86-7C37-4FD2-AF0B-C9BDDBC2B044}"/>
          </ac:spMkLst>
        </pc:spChg>
        <pc:spChg chg="add del">
          <ac:chgData name="Kat Williams" userId="18d6b4d3-06bb-48a6-b29c-71a570608327" providerId="ADAL" clId="{69C017DE-2DD6-44DC-B715-C641652ECF9F}" dt="2022-05-24T15:31:01.430" v="7" actId="26606"/>
          <ac:spMkLst>
            <pc:docMk/>
            <pc:sldMk cId="662702789" sldId="267"/>
            <ac:spMk id="17" creationId="{38C2FC07-A260-43C5-ABA2-A9DD5D5A839D}"/>
          </ac:spMkLst>
        </pc:spChg>
        <pc:spChg chg="add">
          <ac:chgData name="Kat Williams" userId="18d6b4d3-06bb-48a6-b29c-71a570608327" providerId="ADAL" clId="{69C017DE-2DD6-44DC-B715-C641652ECF9F}" dt="2022-05-24T15:31:01.453" v="8" actId="26606"/>
          <ac:spMkLst>
            <pc:docMk/>
            <pc:sldMk cId="662702789" sldId="267"/>
            <ac:spMk id="20" creationId="{5FCC6E86-7C37-4FD2-AF0B-C9BDDBC2B044}"/>
          </ac:spMkLst>
        </pc:spChg>
        <pc:spChg chg="add">
          <ac:chgData name="Kat Williams" userId="18d6b4d3-06bb-48a6-b29c-71a570608327" providerId="ADAL" clId="{69C017DE-2DD6-44DC-B715-C641652ECF9F}" dt="2022-05-24T15:31:01.453" v="8" actId="26606"/>
          <ac:spMkLst>
            <pc:docMk/>
            <pc:sldMk cId="662702789" sldId="267"/>
            <ac:spMk id="21" creationId="{73EE46CA-12A6-4A17-947D-6393F7BB53BC}"/>
          </ac:spMkLst>
        </pc:spChg>
        <pc:spChg chg="add">
          <ac:chgData name="Kat Williams" userId="18d6b4d3-06bb-48a6-b29c-71a570608327" providerId="ADAL" clId="{69C017DE-2DD6-44DC-B715-C641652ECF9F}" dt="2022-05-24T15:31:01.453" v="8" actId="26606"/>
          <ac:spMkLst>
            <pc:docMk/>
            <pc:sldMk cId="662702789" sldId="267"/>
            <ac:spMk id="22" creationId="{ED89566B-2106-45B5-A929-69C7B9554448}"/>
          </ac:spMkLst>
        </pc:spChg>
        <pc:picChg chg="add mod">
          <ac:chgData name="Kat Williams" userId="18d6b4d3-06bb-48a6-b29c-71a570608327" providerId="ADAL" clId="{69C017DE-2DD6-44DC-B715-C641652ECF9F}" dt="2022-05-24T15:31:01.453" v="8" actId="26606"/>
          <ac:picMkLst>
            <pc:docMk/>
            <pc:sldMk cId="662702789" sldId="267"/>
            <ac:picMk id="3" creationId="{8778DBB1-8651-F3C0-A108-3B4FF9919CCD}"/>
          </ac:picMkLst>
        </pc:picChg>
        <pc:cxnChg chg="add">
          <ac:chgData name="Kat Williams" userId="18d6b4d3-06bb-48a6-b29c-71a570608327" providerId="ADAL" clId="{69C017DE-2DD6-44DC-B715-C641652ECF9F}" dt="2022-05-24T15:31:01.453" v="8" actId="26606"/>
          <ac:cxnSpMkLst>
            <pc:docMk/>
            <pc:sldMk cId="662702789" sldId="267"/>
            <ac:cxnSpMk id="19" creationId="{7475FE6E-6FF0-42EB-B0A8-117D063568F8}"/>
          </ac:cxnSpMkLst>
        </pc:cxnChg>
      </pc:sldChg>
      <pc:sldChg chg="addSp delSp modSp new mod ord setBg setClrOvrMap">
        <pc:chgData name="Kat Williams" userId="18d6b4d3-06bb-48a6-b29c-71a570608327" providerId="ADAL" clId="{69C017DE-2DD6-44DC-B715-C641652ECF9F}" dt="2022-05-25T14:55:28.181" v="38" actId="1076"/>
        <pc:sldMkLst>
          <pc:docMk/>
          <pc:sldMk cId="640536868" sldId="268"/>
        </pc:sldMkLst>
        <pc:spChg chg="mod ord">
          <ac:chgData name="Kat Williams" userId="18d6b4d3-06bb-48a6-b29c-71a570608327" providerId="ADAL" clId="{69C017DE-2DD6-44DC-B715-C641652ECF9F}" dt="2022-05-25T14:55:28.181" v="38" actId="1076"/>
          <ac:spMkLst>
            <pc:docMk/>
            <pc:sldMk cId="640536868" sldId="268"/>
            <ac:spMk id="2" creationId="{42ADD466-9A41-5FF7-7674-86E309ED55CA}"/>
          </ac:spMkLst>
        </pc:spChg>
        <pc:spChg chg="del">
          <ac:chgData name="Kat Williams" userId="18d6b4d3-06bb-48a6-b29c-71a570608327" providerId="ADAL" clId="{69C017DE-2DD6-44DC-B715-C641652ECF9F}" dt="2022-05-24T15:41:54.768" v="10" actId="931"/>
          <ac:spMkLst>
            <pc:docMk/>
            <pc:sldMk cId="640536868" sldId="268"/>
            <ac:spMk id="3" creationId="{4BD65316-C6F9-F117-152B-061A1167FB6D}"/>
          </ac:spMkLst>
        </pc:spChg>
        <pc:spChg chg="add del">
          <ac:chgData name="Kat Williams" userId="18d6b4d3-06bb-48a6-b29c-71a570608327" providerId="ADAL" clId="{69C017DE-2DD6-44DC-B715-C641652ECF9F}" dt="2022-05-24T15:42:37.317" v="14" actId="26606"/>
          <ac:spMkLst>
            <pc:docMk/>
            <pc:sldMk cId="640536868" sldId="268"/>
            <ac:spMk id="9" creationId="{2A97F397-ADA3-388B-AD7F-97205EC66CB2}"/>
          </ac:spMkLst>
        </pc:spChg>
        <pc:spChg chg="add del">
          <ac:chgData name="Kat Williams" userId="18d6b4d3-06bb-48a6-b29c-71a570608327" providerId="ADAL" clId="{69C017DE-2DD6-44DC-B715-C641652ECF9F}" dt="2022-05-24T15:42:43.761" v="16" actId="26606"/>
          <ac:spMkLst>
            <pc:docMk/>
            <pc:sldMk cId="640536868" sldId="268"/>
            <ac:spMk id="10" creationId="{DD4C4B28-6B4B-4445-8535-F516D74E4AA9}"/>
          </ac:spMkLst>
        </pc:spChg>
        <pc:spChg chg="add del">
          <ac:chgData name="Kat Williams" userId="18d6b4d3-06bb-48a6-b29c-71a570608327" providerId="ADAL" clId="{69C017DE-2DD6-44DC-B715-C641652ECF9F}" dt="2022-05-24T15:42:37.317" v="14" actId="26606"/>
          <ac:spMkLst>
            <pc:docMk/>
            <pc:sldMk cId="640536868" sldId="268"/>
            <ac:spMk id="12" creationId="{C5176844-69C3-4F79-BE38-EA5BDDF4FEA4}"/>
          </ac:spMkLst>
        </pc:spChg>
        <pc:spChg chg="add del">
          <ac:chgData name="Kat Williams" userId="18d6b4d3-06bb-48a6-b29c-71a570608327" providerId="ADAL" clId="{69C017DE-2DD6-44DC-B715-C641652ECF9F}" dt="2022-05-24T15:42:37.317" v="14" actId="26606"/>
          <ac:spMkLst>
            <pc:docMk/>
            <pc:sldMk cId="640536868" sldId="268"/>
            <ac:spMk id="16" creationId="{A101E513-AF74-4E9D-A31F-99664250722D}"/>
          </ac:spMkLst>
        </pc:spChg>
        <pc:spChg chg="add del">
          <ac:chgData name="Kat Williams" userId="18d6b4d3-06bb-48a6-b29c-71a570608327" providerId="ADAL" clId="{69C017DE-2DD6-44DC-B715-C641652ECF9F}" dt="2022-05-24T15:42:43.761" v="16" actId="26606"/>
          <ac:spMkLst>
            <pc:docMk/>
            <pc:sldMk cId="640536868" sldId="268"/>
            <ac:spMk id="20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4T15:42:43.761" v="16" actId="26606"/>
          <ac:spMkLst>
            <pc:docMk/>
            <pc:sldMk cId="640536868" sldId="268"/>
            <ac:spMk id="21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4T15:42:43.761" v="16" actId="26606"/>
          <ac:spMkLst>
            <pc:docMk/>
            <pc:sldMk cId="640536868" sldId="268"/>
            <ac:spMk id="22" creationId="{E4398140-F067-40E9-892C-4DB04C70BC55}"/>
          </ac:spMkLst>
        </pc:spChg>
        <pc:spChg chg="add">
          <ac:chgData name="Kat Williams" userId="18d6b4d3-06bb-48a6-b29c-71a570608327" providerId="ADAL" clId="{69C017DE-2DD6-44DC-B715-C641652ECF9F}" dt="2022-05-24T15:42:43.774" v="17" actId="26606"/>
          <ac:spMkLst>
            <pc:docMk/>
            <pc:sldMk cId="640536868" sldId="268"/>
            <ac:spMk id="24" creationId="{C5176844-69C3-4F79-BE38-EA5BDDF4FEA4}"/>
          </ac:spMkLst>
        </pc:spChg>
        <pc:spChg chg="add">
          <ac:chgData name="Kat Williams" userId="18d6b4d3-06bb-48a6-b29c-71a570608327" providerId="ADAL" clId="{69C017DE-2DD6-44DC-B715-C641652ECF9F}" dt="2022-05-24T15:42:43.774" v="17" actId="26606"/>
          <ac:spMkLst>
            <pc:docMk/>
            <pc:sldMk cId="640536868" sldId="268"/>
            <ac:spMk id="26" creationId="{2A97F397-ADA3-388B-AD7F-97205EC66CB2}"/>
          </ac:spMkLst>
        </pc:spChg>
        <pc:spChg chg="add">
          <ac:chgData name="Kat Williams" userId="18d6b4d3-06bb-48a6-b29c-71a570608327" providerId="ADAL" clId="{69C017DE-2DD6-44DC-B715-C641652ECF9F}" dt="2022-05-24T15:42:43.774" v="17" actId="26606"/>
          <ac:spMkLst>
            <pc:docMk/>
            <pc:sldMk cId="640536868" sldId="268"/>
            <ac:spMk id="27" creationId="{A101E513-AF74-4E9D-A31F-99664250722D}"/>
          </ac:spMkLst>
        </pc:spChg>
        <pc:picChg chg="add mod">
          <ac:chgData name="Kat Williams" userId="18d6b4d3-06bb-48a6-b29c-71a570608327" providerId="ADAL" clId="{69C017DE-2DD6-44DC-B715-C641652ECF9F}" dt="2022-05-24T15:42:43.774" v="17" actId="26606"/>
          <ac:picMkLst>
            <pc:docMk/>
            <pc:sldMk cId="640536868" sldId="268"/>
            <ac:picMk id="5" creationId="{987D1C5A-D9D8-0E46-8ECA-6169F3A1A8B7}"/>
          </ac:picMkLst>
        </pc:picChg>
        <pc:cxnChg chg="add del">
          <ac:chgData name="Kat Williams" userId="18d6b4d3-06bb-48a6-b29c-71a570608327" providerId="ADAL" clId="{69C017DE-2DD6-44DC-B715-C641652ECF9F}" dt="2022-05-24T15:42:37.317" v="14" actId="26606"/>
          <ac:cxnSpMkLst>
            <pc:docMk/>
            <pc:sldMk cId="640536868" sldId="268"/>
            <ac:cxnSpMk id="14" creationId="{61A0812C-8DCE-4CA2-904B-A5A5C12CA4F3}"/>
          </ac:cxnSpMkLst>
        </pc:cxnChg>
        <pc:cxnChg chg="add del">
          <ac:chgData name="Kat Williams" userId="18d6b4d3-06bb-48a6-b29c-71a570608327" providerId="ADAL" clId="{69C017DE-2DD6-44DC-B715-C641652ECF9F}" dt="2022-05-24T15:42:43.761" v="16" actId="26606"/>
          <ac:cxnSpMkLst>
            <pc:docMk/>
            <pc:sldMk cId="640536868" sldId="268"/>
            <ac:cxnSpMk id="18" creationId="{17726E8A-324C-4684-96F2-AFDDFB2F1441}"/>
          </ac:cxnSpMkLst>
        </pc:cxnChg>
        <pc:cxnChg chg="add del">
          <ac:chgData name="Kat Williams" userId="18d6b4d3-06bb-48a6-b29c-71a570608327" providerId="ADAL" clId="{69C017DE-2DD6-44DC-B715-C641652ECF9F}" dt="2022-05-24T15:42:43.761" v="16" actId="26606"/>
          <ac:cxnSpMkLst>
            <pc:docMk/>
            <pc:sldMk cId="640536868" sldId="268"/>
            <ac:cxnSpMk id="19" creationId="{0CB1C732-7193-4253-8746-850D090A6B4E}"/>
          </ac:cxnSpMkLst>
        </pc:cxnChg>
        <pc:cxnChg chg="add">
          <ac:chgData name="Kat Williams" userId="18d6b4d3-06bb-48a6-b29c-71a570608327" providerId="ADAL" clId="{69C017DE-2DD6-44DC-B715-C641652ECF9F}" dt="2022-05-24T15:42:43.774" v="17" actId="26606"/>
          <ac:cxnSpMkLst>
            <pc:docMk/>
            <pc:sldMk cId="640536868" sldId="268"/>
            <ac:cxnSpMk id="25" creationId="{61A0812C-8DCE-4CA2-904B-A5A5C12CA4F3}"/>
          </ac:cxnSpMkLst>
        </pc:cxnChg>
      </pc:sldChg>
      <pc:sldChg chg="addSp modSp new mod ord setBg">
        <pc:chgData name="Kat Williams" userId="18d6b4d3-06bb-48a6-b29c-71a570608327" providerId="ADAL" clId="{69C017DE-2DD6-44DC-B715-C641652ECF9F}" dt="2022-05-25T14:59:18.753" v="47"/>
        <pc:sldMkLst>
          <pc:docMk/>
          <pc:sldMk cId="2656985432" sldId="269"/>
        </pc:sldMkLst>
        <pc:spChg chg="mod">
          <ac:chgData name="Kat Williams" userId="18d6b4d3-06bb-48a6-b29c-71a570608327" providerId="ADAL" clId="{69C017DE-2DD6-44DC-B715-C641652ECF9F}" dt="2022-05-25T14:58:49.482" v="43" actId="26606"/>
          <ac:spMkLst>
            <pc:docMk/>
            <pc:sldMk cId="2656985432" sldId="269"/>
            <ac:spMk id="2" creationId="{E2466783-373B-8D55-3EAD-3D71C47CD6CB}"/>
          </ac:spMkLst>
        </pc:spChg>
        <pc:spChg chg="mod">
          <ac:chgData name="Kat Williams" userId="18d6b4d3-06bb-48a6-b29c-71a570608327" providerId="ADAL" clId="{69C017DE-2DD6-44DC-B715-C641652ECF9F}" dt="2022-05-25T14:58:49.482" v="43" actId="26606"/>
          <ac:spMkLst>
            <pc:docMk/>
            <pc:sldMk cId="2656985432" sldId="269"/>
            <ac:spMk id="3" creationId="{E2103B01-6465-8016-AA03-B653C261DCED}"/>
          </ac:spMkLst>
        </pc:spChg>
        <pc:spChg chg="add">
          <ac:chgData name="Kat Williams" userId="18d6b4d3-06bb-48a6-b29c-71a570608327" providerId="ADAL" clId="{69C017DE-2DD6-44DC-B715-C641652ECF9F}" dt="2022-05-25T14:58:49.482" v="43" actId="26606"/>
          <ac:spMkLst>
            <pc:docMk/>
            <pc:sldMk cId="2656985432" sldId="269"/>
            <ac:spMk id="10" creationId="{55B419A7-F817-4767-8CCB-FB0E189C4ACD}"/>
          </ac:spMkLst>
        </pc:spChg>
        <pc:spChg chg="add">
          <ac:chgData name="Kat Williams" userId="18d6b4d3-06bb-48a6-b29c-71a570608327" providerId="ADAL" clId="{69C017DE-2DD6-44DC-B715-C641652ECF9F}" dt="2022-05-25T14:58:49.482" v="43" actId="26606"/>
          <ac:spMkLst>
            <pc:docMk/>
            <pc:sldMk cId="2656985432" sldId="269"/>
            <ac:spMk id="12" creationId="{50828E5B-9EDE-4D1D-8C59-333EDC952C98}"/>
          </ac:spMkLst>
        </pc:spChg>
        <pc:spChg chg="add">
          <ac:chgData name="Kat Williams" userId="18d6b4d3-06bb-48a6-b29c-71a570608327" providerId="ADAL" clId="{69C017DE-2DD6-44DC-B715-C641652ECF9F}" dt="2022-05-25T14:58:49.482" v="43" actId="26606"/>
          <ac:spMkLst>
            <pc:docMk/>
            <pc:sldMk cId="2656985432" sldId="269"/>
            <ac:spMk id="16" creationId="{7021D92D-08FF-45A6-9109-AC9462C7E8E3}"/>
          </ac:spMkLst>
        </pc:spChg>
        <pc:picChg chg="add mod ord">
          <ac:chgData name="Kat Williams" userId="18d6b4d3-06bb-48a6-b29c-71a570608327" providerId="ADAL" clId="{69C017DE-2DD6-44DC-B715-C641652ECF9F}" dt="2022-05-25T14:58:49.482" v="43" actId="26606"/>
          <ac:picMkLst>
            <pc:docMk/>
            <pc:sldMk cId="2656985432" sldId="269"/>
            <ac:picMk id="5" creationId="{1BB0647D-9DE1-1A7E-FE22-F9AE91A05EED}"/>
          </ac:picMkLst>
        </pc:picChg>
        <pc:cxnChg chg="add">
          <ac:chgData name="Kat Williams" userId="18d6b4d3-06bb-48a6-b29c-71a570608327" providerId="ADAL" clId="{69C017DE-2DD6-44DC-B715-C641652ECF9F}" dt="2022-05-25T14:58:49.482" v="43" actId="26606"/>
          <ac:cxnSpMkLst>
            <pc:docMk/>
            <pc:sldMk cId="2656985432" sldId="269"/>
            <ac:cxnSpMk id="14" creationId="{C56E7048-86CF-445D-8846-414F144FD8DD}"/>
          </ac:cxnSpMkLst>
        </pc:cxnChg>
      </pc:sldChg>
      <pc:sldChg chg="addSp delSp modSp new mod ord setBg setClrOvrMap">
        <pc:chgData name="Kat Williams" userId="18d6b4d3-06bb-48a6-b29c-71a570608327" providerId="ADAL" clId="{69C017DE-2DD6-44DC-B715-C641652ECF9F}" dt="2022-05-25T15:11:40.844" v="122"/>
        <pc:sldMkLst>
          <pc:docMk/>
          <pc:sldMk cId="1078373989" sldId="270"/>
        </pc:sldMkLst>
        <pc:spChg chg="del">
          <ac:chgData name="Kat Williams" userId="18d6b4d3-06bb-48a6-b29c-71a570608327" providerId="ADAL" clId="{69C017DE-2DD6-44DC-B715-C641652ECF9F}" dt="2022-05-25T15:07:51.698" v="58" actId="26606"/>
          <ac:spMkLst>
            <pc:docMk/>
            <pc:sldMk cId="1078373989" sldId="270"/>
            <ac:spMk id="2" creationId="{48044AC1-053E-3BA8-7E26-2C564BC2A29B}"/>
          </ac:spMkLst>
        </pc:spChg>
        <pc:spChg chg="del">
          <ac:chgData name="Kat Williams" userId="18d6b4d3-06bb-48a6-b29c-71a570608327" providerId="ADAL" clId="{69C017DE-2DD6-44DC-B715-C641652ECF9F}" dt="2022-05-25T15:07:46.710" v="55" actId="931"/>
          <ac:spMkLst>
            <pc:docMk/>
            <pc:sldMk cId="1078373989" sldId="270"/>
            <ac:spMk id="3" creationId="{5B0DC9FB-5695-4F64-7B40-433374B86A60}"/>
          </ac:spMkLst>
        </pc:spChg>
        <pc:spChg chg="add del">
          <ac:chgData name="Kat Williams" userId="18d6b4d3-06bb-48a6-b29c-71a570608327" providerId="ADAL" clId="{69C017DE-2DD6-44DC-B715-C641652ECF9F}" dt="2022-05-25T15:10:07.073" v="63" actId="26606"/>
          <ac:spMkLst>
            <pc:docMk/>
            <pc:sldMk cId="1078373989" sldId="270"/>
            <ac:spMk id="10" creationId="{72411438-92A5-42B0-9C54-EA4FB32ACB5E}"/>
          </ac:spMkLst>
        </pc:spChg>
        <pc:spChg chg="add del">
          <ac:chgData name="Kat Williams" userId="18d6b4d3-06bb-48a6-b29c-71a570608327" providerId="ADAL" clId="{69C017DE-2DD6-44DC-B715-C641652ECF9F}" dt="2022-05-25T15:10:07.073" v="63" actId="26606"/>
          <ac:spMkLst>
            <pc:docMk/>
            <pc:sldMk cId="1078373989" sldId="270"/>
            <ac:spMk id="12" creationId="{5FCC6E86-7C37-4FD2-AF0B-C9BDDBC2B044}"/>
          </ac:spMkLst>
        </pc:spChg>
        <pc:spChg chg="add del">
          <ac:chgData name="Kat Williams" userId="18d6b4d3-06bb-48a6-b29c-71a570608327" providerId="ADAL" clId="{69C017DE-2DD6-44DC-B715-C641652ECF9F}" dt="2022-05-25T15:10:07.073" v="63" actId="26606"/>
          <ac:spMkLst>
            <pc:docMk/>
            <pc:sldMk cId="1078373989" sldId="270"/>
            <ac:spMk id="14" creationId="{454A98CF-5529-4F3E-A692-2CF1D51F36F9}"/>
          </ac:spMkLst>
        </pc:spChg>
        <pc:spChg chg="add del">
          <ac:chgData name="Kat Williams" userId="18d6b4d3-06bb-48a6-b29c-71a570608327" providerId="ADAL" clId="{69C017DE-2DD6-44DC-B715-C641652ECF9F}" dt="2022-05-25T15:10:07.073" v="63" actId="26606"/>
          <ac:spMkLst>
            <pc:docMk/>
            <pc:sldMk cId="1078373989" sldId="270"/>
            <ac:spMk id="16" creationId="{38C2FC07-A260-43C5-ABA2-A9DD5D5A839D}"/>
          </ac:spMkLst>
        </pc:spChg>
        <pc:spChg chg="add mod">
          <ac:chgData name="Kat Williams" userId="18d6b4d3-06bb-48a6-b29c-71a570608327" providerId="ADAL" clId="{69C017DE-2DD6-44DC-B715-C641652ECF9F}" dt="2022-05-25T15:11:15.889" v="120" actId="255"/>
          <ac:spMkLst>
            <pc:docMk/>
            <pc:sldMk cId="1078373989" sldId="270"/>
            <ac:spMk id="20" creationId="{EFE21538-D907-A77B-3FF6-C57E8FF49015}"/>
          </ac:spMkLst>
        </pc:spChg>
        <pc:spChg chg="add del">
          <ac:chgData name="Kat Williams" userId="18d6b4d3-06bb-48a6-b29c-71a570608327" providerId="ADAL" clId="{69C017DE-2DD6-44DC-B715-C641652ECF9F}" dt="2022-05-25T15:10:07.026" v="62" actId="26606"/>
          <ac:spMkLst>
            <pc:docMk/>
            <pc:sldMk cId="1078373989" sldId="270"/>
            <ac:spMk id="21" creationId="{DD4C4B28-6B4B-4445-8535-F516D74E4AA9}"/>
          </ac:spMkLst>
        </pc:spChg>
        <pc:spChg chg="add del">
          <ac:chgData name="Kat Williams" userId="18d6b4d3-06bb-48a6-b29c-71a570608327" providerId="ADAL" clId="{69C017DE-2DD6-44DC-B715-C641652ECF9F}" dt="2022-05-25T15:10:07.026" v="62" actId="26606"/>
          <ac:spMkLst>
            <pc:docMk/>
            <pc:sldMk cId="1078373989" sldId="270"/>
            <ac:spMk id="25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5T15:10:07.026" v="62" actId="26606"/>
          <ac:spMkLst>
            <pc:docMk/>
            <pc:sldMk cId="1078373989" sldId="270"/>
            <ac:spMk id="27" creationId="{7AF9319C-2D9B-4868-AEAE-37298EA0F4B9}"/>
          </ac:spMkLst>
        </pc:spChg>
        <pc:spChg chg="add del">
          <ac:chgData name="Kat Williams" userId="18d6b4d3-06bb-48a6-b29c-71a570608327" providerId="ADAL" clId="{69C017DE-2DD6-44DC-B715-C641652ECF9F}" dt="2022-05-25T15:10:07.026" v="62" actId="26606"/>
          <ac:spMkLst>
            <pc:docMk/>
            <pc:sldMk cId="1078373989" sldId="270"/>
            <ac:spMk id="29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5T15:10:39.371" v="116" actId="26606"/>
          <ac:spMkLst>
            <pc:docMk/>
            <pc:sldMk cId="1078373989" sldId="270"/>
            <ac:spMk id="31" creationId="{C5176844-69C3-4F79-BE38-EA5BDDF4FEA4}"/>
          </ac:spMkLst>
        </pc:spChg>
        <pc:spChg chg="add del">
          <ac:chgData name="Kat Williams" userId="18d6b4d3-06bb-48a6-b29c-71a570608327" providerId="ADAL" clId="{69C017DE-2DD6-44DC-B715-C641652ECF9F}" dt="2022-05-25T15:10:39.371" v="116" actId="26606"/>
          <ac:spMkLst>
            <pc:docMk/>
            <pc:sldMk cId="1078373989" sldId="270"/>
            <ac:spMk id="33" creationId="{A101E513-AF74-4E9D-A31F-99664250722D}"/>
          </ac:spMkLst>
        </pc:spChg>
        <pc:spChg chg="add del">
          <ac:chgData name="Kat Williams" userId="18d6b4d3-06bb-48a6-b29c-71a570608327" providerId="ADAL" clId="{69C017DE-2DD6-44DC-B715-C641652ECF9F}" dt="2022-05-25T15:10:37.900" v="113" actId="26606"/>
          <ac:spMkLst>
            <pc:docMk/>
            <pc:sldMk cId="1078373989" sldId="270"/>
            <ac:spMk id="38" creationId="{C5176844-69C3-4F79-BE38-EA5BDDF4FEA4}"/>
          </ac:spMkLst>
        </pc:spChg>
        <pc:spChg chg="add del">
          <ac:chgData name="Kat Williams" userId="18d6b4d3-06bb-48a6-b29c-71a570608327" providerId="ADAL" clId="{69C017DE-2DD6-44DC-B715-C641652ECF9F}" dt="2022-05-25T15:10:37.900" v="113" actId="26606"/>
          <ac:spMkLst>
            <pc:docMk/>
            <pc:sldMk cId="1078373989" sldId="270"/>
            <ac:spMk id="42" creationId="{A101E513-AF74-4E9D-A31F-99664250722D}"/>
          </ac:spMkLst>
        </pc:spChg>
        <pc:spChg chg="add del">
          <ac:chgData name="Kat Williams" userId="18d6b4d3-06bb-48a6-b29c-71a570608327" providerId="ADAL" clId="{69C017DE-2DD6-44DC-B715-C641652ECF9F}" dt="2022-05-25T15:10:39.354" v="115" actId="26606"/>
          <ac:spMkLst>
            <pc:docMk/>
            <pc:sldMk cId="1078373989" sldId="270"/>
            <ac:spMk id="44" creationId="{A101E513-AF74-4E9D-A31F-99664250722D}"/>
          </ac:spMkLst>
        </pc:spChg>
        <pc:spChg chg="add del">
          <ac:chgData name="Kat Williams" userId="18d6b4d3-06bb-48a6-b29c-71a570608327" providerId="ADAL" clId="{69C017DE-2DD6-44DC-B715-C641652ECF9F}" dt="2022-05-25T15:10:39.354" v="115" actId="26606"/>
          <ac:spMkLst>
            <pc:docMk/>
            <pc:sldMk cId="1078373989" sldId="270"/>
            <ac:spMk id="45" creationId="{C5176844-69C3-4F79-BE38-EA5BDDF4FEA4}"/>
          </ac:spMkLst>
        </pc:spChg>
        <pc:spChg chg="add del">
          <ac:chgData name="Kat Williams" userId="18d6b4d3-06bb-48a6-b29c-71a570608327" providerId="ADAL" clId="{69C017DE-2DD6-44DC-B715-C641652ECF9F}" dt="2022-05-25T15:10:39.354" v="115" actId="26606"/>
          <ac:spMkLst>
            <pc:docMk/>
            <pc:sldMk cId="1078373989" sldId="270"/>
            <ac:spMk id="47" creationId="{CAF8A158-E51E-4253-820B-3970F73976B6}"/>
          </ac:spMkLst>
        </pc:spChg>
        <pc:spChg chg="add del">
          <ac:chgData name="Kat Williams" userId="18d6b4d3-06bb-48a6-b29c-71a570608327" providerId="ADAL" clId="{69C017DE-2DD6-44DC-B715-C641652ECF9F}" dt="2022-05-25T15:11:06.904" v="119" actId="26606"/>
          <ac:spMkLst>
            <pc:docMk/>
            <pc:sldMk cId="1078373989" sldId="270"/>
            <ac:spMk id="49" creationId="{C5176844-69C3-4F79-BE38-EA5BDDF4FEA4}"/>
          </ac:spMkLst>
        </pc:spChg>
        <pc:spChg chg="add del">
          <ac:chgData name="Kat Williams" userId="18d6b4d3-06bb-48a6-b29c-71a570608327" providerId="ADAL" clId="{69C017DE-2DD6-44DC-B715-C641652ECF9F}" dt="2022-05-25T15:11:06.904" v="119" actId="26606"/>
          <ac:spMkLst>
            <pc:docMk/>
            <pc:sldMk cId="1078373989" sldId="270"/>
            <ac:spMk id="51" creationId="{A101E513-AF74-4E9D-A31F-99664250722D}"/>
          </ac:spMkLst>
        </pc:spChg>
        <pc:spChg chg="add">
          <ac:chgData name="Kat Williams" userId="18d6b4d3-06bb-48a6-b29c-71a570608327" providerId="ADAL" clId="{69C017DE-2DD6-44DC-B715-C641652ECF9F}" dt="2022-05-25T15:11:06.904" v="119" actId="26606"/>
          <ac:spMkLst>
            <pc:docMk/>
            <pc:sldMk cId="1078373989" sldId="270"/>
            <ac:spMk id="56" creationId="{C5176844-69C3-4F79-BE38-EA5BDDF4FEA4}"/>
          </ac:spMkLst>
        </pc:spChg>
        <pc:spChg chg="add">
          <ac:chgData name="Kat Williams" userId="18d6b4d3-06bb-48a6-b29c-71a570608327" providerId="ADAL" clId="{69C017DE-2DD6-44DC-B715-C641652ECF9F}" dt="2022-05-25T15:11:06.904" v="119" actId="26606"/>
          <ac:spMkLst>
            <pc:docMk/>
            <pc:sldMk cId="1078373989" sldId="270"/>
            <ac:spMk id="60" creationId="{A101E513-AF74-4E9D-A31F-99664250722D}"/>
          </ac:spMkLst>
        </pc:spChg>
        <pc:picChg chg="add mod ord">
          <ac:chgData name="Kat Williams" userId="18d6b4d3-06bb-48a6-b29c-71a570608327" providerId="ADAL" clId="{69C017DE-2DD6-44DC-B715-C641652ECF9F}" dt="2022-05-25T15:10:39.354" v="115" actId="26606"/>
          <ac:picMkLst>
            <pc:docMk/>
            <pc:sldMk cId="1078373989" sldId="270"/>
            <ac:picMk id="5" creationId="{11862453-B62B-99FE-3FE8-A7062FF1FF6A}"/>
          </ac:picMkLst>
        </pc:picChg>
        <pc:cxnChg chg="add del">
          <ac:chgData name="Kat Williams" userId="18d6b4d3-06bb-48a6-b29c-71a570608327" providerId="ADAL" clId="{69C017DE-2DD6-44DC-B715-C641652ECF9F}" dt="2022-05-25T15:10:07.026" v="62" actId="26606"/>
          <ac:cxnSpMkLst>
            <pc:docMk/>
            <pc:sldMk cId="1078373989" sldId="270"/>
            <ac:cxnSpMk id="23" creationId="{0CB1C732-7193-4253-8746-850D090A6B4E}"/>
          </ac:cxnSpMkLst>
        </pc:cxnChg>
        <pc:cxnChg chg="add del">
          <ac:chgData name="Kat Williams" userId="18d6b4d3-06bb-48a6-b29c-71a570608327" providerId="ADAL" clId="{69C017DE-2DD6-44DC-B715-C641652ECF9F}" dt="2022-05-25T15:10:39.371" v="116" actId="26606"/>
          <ac:cxnSpMkLst>
            <pc:docMk/>
            <pc:sldMk cId="1078373989" sldId="270"/>
            <ac:cxnSpMk id="32" creationId="{61A0812C-8DCE-4CA2-904B-A5A5C12CA4F3}"/>
          </ac:cxnSpMkLst>
        </pc:cxnChg>
        <pc:cxnChg chg="add del">
          <ac:chgData name="Kat Williams" userId="18d6b4d3-06bb-48a6-b29c-71a570608327" providerId="ADAL" clId="{69C017DE-2DD6-44DC-B715-C641652ECF9F}" dt="2022-05-25T15:10:37.900" v="113" actId="26606"/>
          <ac:cxnSpMkLst>
            <pc:docMk/>
            <pc:sldMk cId="1078373989" sldId="270"/>
            <ac:cxnSpMk id="40" creationId="{61A0812C-8DCE-4CA2-904B-A5A5C12CA4F3}"/>
          </ac:cxnSpMkLst>
        </pc:cxnChg>
        <pc:cxnChg chg="add del">
          <ac:chgData name="Kat Williams" userId="18d6b4d3-06bb-48a6-b29c-71a570608327" providerId="ADAL" clId="{69C017DE-2DD6-44DC-B715-C641652ECF9F}" dt="2022-05-25T15:10:39.354" v="115" actId="26606"/>
          <ac:cxnSpMkLst>
            <pc:docMk/>
            <pc:sldMk cId="1078373989" sldId="270"/>
            <ac:cxnSpMk id="46" creationId="{33862825-C012-4895-A17E-F3D1F62D89DD}"/>
          </ac:cxnSpMkLst>
        </pc:cxnChg>
        <pc:cxnChg chg="add del">
          <ac:chgData name="Kat Williams" userId="18d6b4d3-06bb-48a6-b29c-71a570608327" providerId="ADAL" clId="{69C017DE-2DD6-44DC-B715-C641652ECF9F}" dt="2022-05-25T15:11:06.904" v="119" actId="26606"/>
          <ac:cxnSpMkLst>
            <pc:docMk/>
            <pc:sldMk cId="1078373989" sldId="270"/>
            <ac:cxnSpMk id="50" creationId="{61A0812C-8DCE-4CA2-904B-A5A5C12CA4F3}"/>
          </ac:cxnSpMkLst>
        </pc:cxnChg>
        <pc:cxnChg chg="add">
          <ac:chgData name="Kat Williams" userId="18d6b4d3-06bb-48a6-b29c-71a570608327" providerId="ADAL" clId="{69C017DE-2DD6-44DC-B715-C641652ECF9F}" dt="2022-05-25T15:11:06.904" v="119" actId="26606"/>
          <ac:cxnSpMkLst>
            <pc:docMk/>
            <pc:sldMk cId="1078373989" sldId="270"/>
            <ac:cxnSpMk id="58" creationId="{61A0812C-8DCE-4CA2-904B-A5A5C12CA4F3}"/>
          </ac:cxnSpMkLst>
        </pc:cxnChg>
      </pc:sldChg>
      <pc:sldChg chg="addSp modSp new del mod setBg">
        <pc:chgData name="Kat Williams" userId="18d6b4d3-06bb-48a6-b29c-71a570608327" providerId="ADAL" clId="{69C017DE-2DD6-44DC-B715-C641652ECF9F}" dt="2022-05-25T15:05:01.477" v="53" actId="2696"/>
        <pc:sldMkLst>
          <pc:docMk/>
          <pc:sldMk cId="3705670727" sldId="270"/>
        </pc:sldMkLst>
        <pc:spChg chg="mod">
          <ac:chgData name="Kat Williams" userId="18d6b4d3-06bb-48a6-b29c-71a570608327" providerId="ADAL" clId="{69C017DE-2DD6-44DC-B715-C641652ECF9F}" dt="2022-05-25T15:04:42.756" v="52" actId="26606"/>
          <ac:spMkLst>
            <pc:docMk/>
            <pc:sldMk cId="3705670727" sldId="270"/>
            <ac:spMk id="2" creationId="{30197D6E-775F-55A9-7915-CBF311F35411}"/>
          </ac:spMkLst>
        </pc:spChg>
        <pc:spChg chg="mod">
          <ac:chgData name="Kat Williams" userId="18d6b4d3-06bb-48a6-b29c-71a570608327" providerId="ADAL" clId="{69C017DE-2DD6-44DC-B715-C641652ECF9F}" dt="2022-05-25T15:04:42.756" v="52" actId="26606"/>
          <ac:spMkLst>
            <pc:docMk/>
            <pc:sldMk cId="3705670727" sldId="270"/>
            <ac:spMk id="3" creationId="{2EDF7512-477C-2DC0-F036-26D3FA19EBCA}"/>
          </ac:spMkLst>
        </pc:spChg>
        <pc:spChg chg="add">
          <ac:chgData name="Kat Williams" userId="18d6b4d3-06bb-48a6-b29c-71a570608327" providerId="ADAL" clId="{69C017DE-2DD6-44DC-B715-C641652ECF9F}" dt="2022-05-25T15:04:42.756" v="52" actId="26606"/>
          <ac:spMkLst>
            <pc:docMk/>
            <pc:sldMk cId="3705670727" sldId="270"/>
            <ac:spMk id="10" creationId="{55B419A7-F817-4767-8CCB-FB0E189C4ACD}"/>
          </ac:spMkLst>
        </pc:spChg>
        <pc:spChg chg="add">
          <ac:chgData name="Kat Williams" userId="18d6b4d3-06bb-48a6-b29c-71a570608327" providerId="ADAL" clId="{69C017DE-2DD6-44DC-B715-C641652ECF9F}" dt="2022-05-25T15:04:42.756" v="52" actId="26606"/>
          <ac:spMkLst>
            <pc:docMk/>
            <pc:sldMk cId="3705670727" sldId="270"/>
            <ac:spMk id="14" creationId="{ADA271CD-3011-4A05-B4A3-80F1794684F2}"/>
          </ac:spMkLst>
        </pc:spChg>
        <pc:picChg chg="add mod">
          <ac:chgData name="Kat Williams" userId="18d6b4d3-06bb-48a6-b29c-71a570608327" providerId="ADAL" clId="{69C017DE-2DD6-44DC-B715-C641652ECF9F}" dt="2022-05-25T15:04:42.756" v="52" actId="26606"/>
          <ac:picMkLst>
            <pc:docMk/>
            <pc:sldMk cId="3705670727" sldId="270"/>
            <ac:picMk id="5" creationId="{7ED16ED4-680A-F374-5742-78BE40667DA7}"/>
          </ac:picMkLst>
        </pc:picChg>
        <pc:cxnChg chg="add">
          <ac:chgData name="Kat Williams" userId="18d6b4d3-06bb-48a6-b29c-71a570608327" providerId="ADAL" clId="{69C017DE-2DD6-44DC-B715-C641652ECF9F}" dt="2022-05-25T15:04:42.756" v="52" actId="26606"/>
          <ac:cxnSpMkLst>
            <pc:docMk/>
            <pc:sldMk cId="3705670727" sldId="270"/>
            <ac:cxnSpMk id="12" creationId="{E3B95BE3-D5B2-4F38-9A01-17866C9FBA6E}"/>
          </ac:cxnSpMkLst>
        </pc:cxnChg>
      </pc:sldChg>
      <pc:sldChg chg="addSp modSp new del mod">
        <pc:chgData name="Kat Williams" userId="18d6b4d3-06bb-48a6-b29c-71a570608327" providerId="ADAL" clId="{69C017DE-2DD6-44DC-B715-C641652ECF9F}" dt="2022-05-26T14:20:08.310" v="139" actId="2696"/>
        <pc:sldMkLst>
          <pc:docMk/>
          <pc:sldMk cId="640933527" sldId="271"/>
        </pc:sldMkLst>
        <pc:picChg chg="add mod">
          <ac:chgData name="Kat Williams" userId="18d6b4d3-06bb-48a6-b29c-71a570608327" providerId="ADAL" clId="{69C017DE-2DD6-44DC-B715-C641652ECF9F}" dt="2022-05-26T14:19:45.908" v="138" actId="1076"/>
          <ac:picMkLst>
            <pc:docMk/>
            <pc:sldMk cId="640933527" sldId="271"/>
            <ac:picMk id="3" creationId="{597005D3-B58C-E9AA-A471-2FE77E84AF29}"/>
          </ac:picMkLst>
        </pc:picChg>
      </pc:sldChg>
      <pc:sldChg chg="addSp delSp modSp new mod ord setBg addAnim modAnim setClrOvrMap">
        <pc:chgData name="Kat Williams" userId="18d6b4d3-06bb-48a6-b29c-71a570608327" providerId="ADAL" clId="{69C017DE-2DD6-44DC-B715-C641652ECF9F}" dt="2022-05-26T16:15:31.848" v="365" actId="26606"/>
        <pc:sldMkLst>
          <pc:docMk/>
          <pc:sldMk cId="928079258" sldId="271"/>
        </pc:sldMkLst>
        <pc:spChg chg="mod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2" creationId="{20675105-735F-F090-3BC2-F0D1C3B49A16}"/>
          </ac:spMkLst>
        </pc:spChg>
        <pc:spChg chg="mod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3" creationId="{3D49DB26-182F-B893-1C3A-E01B141DAE69}"/>
          </ac:spMkLst>
        </pc:spChg>
        <pc:spChg chg="add del">
          <ac:chgData name="Kat Williams" userId="18d6b4d3-06bb-48a6-b29c-71a570608327" providerId="ADAL" clId="{69C017DE-2DD6-44DC-B715-C641652ECF9F}" dt="2022-05-26T14:21:43.838" v="172" actId="26606"/>
          <ac:spMkLst>
            <pc:docMk/>
            <pc:sldMk cId="928079258" sldId="271"/>
            <ac:spMk id="10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1:43.838" v="172" actId="26606"/>
          <ac:spMkLst>
            <pc:docMk/>
            <pc:sldMk cId="928079258" sldId="271"/>
            <ac:spMk id="14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4:21:20.575" v="167" actId="26606"/>
          <ac:spMkLst>
            <pc:docMk/>
            <pc:sldMk cId="928079258" sldId="271"/>
            <ac:spMk id="19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1:20.575" v="167" actId="26606"/>
          <ac:spMkLst>
            <pc:docMk/>
            <pc:sldMk cId="928079258" sldId="271"/>
            <ac:spMk id="21" creationId="{AAD3D935-ECFC-4862-B395-207C13BAC3B7}"/>
          </ac:spMkLst>
        </pc:spChg>
        <pc:spChg chg="add del">
          <ac:chgData name="Kat Williams" userId="18d6b4d3-06bb-48a6-b29c-71a570608327" providerId="ADAL" clId="{69C017DE-2DD6-44DC-B715-C641652ECF9F}" dt="2022-05-26T14:21:20.575" v="167" actId="26606"/>
          <ac:spMkLst>
            <pc:docMk/>
            <pc:sldMk cId="928079258" sldId="271"/>
            <ac:spMk id="25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4:21:30.313" v="169" actId="26606"/>
          <ac:spMkLst>
            <pc:docMk/>
            <pc:sldMk cId="928079258" sldId="271"/>
            <ac:spMk id="27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1:30.313" v="169" actId="26606"/>
          <ac:spMkLst>
            <pc:docMk/>
            <pc:sldMk cId="928079258" sldId="271"/>
            <ac:spMk id="29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4:21:43.817" v="171" actId="26606"/>
          <ac:spMkLst>
            <pc:docMk/>
            <pc:sldMk cId="928079258" sldId="271"/>
            <ac:spMk id="31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1:43.817" v="171" actId="26606"/>
          <ac:spMkLst>
            <pc:docMk/>
            <pc:sldMk cId="928079258" sldId="271"/>
            <ac:spMk id="33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4:27:52.228" v="178" actId="26606"/>
          <ac:spMkLst>
            <pc:docMk/>
            <pc:sldMk cId="928079258" sldId="271"/>
            <ac:spMk id="35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7:52.228" v="178" actId="26606"/>
          <ac:spMkLst>
            <pc:docMk/>
            <pc:sldMk cId="928079258" sldId="271"/>
            <ac:spMk id="37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4:28:51.428" v="249" actId="26606"/>
          <ac:spMkLst>
            <pc:docMk/>
            <pc:sldMk cId="928079258" sldId="271"/>
            <ac:spMk id="42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4:28:51.428" v="249" actId="26606"/>
          <ac:spMkLst>
            <pc:docMk/>
            <pc:sldMk cId="928079258" sldId="271"/>
            <ac:spMk id="46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6:14:24.330" v="363" actId="26606"/>
          <ac:spMkLst>
            <pc:docMk/>
            <pc:sldMk cId="928079258" sldId="271"/>
            <ac:spMk id="51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6:14:24.330" v="363" actId="26606"/>
          <ac:spMkLst>
            <pc:docMk/>
            <pc:sldMk cId="928079258" sldId="271"/>
            <ac:spMk id="55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60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64" creationId="{ADA271CD-3011-4A05-B4A3-80F1794684F2}"/>
          </ac:spMkLst>
        </pc:spChg>
        <pc:spChg chg="add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69" creationId="{55B419A7-F817-4767-8CCB-FB0E189C4ACD}"/>
          </ac:spMkLst>
        </pc:spChg>
        <pc:spChg chg="add">
          <ac:chgData name="Kat Williams" userId="18d6b4d3-06bb-48a6-b29c-71a570608327" providerId="ADAL" clId="{69C017DE-2DD6-44DC-B715-C641652ECF9F}" dt="2022-05-26T16:15:31.848" v="365" actId="26606"/>
          <ac:spMkLst>
            <pc:docMk/>
            <pc:sldMk cId="928079258" sldId="271"/>
            <ac:spMk id="73" creationId="{ADA271CD-3011-4A05-B4A3-80F1794684F2}"/>
          </ac:spMkLst>
        </pc:spChg>
        <pc:picChg chg="add mod ord">
          <ac:chgData name="Kat Williams" userId="18d6b4d3-06bb-48a6-b29c-71a570608327" providerId="ADAL" clId="{69C017DE-2DD6-44DC-B715-C641652ECF9F}" dt="2022-05-26T16:15:31.848" v="365" actId="26606"/>
          <ac:picMkLst>
            <pc:docMk/>
            <pc:sldMk cId="928079258" sldId="271"/>
            <ac:picMk id="5" creationId="{1F816BC3-E0F2-245C-25C6-9932BF623F90}"/>
          </ac:picMkLst>
        </pc:picChg>
        <pc:picChg chg="add mod ord">
          <ac:chgData name="Kat Williams" userId="18d6b4d3-06bb-48a6-b29c-71a570608327" providerId="ADAL" clId="{69C017DE-2DD6-44DC-B715-C641652ECF9F}" dt="2022-05-26T16:15:31.848" v="365" actId="26606"/>
          <ac:picMkLst>
            <pc:docMk/>
            <pc:sldMk cId="928079258" sldId="271"/>
            <ac:picMk id="7" creationId="{51540BFC-076E-8E47-1B0F-17193FCACBDA}"/>
          </ac:picMkLst>
        </pc:picChg>
        <pc:cxnChg chg="add del">
          <ac:chgData name="Kat Williams" userId="18d6b4d3-06bb-48a6-b29c-71a570608327" providerId="ADAL" clId="{69C017DE-2DD6-44DC-B715-C641652ECF9F}" dt="2022-05-26T14:21:43.838" v="172" actId="26606"/>
          <ac:cxnSpMkLst>
            <pc:docMk/>
            <pc:sldMk cId="928079258" sldId="271"/>
            <ac:cxnSpMk id="12" creationId="{0F8880ED-0876-497E-B242-5ED96DC1D331}"/>
          </ac:cxnSpMkLst>
        </pc:cxnChg>
        <pc:cxnChg chg="add del">
          <ac:chgData name="Kat Williams" userId="18d6b4d3-06bb-48a6-b29c-71a570608327" providerId="ADAL" clId="{69C017DE-2DD6-44DC-B715-C641652ECF9F}" dt="2022-05-26T14:21:20.575" v="167" actId="26606"/>
          <ac:cxnSpMkLst>
            <pc:docMk/>
            <pc:sldMk cId="928079258" sldId="271"/>
            <ac:cxnSpMk id="23" creationId="{E3B95BE3-D5B2-4F38-9A01-17866C9FBA6E}"/>
          </ac:cxnSpMkLst>
        </pc:cxnChg>
        <pc:cxnChg chg="add del">
          <ac:chgData name="Kat Williams" userId="18d6b4d3-06bb-48a6-b29c-71a570608327" providerId="ADAL" clId="{69C017DE-2DD6-44DC-B715-C641652ECF9F}" dt="2022-05-26T14:21:30.313" v="169" actId="26606"/>
          <ac:cxnSpMkLst>
            <pc:docMk/>
            <pc:sldMk cId="928079258" sldId="271"/>
            <ac:cxnSpMk id="28" creationId="{0552FC00-E6D3-45AF-BE3D-0368141142EE}"/>
          </ac:cxnSpMkLst>
        </pc:cxnChg>
        <pc:cxnChg chg="add del">
          <ac:chgData name="Kat Williams" userId="18d6b4d3-06bb-48a6-b29c-71a570608327" providerId="ADAL" clId="{69C017DE-2DD6-44DC-B715-C641652ECF9F}" dt="2022-05-26T14:21:43.817" v="171" actId="26606"/>
          <ac:cxnSpMkLst>
            <pc:docMk/>
            <pc:sldMk cId="928079258" sldId="271"/>
            <ac:cxnSpMk id="32" creationId="{D81E42A3-743C-4C15-9DA8-93AA9AEBFB17}"/>
          </ac:cxnSpMkLst>
        </pc:cxnChg>
        <pc:cxnChg chg="add del">
          <ac:chgData name="Kat Williams" userId="18d6b4d3-06bb-48a6-b29c-71a570608327" providerId="ADAL" clId="{69C017DE-2DD6-44DC-B715-C641652ECF9F}" dt="2022-05-26T14:27:52.228" v="178" actId="26606"/>
          <ac:cxnSpMkLst>
            <pc:docMk/>
            <pc:sldMk cId="928079258" sldId="271"/>
            <ac:cxnSpMk id="36" creationId="{0552FC00-E6D3-45AF-BE3D-0368141142EE}"/>
          </ac:cxnSpMkLst>
        </pc:cxnChg>
        <pc:cxnChg chg="add del">
          <ac:chgData name="Kat Williams" userId="18d6b4d3-06bb-48a6-b29c-71a570608327" providerId="ADAL" clId="{69C017DE-2DD6-44DC-B715-C641652ECF9F}" dt="2022-05-26T14:28:51.428" v="249" actId="26606"/>
          <ac:cxnSpMkLst>
            <pc:docMk/>
            <pc:sldMk cId="928079258" sldId="271"/>
            <ac:cxnSpMk id="44" creationId="{3C582105-3837-47BA-B64B-97DB5117670C}"/>
          </ac:cxnSpMkLst>
        </pc:cxnChg>
        <pc:cxnChg chg="add del">
          <ac:chgData name="Kat Williams" userId="18d6b4d3-06bb-48a6-b29c-71a570608327" providerId="ADAL" clId="{69C017DE-2DD6-44DC-B715-C641652ECF9F}" dt="2022-05-26T16:14:24.330" v="363" actId="26606"/>
          <ac:cxnSpMkLst>
            <pc:docMk/>
            <pc:sldMk cId="928079258" sldId="271"/>
            <ac:cxnSpMk id="53" creationId="{92674F5D-AD12-4C0E-AC77-27EEB09293F9}"/>
          </ac:cxnSpMkLst>
        </pc:cxnChg>
        <pc:cxnChg chg="add del">
          <ac:chgData name="Kat Williams" userId="18d6b4d3-06bb-48a6-b29c-71a570608327" providerId="ADAL" clId="{69C017DE-2DD6-44DC-B715-C641652ECF9F}" dt="2022-05-26T16:15:31.848" v="365" actId="26606"/>
          <ac:cxnSpMkLst>
            <pc:docMk/>
            <pc:sldMk cId="928079258" sldId="271"/>
            <ac:cxnSpMk id="62" creationId="{0552FC00-E6D3-45AF-BE3D-0368141142EE}"/>
          </ac:cxnSpMkLst>
        </pc:cxnChg>
        <pc:cxnChg chg="add">
          <ac:chgData name="Kat Williams" userId="18d6b4d3-06bb-48a6-b29c-71a570608327" providerId="ADAL" clId="{69C017DE-2DD6-44DC-B715-C641652ECF9F}" dt="2022-05-26T16:15:31.848" v="365" actId="26606"/>
          <ac:cxnSpMkLst>
            <pc:docMk/>
            <pc:sldMk cId="928079258" sldId="271"/>
            <ac:cxnSpMk id="71" creationId="{3C582105-3837-47BA-B64B-97DB5117670C}"/>
          </ac:cxnSpMkLst>
        </pc:cxnChg>
      </pc:sldChg>
      <pc:sldChg chg="addSp delSp modSp new mod ord setBg setClrOvrMap">
        <pc:chgData name="Kat Williams" userId="18d6b4d3-06bb-48a6-b29c-71a570608327" providerId="ADAL" clId="{69C017DE-2DD6-44DC-B715-C641652ECF9F}" dt="2022-05-26T15:20:35.069" v="303" actId="20577"/>
        <pc:sldMkLst>
          <pc:docMk/>
          <pc:sldMk cId="1030978362" sldId="272"/>
        </pc:sldMkLst>
        <pc:spChg chg="mod">
          <ac:chgData name="Kat Williams" userId="18d6b4d3-06bb-48a6-b29c-71a570608327" providerId="ADAL" clId="{69C017DE-2DD6-44DC-B715-C641652ECF9F}" dt="2022-05-26T15:20:35.069" v="303" actId="20577"/>
          <ac:spMkLst>
            <pc:docMk/>
            <pc:sldMk cId="1030978362" sldId="272"/>
            <ac:spMk id="2" creationId="{BE787CC6-B77D-55E3-EBD1-CEAD3F5CF186}"/>
          </ac:spMkLst>
        </pc:spChg>
        <pc:spChg chg="mod">
          <ac:chgData name="Kat Williams" userId="18d6b4d3-06bb-48a6-b29c-71a570608327" providerId="ADAL" clId="{69C017DE-2DD6-44DC-B715-C641652ECF9F}" dt="2022-05-26T15:20:28.913" v="301" actId="20577"/>
          <ac:spMkLst>
            <pc:docMk/>
            <pc:sldMk cId="1030978362" sldId="272"/>
            <ac:spMk id="3" creationId="{9094858F-D840-0D80-31B7-FDD57A18E399}"/>
          </ac:spMkLst>
        </pc:spChg>
        <pc:spChg chg="add del">
          <ac:chgData name="Kat Williams" userId="18d6b4d3-06bb-48a6-b29c-71a570608327" providerId="ADAL" clId="{69C017DE-2DD6-44DC-B715-C641652ECF9F}" dt="2022-05-26T15:04:58.005" v="255" actId="26606"/>
          <ac:spMkLst>
            <pc:docMk/>
            <pc:sldMk cId="1030978362" sldId="272"/>
            <ac:spMk id="8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4:58.005" v="255" actId="26606"/>
          <ac:spMkLst>
            <pc:docMk/>
            <pc:sldMk cId="1030978362" sldId="272"/>
            <ac:spMk id="12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5:05:34.765" v="257" actId="26606"/>
          <ac:spMkLst>
            <pc:docMk/>
            <pc:sldMk cId="1030978362" sldId="272"/>
            <ac:spMk id="14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5:34.765" v="257" actId="26606"/>
          <ac:spMkLst>
            <pc:docMk/>
            <pc:sldMk cId="1030978362" sldId="272"/>
            <ac:spMk id="16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5:05:38.041" v="259" actId="26606"/>
          <ac:spMkLst>
            <pc:docMk/>
            <pc:sldMk cId="1030978362" sldId="272"/>
            <ac:spMk id="18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5:38.041" v="259" actId="26606"/>
          <ac:spMkLst>
            <pc:docMk/>
            <pc:sldMk cId="1030978362" sldId="272"/>
            <ac:spMk id="20" creationId="{F8B3EA0B-3940-4613-830F-9A701BADF728}"/>
          </ac:spMkLst>
        </pc:spChg>
        <pc:spChg chg="add del">
          <ac:chgData name="Kat Williams" userId="18d6b4d3-06bb-48a6-b29c-71a570608327" providerId="ADAL" clId="{69C017DE-2DD6-44DC-B715-C641652ECF9F}" dt="2022-05-26T15:05:44.890" v="261" actId="26606"/>
          <ac:spMkLst>
            <pc:docMk/>
            <pc:sldMk cId="1030978362" sldId="272"/>
            <ac:spMk id="23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5:44.890" v="261" actId="26606"/>
          <ac:spMkLst>
            <pc:docMk/>
            <pc:sldMk cId="1030978362" sldId="272"/>
            <ac:spMk id="25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5:09:01.676" v="268" actId="26606"/>
          <ac:spMkLst>
            <pc:docMk/>
            <pc:sldMk cId="1030978362" sldId="272"/>
            <ac:spMk id="27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9:01.676" v="268" actId="26606"/>
          <ac:spMkLst>
            <pc:docMk/>
            <pc:sldMk cId="1030978362" sldId="272"/>
            <ac:spMk id="29" creationId="{7021D92D-08FF-45A6-9109-AC9462C7E8E3}"/>
          </ac:spMkLst>
        </pc:spChg>
        <pc:spChg chg="add del">
          <ac:chgData name="Kat Williams" userId="18d6b4d3-06bb-48a6-b29c-71a570608327" providerId="ADAL" clId="{69C017DE-2DD6-44DC-B715-C641652ECF9F}" dt="2022-05-26T15:09:01.662" v="267" actId="26606"/>
          <ac:spMkLst>
            <pc:docMk/>
            <pc:sldMk cId="1030978362" sldId="272"/>
            <ac:spMk id="34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09:01.662" v="267" actId="26606"/>
          <ac:spMkLst>
            <pc:docMk/>
            <pc:sldMk cId="1030978362" sldId="272"/>
            <ac:spMk id="36" creationId="{AAD3D935-ECFC-4862-B395-207C13BAC3B7}"/>
          </ac:spMkLst>
        </pc:spChg>
        <pc:spChg chg="add del">
          <ac:chgData name="Kat Williams" userId="18d6b4d3-06bb-48a6-b29c-71a570608327" providerId="ADAL" clId="{69C017DE-2DD6-44DC-B715-C641652ECF9F}" dt="2022-05-26T15:09:01.662" v="267" actId="26606"/>
          <ac:spMkLst>
            <pc:docMk/>
            <pc:sldMk cId="1030978362" sldId="272"/>
            <ac:spMk id="40" creationId="{ADA271CD-3011-4A05-B4A3-80F1794684F2}"/>
          </ac:spMkLst>
        </pc:spChg>
        <pc:spChg chg="add del">
          <ac:chgData name="Kat Williams" userId="18d6b4d3-06bb-48a6-b29c-71a570608327" providerId="ADAL" clId="{69C017DE-2DD6-44DC-B715-C641652ECF9F}" dt="2022-05-26T15:19:17.087" v="275" actId="26606"/>
          <ac:spMkLst>
            <pc:docMk/>
            <pc:sldMk cId="1030978362" sldId="272"/>
            <ac:spMk id="42" creationId="{55B419A7-F817-4767-8CCB-FB0E189C4ACD}"/>
          </ac:spMkLst>
        </pc:spChg>
        <pc:spChg chg="add del">
          <ac:chgData name="Kat Williams" userId="18d6b4d3-06bb-48a6-b29c-71a570608327" providerId="ADAL" clId="{69C017DE-2DD6-44DC-B715-C641652ECF9F}" dt="2022-05-26T15:19:17.087" v="275" actId="26606"/>
          <ac:spMkLst>
            <pc:docMk/>
            <pc:sldMk cId="1030978362" sldId="272"/>
            <ac:spMk id="44" creationId="{13AD65D1-B021-4B05-9F8F-4D82BD3BDE14}"/>
          </ac:spMkLst>
        </pc:spChg>
        <pc:spChg chg="add del">
          <ac:chgData name="Kat Williams" userId="18d6b4d3-06bb-48a6-b29c-71a570608327" providerId="ADAL" clId="{69C017DE-2DD6-44DC-B715-C641652ECF9F}" dt="2022-05-26T15:19:17.087" v="275" actId="26606"/>
          <ac:spMkLst>
            <pc:docMk/>
            <pc:sldMk cId="1030978362" sldId="272"/>
            <ac:spMk id="45" creationId="{ADA271CD-3011-4A05-B4A3-80F1794684F2}"/>
          </ac:spMkLst>
        </pc:spChg>
        <pc:spChg chg="add">
          <ac:chgData name="Kat Williams" userId="18d6b4d3-06bb-48a6-b29c-71a570608327" providerId="ADAL" clId="{69C017DE-2DD6-44DC-B715-C641652ECF9F}" dt="2022-05-26T15:19:17.087" v="275" actId="26606"/>
          <ac:spMkLst>
            <pc:docMk/>
            <pc:sldMk cId="1030978362" sldId="272"/>
            <ac:spMk id="50" creationId="{55B419A7-F817-4767-8CCB-FB0E189C4ACD}"/>
          </ac:spMkLst>
        </pc:spChg>
        <pc:spChg chg="add">
          <ac:chgData name="Kat Williams" userId="18d6b4d3-06bb-48a6-b29c-71a570608327" providerId="ADAL" clId="{69C017DE-2DD6-44DC-B715-C641652ECF9F}" dt="2022-05-26T15:19:17.087" v="275" actId="26606"/>
          <ac:spMkLst>
            <pc:docMk/>
            <pc:sldMk cId="1030978362" sldId="272"/>
            <ac:spMk id="54" creationId="{ADA271CD-3011-4A05-B4A3-80F1794684F2}"/>
          </ac:spMkLst>
        </pc:spChg>
        <pc:picChg chg="add del mod">
          <ac:chgData name="Kat Williams" userId="18d6b4d3-06bb-48a6-b29c-71a570608327" providerId="ADAL" clId="{69C017DE-2DD6-44DC-B715-C641652ECF9F}" dt="2022-05-26T15:18:49.975" v="271" actId="21"/>
          <ac:picMkLst>
            <pc:docMk/>
            <pc:sldMk cId="1030978362" sldId="272"/>
            <ac:picMk id="5" creationId="{14CC6A25-E5D8-C9E6-8666-AEA0D70A070B}"/>
          </ac:picMkLst>
        </pc:picChg>
        <pc:picChg chg="add mod">
          <ac:chgData name="Kat Williams" userId="18d6b4d3-06bb-48a6-b29c-71a570608327" providerId="ADAL" clId="{69C017DE-2DD6-44DC-B715-C641652ECF9F}" dt="2022-05-26T15:19:17.087" v="275" actId="26606"/>
          <ac:picMkLst>
            <pc:docMk/>
            <pc:sldMk cId="1030978362" sldId="272"/>
            <ac:picMk id="7" creationId="{21EFE750-F4BE-C22E-E6E2-A27D398F3104}"/>
          </ac:picMkLst>
        </pc:picChg>
        <pc:cxnChg chg="add del">
          <ac:chgData name="Kat Williams" userId="18d6b4d3-06bb-48a6-b29c-71a570608327" providerId="ADAL" clId="{69C017DE-2DD6-44DC-B715-C641652ECF9F}" dt="2022-05-26T15:04:58.005" v="255" actId="26606"/>
          <ac:cxnSpMkLst>
            <pc:docMk/>
            <pc:sldMk cId="1030978362" sldId="272"/>
            <ac:cxnSpMk id="10" creationId="{8CE3FEC8-6867-4FFD-9D09-065F2D54A302}"/>
          </ac:cxnSpMkLst>
        </pc:cxnChg>
        <pc:cxnChg chg="add del">
          <ac:chgData name="Kat Williams" userId="18d6b4d3-06bb-48a6-b29c-71a570608327" providerId="ADAL" clId="{69C017DE-2DD6-44DC-B715-C641652ECF9F}" dt="2022-05-26T15:05:34.765" v="257" actId="26606"/>
          <ac:cxnSpMkLst>
            <pc:docMk/>
            <pc:sldMk cId="1030978362" sldId="272"/>
            <ac:cxnSpMk id="15" creationId="{D81E42A3-743C-4C15-9DA8-93AA9AEBFB17}"/>
          </ac:cxnSpMkLst>
        </pc:cxnChg>
        <pc:cxnChg chg="add del">
          <ac:chgData name="Kat Williams" userId="18d6b4d3-06bb-48a6-b29c-71a570608327" providerId="ADAL" clId="{69C017DE-2DD6-44DC-B715-C641652ECF9F}" dt="2022-05-26T15:05:38.041" v="259" actId="26606"/>
          <ac:cxnSpMkLst>
            <pc:docMk/>
            <pc:sldMk cId="1030978362" sldId="272"/>
            <ac:cxnSpMk id="19" creationId="{5FD019AA-952B-4B1F-936C-2012210EB074}"/>
          </ac:cxnSpMkLst>
        </pc:cxnChg>
        <pc:cxnChg chg="add del">
          <ac:chgData name="Kat Williams" userId="18d6b4d3-06bb-48a6-b29c-71a570608327" providerId="ADAL" clId="{69C017DE-2DD6-44DC-B715-C641652ECF9F}" dt="2022-05-26T15:05:38.041" v="259" actId="26606"/>
          <ac:cxnSpMkLst>
            <pc:docMk/>
            <pc:sldMk cId="1030978362" sldId="272"/>
            <ac:cxnSpMk id="21" creationId="{ADEF486B-08F9-49C8-BDCF-55EC6CC45576}"/>
          </ac:cxnSpMkLst>
        </pc:cxnChg>
        <pc:cxnChg chg="add del">
          <ac:chgData name="Kat Williams" userId="18d6b4d3-06bb-48a6-b29c-71a570608327" providerId="ADAL" clId="{69C017DE-2DD6-44DC-B715-C641652ECF9F}" dt="2022-05-26T15:05:44.890" v="261" actId="26606"/>
          <ac:cxnSpMkLst>
            <pc:docMk/>
            <pc:sldMk cId="1030978362" sldId="272"/>
            <ac:cxnSpMk id="24" creationId="{8CE3FEC8-6867-4FFD-9D09-065F2D54A302}"/>
          </ac:cxnSpMkLst>
        </pc:cxnChg>
        <pc:cxnChg chg="add del">
          <ac:chgData name="Kat Williams" userId="18d6b4d3-06bb-48a6-b29c-71a570608327" providerId="ADAL" clId="{69C017DE-2DD6-44DC-B715-C641652ECF9F}" dt="2022-05-26T15:09:01.676" v="268" actId="26606"/>
          <ac:cxnSpMkLst>
            <pc:docMk/>
            <pc:sldMk cId="1030978362" sldId="272"/>
            <ac:cxnSpMk id="28" creationId="{D81E42A3-743C-4C15-9DA8-93AA9AEBFB17}"/>
          </ac:cxnSpMkLst>
        </pc:cxnChg>
        <pc:cxnChg chg="add del">
          <ac:chgData name="Kat Williams" userId="18d6b4d3-06bb-48a6-b29c-71a570608327" providerId="ADAL" clId="{69C017DE-2DD6-44DC-B715-C641652ECF9F}" dt="2022-05-26T15:09:01.662" v="267" actId="26606"/>
          <ac:cxnSpMkLst>
            <pc:docMk/>
            <pc:sldMk cId="1030978362" sldId="272"/>
            <ac:cxnSpMk id="38" creationId="{E3B95BE3-D5B2-4F38-9A01-17866C9FBA6E}"/>
          </ac:cxnSpMkLst>
        </pc:cxnChg>
        <pc:cxnChg chg="add del">
          <ac:chgData name="Kat Williams" userId="18d6b4d3-06bb-48a6-b29c-71a570608327" providerId="ADAL" clId="{69C017DE-2DD6-44DC-B715-C641652ECF9F}" dt="2022-05-26T15:19:17.087" v="275" actId="26606"/>
          <ac:cxnSpMkLst>
            <pc:docMk/>
            <pc:sldMk cId="1030978362" sldId="272"/>
            <ac:cxnSpMk id="43" creationId="{E3B95BE3-D5B2-4F38-9A01-17866C9FBA6E}"/>
          </ac:cxnSpMkLst>
        </pc:cxnChg>
        <pc:cxnChg chg="add">
          <ac:chgData name="Kat Williams" userId="18d6b4d3-06bb-48a6-b29c-71a570608327" providerId="ADAL" clId="{69C017DE-2DD6-44DC-B715-C641652ECF9F}" dt="2022-05-26T15:19:17.087" v="275" actId="26606"/>
          <ac:cxnSpMkLst>
            <pc:docMk/>
            <pc:sldMk cId="1030978362" sldId="272"/>
            <ac:cxnSpMk id="52" creationId="{E3B95BE3-D5B2-4F38-9A01-17866C9FBA6E}"/>
          </ac:cxnSpMkLst>
        </pc:cxnChg>
      </pc:sldChg>
      <pc:sldChg chg="addSp modSp new del">
        <pc:chgData name="Kat Williams" userId="18d6b4d3-06bb-48a6-b29c-71a570608327" providerId="ADAL" clId="{69C017DE-2DD6-44DC-B715-C641652ECF9F}" dt="2022-05-26T16:07:25.820" v="315" actId="2696"/>
        <pc:sldMkLst>
          <pc:docMk/>
          <pc:sldMk cId="1574640204" sldId="273"/>
        </pc:sldMkLst>
        <pc:picChg chg="add mod">
          <ac:chgData name="Kat Williams" userId="18d6b4d3-06bb-48a6-b29c-71a570608327" providerId="ADAL" clId="{69C017DE-2DD6-44DC-B715-C641652ECF9F}" dt="2022-05-26T16:06:51.472" v="313"/>
          <ac:picMkLst>
            <pc:docMk/>
            <pc:sldMk cId="1574640204" sldId="273"/>
            <ac:picMk id="2" creationId="{7135C279-AE29-C35C-70DD-96E89DD72D18}"/>
          </ac:picMkLst>
        </pc:picChg>
        <pc:picChg chg="add mod">
          <ac:chgData name="Kat Williams" userId="18d6b4d3-06bb-48a6-b29c-71a570608327" providerId="ADAL" clId="{69C017DE-2DD6-44DC-B715-C641652ECF9F}" dt="2022-05-26T16:07:13.344" v="314"/>
          <ac:picMkLst>
            <pc:docMk/>
            <pc:sldMk cId="1574640204" sldId="273"/>
            <ac:picMk id="3" creationId="{7015FC28-0782-5744-8FF6-53DE41BCEDCB}"/>
          </ac:picMkLst>
        </pc:picChg>
      </pc:sldChg>
    </pc:docChg>
  </pc:docChgLst>
  <pc:docChgLst>
    <pc:chgData name="Williams, Kat" userId="18d6b4d3-06bb-48a6-b29c-71a570608327" providerId="ADAL" clId="{2ED13EE8-CA3B-4B9C-B38C-286A5513BD39}"/>
    <pc:docChg chg="undo custSel addSld delSld modSld sldOrd">
      <pc:chgData name="Williams, Kat" userId="18d6b4d3-06bb-48a6-b29c-71a570608327" providerId="ADAL" clId="{2ED13EE8-CA3B-4B9C-B38C-286A5513BD39}" dt="2023-06-29T15:18:36.071" v="1084"/>
      <pc:docMkLst>
        <pc:docMk/>
      </pc:docMkLst>
      <pc:sldChg chg="addSp delSp modSp mod">
        <pc:chgData name="Williams, Kat" userId="18d6b4d3-06bb-48a6-b29c-71a570608327" providerId="ADAL" clId="{2ED13EE8-CA3B-4B9C-B38C-286A5513BD39}" dt="2023-06-26T16:39:50.958" v="338" actId="1076"/>
        <pc:sldMkLst>
          <pc:docMk/>
          <pc:sldMk cId="1091801130" sldId="257"/>
        </pc:sldMkLst>
        <pc:spChg chg="mod">
          <ac:chgData name="Williams, Kat" userId="18d6b4d3-06bb-48a6-b29c-71a570608327" providerId="ADAL" clId="{2ED13EE8-CA3B-4B9C-B38C-286A5513BD39}" dt="2023-06-26T16:29:08.604" v="235" actId="6549"/>
          <ac:spMkLst>
            <pc:docMk/>
            <pc:sldMk cId="1091801130" sldId="257"/>
            <ac:spMk id="6" creationId="{AE87A9A2-97B4-A166-5135-DA2AEDB2E890}"/>
          </ac:spMkLst>
        </pc:spChg>
        <pc:spChg chg="mod">
          <ac:chgData name="Williams, Kat" userId="18d6b4d3-06bb-48a6-b29c-71a570608327" providerId="ADAL" clId="{2ED13EE8-CA3B-4B9C-B38C-286A5513BD39}" dt="2023-06-26T16:35:28.306" v="274" actId="14100"/>
          <ac:spMkLst>
            <pc:docMk/>
            <pc:sldMk cId="1091801130" sldId="257"/>
            <ac:spMk id="7" creationId="{F671BDC2-0110-DE9C-276B-83A729B0DFCB}"/>
          </ac:spMkLst>
        </pc:spChg>
        <pc:picChg chg="del">
          <ac:chgData name="Williams, Kat" userId="18d6b4d3-06bb-48a6-b29c-71a570608327" providerId="ADAL" clId="{2ED13EE8-CA3B-4B9C-B38C-286A5513BD39}" dt="2023-06-26T16:27:14.495" v="200" actId="21"/>
          <ac:picMkLst>
            <pc:docMk/>
            <pc:sldMk cId="1091801130" sldId="257"/>
            <ac:picMk id="3" creationId="{9130F029-BF47-46FC-AF7E-87D51B8DBD1B}"/>
          </ac:picMkLst>
        </pc:picChg>
        <pc:picChg chg="del">
          <ac:chgData name="Williams, Kat" userId="18d6b4d3-06bb-48a6-b29c-71a570608327" providerId="ADAL" clId="{2ED13EE8-CA3B-4B9C-B38C-286A5513BD39}" dt="2023-06-26T16:27:11.350" v="199" actId="21"/>
          <ac:picMkLst>
            <pc:docMk/>
            <pc:sldMk cId="1091801130" sldId="257"/>
            <ac:picMk id="4" creationId="{25294E14-7B22-AAA8-DFAC-52EE763D5FD4}"/>
          </ac:picMkLst>
        </pc:picChg>
        <pc:picChg chg="add mod">
          <ac:chgData name="Williams, Kat" userId="18d6b4d3-06bb-48a6-b29c-71a570608327" providerId="ADAL" clId="{2ED13EE8-CA3B-4B9C-B38C-286A5513BD39}" dt="2023-06-26T16:39:29.922" v="335" actId="1076"/>
          <ac:picMkLst>
            <pc:docMk/>
            <pc:sldMk cId="1091801130" sldId="257"/>
            <ac:picMk id="9" creationId="{38A0FDD5-0B6D-42B9-76AC-4E3AD7EDDAC5}"/>
          </ac:picMkLst>
        </pc:picChg>
        <pc:picChg chg="add mod">
          <ac:chgData name="Williams, Kat" userId="18d6b4d3-06bb-48a6-b29c-71a570608327" providerId="ADAL" clId="{2ED13EE8-CA3B-4B9C-B38C-286A5513BD39}" dt="2023-06-26T16:39:50.958" v="338" actId="1076"/>
          <ac:picMkLst>
            <pc:docMk/>
            <pc:sldMk cId="1091801130" sldId="257"/>
            <ac:picMk id="12" creationId="{010EC697-04AC-12F7-9288-D7B5983DEEED}"/>
          </ac:picMkLst>
        </pc:picChg>
      </pc:sldChg>
      <pc:sldChg chg="addSp delSp modSp mod ord addAnim delAnim">
        <pc:chgData name="Williams, Kat" userId="18d6b4d3-06bb-48a6-b29c-71a570608327" providerId="ADAL" clId="{2ED13EE8-CA3B-4B9C-B38C-286A5513BD39}" dt="2023-06-26T16:40:44.683" v="342"/>
        <pc:sldMkLst>
          <pc:docMk/>
          <pc:sldMk cId="437374282" sldId="258"/>
        </pc:sldMkLst>
        <pc:spChg chg="mod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2" creationId="{5267C28D-3B8E-4DF0-B835-1241057D51FD}"/>
          </ac:spMkLst>
        </pc:spChg>
        <pc:spChg chg="mod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3" creationId="{0816467E-6C2B-4861-90BB-C23575BA5D75}"/>
          </ac:spMkLst>
        </pc:spChg>
        <pc:spChg chg="add del">
          <ac:chgData name="Williams, Kat" userId="18d6b4d3-06bb-48a6-b29c-71a570608327" providerId="ADAL" clId="{2ED13EE8-CA3B-4B9C-B38C-286A5513BD39}" dt="2023-06-26T16:26:47.638" v="198" actId="26606"/>
          <ac:spMkLst>
            <pc:docMk/>
            <pc:sldMk cId="437374282" sldId="258"/>
            <ac:spMk id="2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26:47.638" v="198" actId="26606"/>
          <ac:spMkLst>
            <pc:docMk/>
            <pc:sldMk cId="437374282" sldId="258"/>
            <ac:spMk id="29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26:45.342" v="195" actId="26606"/>
          <ac:spMkLst>
            <pc:docMk/>
            <pc:sldMk cId="437374282" sldId="258"/>
            <ac:spMk id="34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26:45.342" v="195" actId="26606"/>
          <ac:spMkLst>
            <pc:docMk/>
            <pc:sldMk cId="437374282" sldId="258"/>
            <ac:spMk id="38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26:47.581" v="197" actId="26606"/>
          <ac:spMkLst>
            <pc:docMk/>
            <pc:sldMk cId="437374282" sldId="258"/>
            <ac:spMk id="40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6T16:26:47.581" v="197" actId="26606"/>
          <ac:spMkLst>
            <pc:docMk/>
            <pc:sldMk cId="437374282" sldId="258"/>
            <ac:spMk id="41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26:47.581" v="197" actId="26606"/>
          <ac:spMkLst>
            <pc:docMk/>
            <pc:sldMk cId="437374282" sldId="258"/>
            <ac:spMk id="42" creationId="{E4398140-F067-40E9-892C-4DB04C70BC55}"/>
          </ac:spMkLst>
        </pc:spChg>
        <pc:spChg chg="add del">
          <ac:chgData name="Williams, Kat" userId="18d6b4d3-06bb-48a6-b29c-71a570608327" providerId="ADAL" clId="{2ED13EE8-CA3B-4B9C-B38C-286A5513BD39}" dt="2023-06-26T16:36:42.848" v="310" actId="26606"/>
          <ac:spMkLst>
            <pc:docMk/>
            <pc:sldMk cId="437374282" sldId="258"/>
            <ac:spMk id="4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6:42.848" v="310" actId="26606"/>
          <ac:spMkLst>
            <pc:docMk/>
            <pc:sldMk cId="437374282" sldId="258"/>
            <ac:spMk id="46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51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53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37:29.219" v="313" actId="26606"/>
          <ac:spMkLst>
            <pc:docMk/>
            <pc:sldMk cId="437374282" sldId="258"/>
            <ac:spMk id="58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7:29.219" v="313" actId="26606"/>
          <ac:spMkLst>
            <pc:docMk/>
            <pc:sldMk cId="437374282" sldId="258"/>
            <ac:spMk id="62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37:53.332" v="316" actId="26606"/>
          <ac:spMkLst>
            <pc:docMk/>
            <pc:sldMk cId="437374282" sldId="258"/>
            <ac:spMk id="64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6T16:37:53.332" v="316" actId="26606"/>
          <ac:spMkLst>
            <pc:docMk/>
            <pc:sldMk cId="437374282" sldId="258"/>
            <ac:spMk id="6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7:53.332" v="316" actId="26606"/>
          <ac:spMkLst>
            <pc:docMk/>
            <pc:sldMk cId="437374282" sldId="258"/>
            <ac:spMk id="66" creationId="{50828E5B-9EDE-4D1D-8C59-333EDC952C98}"/>
          </ac:spMkLst>
        </pc:spChg>
        <pc:spChg chg="add del">
          <ac:chgData name="Williams, Kat" userId="18d6b4d3-06bb-48a6-b29c-71a570608327" providerId="ADAL" clId="{2ED13EE8-CA3B-4B9C-B38C-286A5513BD39}" dt="2023-06-26T16:38:18.837" v="318" actId="26606"/>
          <ac:spMkLst>
            <pc:docMk/>
            <pc:sldMk cId="437374282" sldId="258"/>
            <ac:spMk id="69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8:18.837" v="318" actId="26606"/>
          <ac:spMkLst>
            <pc:docMk/>
            <pc:sldMk cId="437374282" sldId="258"/>
            <ac:spMk id="71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38:20.943" v="321" actId="26606"/>
          <ac:spMkLst>
            <pc:docMk/>
            <pc:sldMk cId="437374282" sldId="258"/>
            <ac:spMk id="73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8:20.943" v="321" actId="26606"/>
          <ac:spMkLst>
            <pc:docMk/>
            <pc:sldMk cId="437374282" sldId="258"/>
            <ac:spMk id="74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6T16:38:22.344" v="324" actId="26606"/>
          <ac:spMkLst>
            <pc:docMk/>
            <pc:sldMk cId="437374282" sldId="258"/>
            <ac:spMk id="76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8:22.344" v="324" actId="26606"/>
          <ac:spMkLst>
            <pc:docMk/>
            <pc:sldMk cId="437374282" sldId="258"/>
            <ac:spMk id="77" creationId="{50828E5B-9EDE-4D1D-8C59-333EDC952C98}"/>
          </ac:spMkLst>
        </pc:spChg>
        <pc:spChg chg="add del">
          <ac:chgData name="Williams, Kat" userId="18d6b4d3-06bb-48a6-b29c-71a570608327" providerId="ADAL" clId="{2ED13EE8-CA3B-4B9C-B38C-286A5513BD39}" dt="2023-06-26T16:38:22.344" v="324" actId="26606"/>
          <ac:spMkLst>
            <pc:docMk/>
            <pc:sldMk cId="437374282" sldId="258"/>
            <ac:spMk id="79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6T16:38:40.335" v="326" actId="26606"/>
          <ac:spMkLst>
            <pc:docMk/>
            <pc:sldMk cId="437374282" sldId="258"/>
            <ac:spMk id="81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8:40.335" v="326" actId="26606"/>
          <ac:spMkLst>
            <pc:docMk/>
            <pc:sldMk cId="437374282" sldId="258"/>
            <ac:spMk id="82" creationId="{E4398140-F067-40E9-892C-4DB04C70BC55}"/>
          </ac:spMkLst>
        </pc:spChg>
        <pc:spChg chg="add del">
          <ac:chgData name="Williams, Kat" userId="18d6b4d3-06bb-48a6-b29c-71a570608327" providerId="ADAL" clId="{2ED13EE8-CA3B-4B9C-B38C-286A5513BD39}" dt="2023-06-26T16:38:40.335" v="326" actId="26606"/>
          <ac:spMkLst>
            <pc:docMk/>
            <pc:sldMk cId="437374282" sldId="258"/>
            <ac:spMk id="84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6T16:39:01.305" v="329" actId="26606"/>
          <ac:spMkLst>
            <pc:docMk/>
            <pc:sldMk cId="437374282" sldId="258"/>
            <ac:spMk id="86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9:01.305" v="329" actId="26606"/>
          <ac:spMkLst>
            <pc:docMk/>
            <pc:sldMk cId="437374282" sldId="258"/>
            <ac:spMk id="87" creationId="{50828E5B-9EDE-4D1D-8C59-333EDC952C98}"/>
          </ac:spMkLst>
        </pc:spChg>
        <pc:spChg chg="add del">
          <ac:chgData name="Williams, Kat" userId="18d6b4d3-06bb-48a6-b29c-71a570608327" providerId="ADAL" clId="{2ED13EE8-CA3B-4B9C-B38C-286A5513BD39}" dt="2023-06-26T16:39:01.305" v="329" actId="26606"/>
          <ac:spMkLst>
            <pc:docMk/>
            <pc:sldMk cId="437374282" sldId="258"/>
            <ac:spMk id="89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6T16:39:03.551" v="331" actId="26606"/>
          <ac:spMkLst>
            <pc:docMk/>
            <pc:sldMk cId="437374282" sldId="258"/>
            <ac:spMk id="91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6T16:39:03.551" v="331" actId="26606"/>
          <ac:spMkLst>
            <pc:docMk/>
            <pc:sldMk cId="437374282" sldId="258"/>
            <ac:spMk id="93" creationId="{ADA271CD-3011-4A05-B4A3-80F1794684F2}"/>
          </ac:spMkLst>
        </pc:spChg>
        <pc:spChg chg="add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95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6T16:39:03.565" v="332" actId="26606"/>
          <ac:spMkLst>
            <pc:docMk/>
            <pc:sldMk cId="437374282" sldId="258"/>
            <ac:spMk id="97" creationId="{ADA271CD-3011-4A05-B4A3-80F1794684F2}"/>
          </ac:spMkLst>
        </pc:spChg>
        <pc:picChg chg="del">
          <ac:chgData name="Williams, Kat" userId="18d6b4d3-06bb-48a6-b29c-71a570608327" providerId="ADAL" clId="{2ED13EE8-CA3B-4B9C-B38C-286A5513BD39}" dt="2023-06-26T16:15:15.155" v="112" actId="21"/>
          <ac:picMkLst>
            <pc:docMk/>
            <pc:sldMk cId="437374282" sldId="258"/>
            <ac:picMk id="5" creationId="{EE4F3B66-DF0B-46F2-9D20-FDB27A8C97C5}"/>
          </ac:picMkLst>
        </pc:picChg>
        <pc:picChg chg="add mod ord">
          <ac:chgData name="Williams, Kat" userId="18d6b4d3-06bb-48a6-b29c-71a570608327" providerId="ADAL" clId="{2ED13EE8-CA3B-4B9C-B38C-286A5513BD39}" dt="2023-06-26T16:39:03.565" v="332" actId="26606"/>
          <ac:picMkLst>
            <pc:docMk/>
            <pc:sldMk cId="437374282" sldId="258"/>
            <ac:picMk id="6" creationId="{6B70D878-B1D9-5E90-8F08-2B083BC2FA98}"/>
          </ac:picMkLst>
        </pc:picChg>
        <pc:cxnChg chg="add del">
          <ac:chgData name="Williams, Kat" userId="18d6b4d3-06bb-48a6-b29c-71a570608327" providerId="ADAL" clId="{2ED13EE8-CA3B-4B9C-B38C-286A5513BD39}" dt="2023-06-26T16:26:47.638" v="198" actId="26606"/>
          <ac:cxnSpMkLst>
            <pc:docMk/>
            <pc:sldMk cId="437374282" sldId="258"/>
            <ac:cxnSpMk id="27" creationId="{0F8880ED-0876-497E-B242-5ED96DC1D331}"/>
          </ac:cxnSpMkLst>
        </pc:cxnChg>
        <pc:cxnChg chg="add del">
          <ac:chgData name="Williams, Kat" userId="18d6b4d3-06bb-48a6-b29c-71a570608327" providerId="ADAL" clId="{2ED13EE8-CA3B-4B9C-B38C-286A5513BD39}" dt="2023-06-26T16:26:45.342" v="195" actId="26606"/>
          <ac:cxnSpMkLst>
            <pc:docMk/>
            <pc:sldMk cId="437374282" sldId="258"/>
            <ac:cxnSpMk id="36" creationId="{E3B95BE3-D5B2-4F38-9A01-17866C9FBA6E}"/>
          </ac:cxnSpMkLst>
        </pc:cxnChg>
        <pc:cxnChg chg="add del">
          <ac:chgData name="Williams, Kat" userId="18d6b4d3-06bb-48a6-b29c-71a570608327" providerId="ADAL" clId="{2ED13EE8-CA3B-4B9C-B38C-286A5513BD39}" dt="2023-06-26T16:26:47.581" v="197" actId="26606"/>
          <ac:cxnSpMkLst>
            <pc:docMk/>
            <pc:sldMk cId="437374282" sldId="258"/>
            <ac:cxnSpMk id="43" creationId="{17726E8A-324C-4684-96F2-AFDDFB2F1441}"/>
          </ac:cxnSpMkLst>
        </pc:cxnChg>
        <pc:cxnChg chg="add del">
          <ac:chgData name="Williams, Kat" userId="18d6b4d3-06bb-48a6-b29c-71a570608327" providerId="ADAL" clId="{2ED13EE8-CA3B-4B9C-B38C-286A5513BD39}" dt="2023-06-26T16:37:29.219" v="313" actId="26606"/>
          <ac:cxnSpMkLst>
            <pc:docMk/>
            <pc:sldMk cId="437374282" sldId="258"/>
            <ac:cxnSpMk id="60" creationId="{0552FC00-E6D3-45AF-BE3D-0368141142EE}"/>
          </ac:cxnSpMkLst>
        </pc:cxnChg>
        <pc:cxnChg chg="add del">
          <ac:chgData name="Williams, Kat" userId="18d6b4d3-06bb-48a6-b29c-71a570608327" providerId="ADAL" clId="{2ED13EE8-CA3B-4B9C-B38C-286A5513BD39}" dt="2023-06-26T16:37:53.332" v="316" actId="26606"/>
          <ac:cxnSpMkLst>
            <pc:docMk/>
            <pc:sldMk cId="437374282" sldId="258"/>
            <ac:cxnSpMk id="67" creationId="{C56E7048-86CF-445D-8846-414F144FD8DD}"/>
          </ac:cxnSpMkLst>
        </pc:cxnChg>
        <pc:cxnChg chg="add del">
          <ac:chgData name="Williams, Kat" userId="18d6b4d3-06bb-48a6-b29c-71a570608327" providerId="ADAL" clId="{2ED13EE8-CA3B-4B9C-B38C-286A5513BD39}" dt="2023-06-26T16:38:18.837" v="318" actId="26606"/>
          <ac:cxnSpMkLst>
            <pc:docMk/>
            <pc:sldMk cId="437374282" sldId="258"/>
            <ac:cxnSpMk id="70" creationId="{E3B95BE3-D5B2-4F38-9A01-17866C9FBA6E}"/>
          </ac:cxnSpMkLst>
        </pc:cxnChg>
        <pc:cxnChg chg="add del">
          <ac:chgData name="Williams, Kat" userId="18d6b4d3-06bb-48a6-b29c-71a570608327" providerId="ADAL" clId="{2ED13EE8-CA3B-4B9C-B38C-286A5513BD39}" dt="2023-06-26T16:38:22.344" v="324" actId="26606"/>
          <ac:cxnSpMkLst>
            <pc:docMk/>
            <pc:sldMk cId="437374282" sldId="258"/>
            <ac:cxnSpMk id="78" creationId="{C56E7048-86CF-445D-8846-414F144FD8DD}"/>
          </ac:cxnSpMkLst>
        </pc:cxnChg>
        <pc:cxnChg chg="add del">
          <ac:chgData name="Williams, Kat" userId="18d6b4d3-06bb-48a6-b29c-71a570608327" providerId="ADAL" clId="{2ED13EE8-CA3B-4B9C-B38C-286A5513BD39}" dt="2023-06-26T16:38:40.335" v="326" actId="26606"/>
          <ac:cxnSpMkLst>
            <pc:docMk/>
            <pc:sldMk cId="437374282" sldId="258"/>
            <ac:cxnSpMk id="83" creationId="{17726E8A-324C-4684-96F2-AFDDFB2F1441}"/>
          </ac:cxnSpMkLst>
        </pc:cxnChg>
        <pc:cxnChg chg="add del">
          <ac:chgData name="Williams, Kat" userId="18d6b4d3-06bb-48a6-b29c-71a570608327" providerId="ADAL" clId="{2ED13EE8-CA3B-4B9C-B38C-286A5513BD39}" dt="2023-06-26T16:39:01.305" v="329" actId="26606"/>
          <ac:cxnSpMkLst>
            <pc:docMk/>
            <pc:sldMk cId="437374282" sldId="258"/>
            <ac:cxnSpMk id="88" creationId="{C56E7048-86CF-445D-8846-414F144FD8DD}"/>
          </ac:cxnSpMkLst>
        </pc:cxnChg>
        <pc:cxnChg chg="add del">
          <ac:chgData name="Williams, Kat" userId="18d6b4d3-06bb-48a6-b29c-71a570608327" providerId="ADAL" clId="{2ED13EE8-CA3B-4B9C-B38C-286A5513BD39}" dt="2023-06-26T16:39:03.551" v="331" actId="26606"/>
          <ac:cxnSpMkLst>
            <pc:docMk/>
            <pc:sldMk cId="437374282" sldId="258"/>
            <ac:cxnSpMk id="92" creationId="{0552FC00-E6D3-45AF-BE3D-0368141142EE}"/>
          </ac:cxnSpMkLst>
        </pc:cxnChg>
        <pc:cxnChg chg="add">
          <ac:chgData name="Williams, Kat" userId="18d6b4d3-06bb-48a6-b29c-71a570608327" providerId="ADAL" clId="{2ED13EE8-CA3B-4B9C-B38C-286A5513BD39}" dt="2023-06-26T16:39:03.565" v="332" actId="26606"/>
          <ac:cxnSpMkLst>
            <pc:docMk/>
            <pc:sldMk cId="437374282" sldId="258"/>
            <ac:cxnSpMk id="96" creationId="{E3B95BE3-D5B2-4F38-9A01-17866C9FBA6E}"/>
          </ac:cxnSpMkLst>
        </pc:cxnChg>
      </pc:sldChg>
      <pc:sldChg chg="del">
        <pc:chgData name="Williams, Kat" userId="18d6b4d3-06bb-48a6-b29c-71a570608327" providerId="ADAL" clId="{2ED13EE8-CA3B-4B9C-B38C-286A5513BD39}" dt="2023-06-26T16:41:09.373" v="344" actId="2696"/>
        <pc:sldMkLst>
          <pc:docMk/>
          <pc:sldMk cId="1888709151" sldId="259"/>
        </pc:sldMkLst>
      </pc:sldChg>
      <pc:sldChg chg="del">
        <pc:chgData name="Williams, Kat" userId="18d6b4d3-06bb-48a6-b29c-71a570608327" providerId="ADAL" clId="{2ED13EE8-CA3B-4B9C-B38C-286A5513BD39}" dt="2023-06-26T16:41:12.844" v="345" actId="2696"/>
        <pc:sldMkLst>
          <pc:docMk/>
          <pc:sldMk cId="1224273139" sldId="261"/>
        </pc:sldMkLst>
      </pc:sldChg>
      <pc:sldChg chg="modSp mod">
        <pc:chgData name="Williams, Kat" userId="18d6b4d3-06bb-48a6-b29c-71a570608327" providerId="ADAL" clId="{2ED13EE8-CA3B-4B9C-B38C-286A5513BD39}" dt="2023-06-27T15:06:49.657" v="576" actId="20577"/>
        <pc:sldMkLst>
          <pc:docMk/>
          <pc:sldMk cId="1758492324" sldId="262"/>
        </pc:sldMkLst>
        <pc:spChg chg="mod">
          <ac:chgData name="Williams, Kat" userId="18d6b4d3-06bb-48a6-b29c-71a570608327" providerId="ADAL" clId="{2ED13EE8-CA3B-4B9C-B38C-286A5513BD39}" dt="2023-06-27T15:06:49.657" v="576" actId="20577"/>
          <ac:spMkLst>
            <pc:docMk/>
            <pc:sldMk cId="1758492324" sldId="262"/>
            <ac:spMk id="2" creationId="{B0AECD62-59E5-4C58-A1A2-06AFA5F34EB4}"/>
          </ac:spMkLst>
        </pc:spChg>
        <pc:spChg chg="mod">
          <ac:chgData name="Williams, Kat" userId="18d6b4d3-06bb-48a6-b29c-71a570608327" providerId="ADAL" clId="{2ED13EE8-CA3B-4B9C-B38C-286A5513BD39}" dt="2023-06-27T14:50:43.033" v="455" actId="20577"/>
          <ac:spMkLst>
            <pc:docMk/>
            <pc:sldMk cId="1758492324" sldId="262"/>
            <ac:spMk id="3" creationId="{F9158AF1-5608-4AEF-8D93-0E9CBF5ADBD4}"/>
          </ac:spMkLst>
        </pc:spChg>
        <pc:picChg chg="mod">
          <ac:chgData name="Williams, Kat" userId="18d6b4d3-06bb-48a6-b29c-71a570608327" providerId="ADAL" clId="{2ED13EE8-CA3B-4B9C-B38C-286A5513BD39}" dt="2023-06-27T15:06:29.355" v="535" actId="14826"/>
          <ac:picMkLst>
            <pc:docMk/>
            <pc:sldMk cId="1758492324" sldId="262"/>
            <ac:picMk id="7" creationId="{5530620F-D49A-4F47-B10A-34E8C5500E32}"/>
          </ac:picMkLst>
        </pc:picChg>
      </pc:sldChg>
      <pc:sldChg chg="addSp modSp mod">
        <pc:chgData name="Williams, Kat" userId="18d6b4d3-06bb-48a6-b29c-71a570608327" providerId="ADAL" clId="{2ED13EE8-CA3B-4B9C-B38C-286A5513BD39}" dt="2023-06-26T16:11:35.449" v="98" actId="20577"/>
        <pc:sldMkLst>
          <pc:docMk/>
          <pc:sldMk cId="3093631358" sldId="263"/>
        </pc:sldMkLst>
        <pc:spChg chg="mod">
          <ac:chgData name="Williams, Kat" userId="18d6b4d3-06bb-48a6-b29c-71a570608327" providerId="ADAL" clId="{2ED13EE8-CA3B-4B9C-B38C-286A5513BD39}" dt="2023-06-26T15:56:57.148" v="26" actId="20577"/>
          <ac:spMkLst>
            <pc:docMk/>
            <pc:sldMk cId="3093631358" sldId="263"/>
            <ac:spMk id="2" creationId="{554991FC-12AC-43C1-BF9A-0F8EA4AE3DB5}"/>
          </ac:spMkLst>
        </pc:spChg>
        <pc:spChg chg="mod">
          <ac:chgData name="Williams, Kat" userId="18d6b4d3-06bb-48a6-b29c-71a570608327" providerId="ADAL" clId="{2ED13EE8-CA3B-4B9C-B38C-286A5513BD39}" dt="2023-06-26T16:11:35.449" v="98" actId="20577"/>
          <ac:spMkLst>
            <pc:docMk/>
            <pc:sldMk cId="3093631358" sldId="263"/>
            <ac:spMk id="3" creationId="{8DD335BE-EAD1-48EA-9888-1106115A3A26}"/>
          </ac:spMkLst>
        </pc:spChg>
        <pc:picChg chg="mod">
          <ac:chgData name="Williams, Kat" userId="18d6b4d3-06bb-48a6-b29c-71a570608327" providerId="ADAL" clId="{2ED13EE8-CA3B-4B9C-B38C-286A5513BD39}" dt="2023-06-26T16:06:58.045" v="28" actId="14826"/>
          <ac:picMkLst>
            <pc:docMk/>
            <pc:sldMk cId="3093631358" sldId="263"/>
            <ac:picMk id="5" creationId="{4EC34C6B-58A3-4221-9D09-2CBF385EE4F6}"/>
          </ac:picMkLst>
        </pc:picChg>
        <pc:picChg chg="add mod">
          <ac:chgData name="Williams, Kat" userId="18d6b4d3-06bb-48a6-b29c-71a570608327" providerId="ADAL" clId="{2ED13EE8-CA3B-4B9C-B38C-286A5513BD39}" dt="2023-06-26T16:11:08.623" v="36" actId="14100"/>
          <ac:picMkLst>
            <pc:docMk/>
            <pc:sldMk cId="3093631358" sldId="263"/>
            <ac:picMk id="6" creationId="{CB313D30-0963-813F-CA22-6A411E1FF58E}"/>
          </ac:picMkLst>
        </pc:picChg>
      </pc:sldChg>
      <pc:sldChg chg="addSp delSp modSp mod">
        <pc:chgData name="Williams, Kat" userId="18d6b4d3-06bb-48a6-b29c-71a570608327" providerId="ADAL" clId="{2ED13EE8-CA3B-4B9C-B38C-286A5513BD39}" dt="2023-06-27T15:35:24.154" v="968" actId="26606"/>
        <pc:sldMkLst>
          <pc:docMk/>
          <pc:sldMk cId="834371869" sldId="264"/>
        </pc:sldMkLst>
        <pc:spChg chg="mod ord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2" creationId="{CF09DCD1-A21E-452A-A1C3-BEF6939C65D4}"/>
          </ac:spMkLst>
        </pc:spChg>
        <pc:spChg chg="mod ord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3" creationId="{5A3FF34A-F260-4456-9367-3A1700445628}"/>
          </ac:spMkLst>
        </pc:spChg>
        <pc:spChg chg="add del">
          <ac:chgData name="Williams, Kat" userId="18d6b4d3-06bb-48a6-b29c-71a570608327" providerId="ADAL" clId="{2ED13EE8-CA3B-4B9C-B38C-286A5513BD39}" dt="2023-06-27T14:51:02.281" v="458" actId="26606"/>
          <ac:spMkLst>
            <pc:docMk/>
            <pc:sldMk cId="834371869" sldId="264"/>
            <ac:spMk id="35" creationId="{E2D271B9-9BA2-4AF0-AE69-43E7D26B503B}"/>
          </ac:spMkLst>
        </pc:spChg>
        <pc:spChg chg="add del">
          <ac:chgData name="Williams, Kat" userId="18d6b4d3-06bb-48a6-b29c-71a570608327" providerId="ADAL" clId="{2ED13EE8-CA3B-4B9C-B38C-286A5513BD39}" dt="2023-06-27T14:51:02.281" v="458" actId="26606"/>
          <ac:spMkLst>
            <pc:docMk/>
            <pc:sldMk cId="834371869" sldId="264"/>
            <ac:spMk id="37" creationId="{4C81B9CA-1414-4F8E-878C-2D9B6603CA02}"/>
          </ac:spMkLst>
        </pc:spChg>
        <pc:spChg chg="add del">
          <ac:chgData name="Williams, Kat" userId="18d6b4d3-06bb-48a6-b29c-71a570608327" providerId="ADAL" clId="{2ED13EE8-CA3B-4B9C-B38C-286A5513BD39}" dt="2023-06-27T14:51:02.271" v="457" actId="26606"/>
          <ac:spMkLst>
            <pc:docMk/>
            <pc:sldMk cId="834371869" sldId="264"/>
            <ac:spMk id="42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4:51:02.271" v="457" actId="26606"/>
          <ac:spMkLst>
            <pc:docMk/>
            <pc:sldMk cId="834371869" sldId="264"/>
            <ac:spMk id="46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7T14:52:01.596" v="498" actId="26606"/>
          <ac:spMkLst>
            <pc:docMk/>
            <pc:sldMk cId="834371869" sldId="264"/>
            <ac:spMk id="48" creationId="{E2D271B9-9BA2-4AF0-AE69-43E7D26B503B}"/>
          </ac:spMkLst>
        </pc:spChg>
        <pc:spChg chg="add del">
          <ac:chgData name="Williams, Kat" userId="18d6b4d3-06bb-48a6-b29c-71a570608327" providerId="ADAL" clId="{2ED13EE8-CA3B-4B9C-B38C-286A5513BD39}" dt="2023-06-27T14:52:01.596" v="498" actId="26606"/>
          <ac:spMkLst>
            <pc:docMk/>
            <pc:sldMk cId="834371869" sldId="264"/>
            <ac:spMk id="49" creationId="{4C81B9CA-1414-4F8E-878C-2D9B6603CA02}"/>
          </ac:spMkLst>
        </pc:spChg>
        <pc:spChg chg="add del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54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58" creationId="{7021D92D-08FF-45A6-9109-AC9462C7E8E3}"/>
          </ac:spMkLst>
        </pc:spChg>
        <pc:spChg chg="add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63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5:35:24.154" v="968" actId="26606"/>
          <ac:spMkLst>
            <pc:docMk/>
            <pc:sldMk cId="834371869" sldId="264"/>
            <ac:spMk id="67" creationId="{ADA271CD-3011-4A05-B4A3-80F1794684F2}"/>
          </ac:spMkLst>
        </pc:spChg>
        <pc:picChg chg="add mod">
          <ac:chgData name="Williams, Kat" userId="18d6b4d3-06bb-48a6-b29c-71a570608327" providerId="ADAL" clId="{2ED13EE8-CA3B-4B9C-B38C-286A5513BD39}" dt="2023-06-27T15:35:24.154" v="968" actId="26606"/>
          <ac:picMkLst>
            <pc:docMk/>
            <pc:sldMk cId="834371869" sldId="264"/>
            <ac:picMk id="5" creationId="{EBACF3D9-4161-9851-7360-1352DA5AD1A2}"/>
          </ac:picMkLst>
        </pc:picChg>
        <pc:picChg chg="mod ord">
          <ac:chgData name="Williams, Kat" userId="18d6b4d3-06bb-48a6-b29c-71a570608327" providerId="ADAL" clId="{2ED13EE8-CA3B-4B9C-B38C-286A5513BD39}" dt="2023-06-27T15:35:24.154" v="968" actId="26606"/>
          <ac:picMkLst>
            <pc:docMk/>
            <pc:sldMk cId="834371869" sldId="264"/>
            <ac:picMk id="7" creationId="{B3C159D5-595E-4F13-A01A-E30DB48376E2}"/>
          </ac:picMkLst>
        </pc:picChg>
        <pc:picChg chg="mod ord">
          <ac:chgData name="Williams, Kat" userId="18d6b4d3-06bb-48a6-b29c-71a570608327" providerId="ADAL" clId="{2ED13EE8-CA3B-4B9C-B38C-286A5513BD39}" dt="2023-06-27T15:35:24.154" v="968" actId="26606"/>
          <ac:picMkLst>
            <pc:docMk/>
            <pc:sldMk cId="834371869" sldId="264"/>
            <ac:picMk id="9" creationId="{B432E2DB-5FE3-4AF7-AB59-2CEBDD54ED9B}"/>
          </ac:picMkLst>
        </pc:picChg>
        <pc:cxnChg chg="add del">
          <ac:chgData name="Williams, Kat" userId="18d6b4d3-06bb-48a6-b29c-71a570608327" providerId="ADAL" clId="{2ED13EE8-CA3B-4B9C-B38C-286A5513BD39}" dt="2023-06-27T14:51:02.271" v="457" actId="26606"/>
          <ac:cxnSpMkLst>
            <pc:docMk/>
            <pc:sldMk cId="834371869" sldId="264"/>
            <ac:cxnSpMk id="44" creationId="{D81E42A3-743C-4C15-9DA8-93AA9AEBFB17}"/>
          </ac:cxnSpMkLst>
        </pc:cxnChg>
        <pc:cxnChg chg="add del">
          <ac:chgData name="Williams, Kat" userId="18d6b4d3-06bb-48a6-b29c-71a570608327" providerId="ADAL" clId="{2ED13EE8-CA3B-4B9C-B38C-286A5513BD39}" dt="2023-06-27T15:35:24.154" v="968" actId="26606"/>
          <ac:cxnSpMkLst>
            <pc:docMk/>
            <pc:sldMk cId="834371869" sldId="264"/>
            <ac:cxnSpMk id="56" creationId="{D81E42A3-743C-4C15-9DA8-93AA9AEBFB17}"/>
          </ac:cxnSpMkLst>
        </pc:cxnChg>
        <pc:cxnChg chg="add">
          <ac:chgData name="Williams, Kat" userId="18d6b4d3-06bb-48a6-b29c-71a570608327" providerId="ADAL" clId="{2ED13EE8-CA3B-4B9C-B38C-286A5513BD39}" dt="2023-06-27T15:35:24.154" v="968" actId="26606"/>
          <ac:cxnSpMkLst>
            <pc:docMk/>
            <pc:sldMk cId="834371869" sldId="264"/>
            <ac:cxnSpMk id="65" creationId="{0552FC00-E6D3-45AF-BE3D-0368141142EE}"/>
          </ac:cxnSpMkLst>
        </pc:cxnChg>
      </pc:sldChg>
      <pc:sldChg chg="addSp delSp modSp mod setBg setClrOvrMap">
        <pc:chgData name="Williams, Kat" userId="18d6b4d3-06bb-48a6-b29c-71a570608327" providerId="ADAL" clId="{2ED13EE8-CA3B-4B9C-B38C-286A5513BD39}" dt="2023-06-27T15:09:37.656" v="701" actId="27636"/>
        <pc:sldMkLst>
          <pc:docMk/>
          <pc:sldMk cId="1997544558" sldId="265"/>
        </pc:sldMkLst>
        <pc:spChg chg="mod">
          <ac:chgData name="Williams, Kat" userId="18d6b4d3-06bb-48a6-b29c-71a570608327" providerId="ADAL" clId="{2ED13EE8-CA3B-4B9C-B38C-286A5513BD39}" dt="2023-06-27T15:09:37.656" v="701" actId="27636"/>
          <ac:spMkLst>
            <pc:docMk/>
            <pc:sldMk cId="1997544558" sldId="265"/>
            <ac:spMk id="2" creationId="{4861CB24-D181-4316-9052-BCEB0A1434D6}"/>
          </ac:spMkLst>
        </pc:spChg>
        <pc:spChg chg="add del">
          <ac:chgData name="Williams, Kat" userId="18d6b4d3-06bb-48a6-b29c-71a570608327" providerId="ADAL" clId="{2ED13EE8-CA3B-4B9C-B38C-286A5513BD39}" dt="2023-06-27T14:45:38.604" v="447" actId="26606"/>
          <ac:spMkLst>
            <pc:docMk/>
            <pc:sldMk cId="1997544558" sldId="265"/>
            <ac:spMk id="12" creationId="{C5176844-69C3-4F79-BE38-EA5BDDF4FEA4}"/>
          </ac:spMkLst>
        </pc:spChg>
        <pc:spChg chg="add del">
          <ac:chgData name="Williams, Kat" userId="18d6b4d3-06bb-48a6-b29c-71a570608327" providerId="ADAL" clId="{2ED13EE8-CA3B-4B9C-B38C-286A5513BD39}" dt="2023-06-27T14:45:38.604" v="447" actId="26606"/>
          <ac:spMkLst>
            <pc:docMk/>
            <pc:sldMk cId="1997544558" sldId="265"/>
            <ac:spMk id="16" creationId="{A101E513-AF74-4E9D-A31F-99664250722D}"/>
          </ac:spMkLst>
        </pc:spChg>
        <pc:spChg chg="add del">
          <ac:chgData name="Williams, Kat" userId="18d6b4d3-06bb-48a6-b29c-71a570608327" providerId="ADAL" clId="{2ED13EE8-CA3B-4B9C-B38C-286A5513BD39}" dt="2023-06-27T15:02:40.015" v="526" actId="931"/>
          <ac:spMkLst>
            <pc:docMk/>
            <pc:sldMk cId="1997544558" sldId="265"/>
            <ac:spMk id="20" creationId="{62131976-2D27-1F99-54A4-28A4DF502143}"/>
          </ac:spMkLst>
        </pc:spChg>
        <pc:spChg chg="add del">
          <ac:chgData name="Williams, Kat" userId="18d6b4d3-06bb-48a6-b29c-71a570608327" providerId="ADAL" clId="{2ED13EE8-CA3B-4B9C-B38C-286A5513BD39}" dt="2023-06-27T14:45:38.568" v="446" actId="26606"/>
          <ac:spMkLst>
            <pc:docMk/>
            <pc:sldMk cId="1997544558" sldId="265"/>
            <ac:spMk id="21" creationId="{DD4C4B28-6B4B-4445-8535-F516D74E4AA9}"/>
          </ac:spMkLst>
        </pc:spChg>
        <pc:spChg chg="add del">
          <ac:chgData name="Williams, Kat" userId="18d6b4d3-06bb-48a6-b29c-71a570608327" providerId="ADAL" clId="{2ED13EE8-CA3B-4B9C-B38C-286A5513BD39}" dt="2023-06-27T14:45:38.568" v="446" actId="26606"/>
          <ac:spMkLst>
            <pc:docMk/>
            <pc:sldMk cId="1997544558" sldId="265"/>
            <ac:spMk id="2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4:45:38.568" v="446" actId="26606"/>
          <ac:spMkLst>
            <pc:docMk/>
            <pc:sldMk cId="1997544558" sldId="265"/>
            <ac:spMk id="29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00:47.959" v="522" actId="26606"/>
          <ac:spMkLst>
            <pc:docMk/>
            <pc:sldMk cId="1997544558" sldId="265"/>
            <ac:spMk id="31" creationId="{C5176844-69C3-4F79-BE38-EA5BDDF4FEA4}"/>
          </ac:spMkLst>
        </pc:spChg>
        <pc:spChg chg="add del">
          <ac:chgData name="Williams, Kat" userId="18d6b4d3-06bb-48a6-b29c-71a570608327" providerId="ADAL" clId="{2ED13EE8-CA3B-4B9C-B38C-286A5513BD39}" dt="2023-06-27T15:00:47.959" v="522" actId="26606"/>
          <ac:spMkLst>
            <pc:docMk/>
            <pc:sldMk cId="1997544558" sldId="265"/>
            <ac:spMk id="33" creationId="{A101E513-AF74-4E9D-A31F-99664250722D}"/>
          </ac:spMkLst>
        </pc:spChg>
        <pc:spChg chg="add del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38" creationId="{C5176844-69C3-4F79-BE38-EA5BDDF4FEA4}"/>
          </ac:spMkLst>
        </pc:spChg>
        <pc:spChg chg="add del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42" creationId="{A101E513-AF74-4E9D-A31F-99664250722D}"/>
          </ac:spMkLst>
        </pc:spChg>
        <pc:spChg chg="add del">
          <ac:chgData name="Williams, Kat" userId="18d6b4d3-06bb-48a6-b29c-71a570608327" providerId="ADAL" clId="{2ED13EE8-CA3B-4B9C-B38C-286A5513BD39}" dt="2023-06-27T15:08:49.292" v="696" actId="26606"/>
          <ac:spMkLst>
            <pc:docMk/>
            <pc:sldMk cId="1997544558" sldId="265"/>
            <ac:spMk id="46" creationId="{361C654D-4547-C0E6-7C51-3BD0BB76A18C}"/>
          </ac:spMkLst>
        </pc:spChg>
        <pc:spChg chg="add del">
          <ac:chgData name="Williams, Kat" userId="18d6b4d3-06bb-48a6-b29c-71a570608327" providerId="ADAL" clId="{2ED13EE8-CA3B-4B9C-B38C-286A5513BD39}" dt="2023-06-27T15:09:37.631" v="699" actId="26606"/>
          <ac:spMkLst>
            <pc:docMk/>
            <pc:sldMk cId="1997544558" sldId="265"/>
            <ac:spMk id="47" creationId="{DD4C4B28-6B4B-4445-8535-F516D74E4AA9}"/>
          </ac:spMkLst>
        </pc:spChg>
        <pc:spChg chg="add del">
          <ac:chgData name="Williams, Kat" userId="18d6b4d3-06bb-48a6-b29c-71a570608327" providerId="ADAL" clId="{2ED13EE8-CA3B-4B9C-B38C-286A5513BD39}" dt="2023-06-27T15:08:49.292" v="696" actId="26606"/>
          <ac:spMkLst>
            <pc:docMk/>
            <pc:sldMk cId="1997544558" sldId="265"/>
            <ac:spMk id="49" creationId="{C5176844-69C3-4F79-BE38-EA5BDDF4FEA4}"/>
          </ac:spMkLst>
        </pc:spChg>
        <pc:spChg chg="add del">
          <ac:chgData name="Williams, Kat" userId="18d6b4d3-06bb-48a6-b29c-71a570608327" providerId="ADAL" clId="{2ED13EE8-CA3B-4B9C-B38C-286A5513BD39}" dt="2023-06-27T15:08:49.292" v="696" actId="26606"/>
          <ac:spMkLst>
            <pc:docMk/>
            <pc:sldMk cId="1997544558" sldId="265"/>
            <ac:spMk id="51" creationId="{A101E513-AF74-4E9D-A31F-99664250722D}"/>
          </ac:spMkLst>
        </pc:spChg>
        <pc:spChg chg="add del">
          <ac:chgData name="Williams, Kat" userId="18d6b4d3-06bb-48a6-b29c-71a570608327" providerId="ADAL" clId="{2ED13EE8-CA3B-4B9C-B38C-286A5513BD39}" dt="2023-06-27T15:09:37.631" v="699" actId="26606"/>
          <ac:spMkLst>
            <pc:docMk/>
            <pc:sldMk cId="1997544558" sldId="265"/>
            <ac:spMk id="55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09:37.631" v="699" actId="26606"/>
          <ac:spMkLst>
            <pc:docMk/>
            <pc:sldMk cId="1997544558" sldId="265"/>
            <ac:spMk id="56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58" creationId="{DD4C4B28-6B4B-4445-8535-F516D74E4AA9}"/>
          </ac:spMkLst>
        </pc:spChg>
        <pc:spChg chg="add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60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61" creationId="{7AF9319C-2D9B-4868-AEAE-37298EA0F4B9}"/>
          </ac:spMkLst>
        </pc:spChg>
        <pc:spChg chg="add">
          <ac:chgData name="Williams, Kat" userId="18d6b4d3-06bb-48a6-b29c-71a570608327" providerId="ADAL" clId="{2ED13EE8-CA3B-4B9C-B38C-286A5513BD39}" dt="2023-06-27T15:09:37.642" v="700" actId="26606"/>
          <ac:spMkLst>
            <pc:docMk/>
            <pc:sldMk cId="1997544558" sldId="265"/>
            <ac:spMk id="62" creationId="{ADA271CD-3011-4A05-B4A3-80F1794684F2}"/>
          </ac:spMkLst>
        </pc:spChg>
        <pc:picChg chg="add mod ord">
          <ac:chgData name="Williams, Kat" userId="18d6b4d3-06bb-48a6-b29c-71a570608327" providerId="ADAL" clId="{2ED13EE8-CA3B-4B9C-B38C-286A5513BD39}" dt="2023-06-27T15:09:37.642" v="700" actId="26606"/>
          <ac:picMkLst>
            <pc:docMk/>
            <pc:sldMk cId="1997544558" sldId="265"/>
            <ac:picMk id="4" creationId="{8F0A52DE-5174-DF9E-5DEA-25FBCAB56D59}"/>
          </ac:picMkLst>
        </pc:picChg>
        <pc:picChg chg="del mod">
          <ac:chgData name="Williams, Kat" userId="18d6b4d3-06bb-48a6-b29c-71a570608327" providerId="ADAL" clId="{2ED13EE8-CA3B-4B9C-B38C-286A5513BD39}" dt="2023-06-26T16:24:59.837" v="190" actId="21"/>
          <ac:picMkLst>
            <pc:docMk/>
            <pc:sldMk cId="1997544558" sldId="265"/>
            <ac:picMk id="5" creationId="{E1C34757-8DF5-42D5-B392-28FA0218EBED}"/>
          </ac:picMkLst>
        </pc:picChg>
        <pc:picChg chg="add mod">
          <ac:chgData name="Williams, Kat" userId="18d6b4d3-06bb-48a6-b29c-71a570608327" providerId="ADAL" clId="{2ED13EE8-CA3B-4B9C-B38C-286A5513BD39}" dt="2023-06-27T15:09:37.642" v="700" actId="26606"/>
          <ac:picMkLst>
            <pc:docMk/>
            <pc:sldMk cId="1997544558" sldId="265"/>
            <ac:picMk id="6" creationId="{51C15FB7-A749-ACD0-207A-F73D87154BDA}"/>
          </ac:picMkLst>
        </pc:picChg>
        <pc:picChg chg="mod">
          <ac:chgData name="Williams, Kat" userId="18d6b4d3-06bb-48a6-b29c-71a570608327" providerId="ADAL" clId="{2ED13EE8-CA3B-4B9C-B38C-286A5513BD39}" dt="2023-06-27T15:09:37.642" v="700" actId="26606"/>
          <ac:picMkLst>
            <pc:docMk/>
            <pc:sldMk cId="1997544558" sldId="265"/>
            <ac:picMk id="7" creationId="{8C91F269-C5CF-4B00-B587-5963C3F94F74}"/>
          </ac:picMkLst>
        </pc:picChg>
        <pc:cxnChg chg="add del">
          <ac:chgData name="Williams, Kat" userId="18d6b4d3-06bb-48a6-b29c-71a570608327" providerId="ADAL" clId="{2ED13EE8-CA3B-4B9C-B38C-286A5513BD39}" dt="2023-06-27T14:45:38.604" v="447" actId="26606"/>
          <ac:cxnSpMkLst>
            <pc:docMk/>
            <pc:sldMk cId="1997544558" sldId="265"/>
            <ac:cxnSpMk id="14" creationId="{61A0812C-8DCE-4CA2-904B-A5A5C12CA4F3}"/>
          </ac:cxnSpMkLst>
        </pc:cxnChg>
        <pc:cxnChg chg="add del">
          <ac:chgData name="Williams, Kat" userId="18d6b4d3-06bb-48a6-b29c-71a570608327" providerId="ADAL" clId="{2ED13EE8-CA3B-4B9C-B38C-286A5513BD39}" dt="2023-06-27T14:45:38.568" v="446" actId="26606"/>
          <ac:cxnSpMkLst>
            <pc:docMk/>
            <pc:sldMk cId="1997544558" sldId="265"/>
            <ac:cxnSpMk id="23" creationId="{0CB1C732-7193-4253-8746-850D090A6B4E}"/>
          </ac:cxnSpMkLst>
        </pc:cxnChg>
        <pc:cxnChg chg="add del">
          <ac:chgData name="Williams, Kat" userId="18d6b4d3-06bb-48a6-b29c-71a570608327" providerId="ADAL" clId="{2ED13EE8-CA3B-4B9C-B38C-286A5513BD39}" dt="2023-06-27T14:45:38.568" v="446" actId="26606"/>
          <ac:cxnSpMkLst>
            <pc:docMk/>
            <pc:sldMk cId="1997544558" sldId="265"/>
            <ac:cxnSpMk id="27" creationId="{E3B95BE3-D5B2-4F38-9A01-17866C9FBA6E}"/>
          </ac:cxnSpMkLst>
        </pc:cxnChg>
        <pc:cxnChg chg="add del">
          <ac:chgData name="Williams, Kat" userId="18d6b4d3-06bb-48a6-b29c-71a570608327" providerId="ADAL" clId="{2ED13EE8-CA3B-4B9C-B38C-286A5513BD39}" dt="2023-06-27T15:00:47.959" v="522" actId="26606"/>
          <ac:cxnSpMkLst>
            <pc:docMk/>
            <pc:sldMk cId="1997544558" sldId="265"/>
            <ac:cxnSpMk id="32" creationId="{61A0812C-8DCE-4CA2-904B-A5A5C12CA4F3}"/>
          </ac:cxnSpMkLst>
        </pc:cxnChg>
        <pc:cxnChg chg="add del">
          <ac:chgData name="Williams, Kat" userId="18d6b4d3-06bb-48a6-b29c-71a570608327" providerId="ADAL" clId="{2ED13EE8-CA3B-4B9C-B38C-286A5513BD39}" dt="2023-06-27T15:09:37.642" v="700" actId="26606"/>
          <ac:cxnSpMkLst>
            <pc:docMk/>
            <pc:sldMk cId="1997544558" sldId="265"/>
            <ac:cxnSpMk id="40" creationId="{61A0812C-8DCE-4CA2-904B-A5A5C12CA4F3}"/>
          </ac:cxnSpMkLst>
        </pc:cxnChg>
        <pc:cxnChg chg="add del">
          <ac:chgData name="Williams, Kat" userId="18d6b4d3-06bb-48a6-b29c-71a570608327" providerId="ADAL" clId="{2ED13EE8-CA3B-4B9C-B38C-286A5513BD39}" dt="2023-06-27T15:09:37.631" v="699" actId="26606"/>
          <ac:cxnSpMkLst>
            <pc:docMk/>
            <pc:sldMk cId="1997544558" sldId="265"/>
            <ac:cxnSpMk id="53" creationId="{3C582105-3837-47BA-B64B-97DB5117670C}"/>
          </ac:cxnSpMkLst>
        </pc:cxnChg>
        <pc:cxnChg chg="add del">
          <ac:chgData name="Williams, Kat" userId="18d6b4d3-06bb-48a6-b29c-71a570608327" providerId="ADAL" clId="{2ED13EE8-CA3B-4B9C-B38C-286A5513BD39}" dt="2023-06-27T15:09:37.631" v="699" actId="26606"/>
          <ac:cxnSpMkLst>
            <pc:docMk/>
            <pc:sldMk cId="1997544558" sldId="265"/>
            <ac:cxnSpMk id="54" creationId="{0CB1C732-7193-4253-8746-850D090A6B4E}"/>
          </ac:cxnSpMkLst>
        </pc:cxnChg>
        <pc:cxnChg chg="add">
          <ac:chgData name="Williams, Kat" userId="18d6b4d3-06bb-48a6-b29c-71a570608327" providerId="ADAL" clId="{2ED13EE8-CA3B-4B9C-B38C-286A5513BD39}" dt="2023-06-27T15:09:37.642" v="700" actId="26606"/>
          <ac:cxnSpMkLst>
            <pc:docMk/>
            <pc:sldMk cId="1997544558" sldId="265"/>
            <ac:cxnSpMk id="59" creationId="{0CB1C732-7193-4253-8746-850D090A6B4E}"/>
          </ac:cxnSpMkLst>
        </pc:cxnChg>
      </pc:sldChg>
      <pc:sldChg chg="addSp delSp modSp mod setBg addAnim delAnim setClrOvrMap">
        <pc:chgData name="Williams, Kat" userId="18d6b4d3-06bb-48a6-b29c-71a570608327" providerId="ADAL" clId="{2ED13EE8-CA3B-4B9C-B38C-286A5513BD39}" dt="2023-06-27T15:15:09.659" v="887" actId="1076"/>
        <pc:sldMkLst>
          <pc:docMk/>
          <pc:sldMk cId="1591140346" sldId="266"/>
        </pc:sldMkLst>
        <pc:spChg chg="mod">
          <ac:chgData name="Williams, Kat" userId="18d6b4d3-06bb-48a6-b29c-71a570608327" providerId="ADAL" clId="{2ED13EE8-CA3B-4B9C-B38C-286A5513BD39}" dt="2023-06-27T15:15:02.097" v="886" actId="14100"/>
          <ac:spMkLst>
            <pc:docMk/>
            <pc:sldMk cId="1591140346" sldId="266"/>
            <ac:spMk id="2" creationId="{6F6C47F3-AA1E-4133-A65A-8F3321C4E6A6}"/>
          </ac:spMkLst>
        </pc:spChg>
        <pc:spChg chg="mod">
          <ac:chgData name="Williams, Kat" userId="18d6b4d3-06bb-48a6-b29c-71a570608327" providerId="ADAL" clId="{2ED13EE8-CA3B-4B9C-B38C-286A5513BD39}" dt="2023-06-27T15:10:37.690" v="709" actId="26606"/>
          <ac:spMkLst>
            <pc:docMk/>
            <pc:sldMk cId="1591140346" sldId="266"/>
            <ac:spMk id="3" creationId="{41B8FBB2-2E85-481C-BA71-794AE6035F4D}"/>
          </ac:spMkLst>
        </pc:spChg>
        <pc:spChg chg="add del">
          <ac:chgData name="Williams, Kat" userId="18d6b4d3-06bb-48a6-b29c-71a570608327" providerId="ADAL" clId="{2ED13EE8-CA3B-4B9C-B38C-286A5513BD39}" dt="2023-06-27T15:10:37.690" v="709" actId="26606"/>
          <ac:spMkLst>
            <pc:docMk/>
            <pc:sldMk cId="1591140346" sldId="266"/>
            <ac:spMk id="10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10:37.690" v="709" actId="26606"/>
          <ac:spMkLst>
            <pc:docMk/>
            <pc:sldMk cId="1591140346" sldId="266"/>
            <ac:spMk id="14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10:30.923" v="706" actId="26606"/>
          <ac:spMkLst>
            <pc:docMk/>
            <pc:sldMk cId="1591140346" sldId="266"/>
            <ac:spMk id="19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10:30.923" v="706" actId="26606"/>
          <ac:spMkLst>
            <pc:docMk/>
            <pc:sldMk cId="1591140346" sldId="266"/>
            <ac:spMk id="23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10:37.675" v="708" actId="26606"/>
          <ac:spMkLst>
            <pc:docMk/>
            <pc:sldMk cId="1591140346" sldId="266"/>
            <ac:spMk id="2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10:37.675" v="708" actId="26606"/>
          <ac:spMkLst>
            <pc:docMk/>
            <pc:sldMk cId="1591140346" sldId="266"/>
            <ac:spMk id="26" creationId="{7AF9319C-2D9B-4868-AEAE-37298EA0F4B9}"/>
          </ac:spMkLst>
        </pc:spChg>
        <pc:spChg chg="add del">
          <ac:chgData name="Williams, Kat" userId="18d6b4d3-06bb-48a6-b29c-71a570608327" providerId="ADAL" clId="{2ED13EE8-CA3B-4B9C-B38C-286A5513BD39}" dt="2023-06-27T15:10:37.675" v="708" actId="26606"/>
          <ac:spMkLst>
            <pc:docMk/>
            <pc:sldMk cId="1591140346" sldId="266"/>
            <ac:spMk id="27" creationId="{ADA271CD-3011-4A05-B4A3-80F1794684F2}"/>
          </ac:spMkLst>
        </pc:spChg>
        <pc:spChg chg="add">
          <ac:chgData name="Williams, Kat" userId="18d6b4d3-06bb-48a6-b29c-71a570608327" providerId="ADAL" clId="{2ED13EE8-CA3B-4B9C-B38C-286A5513BD39}" dt="2023-06-27T15:10:37.690" v="709" actId="26606"/>
          <ac:spMkLst>
            <pc:docMk/>
            <pc:sldMk cId="1591140346" sldId="266"/>
            <ac:spMk id="29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5:10:37.690" v="709" actId="26606"/>
          <ac:spMkLst>
            <pc:docMk/>
            <pc:sldMk cId="1591140346" sldId="266"/>
            <ac:spMk id="31" creationId="{ADA271CD-3011-4A05-B4A3-80F1794684F2}"/>
          </ac:spMkLst>
        </pc:spChg>
        <pc:picChg chg="add mod">
          <ac:chgData name="Williams, Kat" userId="18d6b4d3-06bb-48a6-b29c-71a570608327" providerId="ADAL" clId="{2ED13EE8-CA3B-4B9C-B38C-286A5513BD39}" dt="2023-06-27T15:15:09.659" v="887" actId="1076"/>
          <ac:picMkLst>
            <pc:docMk/>
            <pc:sldMk cId="1591140346" sldId="266"/>
            <ac:picMk id="5" creationId="{94DDFEAB-63F8-A271-1616-0E37DD838622}"/>
          </ac:picMkLst>
        </pc:picChg>
        <pc:picChg chg="del">
          <ac:chgData name="Williams, Kat" userId="18d6b4d3-06bb-48a6-b29c-71a570608327" providerId="ADAL" clId="{2ED13EE8-CA3B-4B9C-B38C-286A5513BD39}" dt="2023-06-26T16:18:49.346" v="113" actId="21"/>
          <ac:picMkLst>
            <pc:docMk/>
            <pc:sldMk cId="1591140346" sldId="266"/>
            <ac:picMk id="5" creationId="{EA325E17-3DBB-4FBA-A5B4-DE88272CD556}"/>
          </ac:picMkLst>
        </pc:picChg>
        <pc:picChg chg="add del mod">
          <ac:chgData name="Williams, Kat" userId="18d6b4d3-06bb-48a6-b29c-71a570608327" providerId="ADAL" clId="{2ED13EE8-CA3B-4B9C-B38C-286A5513BD39}" dt="2023-06-27T15:14:03.193" v="766" actId="21"/>
          <ac:picMkLst>
            <pc:docMk/>
            <pc:sldMk cId="1591140346" sldId="266"/>
            <ac:picMk id="6" creationId="{3F65A243-405B-E80B-23BF-E02D5DC69E25}"/>
          </ac:picMkLst>
        </pc:picChg>
        <pc:cxnChg chg="add del">
          <ac:chgData name="Williams, Kat" userId="18d6b4d3-06bb-48a6-b29c-71a570608327" providerId="ADAL" clId="{2ED13EE8-CA3B-4B9C-B38C-286A5513BD39}" dt="2023-06-27T15:10:37.690" v="709" actId="26606"/>
          <ac:cxnSpMkLst>
            <pc:docMk/>
            <pc:sldMk cId="1591140346" sldId="266"/>
            <ac:cxnSpMk id="12" creationId="{E3B95BE3-D5B2-4F38-9A01-17866C9FBA6E}"/>
          </ac:cxnSpMkLst>
        </pc:cxnChg>
        <pc:cxnChg chg="add del">
          <ac:chgData name="Williams, Kat" userId="18d6b4d3-06bb-48a6-b29c-71a570608327" providerId="ADAL" clId="{2ED13EE8-CA3B-4B9C-B38C-286A5513BD39}" dt="2023-06-27T15:10:30.923" v="706" actId="26606"/>
          <ac:cxnSpMkLst>
            <pc:docMk/>
            <pc:sldMk cId="1591140346" sldId="266"/>
            <ac:cxnSpMk id="21" creationId="{E3B95BE3-D5B2-4F38-9A01-17866C9FBA6E}"/>
          </ac:cxnSpMkLst>
        </pc:cxnChg>
        <pc:cxnChg chg="add">
          <ac:chgData name="Williams, Kat" userId="18d6b4d3-06bb-48a6-b29c-71a570608327" providerId="ADAL" clId="{2ED13EE8-CA3B-4B9C-B38C-286A5513BD39}" dt="2023-06-27T15:10:37.690" v="709" actId="26606"/>
          <ac:cxnSpMkLst>
            <pc:docMk/>
            <pc:sldMk cId="1591140346" sldId="266"/>
            <ac:cxnSpMk id="30" creationId="{0F8880ED-0876-497E-B242-5ED96DC1D331}"/>
          </ac:cxnSpMkLst>
        </pc:cxnChg>
      </pc:sldChg>
      <pc:sldChg chg="addSp delSp modSp mod">
        <pc:chgData name="Williams, Kat" userId="18d6b4d3-06bb-48a6-b29c-71a570608327" providerId="ADAL" clId="{2ED13EE8-CA3B-4B9C-B38C-286A5513BD39}" dt="2023-06-26T16:14:55.164" v="100" actId="26606"/>
        <pc:sldMkLst>
          <pc:docMk/>
          <pc:sldMk cId="662702789" sldId="267"/>
        </pc:sldMkLst>
        <pc:spChg chg="del">
          <ac:chgData name="Williams, Kat" userId="18d6b4d3-06bb-48a6-b29c-71a570608327" providerId="ADAL" clId="{2ED13EE8-CA3B-4B9C-B38C-286A5513BD39}" dt="2023-06-26T16:14:55.164" v="100" actId="26606"/>
          <ac:spMkLst>
            <pc:docMk/>
            <pc:sldMk cId="662702789" sldId="267"/>
            <ac:spMk id="20" creationId="{5FCC6E86-7C37-4FD2-AF0B-C9BDDBC2B044}"/>
          </ac:spMkLst>
        </pc:spChg>
        <pc:spChg chg="del">
          <ac:chgData name="Williams, Kat" userId="18d6b4d3-06bb-48a6-b29c-71a570608327" providerId="ADAL" clId="{2ED13EE8-CA3B-4B9C-B38C-286A5513BD39}" dt="2023-06-26T16:14:55.164" v="100" actId="26606"/>
          <ac:spMkLst>
            <pc:docMk/>
            <pc:sldMk cId="662702789" sldId="267"/>
            <ac:spMk id="21" creationId="{73EE46CA-12A6-4A17-947D-6393F7BB53BC}"/>
          </ac:spMkLst>
        </pc:spChg>
        <pc:spChg chg="del">
          <ac:chgData name="Williams, Kat" userId="18d6b4d3-06bb-48a6-b29c-71a570608327" providerId="ADAL" clId="{2ED13EE8-CA3B-4B9C-B38C-286A5513BD39}" dt="2023-06-26T16:14:55.164" v="100" actId="26606"/>
          <ac:spMkLst>
            <pc:docMk/>
            <pc:sldMk cId="662702789" sldId="267"/>
            <ac:spMk id="22" creationId="{ED89566B-2106-45B5-A929-69C7B9554448}"/>
          </ac:spMkLst>
        </pc:spChg>
        <pc:spChg chg="add">
          <ac:chgData name="Williams, Kat" userId="18d6b4d3-06bb-48a6-b29c-71a570608327" providerId="ADAL" clId="{2ED13EE8-CA3B-4B9C-B38C-286A5513BD39}" dt="2023-06-26T16:14:55.164" v="100" actId="26606"/>
          <ac:spMkLst>
            <pc:docMk/>
            <pc:sldMk cId="662702789" sldId="267"/>
            <ac:spMk id="27" creationId="{5FCC6E86-7C37-4FD2-AF0B-C9BDDBC2B044}"/>
          </ac:spMkLst>
        </pc:spChg>
        <pc:spChg chg="add">
          <ac:chgData name="Williams, Kat" userId="18d6b4d3-06bb-48a6-b29c-71a570608327" providerId="ADAL" clId="{2ED13EE8-CA3B-4B9C-B38C-286A5513BD39}" dt="2023-06-26T16:14:55.164" v="100" actId="26606"/>
          <ac:spMkLst>
            <pc:docMk/>
            <pc:sldMk cId="662702789" sldId="267"/>
            <ac:spMk id="29" creationId="{38C2FC07-A260-43C5-ABA2-A9DD5D5A839D}"/>
          </ac:spMkLst>
        </pc:spChg>
        <pc:picChg chg="mod">
          <ac:chgData name="Williams, Kat" userId="18d6b4d3-06bb-48a6-b29c-71a570608327" providerId="ADAL" clId="{2ED13EE8-CA3B-4B9C-B38C-286A5513BD39}" dt="2023-06-26T16:14:55.164" v="100" actId="26606"/>
          <ac:picMkLst>
            <pc:docMk/>
            <pc:sldMk cId="662702789" sldId="267"/>
            <ac:picMk id="3" creationId="{8778DBB1-8651-F3C0-A108-3B4FF9919CCD}"/>
          </ac:picMkLst>
        </pc:picChg>
        <pc:cxnChg chg="del">
          <ac:chgData name="Williams, Kat" userId="18d6b4d3-06bb-48a6-b29c-71a570608327" providerId="ADAL" clId="{2ED13EE8-CA3B-4B9C-B38C-286A5513BD39}" dt="2023-06-26T16:14:55.164" v="100" actId="26606"/>
          <ac:cxnSpMkLst>
            <pc:docMk/>
            <pc:sldMk cId="662702789" sldId="267"/>
            <ac:cxnSpMk id="19" creationId="{7475FE6E-6FF0-42EB-B0A8-117D063568F8}"/>
          </ac:cxnSpMkLst>
        </pc:cxnChg>
      </pc:sldChg>
      <pc:sldChg chg="delSp modSp del mod ord">
        <pc:chgData name="Williams, Kat" userId="18d6b4d3-06bb-48a6-b29c-71a570608327" providerId="ADAL" clId="{2ED13EE8-CA3B-4B9C-B38C-286A5513BD39}" dt="2023-06-27T14:31:55.177" v="349" actId="2696"/>
        <pc:sldMkLst>
          <pc:docMk/>
          <pc:sldMk cId="640536868" sldId="268"/>
        </pc:sldMkLst>
        <pc:spChg chg="mod">
          <ac:chgData name="Williams, Kat" userId="18d6b4d3-06bb-48a6-b29c-71a570608327" providerId="ADAL" clId="{2ED13EE8-CA3B-4B9C-B38C-286A5513BD39}" dt="2023-06-26T16:40:59.202" v="343" actId="5793"/>
          <ac:spMkLst>
            <pc:docMk/>
            <pc:sldMk cId="640536868" sldId="268"/>
            <ac:spMk id="26" creationId="{2A97F397-ADA3-388B-AD7F-97205EC66CB2}"/>
          </ac:spMkLst>
        </pc:spChg>
        <pc:picChg chg="del">
          <ac:chgData name="Williams, Kat" userId="18d6b4d3-06bb-48a6-b29c-71a570608327" providerId="ADAL" clId="{2ED13EE8-CA3B-4B9C-B38C-286A5513BD39}" dt="2023-06-26T16:39:39.793" v="337" actId="21"/>
          <ac:picMkLst>
            <pc:docMk/>
            <pc:sldMk cId="640536868" sldId="268"/>
            <ac:picMk id="5" creationId="{987D1C5A-D9D8-0E46-8ECA-6169F3A1A8B7}"/>
          </ac:picMkLst>
        </pc:picChg>
      </pc:sldChg>
      <pc:sldChg chg="addSp delSp modSp mod ord">
        <pc:chgData name="Williams, Kat" userId="18d6b4d3-06bb-48a6-b29c-71a570608327" providerId="ADAL" clId="{2ED13EE8-CA3B-4B9C-B38C-286A5513BD39}" dt="2023-06-29T15:18:36.071" v="1084"/>
        <pc:sldMkLst>
          <pc:docMk/>
          <pc:sldMk cId="2656985432" sldId="269"/>
        </pc:sldMkLst>
        <pc:spChg chg="del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10" creationId="{55B419A7-F817-4767-8CCB-FB0E189C4ACD}"/>
          </ac:spMkLst>
        </pc:spChg>
        <pc:spChg chg="del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12" creationId="{50828E5B-9EDE-4D1D-8C59-333EDC952C98}"/>
          </ac:spMkLst>
        </pc:spChg>
        <pc:spChg chg="del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16" creationId="{7021D92D-08FF-45A6-9109-AC9462C7E8E3}"/>
          </ac:spMkLst>
        </pc:spChg>
        <pc:spChg chg="add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21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23" creationId="{50828E5B-9EDE-4D1D-8C59-333EDC952C98}"/>
          </ac:spMkLst>
        </pc:spChg>
        <pc:spChg chg="add">
          <ac:chgData name="Williams, Kat" userId="18d6b4d3-06bb-48a6-b29c-71a570608327" providerId="ADAL" clId="{2ED13EE8-CA3B-4B9C-B38C-286A5513BD39}" dt="2023-06-27T14:39:21.296" v="355" actId="26606"/>
          <ac:spMkLst>
            <pc:docMk/>
            <pc:sldMk cId="2656985432" sldId="269"/>
            <ac:spMk id="27" creationId="{7021D92D-08FF-45A6-9109-AC9462C7E8E3}"/>
          </ac:spMkLst>
        </pc:spChg>
        <pc:picChg chg="mod">
          <ac:chgData name="Williams, Kat" userId="18d6b4d3-06bb-48a6-b29c-71a570608327" providerId="ADAL" clId="{2ED13EE8-CA3B-4B9C-B38C-286A5513BD39}" dt="2023-06-27T14:39:21.296" v="355" actId="26606"/>
          <ac:picMkLst>
            <pc:docMk/>
            <pc:sldMk cId="2656985432" sldId="269"/>
            <ac:picMk id="5" creationId="{1BB0647D-9DE1-1A7E-FE22-F9AE91A05EED}"/>
          </ac:picMkLst>
        </pc:picChg>
        <pc:cxnChg chg="del">
          <ac:chgData name="Williams, Kat" userId="18d6b4d3-06bb-48a6-b29c-71a570608327" providerId="ADAL" clId="{2ED13EE8-CA3B-4B9C-B38C-286A5513BD39}" dt="2023-06-27T14:39:21.296" v="355" actId="26606"/>
          <ac:cxnSpMkLst>
            <pc:docMk/>
            <pc:sldMk cId="2656985432" sldId="269"/>
            <ac:cxnSpMk id="14" creationId="{C56E7048-86CF-445D-8846-414F144FD8DD}"/>
          </ac:cxnSpMkLst>
        </pc:cxnChg>
        <pc:cxnChg chg="add">
          <ac:chgData name="Williams, Kat" userId="18d6b4d3-06bb-48a6-b29c-71a570608327" providerId="ADAL" clId="{2ED13EE8-CA3B-4B9C-B38C-286A5513BD39}" dt="2023-06-27T14:39:21.296" v="355" actId="26606"/>
          <ac:cxnSpMkLst>
            <pc:docMk/>
            <pc:sldMk cId="2656985432" sldId="269"/>
            <ac:cxnSpMk id="25" creationId="{C56E7048-86CF-445D-8846-414F144FD8DD}"/>
          </ac:cxnSpMkLst>
        </pc:cxnChg>
      </pc:sldChg>
      <pc:sldChg chg="del">
        <pc:chgData name="Williams, Kat" userId="18d6b4d3-06bb-48a6-b29c-71a570608327" providerId="ADAL" clId="{2ED13EE8-CA3B-4B9C-B38C-286A5513BD39}" dt="2023-06-26T16:41:18.149" v="346" actId="2696"/>
        <pc:sldMkLst>
          <pc:docMk/>
          <pc:sldMk cId="1078373989" sldId="270"/>
        </pc:sldMkLst>
      </pc:sldChg>
      <pc:sldChg chg="ord">
        <pc:chgData name="Williams, Kat" userId="18d6b4d3-06bb-48a6-b29c-71a570608327" providerId="ADAL" clId="{2ED13EE8-CA3B-4B9C-B38C-286A5513BD39}" dt="2023-06-26T16:40:36.275" v="340"/>
        <pc:sldMkLst>
          <pc:docMk/>
          <pc:sldMk cId="928079258" sldId="271"/>
        </pc:sldMkLst>
      </pc:sldChg>
      <pc:sldChg chg="new del">
        <pc:chgData name="Williams, Kat" userId="18d6b4d3-06bb-48a6-b29c-71a570608327" providerId="ADAL" clId="{2ED13EE8-CA3B-4B9C-B38C-286A5513BD39}" dt="2023-06-26T16:07:05.624" v="29" actId="2696"/>
        <pc:sldMkLst>
          <pc:docMk/>
          <pc:sldMk cId="1487845943" sldId="273"/>
        </pc:sldMkLst>
      </pc:sldChg>
      <pc:sldChg chg="addSp delSp modSp new mod setBg">
        <pc:chgData name="Williams, Kat" userId="18d6b4d3-06bb-48a6-b29c-71a570608327" providerId="ADAL" clId="{2ED13EE8-CA3B-4B9C-B38C-286A5513BD39}" dt="2023-06-27T15:18:32.599" v="959" actId="14100"/>
        <pc:sldMkLst>
          <pc:docMk/>
          <pc:sldMk cId="2731046031" sldId="273"/>
        </pc:sldMkLst>
        <pc:spChg chg="mod">
          <ac:chgData name="Williams, Kat" userId="18d6b4d3-06bb-48a6-b29c-71a570608327" providerId="ADAL" clId="{2ED13EE8-CA3B-4B9C-B38C-286A5513BD39}" dt="2023-06-27T15:18:32.599" v="959" actId="14100"/>
          <ac:spMkLst>
            <pc:docMk/>
            <pc:sldMk cId="2731046031" sldId="273"/>
            <ac:spMk id="2" creationId="{40A8AC48-683E-BD35-C1C2-9389C8B73E45}"/>
          </ac:spMkLst>
        </pc:spChg>
        <pc:spChg chg="mod">
          <ac:chgData name="Williams, Kat" userId="18d6b4d3-06bb-48a6-b29c-71a570608327" providerId="ADAL" clId="{2ED13EE8-CA3B-4B9C-B38C-286A5513BD39}" dt="2023-06-27T15:18:19.035" v="958" actId="14100"/>
          <ac:spMkLst>
            <pc:docMk/>
            <pc:sldMk cId="2731046031" sldId="273"/>
            <ac:spMk id="3" creationId="{76191965-59E0-4CED-D942-8F8ACA086FC7}"/>
          </ac:spMkLst>
        </pc:spChg>
        <pc:spChg chg="add del">
          <ac:chgData name="Williams, Kat" userId="18d6b4d3-06bb-48a6-b29c-71a570608327" providerId="ADAL" clId="{2ED13EE8-CA3B-4B9C-B38C-286A5513BD39}" dt="2023-06-27T15:17:41.310" v="897" actId="26606"/>
          <ac:spMkLst>
            <pc:docMk/>
            <pc:sldMk cId="2731046031" sldId="273"/>
            <ac:spMk id="12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17:41.310" v="897" actId="26606"/>
          <ac:spMkLst>
            <pc:docMk/>
            <pc:sldMk cId="2731046031" sldId="273"/>
            <ac:spMk id="16" creationId="{ADA271CD-3011-4A05-B4A3-80F1794684F2}"/>
          </ac:spMkLst>
        </pc:spChg>
        <pc:spChg chg="add">
          <ac:chgData name="Williams, Kat" userId="18d6b4d3-06bb-48a6-b29c-71a570608327" providerId="ADAL" clId="{2ED13EE8-CA3B-4B9C-B38C-286A5513BD39}" dt="2023-06-27T15:17:41.317" v="898" actId="26606"/>
          <ac:spMkLst>
            <pc:docMk/>
            <pc:sldMk cId="2731046031" sldId="273"/>
            <ac:spMk id="18" creationId="{55B419A7-F817-4767-8CCB-FB0E189C4ACD}"/>
          </ac:spMkLst>
        </pc:spChg>
        <pc:spChg chg="add">
          <ac:chgData name="Williams, Kat" userId="18d6b4d3-06bb-48a6-b29c-71a570608327" providerId="ADAL" clId="{2ED13EE8-CA3B-4B9C-B38C-286A5513BD39}" dt="2023-06-27T15:17:41.317" v="898" actId="26606"/>
          <ac:spMkLst>
            <pc:docMk/>
            <pc:sldMk cId="2731046031" sldId="273"/>
            <ac:spMk id="20" creationId="{ADA271CD-3011-4A05-B4A3-80F1794684F2}"/>
          </ac:spMkLst>
        </pc:spChg>
        <pc:picChg chg="add mod ord">
          <ac:chgData name="Williams, Kat" userId="18d6b4d3-06bb-48a6-b29c-71a570608327" providerId="ADAL" clId="{2ED13EE8-CA3B-4B9C-B38C-286A5513BD39}" dt="2023-06-27T15:17:41.317" v="898" actId="26606"/>
          <ac:picMkLst>
            <pc:docMk/>
            <pc:sldMk cId="2731046031" sldId="273"/>
            <ac:picMk id="5" creationId="{7DB85342-6702-F0BF-F90B-2C226D9F2298}"/>
          </ac:picMkLst>
        </pc:picChg>
        <pc:picChg chg="add mod">
          <ac:chgData name="Williams, Kat" userId="18d6b4d3-06bb-48a6-b29c-71a570608327" providerId="ADAL" clId="{2ED13EE8-CA3B-4B9C-B38C-286A5513BD39}" dt="2023-06-27T15:17:41.317" v="898" actId="26606"/>
          <ac:picMkLst>
            <pc:docMk/>
            <pc:sldMk cId="2731046031" sldId="273"/>
            <ac:picMk id="7" creationId="{95DB58D8-FFE9-CB78-139C-74A418796651}"/>
          </ac:picMkLst>
        </pc:picChg>
        <pc:cxnChg chg="add del">
          <ac:chgData name="Williams, Kat" userId="18d6b4d3-06bb-48a6-b29c-71a570608327" providerId="ADAL" clId="{2ED13EE8-CA3B-4B9C-B38C-286A5513BD39}" dt="2023-06-27T15:17:41.310" v="897" actId="26606"/>
          <ac:cxnSpMkLst>
            <pc:docMk/>
            <pc:sldMk cId="2731046031" sldId="273"/>
            <ac:cxnSpMk id="14" creationId="{3C582105-3837-47BA-B64B-97DB5117670C}"/>
          </ac:cxnSpMkLst>
        </pc:cxnChg>
        <pc:cxnChg chg="add">
          <ac:chgData name="Williams, Kat" userId="18d6b4d3-06bb-48a6-b29c-71a570608327" providerId="ADAL" clId="{2ED13EE8-CA3B-4B9C-B38C-286A5513BD39}" dt="2023-06-27T15:17:41.317" v="898" actId="26606"/>
          <ac:cxnSpMkLst>
            <pc:docMk/>
            <pc:sldMk cId="2731046031" sldId="273"/>
            <ac:cxnSpMk id="19" creationId="{0552FC00-E6D3-45AF-BE3D-0368141142EE}"/>
          </ac:cxnSpMkLst>
        </pc:cxnChg>
      </pc:sldChg>
      <pc:sldChg chg="addSp delSp modSp new del mod setBg setClrOvrMap">
        <pc:chgData name="Williams, Kat" userId="18d6b4d3-06bb-48a6-b29c-71a570608327" providerId="ADAL" clId="{2ED13EE8-CA3B-4B9C-B38C-286A5513BD39}" dt="2023-06-27T15:35:37.843" v="969" actId="2696"/>
        <pc:sldMkLst>
          <pc:docMk/>
          <pc:sldMk cId="1402075730" sldId="274"/>
        </pc:sldMkLst>
        <pc:spChg chg="del">
          <ac:chgData name="Williams, Kat" userId="18d6b4d3-06bb-48a6-b29c-71a570608327" providerId="ADAL" clId="{2ED13EE8-CA3B-4B9C-B38C-286A5513BD39}" dt="2023-06-27T15:22:54.270" v="964" actId="26606"/>
          <ac:spMkLst>
            <pc:docMk/>
            <pc:sldMk cId="1402075730" sldId="274"/>
            <ac:spMk id="2" creationId="{1B31E818-150E-3446-E391-47CC9D88FEA0}"/>
          </ac:spMkLst>
        </pc:spChg>
        <pc:spChg chg="del">
          <ac:chgData name="Williams, Kat" userId="18d6b4d3-06bb-48a6-b29c-71a570608327" providerId="ADAL" clId="{2ED13EE8-CA3B-4B9C-B38C-286A5513BD39}" dt="2023-06-27T15:22:51.719" v="961" actId="931"/>
          <ac:spMkLst>
            <pc:docMk/>
            <pc:sldMk cId="1402075730" sldId="274"/>
            <ac:spMk id="3" creationId="{79458F58-1FE6-07E8-B8D6-35DC8C403341}"/>
          </ac:spMkLst>
        </pc:spChg>
        <pc:spChg chg="add">
          <ac:chgData name="Williams, Kat" userId="18d6b4d3-06bb-48a6-b29c-71a570608327" providerId="ADAL" clId="{2ED13EE8-CA3B-4B9C-B38C-286A5513BD39}" dt="2023-06-27T15:22:54.270" v="964" actId="26606"/>
          <ac:spMkLst>
            <pc:docMk/>
            <pc:sldMk cId="1402075730" sldId="274"/>
            <ac:spMk id="10" creationId="{72411438-92A5-42B0-9C54-EA4FB32ACB5E}"/>
          </ac:spMkLst>
        </pc:spChg>
        <pc:spChg chg="add">
          <ac:chgData name="Williams, Kat" userId="18d6b4d3-06bb-48a6-b29c-71a570608327" providerId="ADAL" clId="{2ED13EE8-CA3B-4B9C-B38C-286A5513BD39}" dt="2023-06-27T15:22:54.270" v="964" actId="26606"/>
          <ac:spMkLst>
            <pc:docMk/>
            <pc:sldMk cId="1402075730" sldId="274"/>
            <ac:spMk id="12" creationId="{5FCC6E86-7C37-4FD2-AF0B-C9BDDBC2B044}"/>
          </ac:spMkLst>
        </pc:spChg>
        <pc:spChg chg="add">
          <ac:chgData name="Williams, Kat" userId="18d6b4d3-06bb-48a6-b29c-71a570608327" providerId="ADAL" clId="{2ED13EE8-CA3B-4B9C-B38C-286A5513BD39}" dt="2023-06-27T15:22:54.270" v="964" actId="26606"/>
          <ac:spMkLst>
            <pc:docMk/>
            <pc:sldMk cId="1402075730" sldId="274"/>
            <ac:spMk id="14" creationId="{454A98CF-5529-4F3E-A692-2CF1D51F36F9}"/>
          </ac:spMkLst>
        </pc:spChg>
        <pc:spChg chg="add">
          <ac:chgData name="Williams, Kat" userId="18d6b4d3-06bb-48a6-b29c-71a570608327" providerId="ADAL" clId="{2ED13EE8-CA3B-4B9C-B38C-286A5513BD39}" dt="2023-06-27T15:22:54.270" v="964" actId="26606"/>
          <ac:spMkLst>
            <pc:docMk/>
            <pc:sldMk cId="1402075730" sldId="274"/>
            <ac:spMk id="16" creationId="{38C2FC07-A260-43C5-ABA2-A9DD5D5A839D}"/>
          </ac:spMkLst>
        </pc:spChg>
        <pc:picChg chg="add mod">
          <ac:chgData name="Williams, Kat" userId="18d6b4d3-06bb-48a6-b29c-71a570608327" providerId="ADAL" clId="{2ED13EE8-CA3B-4B9C-B38C-286A5513BD39}" dt="2023-06-27T15:22:54.270" v="964" actId="26606"/>
          <ac:picMkLst>
            <pc:docMk/>
            <pc:sldMk cId="1402075730" sldId="274"/>
            <ac:picMk id="5" creationId="{28DD4DD5-1BEE-FA19-7B6B-DFE7FF4E6741}"/>
          </ac:picMkLst>
        </pc:picChg>
      </pc:sldChg>
      <pc:sldChg chg="addSp delSp modSp new mod ord setBg">
        <pc:chgData name="Williams, Kat" userId="18d6b4d3-06bb-48a6-b29c-71a570608327" providerId="ADAL" clId="{2ED13EE8-CA3B-4B9C-B38C-286A5513BD39}" dt="2023-06-27T15:48:40.277" v="1082" actId="26606"/>
        <pc:sldMkLst>
          <pc:docMk/>
          <pc:sldMk cId="1912261513" sldId="274"/>
        </pc:sldMkLst>
        <pc:spChg chg="mod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2" creationId="{AD45DE2B-1664-2C92-C567-81B8DCF8120D}"/>
          </ac:spMkLst>
        </pc:spChg>
        <pc:spChg chg="mod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3" creationId="{ACDD3FCC-93F7-73B9-C2F3-7ED587977481}"/>
          </ac:spMkLst>
        </pc:spChg>
        <pc:spChg chg="add del">
          <ac:chgData name="Williams, Kat" userId="18d6b4d3-06bb-48a6-b29c-71a570608327" providerId="ADAL" clId="{2ED13EE8-CA3B-4B9C-B38C-286A5513BD39}" dt="2023-06-27T15:43:22.277" v="1019" actId="26606"/>
          <ac:spMkLst>
            <pc:docMk/>
            <pc:sldMk cId="1912261513" sldId="274"/>
            <ac:spMk id="10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43:22.277" v="1019" actId="26606"/>
          <ac:spMkLst>
            <pc:docMk/>
            <pc:sldMk cId="1912261513" sldId="274"/>
            <ac:spMk id="12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43:22.271" v="1018" actId="26606"/>
          <ac:spMkLst>
            <pc:docMk/>
            <pc:sldMk cId="1912261513" sldId="274"/>
            <ac:spMk id="17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43:22.271" v="1018" actId="26606"/>
          <ac:spMkLst>
            <pc:docMk/>
            <pc:sldMk cId="1912261513" sldId="274"/>
            <ac:spMk id="19" creationId="{E4398140-F067-40E9-892C-4DB04C70BC55}"/>
          </ac:spMkLst>
        </pc:spChg>
        <pc:spChg chg="add del">
          <ac:chgData name="Williams, Kat" userId="18d6b4d3-06bb-48a6-b29c-71a570608327" providerId="ADAL" clId="{2ED13EE8-CA3B-4B9C-B38C-286A5513BD39}" dt="2023-06-27T15:43:22.271" v="1018" actId="26606"/>
          <ac:spMkLst>
            <pc:docMk/>
            <pc:sldMk cId="1912261513" sldId="274"/>
            <ac:spMk id="23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7T15:44:06.408" v="1064" actId="26606"/>
          <ac:spMkLst>
            <pc:docMk/>
            <pc:sldMk cId="1912261513" sldId="274"/>
            <ac:spMk id="25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44:06.408" v="1064" actId="26606"/>
          <ac:spMkLst>
            <pc:docMk/>
            <pc:sldMk cId="1912261513" sldId="274"/>
            <ac:spMk id="26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45:55.650" v="1076" actId="26606"/>
          <ac:spMkLst>
            <pc:docMk/>
            <pc:sldMk cId="1912261513" sldId="274"/>
            <ac:spMk id="31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45:55.650" v="1076" actId="26606"/>
          <ac:spMkLst>
            <pc:docMk/>
            <pc:sldMk cId="1912261513" sldId="274"/>
            <ac:spMk id="33" creationId="{ADA271CD-3011-4A05-B4A3-80F1794684F2}"/>
          </ac:spMkLst>
        </pc:spChg>
        <pc:spChg chg="add del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35" creationId="{E2D271B9-9BA2-4AF0-AE69-43E7D26B503B}"/>
          </ac:spMkLst>
        </pc:spChg>
        <pc:spChg chg="add del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36" creationId="{4C81B9CA-1414-4F8E-878C-2D9B6603CA02}"/>
          </ac:spMkLst>
        </pc:spChg>
        <pc:spChg chg="add del">
          <ac:chgData name="Williams, Kat" userId="18d6b4d3-06bb-48a6-b29c-71a570608327" providerId="ADAL" clId="{2ED13EE8-CA3B-4B9C-B38C-286A5513BD39}" dt="2023-06-27T15:45:45.696" v="1074" actId="26606"/>
          <ac:spMkLst>
            <pc:docMk/>
            <pc:sldMk cId="1912261513" sldId="274"/>
            <ac:spMk id="38" creationId="{55B419A7-F817-4767-8CCB-FB0E189C4ACD}"/>
          </ac:spMkLst>
        </pc:spChg>
        <pc:spChg chg="add del">
          <ac:chgData name="Williams, Kat" userId="18d6b4d3-06bb-48a6-b29c-71a570608327" providerId="ADAL" clId="{2ED13EE8-CA3B-4B9C-B38C-286A5513BD39}" dt="2023-06-27T15:48:40.265" v="1081" actId="26606"/>
          <ac:spMkLst>
            <pc:docMk/>
            <pc:sldMk cId="1912261513" sldId="274"/>
            <ac:spMk id="41" creationId="{E2D271B9-9BA2-4AF0-AE69-43E7D26B503B}"/>
          </ac:spMkLst>
        </pc:spChg>
        <pc:spChg chg="add del">
          <ac:chgData name="Williams, Kat" userId="18d6b4d3-06bb-48a6-b29c-71a570608327" providerId="ADAL" clId="{2ED13EE8-CA3B-4B9C-B38C-286A5513BD39}" dt="2023-06-27T15:45:45.696" v="1074" actId="26606"/>
          <ac:spMkLst>
            <pc:docMk/>
            <pc:sldMk cId="1912261513" sldId="274"/>
            <ac:spMk id="42" creationId="{7021D92D-08FF-45A6-9109-AC9462C7E8E3}"/>
          </ac:spMkLst>
        </pc:spChg>
        <pc:spChg chg="add del">
          <ac:chgData name="Williams, Kat" userId="18d6b4d3-06bb-48a6-b29c-71a570608327" providerId="ADAL" clId="{2ED13EE8-CA3B-4B9C-B38C-286A5513BD39}" dt="2023-06-27T15:48:40.265" v="1081" actId="26606"/>
          <ac:spMkLst>
            <pc:docMk/>
            <pc:sldMk cId="1912261513" sldId="274"/>
            <ac:spMk id="43" creationId="{4C81B9CA-1414-4F8E-878C-2D9B6603CA02}"/>
          </ac:spMkLst>
        </pc:spChg>
        <pc:spChg chg="add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45" creationId="{7021D92D-08FF-45A6-9109-AC9462C7E8E3}"/>
          </ac:spMkLst>
        </pc:spChg>
        <pc:spChg chg="add">
          <ac:chgData name="Williams, Kat" userId="18d6b4d3-06bb-48a6-b29c-71a570608327" providerId="ADAL" clId="{2ED13EE8-CA3B-4B9C-B38C-286A5513BD39}" dt="2023-06-27T15:48:40.277" v="1082" actId="26606"/>
          <ac:spMkLst>
            <pc:docMk/>
            <pc:sldMk cId="1912261513" sldId="274"/>
            <ac:spMk id="46" creationId="{55B419A7-F817-4767-8CCB-FB0E189C4ACD}"/>
          </ac:spMkLst>
        </pc:spChg>
        <pc:picChg chg="add mod ord">
          <ac:chgData name="Williams, Kat" userId="18d6b4d3-06bb-48a6-b29c-71a570608327" providerId="ADAL" clId="{2ED13EE8-CA3B-4B9C-B38C-286A5513BD39}" dt="2023-06-27T15:48:40.277" v="1082" actId="26606"/>
          <ac:picMkLst>
            <pc:docMk/>
            <pc:sldMk cId="1912261513" sldId="274"/>
            <ac:picMk id="5" creationId="{4B7D639F-8B4D-46AC-8135-C02A4C98B150}"/>
          </ac:picMkLst>
        </pc:picChg>
        <pc:picChg chg="add mod">
          <ac:chgData name="Williams, Kat" userId="18d6b4d3-06bb-48a6-b29c-71a570608327" providerId="ADAL" clId="{2ED13EE8-CA3B-4B9C-B38C-286A5513BD39}" dt="2023-06-27T15:48:40.277" v="1082" actId="26606"/>
          <ac:picMkLst>
            <pc:docMk/>
            <pc:sldMk cId="1912261513" sldId="274"/>
            <ac:picMk id="7" creationId="{77742EAF-F7A4-8011-3589-9EA4701A4236}"/>
          </ac:picMkLst>
        </pc:picChg>
        <pc:cxnChg chg="add del">
          <ac:chgData name="Williams, Kat" userId="18d6b4d3-06bb-48a6-b29c-71a570608327" providerId="ADAL" clId="{2ED13EE8-CA3B-4B9C-B38C-286A5513BD39}" dt="2023-06-27T15:43:22.271" v="1018" actId="26606"/>
          <ac:cxnSpMkLst>
            <pc:docMk/>
            <pc:sldMk cId="1912261513" sldId="274"/>
            <ac:cxnSpMk id="21" creationId="{17726E8A-324C-4684-96F2-AFDDFB2F1441}"/>
          </ac:cxnSpMkLst>
        </pc:cxnChg>
        <pc:cxnChg chg="add del">
          <ac:chgData name="Williams, Kat" userId="18d6b4d3-06bb-48a6-b29c-71a570608327" providerId="ADAL" clId="{2ED13EE8-CA3B-4B9C-B38C-286A5513BD39}" dt="2023-06-27T15:45:45.696" v="1074" actId="26606"/>
          <ac:cxnSpMkLst>
            <pc:docMk/>
            <pc:sldMk cId="1912261513" sldId="274"/>
            <ac:cxnSpMk id="40" creationId="{92674F5D-AD12-4C0E-AC77-27EEB09293F9}"/>
          </ac:cxnSpMkLst>
        </pc:cxnChg>
        <pc:cxnChg chg="add">
          <ac:chgData name="Williams, Kat" userId="18d6b4d3-06bb-48a6-b29c-71a570608327" providerId="ADAL" clId="{2ED13EE8-CA3B-4B9C-B38C-286A5513BD39}" dt="2023-06-27T15:48:40.277" v="1082" actId="26606"/>
          <ac:cxnSpMkLst>
            <pc:docMk/>
            <pc:sldMk cId="1912261513" sldId="274"/>
            <ac:cxnSpMk id="47" creationId="{D81E42A3-743C-4C15-9DA8-93AA9AEBFB17}"/>
          </ac:cxnSpMkLst>
        </pc:cxnChg>
      </pc:sldChg>
    </pc:docChg>
  </pc:docChgLst>
  <pc:docChgLst>
    <pc:chgData name="Kat Williams" userId="18d6b4d3-06bb-48a6-b29c-71a570608327" providerId="ADAL" clId="{107A733E-0123-4DB0-A990-4F3B146197B2}"/>
    <pc:docChg chg="undo custSel addSld delSld modSld sldOrd">
      <pc:chgData name="Kat Williams" userId="18d6b4d3-06bb-48a6-b29c-71a570608327" providerId="ADAL" clId="{107A733E-0123-4DB0-A990-4F3B146197B2}" dt="2021-09-09T19:11:01.169" v="260" actId="20577"/>
      <pc:docMkLst>
        <pc:docMk/>
      </pc:docMkLst>
      <pc:sldChg chg="addSp delSp modSp mod">
        <pc:chgData name="Kat Williams" userId="18d6b4d3-06bb-48a6-b29c-71a570608327" providerId="ADAL" clId="{107A733E-0123-4DB0-A990-4F3B146197B2}" dt="2021-09-09T19:04:37.592" v="153" actId="26606"/>
        <pc:sldMkLst>
          <pc:docMk/>
          <pc:sldMk cId="2421846059" sldId="256"/>
        </pc:sldMkLst>
        <pc:spChg chg="mo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2" creationId="{DC8BCAEE-C397-40F2-AC6A-8B97FAAF793B}"/>
          </ac:spMkLst>
        </pc:spChg>
        <pc:spChg chg="mo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3" creationId="{B2B6CB0F-FAF5-468E-86E4-2B7C9CAE66EB}"/>
          </ac:spMkLst>
        </pc:spChg>
        <pc:spChg chg="or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6" creationId="{EA72D260-B324-48B0-B919-1AF61D7D4EB9}"/>
          </ac:spMkLst>
        </pc:spChg>
        <pc:spChg chg="del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20" creationId="{55B419A7-F817-4767-8CCB-FB0E189C4ACD}"/>
          </ac:spMkLst>
        </pc:spChg>
        <pc:spChg chg="del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24" creationId="{ADA271CD-3011-4A05-B4A3-80F1794684F2}"/>
          </ac:spMkLst>
        </pc:spChg>
        <pc:spChg chg="ad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29" creationId="{55B419A7-F817-4767-8CCB-FB0E189C4ACD}"/>
          </ac:spMkLst>
        </pc:spChg>
        <pc:spChg chg="ad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31" creationId="{AAD3D935-ECFC-4862-B395-207C13BAC3B7}"/>
          </ac:spMkLst>
        </pc:spChg>
        <pc:spChg chg="add">
          <ac:chgData name="Kat Williams" userId="18d6b4d3-06bb-48a6-b29c-71a570608327" providerId="ADAL" clId="{107A733E-0123-4DB0-A990-4F3B146197B2}" dt="2021-09-09T19:04:37.592" v="153" actId="26606"/>
          <ac:spMkLst>
            <pc:docMk/>
            <pc:sldMk cId="2421846059" sldId="256"/>
            <ac:spMk id="35" creationId="{ADA271CD-3011-4A05-B4A3-80F1794684F2}"/>
          </ac:spMkLst>
        </pc:spChg>
        <pc:picChg chg="del">
          <ac:chgData name="Kat Williams" userId="18d6b4d3-06bb-48a6-b29c-71a570608327" providerId="ADAL" clId="{107A733E-0123-4DB0-A990-4F3B146197B2}" dt="2021-09-09T19:02:22.776" v="133" actId="21"/>
          <ac:picMkLst>
            <pc:docMk/>
            <pc:sldMk cId="2421846059" sldId="256"/>
            <ac:picMk id="5" creationId="{A4148CCA-4A98-4C9E-8754-E2F9F790A0C5}"/>
          </ac:picMkLst>
        </pc:picChg>
        <pc:picChg chg="add mod">
          <ac:chgData name="Kat Williams" userId="18d6b4d3-06bb-48a6-b29c-71a570608327" providerId="ADAL" clId="{107A733E-0123-4DB0-A990-4F3B146197B2}" dt="2021-09-09T19:04:37.592" v="153" actId="26606"/>
          <ac:picMkLst>
            <pc:docMk/>
            <pc:sldMk cId="2421846059" sldId="256"/>
            <ac:picMk id="7" creationId="{1E7F9D65-7756-47D4-8147-AD7DE6AF5DF0}"/>
          </ac:picMkLst>
        </pc:picChg>
        <pc:cxnChg chg="del">
          <ac:chgData name="Kat Williams" userId="18d6b4d3-06bb-48a6-b29c-71a570608327" providerId="ADAL" clId="{107A733E-0123-4DB0-A990-4F3B146197B2}" dt="2021-09-09T19:04:37.592" v="153" actId="26606"/>
          <ac:cxnSpMkLst>
            <pc:docMk/>
            <pc:sldMk cId="2421846059" sldId="256"/>
            <ac:cxnSpMk id="22" creationId="{0F8880ED-0876-497E-B242-5ED96DC1D331}"/>
          </ac:cxnSpMkLst>
        </pc:cxnChg>
        <pc:cxnChg chg="add">
          <ac:chgData name="Kat Williams" userId="18d6b4d3-06bb-48a6-b29c-71a570608327" providerId="ADAL" clId="{107A733E-0123-4DB0-A990-4F3B146197B2}" dt="2021-09-09T19:04:37.592" v="153" actId="26606"/>
          <ac:cxnSpMkLst>
            <pc:docMk/>
            <pc:sldMk cId="2421846059" sldId="256"/>
            <ac:cxnSpMk id="33" creationId="{E3B95BE3-D5B2-4F38-9A01-17866C9FBA6E}"/>
          </ac:cxnSpMkLst>
        </pc:cxnChg>
      </pc:sldChg>
      <pc:sldChg chg="ord">
        <pc:chgData name="Kat Williams" userId="18d6b4d3-06bb-48a6-b29c-71a570608327" providerId="ADAL" clId="{107A733E-0123-4DB0-A990-4F3B146197B2}" dt="2021-09-09T19:04:44.791" v="155"/>
        <pc:sldMkLst>
          <pc:docMk/>
          <pc:sldMk cId="437374282" sldId="258"/>
        </pc:sldMkLst>
      </pc:sldChg>
      <pc:sldChg chg="modSp mod">
        <pc:chgData name="Kat Williams" userId="18d6b4d3-06bb-48a6-b29c-71a570608327" providerId="ADAL" clId="{107A733E-0123-4DB0-A990-4F3B146197B2}" dt="2021-09-09T19:03:08.452" v="145" actId="20577"/>
        <pc:sldMkLst>
          <pc:docMk/>
          <pc:sldMk cId="1888709151" sldId="259"/>
        </pc:sldMkLst>
        <pc:spChg chg="mod">
          <ac:chgData name="Kat Williams" userId="18d6b4d3-06bb-48a6-b29c-71a570608327" providerId="ADAL" clId="{107A733E-0123-4DB0-A990-4F3B146197B2}" dt="2021-09-09T19:03:08.452" v="145" actId="20577"/>
          <ac:spMkLst>
            <pc:docMk/>
            <pc:sldMk cId="1888709151" sldId="259"/>
            <ac:spMk id="2" creationId="{903221B9-284E-4544-B48D-F3F059215DB4}"/>
          </ac:spMkLst>
        </pc:spChg>
      </pc:sldChg>
      <pc:sldChg chg="addSp delSp modSp new mod setBg addAnim delAnim">
        <pc:chgData name="Kat Williams" userId="18d6b4d3-06bb-48a6-b29c-71a570608327" providerId="ADAL" clId="{107A733E-0123-4DB0-A990-4F3B146197B2}" dt="2021-09-09T19:00:14.949" v="56" actId="26606"/>
        <pc:sldMkLst>
          <pc:docMk/>
          <pc:sldMk cId="1758492324" sldId="262"/>
        </pc:sldMkLst>
        <pc:spChg chg="mod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2" creationId="{B0AECD62-59E5-4C58-A1A2-06AFA5F34EB4}"/>
          </ac:spMkLst>
        </pc:spChg>
        <pc:spChg chg="mod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3" creationId="{F9158AF1-5608-4AEF-8D93-0E9CBF5ADBD4}"/>
          </ac:spMkLst>
        </pc:spChg>
        <pc:spChg chg="add del">
          <ac:chgData name="Kat Williams" userId="18d6b4d3-06bb-48a6-b29c-71a570608327" providerId="ADAL" clId="{107A733E-0123-4DB0-A990-4F3B146197B2}" dt="2021-09-09T18:55:28.562" v="6" actId="26606"/>
          <ac:spMkLst>
            <pc:docMk/>
            <pc:sldMk cId="1758492324" sldId="262"/>
            <ac:spMk id="10" creationId="{E2D271B9-9BA2-4AF0-AE69-43E7D26B503B}"/>
          </ac:spMkLst>
        </pc:spChg>
        <pc:spChg chg="add del">
          <ac:chgData name="Kat Williams" userId="18d6b4d3-06bb-48a6-b29c-71a570608327" providerId="ADAL" clId="{107A733E-0123-4DB0-A990-4F3B146197B2}" dt="2021-09-09T18:55:28.562" v="6" actId="26606"/>
          <ac:spMkLst>
            <pc:docMk/>
            <pc:sldMk cId="1758492324" sldId="262"/>
            <ac:spMk id="12" creationId="{4C81B9CA-1414-4F8E-878C-2D9B6603CA02}"/>
          </ac:spMkLst>
        </pc:spChg>
        <pc:spChg chg="add del">
          <ac:chgData name="Kat Williams" userId="18d6b4d3-06bb-48a6-b29c-71a570608327" providerId="ADAL" clId="{107A733E-0123-4DB0-A990-4F3B146197B2}" dt="2021-09-09T18:56:13.664" v="12" actId="26606"/>
          <ac:spMkLst>
            <pc:docMk/>
            <pc:sldMk cId="1758492324" sldId="262"/>
            <ac:spMk id="17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8:56:13.664" v="12" actId="26606"/>
          <ac:spMkLst>
            <pc:docMk/>
            <pc:sldMk cId="1758492324" sldId="262"/>
            <ac:spMk id="19" creationId="{2B76CDF1-6A1E-445E-91B6-686D6C9178FF}"/>
          </ac:spMkLst>
        </pc:spChg>
        <pc:spChg chg="add del">
          <ac:chgData name="Kat Williams" userId="18d6b4d3-06bb-48a6-b29c-71a570608327" providerId="ADAL" clId="{107A733E-0123-4DB0-A990-4F3B146197B2}" dt="2021-09-09T18:56:13.664" v="12" actId="26606"/>
          <ac:spMkLst>
            <pc:docMk/>
            <pc:sldMk cId="1758492324" sldId="262"/>
            <ac:spMk id="23" creationId="{7021D92D-08FF-45A6-9109-AC9462C7E8E3}"/>
          </ac:spMkLst>
        </pc:spChg>
        <pc:spChg chg="add del">
          <ac:chgData name="Kat Williams" userId="18d6b4d3-06bb-48a6-b29c-71a570608327" providerId="ADAL" clId="{107A733E-0123-4DB0-A990-4F3B146197B2}" dt="2021-09-09T18:59:09.531" v="17" actId="26606"/>
          <ac:spMkLst>
            <pc:docMk/>
            <pc:sldMk cId="1758492324" sldId="262"/>
            <ac:spMk id="28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8:59:09.531" v="17" actId="26606"/>
          <ac:spMkLst>
            <pc:docMk/>
            <pc:sldMk cId="1758492324" sldId="262"/>
            <ac:spMk id="30" creationId="{2B76CDF1-6A1E-445E-91B6-686D6C9178FF}"/>
          </ac:spMkLst>
        </pc:spChg>
        <pc:spChg chg="add del">
          <ac:chgData name="Kat Williams" userId="18d6b4d3-06bb-48a6-b29c-71a570608327" providerId="ADAL" clId="{107A733E-0123-4DB0-A990-4F3B146197B2}" dt="2021-09-09T18:59:09.531" v="17" actId="26606"/>
          <ac:spMkLst>
            <pc:docMk/>
            <pc:sldMk cId="1758492324" sldId="262"/>
            <ac:spMk id="34" creationId="{7021D92D-08FF-45A6-9109-AC9462C7E8E3}"/>
          </ac:spMkLst>
        </pc:spChg>
        <pc:spChg chg="add del">
          <ac:chgData name="Kat Williams" userId="18d6b4d3-06bb-48a6-b29c-71a570608327" providerId="ADAL" clId="{107A733E-0123-4DB0-A990-4F3B146197B2}" dt="2021-09-09T18:59:50.317" v="50" actId="26606"/>
          <ac:spMkLst>
            <pc:docMk/>
            <pc:sldMk cId="1758492324" sldId="262"/>
            <ac:spMk id="39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8:59:50.317" v="50" actId="26606"/>
          <ac:spMkLst>
            <pc:docMk/>
            <pc:sldMk cId="1758492324" sldId="262"/>
            <ac:spMk id="41" creationId="{ADA271CD-3011-4A05-B4A3-80F1794684F2}"/>
          </ac:spMkLst>
        </pc:spChg>
        <pc:spChg chg="add del">
          <ac:chgData name="Kat Williams" userId="18d6b4d3-06bb-48a6-b29c-71a570608327" providerId="ADAL" clId="{107A733E-0123-4DB0-A990-4F3B146197B2}" dt="2021-09-09T18:59:41.386" v="47" actId="26606"/>
          <ac:spMkLst>
            <pc:docMk/>
            <pc:sldMk cId="1758492324" sldId="262"/>
            <ac:spMk id="46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8:59:41.386" v="47" actId="26606"/>
          <ac:spMkLst>
            <pc:docMk/>
            <pc:sldMk cId="1758492324" sldId="262"/>
            <ac:spMk id="48" creationId="{ADA271CD-3011-4A05-B4A3-80F1794684F2}"/>
          </ac:spMkLst>
        </pc:spChg>
        <pc:spChg chg="add del">
          <ac:chgData name="Kat Williams" userId="18d6b4d3-06bb-48a6-b29c-71a570608327" providerId="ADAL" clId="{107A733E-0123-4DB0-A990-4F3B146197B2}" dt="2021-09-09T18:59:50.313" v="49" actId="26606"/>
          <ac:spMkLst>
            <pc:docMk/>
            <pc:sldMk cId="1758492324" sldId="262"/>
            <ac:spMk id="50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8:59:50.313" v="49" actId="26606"/>
          <ac:spMkLst>
            <pc:docMk/>
            <pc:sldMk cId="1758492324" sldId="262"/>
            <ac:spMk id="51" creationId="{ADA271CD-3011-4A05-B4A3-80F1794684F2}"/>
          </ac:spMkLst>
        </pc:spChg>
        <pc:spChg chg="add del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53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55" creationId="{ADA271CD-3011-4A05-B4A3-80F1794684F2}"/>
          </ac:spMkLst>
        </pc:spChg>
        <pc:spChg chg="add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60" creationId="{55B419A7-F817-4767-8CCB-FB0E189C4ACD}"/>
          </ac:spMkLst>
        </pc:spChg>
        <pc:spChg chg="add">
          <ac:chgData name="Kat Williams" userId="18d6b4d3-06bb-48a6-b29c-71a570608327" providerId="ADAL" clId="{107A733E-0123-4DB0-A990-4F3B146197B2}" dt="2021-09-09T19:00:14.949" v="56" actId="26606"/>
          <ac:spMkLst>
            <pc:docMk/>
            <pc:sldMk cId="1758492324" sldId="262"/>
            <ac:spMk id="64" creationId="{ADA271CD-3011-4A05-B4A3-80F1794684F2}"/>
          </ac:spMkLst>
        </pc:spChg>
        <pc:picChg chg="add del mod ord">
          <ac:chgData name="Kat Williams" userId="18d6b4d3-06bb-48a6-b29c-71a570608327" providerId="ADAL" clId="{107A733E-0123-4DB0-A990-4F3B146197B2}" dt="2021-09-09T18:58:23.419" v="13" actId="21"/>
          <ac:picMkLst>
            <pc:docMk/>
            <pc:sldMk cId="1758492324" sldId="262"/>
            <ac:picMk id="5" creationId="{473B990D-800D-4A03-B45D-BE4B5F38A576}"/>
          </ac:picMkLst>
        </pc:picChg>
        <pc:picChg chg="add mod">
          <ac:chgData name="Kat Williams" userId="18d6b4d3-06bb-48a6-b29c-71a570608327" providerId="ADAL" clId="{107A733E-0123-4DB0-A990-4F3B146197B2}" dt="2021-09-09T19:00:14.949" v="56" actId="26606"/>
          <ac:picMkLst>
            <pc:docMk/>
            <pc:sldMk cId="1758492324" sldId="262"/>
            <ac:picMk id="7" creationId="{5530620F-D49A-4F47-B10A-34E8C5500E32}"/>
          </ac:picMkLst>
        </pc:picChg>
        <pc:cxnChg chg="add del">
          <ac:chgData name="Kat Williams" userId="18d6b4d3-06bb-48a6-b29c-71a570608327" providerId="ADAL" clId="{107A733E-0123-4DB0-A990-4F3B146197B2}" dt="2021-09-09T18:56:13.664" v="12" actId="26606"/>
          <ac:cxnSpMkLst>
            <pc:docMk/>
            <pc:sldMk cId="1758492324" sldId="262"/>
            <ac:cxnSpMk id="21" creationId="{17726E8A-324C-4684-96F2-AFDDFB2F1441}"/>
          </ac:cxnSpMkLst>
        </pc:cxnChg>
        <pc:cxnChg chg="add del">
          <ac:chgData name="Kat Williams" userId="18d6b4d3-06bb-48a6-b29c-71a570608327" providerId="ADAL" clId="{107A733E-0123-4DB0-A990-4F3B146197B2}" dt="2021-09-09T18:59:09.531" v="17" actId="26606"/>
          <ac:cxnSpMkLst>
            <pc:docMk/>
            <pc:sldMk cId="1758492324" sldId="262"/>
            <ac:cxnSpMk id="32" creationId="{17726E8A-324C-4684-96F2-AFDDFB2F1441}"/>
          </ac:cxnSpMkLst>
        </pc:cxnChg>
        <pc:cxnChg chg="add del">
          <ac:chgData name="Kat Williams" userId="18d6b4d3-06bb-48a6-b29c-71a570608327" providerId="ADAL" clId="{107A733E-0123-4DB0-A990-4F3B146197B2}" dt="2021-09-09T19:00:14.949" v="56" actId="26606"/>
          <ac:cxnSpMkLst>
            <pc:docMk/>
            <pc:sldMk cId="1758492324" sldId="262"/>
            <ac:cxnSpMk id="54" creationId="{0F8880ED-0876-497E-B242-5ED96DC1D331}"/>
          </ac:cxnSpMkLst>
        </pc:cxnChg>
        <pc:cxnChg chg="add">
          <ac:chgData name="Kat Williams" userId="18d6b4d3-06bb-48a6-b29c-71a570608327" providerId="ADAL" clId="{107A733E-0123-4DB0-A990-4F3B146197B2}" dt="2021-09-09T19:00:14.949" v="56" actId="26606"/>
          <ac:cxnSpMkLst>
            <pc:docMk/>
            <pc:sldMk cId="1758492324" sldId="262"/>
            <ac:cxnSpMk id="62" creationId="{E3B95BE3-D5B2-4F38-9A01-17866C9FBA6E}"/>
          </ac:cxnSpMkLst>
        </pc:cxnChg>
      </pc:sldChg>
      <pc:sldChg chg="new del">
        <pc:chgData name="Kat Williams" userId="18d6b4d3-06bb-48a6-b29c-71a570608327" providerId="ADAL" clId="{107A733E-0123-4DB0-A990-4F3B146197B2}" dt="2021-09-09T19:00:26.313" v="58" actId="2696"/>
        <pc:sldMkLst>
          <pc:docMk/>
          <pc:sldMk cId="2318768881" sldId="263"/>
        </pc:sldMkLst>
      </pc:sldChg>
      <pc:sldChg chg="addSp modSp new mod ord setBg">
        <pc:chgData name="Kat Williams" userId="18d6b4d3-06bb-48a6-b29c-71a570608327" providerId="ADAL" clId="{107A733E-0123-4DB0-A990-4F3B146197B2}" dt="2021-09-09T19:02:10.710" v="132" actId="20577"/>
        <pc:sldMkLst>
          <pc:docMk/>
          <pc:sldMk cId="3093631358" sldId="263"/>
        </pc:sldMkLst>
        <pc:spChg chg="mod">
          <ac:chgData name="Kat Williams" userId="18d6b4d3-06bb-48a6-b29c-71a570608327" providerId="ADAL" clId="{107A733E-0123-4DB0-A990-4F3B146197B2}" dt="2021-09-09T19:02:10.710" v="132" actId="20577"/>
          <ac:spMkLst>
            <pc:docMk/>
            <pc:sldMk cId="3093631358" sldId="263"/>
            <ac:spMk id="2" creationId="{554991FC-12AC-43C1-BF9A-0F8EA4AE3DB5}"/>
          </ac:spMkLst>
        </pc:spChg>
        <pc:spChg chg="mod">
          <ac:chgData name="Kat Williams" userId="18d6b4d3-06bb-48a6-b29c-71a570608327" providerId="ADAL" clId="{107A733E-0123-4DB0-A990-4F3B146197B2}" dt="2021-09-09T19:01:12.134" v="63" actId="26606"/>
          <ac:spMkLst>
            <pc:docMk/>
            <pc:sldMk cId="3093631358" sldId="263"/>
            <ac:spMk id="3" creationId="{8DD335BE-EAD1-48EA-9888-1106115A3A26}"/>
          </ac:spMkLst>
        </pc:spChg>
        <pc:spChg chg="add">
          <ac:chgData name="Kat Williams" userId="18d6b4d3-06bb-48a6-b29c-71a570608327" providerId="ADAL" clId="{107A733E-0123-4DB0-A990-4F3B146197B2}" dt="2021-09-09T19:01:12.134" v="63" actId="26606"/>
          <ac:spMkLst>
            <pc:docMk/>
            <pc:sldMk cId="3093631358" sldId="263"/>
            <ac:spMk id="10" creationId="{55B419A7-F817-4767-8CCB-FB0E189C4ACD}"/>
          </ac:spMkLst>
        </pc:spChg>
        <pc:spChg chg="add">
          <ac:chgData name="Kat Williams" userId="18d6b4d3-06bb-48a6-b29c-71a570608327" providerId="ADAL" clId="{107A733E-0123-4DB0-A990-4F3B146197B2}" dt="2021-09-09T19:01:12.134" v="63" actId="26606"/>
          <ac:spMkLst>
            <pc:docMk/>
            <pc:sldMk cId="3093631358" sldId="263"/>
            <ac:spMk id="14" creationId="{ADA271CD-3011-4A05-B4A3-80F1794684F2}"/>
          </ac:spMkLst>
        </pc:spChg>
        <pc:picChg chg="add mod">
          <ac:chgData name="Kat Williams" userId="18d6b4d3-06bb-48a6-b29c-71a570608327" providerId="ADAL" clId="{107A733E-0123-4DB0-A990-4F3B146197B2}" dt="2021-09-09T19:01:12.134" v="63" actId="26606"/>
          <ac:picMkLst>
            <pc:docMk/>
            <pc:sldMk cId="3093631358" sldId="263"/>
            <ac:picMk id="5" creationId="{4EC34C6B-58A3-4221-9D09-2CBF385EE4F6}"/>
          </ac:picMkLst>
        </pc:picChg>
        <pc:cxnChg chg="add">
          <ac:chgData name="Kat Williams" userId="18d6b4d3-06bb-48a6-b29c-71a570608327" providerId="ADAL" clId="{107A733E-0123-4DB0-A990-4F3B146197B2}" dt="2021-09-09T19:01:12.134" v="63" actId="26606"/>
          <ac:cxnSpMkLst>
            <pc:docMk/>
            <pc:sldMk cId="3093631358" sldId="263"/>
            <ac:cxnSpMk id="12" creationId="{E3B95BE3-D5B2-4F38-9A01-17866C9FBA6E}"/>
          </ac:cxnSpMkLst>
        </pc:cxnChg>
      </pc:sldChg>
      <pc:sldChg chg="addSp delSp modSp new mod ord setBg">
        <pc:chgData name="Kat Williams" userId="18d6b4d3-06bb-48a6-b29c-71a570608327" providerId="ADAL" clId="{107A733E-0123-4DB0-A990-4F3B146197B2}" dt="2021-09-09T19:08:08.341" v="201" actId="26606"/>
        <pc:sldMkLst>
          <pc:docMk/>
          <pc:sldMk cId="834371869" sldId="264"/>
        </pc:sldMkLst>
        <pc:spChg chg="mod">
          <ac:chgData name="Kat Williams" userId="18d6b4d3-06bb-48a6-b29c-71a570608327" providerId="ADAL" clId="{107A733E-0123-4DB0-A990-4F3B146197B2}" dt="2021-09-09T19:08:03.156" v="200" actId="20577"/>
          <ac:spMkLst>
            <pc:docMk/>
            <pc:sldMk cId="834371869" sldId="264"/>
            <ac:spMk id="2" creationId="{CF09DCD1-A21E-452A-A1C3-BEF6939C65D4}"/>
          </ac:spMkLst>
        </pc:spChg>
        <pc:spChg chg="mod">
          <ac:chgData name="Kat Williams" userId="18d6b4d3-06bb-48a6-b29c-71a570608327" providerId="ADAL" clId="{107A733E-0123-4DB0-A990-4F3B146197B2}" dt="2021-09-09T19:07:25.618" v="176" actId="26606"/>
          <ac:spMkLst>
            <pc:docMk/>
            <pc:sldMk cId="834371869" sldId="264"/>
            <ac:spMk id="3" creationId="{5A3FF34A-F260-4456-9367-3A1700445628}"/>
          </ac:spMkLst>
        </pc:spChg>
        <pc:spChg chg="add del">
          <ac:chgData name="Kat Williams" userId="18d6b4d3-06bb-48a6-b29c-71a570608327" providerId="ADAL" clId="{107A733E-0123-4DB0-A990-4F3B146197B2}" dt="2021-09-09T19:07:25.615" v="175" actId="26606"/>
          <ac:spMkLst>
            <pc:docMk/>
            <pc:sldMk cId="834371869" sldId="264"/>
            <ac:spMk id="14" creationId="{55B419A7-F817-4767-8CCB-FB0E189C4ACD}"/>
          </ac:spMkLst>
        </pc:spChg>
        <pc:spChg chg="add del">
          <ac:chgData name="Kat Williams" userId="18d6b4d3-06bb-48a6-b29c-71a570608327" providerId="ADAL" clId="{107A733E-0123-4DB0-A990-4F3B146197B2}" dt="2021-09-09T19:07:25.615" v="175" actId="26606"/>
          <ac:spMkLst>
            <pc:docMk/>
            <pc:sldMk cId="834371869" sldId="264"/>
            <ac:spMk id="16" creationId="{AAD3D935-ECFC-4862-B395-207C13BAC3B7}"/>
          </ac:spMkLst>
        </pc:spChg>
        <pc:spChg chg="add del">
          <ac:chgData name="Kat Williams" userId="18d6b4d3-06bb-48a6-b29c-71a570608327" providerId="ADAL" clId="{107A733E-0123-4DB0-A990-4F3B146197B2}" dt="2021-09-09T19:07:25.615" v="175" actId="26606"/>
          <ac:spMkLst>
            <pc:docMk/>
            <pc:sldMk cId="834371869" sldId="264"/>
            <ac:spMk id="20" creationId="{ADA271CD-3011-4A05-B4A3-80F1794684F2}"/>
          </ac:spMkLst>
        </pc:spChg>
        <pc:spChg chg="add del">
          <ac:chgData name="Kat Williams" userId="18d6b4d3-06bb-48a6-b29c-71a570608327" providerId="ADAL" clId="{107A733E-0123-4DB0-A990-4F3B146197B2}" dt="2021-09-09T19:07:50.321" v="190" actId="26606"/>
          <ac:spMkLst>
            <pc:docMk/>
            <pc:sldMk cId="834371869" sldId="264"/>
            <ac:spMk id="22" creationId="{E2D271B9-9BA2-4AF0-AE69-43E7D26B503B}"/>
          </ac:spMkLst>
        </pc:spChg>
        <pc:spChg chg="add del">
          <ac:chgData name="Kat Williams" userId="18d6b4d3-06bb-48a6-b29c-71a570608327" providerId="ADAL" clId="{107A733E-0123-4DB0-A990-4F3B146197B2}" dt="2021-09-09T19:07:50.321" v="190" actId="26606"/>
          <ac:spMkLst>
            <pc:docMk/>
            <pc:sldMk cId="834371869" sldId="264"/>
            <ac:spMk id="23" creationId="{4C81B9CA-1414-4F8E-878C-2D9B6603CA02}"/>
          </ac:spMkLst>
        </pc:spChg>
        <pc:spChg chg="add del">
          <ac:chgData name="Kat Williams" userId="18d6b4d3-06bb-48a6-b29c-71a570608327" providerId="ADAL" clId="{107A733E-0123-4DB0-A990-4F3B146197B2}" dt="2021-09-09T19:08:08.341" v="201" actId="26606"/>
          <ac:spMkLst>
            <pc:docMk/>
            <pc:sldMk cId="834371869" sldId="264"/>
            <ac:spMk id="28" creationId="{E2D271B9-9BA2-4AF0-AE69-43E7D26B503B}"/>
          </ac:spMkLst>
        </pc:spChg>
        <pc:spChg chg="add del">
          <ac:chgData name="Kat Williams" userId="18d6b4d3-06bb-48a6-b29c-71a570608327" providerId="ADAL" clId="{107A733E-0123-4DB0-A990-4F3B146197B2}" dt="2021-09-09T19:08:08.341" v="201" actId="26606"/>
          <ac:spMkLst>
            <pc:docMk/>
            <pc:sldMk cId="834371869" sldId="264"/>
            <ac:spMk id="30" creationId="{4C81B9CA-1414-4F8E-878C-2D9B6603CA02}"/>
          </ac:spMkLst>
        </pc:spChg>
        <pc:spChg chg="add">
          <ac:chgData name="Kat Williams" userId="18d6b4d3-06bb-48a6-b29c-71a570608327" providerId="ADAL" clId="{107A733E-0123-4DB0-A990-4F3B146197B2}" dt="2021-09-09T19:08:08.341" v="201" actId="26606"/>
          <ac:spMkLst>
            <pc:docMk/>
            <pc:sldMk cId="834371869" sldId="264"/>
            <ac:spMk id="35" creationId="{E2D271B9-9BA2-4AF0-AE69-43E7D26B503B}"/>
          </ac:spMkLst>
        </pc:spChg>
        <pc:spChg chg="add">
          <ac:chgData name="Kat Williams" userId="18d6b4d3-06bb-48a6-b29c-71a570608327" providerId="ADAL" clId="{107A733E-0123-4DB0-A990-4F3B146197B2}" dt="2021-09-09T19:08:08.341" v="201" actId="26606"/>
          <ac:spMkLst>
            <pc:docMk/>
            <pc:sldMk cId="834371869" sldId="264"/>
            <ac:spMk id="37" creationId="{4C81B9CA-1414-4F8E-878C-2D9B6603CA02}"/>
          </ac:spMkLst>
        </pc:spChg>
        <pc:picChg chg="add del mod">
          <ac:chgData name="Kat Williams" userId="18d6b4d3-06bb-48a6-b29c-71a570608327" providerId="ADAL" clId="{107A733E-0123-4DB0-A990-4F3B146197B2}" dt="2021-09-09T19:05:52.731" v="162" actId="21"/>
          <ac:picMkLst>
            <pc:docMk/>
            <pc:sldMk cId="834371869" sldId="264"/>
            <ac:picMk id="5" creationId="{EAA23D75-04FB-404A-8AE4-A34F7C36A0E8}"/>
          </ac:picMkLst>
        </pc:picChg>
        <pc:picChg chg="add mod modCrop">
          <ac:chgData name="Kat Williams" userId="18d6b4d3-06bb-48a6-b29c-71a570608327" providerId="ADAL" clId="{107A733E-0123-4DB0-A990-4F3B146197B2}" dt="2021-09-09T19:07:25.618" v="176" actId="26606"/>
          <ac:picMkLst>
            <pc:docMk/>
            <pc:sldMk cId="834371869" sldId="264"/>
            <ac:picMk id="7" creationId="{B3C159D5-595E-4F13-A01A-E30DB48376E2}"/>
          </ac:picMkLst>
        </pc:picChg>
        <pc:picChg chg="add mod modCrop">
          <ac:chgData name="Kat Williams" userId="18d6b4d3-06bb-48a6-b29c-71a570608327" providerId="ADAL" clId="{107A733E-0123-4DB0-A990-4F3B146197B2}" dt="2021-09-09T19:07:25.618" v="176" actId="26606"/>
          <ac:picMkLst>
            <pc:docMk/>
            <pc:sldMk cId="834371869" sldId="264"/>
            <ac:picMk id="9" creationId="{B432E2DB-5FE3-4AF7-AB59-2CEBDD54ED9B}"/>
          </ac:picMkLst>
        </pc:picChg>
        <pc:cxnChg chg="add del">
          <ac:chgData name="Kat Williams" userId="18d6b4d3-06bb-48a6-b29c-71a570608327" providerId="ADAL" clId="{107A733E-0123-4DB0-A990-4F3B146197B2}" dt="2021-09-09T19:07:25.615" v="175" actId="26606"/>
          <ac:cxnSpMkLst>
            <pc:docMk/>
            <pc:sldMk cId="834371869" sldId="264"/>
            <ac:cxnSpMk id="18" creationId="{E3B95BE3-D5B2-4F38-9A01-17866C9FBA6E}"/>
          </ac:cxnSpMkLst>
        </pc:cxnChg>
      </pc:sldChg>
      <pc:sldChg chg="new del">
        <pc:chgData name="Kat Williams" userId="18d6b4d3-06bb-48a6-b29c-71a570608327" providerId="ADAL" clId="{107A733E-0123-4DB0-A990-4F3B146197B2}" dt="2021-09-09T19:03:28.765" v="149" actId="2696"/>
        <pc:sldMkLst>
          <pc:docMk/>
          <pc:sldMk cId="1886343977" sldId="264"/>
        </pc:sldMkLst>
      </pc:sldChg>
      <pc:sldChg chg="new del">
        <pc:chgData name="Kat Williams" userId="18d6b4d3-06bb-48a6-b29c-71a570608327" providerId="ADAL" clId="{107A733E-0123-4DB0-A990-4F3B146197B2}" dt="2021-09-09T19:05:00.870" v="157" actId="2696"/>
        <pc:sldMkLst>
          <pc:docMk/>
          <pc:sldMk cId="3294748150" sldId="264"/>
        </pc:sldMkLst>
      </pc:sldChg>
      <pc:sldChg chg="new del">
        <pc:chgData name="Kat Williams" userId="18d6b4d3-06bb-48a6-b29c-71a570608327" providerId="ADAL" clId="{107A733E-0123-4DB0-A990-4F3B146197B2}" dt="2021-09-09T19:03:21.775" v="147" actId="2696"/>
        <pc:sldMkLst>
          <pc:docMk/>
          <pc:sldMk cId="3465451396" sldId="264"/>
        </pc:sldMkLst>
      </pc:sldChg>
      <pc:sldChg chg="new del">
        <pc:chgData name="Kat Williams" userId="18d6b4d3-06bb-48a6-b29c-71a570608327" providerId="ADAL" clId="{107A733E-0123-4DB0-A990-4F3B146197B2}" dt="2021-09-09T19:08:17.377" v="202" actId="2696"/>
        <pc:sldMkLst>
          <pc:docMk/>
          <pc:sldMk cId="555451054" sldId="265"/>
        </pc:sldMkLst>
      </pc:sldChg>
      <pc:sldChg chg="new del">
        <pc:chgData name="Kat Williams" userId="18d6b4d3-06bb-48a6-b29c-71a570608327" providerId="ADAL" clId="{107A733E-0123-4DB0-A990-4F3B146197B2}" dt="2021-09-09T19:08:31.987" v="204" actId="2696"/>
        <pc:sldMkLst>
          <pc:docMk/>
          <pc:sldMk cId="1770586103" sldId="265"/>
        </pc:sldMkLst>
      </pc:sldChg>
      <pc:sldChg chg="new del">
        <pc:chgData name="Kat Williams" userId="18d6b4d3-06bb-48a6-b29c-71a570608327" providerId="ADAL" clId="{107A733E-0123-4DB0-A990-4F3B146197B2}" dt="2021-09-09T19:09:02.539" v="210" actId="2696"/>
        <pc:sldMkLst>
          <pc:docMk/>
          <pc:sldMk cId="1876783189" sldId="265"/>
        </pc:sldMkLst>
      </pc:sldChg>
      <pc:sldChg chg="addSp delSp modSp new mod setBg setClrOvrMap">
        <pc:chgData name="Kat Williams" userId="18d6b4d3-06bb-48a6-b29c-71a570608327" providerId="ADAL" clId="{107A733E-0123-4DB0-A990-4F3B146197B2}" dt="2021-09-09T19:10:06.501" v="242" actId="20577"/>
        <pc:sldMkLst>
          <pc:docMk/>
          <pc:sldMk cId="1997544558" sldId="265"/>
        </pc:sldMkLst>
        <pc:spChg chg="mod">
          <ac:chgData name="Kat Williams" userId="18d6b4d3-06bb-48a6-b29c-71a570608327" providerId="ADAL" clId="{107A733E-0123-4DB0-A990-4F3B146197B2}" dt="2021-09-09T19:10:06.501" v="242" actId="20577"/>
          <ac:spMkLst>
            <pc:docMk/>
            <pc:sldMk cId="1997544558" sldId="265"/>
            <ac:spMk id="2" creationId="{4861CB24-D181-4316-9052-BCEB0A1434D6}"/>
          </ac:spMkLst>
        </pc:spChg>
        <pc:spChg chg="del">
          <ac:chgData name="Kat Williams" userId="18d6b4d3-06bb-48a6-b29c-71a570608327" providerId="ADAL" clId="{107A733E-0123-4DB0-A990-4F3B146197B2}" dt="2021-09-09T19:09:25.914" v="214" actId="931"/>
          <ac:spMkLst>
            <pc:docMk/>
            <pc:sldMk cId="1997544558" sldId="265"/>
            <ac:spMk id="3" creationId="{E51B390B-553D-47B5-8114-4585D0F292C0}"/>
          </ac:spMkLst>
        </pc:spChg>
        <pc:spChg chg="add del">
          <ac:chgData name="Kat Williams" userId="18d6b4d3-06bb-48a6-b29c-71a570608327" providerId="ADAL" clId="{107A733E-0123-4DB0-A990-4F3B146197B2}" dt="2021-09-09T19:09:51.615" v="218" actId="931"/>
          <ac:spMkLst>
            <pc:docMk/>
            <pc:sldMk cId="1997544558" sldId="265"/>
            <ac:spMk id="9" creationId="{5420BCCB-A809-4EF5-8C57-BBFE85BB45B2}"/>
          </ac:spMkLst>
        </pc:spChg>
        <pc:spChg chg="add">
          <ac:chgData name="Kat Williams" userId="18d6b4d3-06bb-48a6-b29c-71a570608327" providerId="ADAL" clId="{107A733E-0123-4DB0-A990-4F3B146197B2}" dt="2021-09-09T19:09:28.498" v="217" actId="26606"/>
          <ac:spMkLst>
            <pc:docMk/>
            <pc:sldMk cId="1997544558" sldId="265"/>
            <ac:spMk id="12" creationId="{C5176844-69C3-4F79-BE38-EA5BDDF4FEA4}"/>
          </ac:spMkLst>
        </pc:spChg>
        <pc:spChg chg="add">
          <ac:chgData name="Kat Williams" userId="18d6b4d3-06bb-48a6-b29c-71a570608327" providerId="ADAL" clId="{107A733E-0123-4DB0-A990-4F3B146197B2}" dt="2021-09-09T19:09:28.498" v="217" actId="26606"/>
          <ac:spMkLst>
            <pc:docMk/>
            <pc:sldMk cId="1997544558" sldId="265"/>
            <ac:spMk id="16" creationId="{A101E513-AF74-4E9D-A31F-99664250722D}"/>
          </ac:spMkLst>
        </pc:spChg>
        <pc:picChg chg="add mod">
          <ac:chgData name="Kat Williams" userId="18d6b4d3-06bb-48a6-b29c-71a570608327" providerId="ADAL" clId="{107A733E-0123-4DB0-A990-4F3B146197B2}" dt="2021-09-09T19:09:28.498" v="217" actId="26606"/>
          <ac:picMkLst>
            <pc:docMk/>
            <pc:sldMk cId="1997544558" sldId="265"/>
            <ac:picMk id="5" creationId="{E1C34757-8DF5-42D5-B392-28FA0218EBED}"/>
          </ac:picMkLst>
        </pc:picChg>
        <pc:picChg chg="add mod">
          <ac:chgData name="Kat Williams" userId="18d6b4d3-06bb-48a6-b29c-71a570608327" providerId="ADAL" clId="{107A733E-0123-4DB0-A990-4F3B146197B2}" dt="2021-09-09T19:09:53.522" v="220" actId="962"/>
          <ac:picMkLst>
            <pc:docMk/>
            <pc:sldMk cId="1997544558" sldId="265"/>
            <ac:picMk id="7" creationId="{8C91F269-C5CF-4B00-B587-5963C3F94F74}"/>
          </ac:picMkLst>
        </pc:picChg>
        <pc:cxnChg chg="add">
          <ac:chgData name="Kat Williams" userId="18d6b4d3-06bb-48a6-b29c-71a570608327" providerId="ADAL" clId="{107A733E-0123-4DB0-A990-4F3B146197B2}" dt="2021-09-09T19:09:28.498" v="217" actId="26606"/>
          <ac:cxnSpMkLst>
            <pc:docMk/>
            <pc:sldMk cId="1997544558" sldId="265"/>
            <ac:cxnSpMk id="14" creationId="{61A0812C-8DCE-4CA2-904B-A5A5C12CA4F3}"/>
          </ac:cxnSpMkLst>
        </pc:cxnChg>
      </pc:sldChg>
      <pc:sldChg chg="new del">
        <pc:chgData name="Kat Williams" userId="18d6b4d3-06bb-48a6-b29c-71a570608327" providerId="ADAL" clId="{107A733E-0123-4DB0-A990-4F3B146197B2}" dt="2021-09-09T19:09:11.152" v="212" actId="2696"/>
        <pc:sldMkLst>
          <pc:docMk/>
          <pc:sldMk cId="2703915647" sldId="265"/>
        </pc:sldMkLst>
      </pc:sldChg>
      <pc:sldChg chg="new del">
        <pc:chgData name="Kat Williams" userId="18d6b4d3-06bb-48a6-b29c-71a570608327" providerId="ADAL" clId="{107A733E-0123-4DB0-A990-4F3B146197B2}" dt="2021-09-09T19:08:41.021" v="206" actId="2696"/>
        <pc:sldMkLst>
          <pc:docMk/>
          <pc:sldMk cId="3793532433" sldId="265"/>
        </pc:sldMkLst>
      </pc:sldChg>
      <pc:sldChg chg="new del">
        <pc:chgData name="Kat Williams" userId="18d6b4d3-06bb-48a6-b29c-71a570608327" providerId="ADAL" clId="{107A733E-0123-4DB0-A990-4F3B146197B2}" dt="2021-09-09T19:08:53.803" v="208" actId="2696"/>
        <pc:sldMkLst>
          <pc:docMk/>
          <pc:sldMk cId="3926755862" sldId="265"/>
        </pc:sldMkLst>
      </pc:sldChg>
      <pc:sldChg chg="addSp modSp new mod setBg">
        <pc:chgData name="Kat Williams" userId="18d6b4d3-06bb-48a6-b29c-71a570608327" providerId="ADAL" clId="{107A733E-0123-4DB0-A990-4F3B146197B2}" dt="2021-09-09T19:11:01.169" v="260" actId="20577"/>
        <pc:sldMkLst>
          <pc:docMk/>
          <pc:sldMk cId="1591140346" sldId="266"/>
        </pc:sldMkLst>
        <pc:spChg chg="mod">
          <ac:chgData name="Kat Williams" userId="18d6b4d3-06bb-48a6-b29c-71a570608327" providerId="ADAL" clId="{107A733E-0123-4DB0-A990-4F3B146197B2}" dt="2021-09-09T19:11:01.169" v="260" actId="20577"/>
          <ac:spMkLst>
            <pc:docMk/>
            <pc:sldMk cId="1591140346" sldId="266"/>
            <ac:spMk id="2" creationId="{6F6C47F3-AA1E-4133-A65A-8F3321C4E6A6}"/>
          </ac:spMkLst>
        </pc:spChg>
        <pc:spChg chg="mod">
          <ac:chgData name="Kat Williams" userId="18d6b4d3-06bb-48a6-b29c-71a570608327" providerId="ADAL" clId="{107A733E-0123-4DB0-A990-4F3B146197B2}" dt="2021-09-09T19:10:54.804" v="247" actId="26606"/>
          <ac:spMkLst>
            <pc:docMk/>
            <pc:sldMk cId="1591140346" sldId="266"/>
            <ac:spMk id="3" creationId="{41B8FBB2-2E85-481C-BA71-794AE6035F4D}"/>
          </ac:spMkLst>
        </pc:spChg>
        <pc:spChg chg="add">
          <ac:chgData name="Kat Williams" userId="18d6b4d3-06bb-48a6-b29c-71a570608327" providerId="ADAL" clId="{107A733E-0123-4DB0-A990-4F3B146197B2}" dt="2021-09-09T19:10:54.804" v="247" actId="26606"/>
          <ac:spMkLst>
            <pc:docMk/>
            <pc:sldMk cId="1591140346" sldId="266"/>
            <ac:spMk id="10" creationId="{55B419A7-F817-4767-8CCB-FB0E189C4ACD}"/>
          </ac:spMkLst>
        </pc:spChg>
        <pc:spChg chg="add">
          <ac:chgData name="Kat Williams" userId="18d6b4d3-06bb-48a6-b29c-71a570608327" providerId="ADAL" clId="{107A733E-0123-4DB0-A990-4F3B146197B2}" dt="2021-09-09T19:10:54.804" v="247" actId="26606"/>
          <ac:spMkLst>
            <pc:docMk/>
            <pc:sldMk cId="1591140346" sldId="266"/>
            <ac:spMk id="14" creationId="{ADA271CD-3011-4A05-B4A3-80F1794684F2}"/>
          </ac:spMkLst>
        </pc:spChg>
        <pc:picChg chg="add mod">
          <ac:chgData name="Kat Williams" userId="18d6b4d3-06bb-48a6-b29c-71a570608327" providerId="ADAL" clId="{107A733E-0123-4DB0-A990-4F3B146197B2}" dt="2021-09-09T19:10:54.804" v="247" actId="26606"/>
          <ac:picMkLst>
            <pc:docMk/>
            <pc:sldMk cId="1591140346" sldId="266"/>
            <ac:picMk id="5" creationId="{EA325E17-3DBB-4FBA-A5B4-DE88272CD556}"/>
          </ac:picMkLst>
        </pc:picChg>
        <pc:cxnChg chg="add">
          <ac:chgData name="Kat Williams" userId="18d6b4d3-06bb-48a6-b29c-71a570608327" providerId="ADAL" clId="{107A733E-0123-4DB0-A990-4F3B146197B2}" dt="2021-09-09T19:10:54.804" v="247" actId="26606"/>
          <ac:cxnSpMkLst>
            <pc:docMk/>
            <pc:sldMk cId="1591140346" sldId="266"/>
            <ac:cxnSpMk id="12" creationId="{E3B95BE3-D5B2-4F38-9A01-17866C9FBA6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BD5F-D8CB-4124-8EF6-3F8AE49AE0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4AF6-6745-496A-9CB2-3772B325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E4AF6-6745-496A-9CB2-3772B3252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7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E4AF6-6745-496A-9CB2-3772B3252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8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0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2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4" r:id="rId6"/>
    <p:sldLayoutId id="2147483689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ms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87CC6-B77D-55E3-EBD1-CEAD3F5CF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of us have great runways already built for us. If you have one, take off! But if you don’t have one, realize it is your responsibility to grab a shovel and build one for yourself and for those who will follow after you.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858F-D840-0D80-31B7-FDD57A18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en-US" dirty="0"/>
              <a:t>			Amelia Earhart </a:t>
            </a:r>
          </a:p>
        </p:txBody>
      </p:sp>
      <p:pic>
        <p:nvPicPr>
          <p:cNvPr id="7" name="Picture 6" descr="A picture containing person, old&#10;&#10;Description automatically generated">
            <a:extLst>
              <a:ext uri="{FF2B5EF4-FFF2-40B4-BE49-F238E27FC236}">
                <a16:creationId xmlns:a16="http://schemas.microsoft.com/office/drawing/2014/main" id="{21EFE750-F4BE-C22E-E6E2-A27D398F3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45466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DCD1-A21E-452A-A1C3-BEF6939C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9743" y="1104066"/>
            <a:ext cx="3464109" cy="3146318"/>
          </a:xfrm>
        </p:spPr>
        <p:txBody>
          <a:bodyPr anchor="t">
            <a:normAutofit/>
          </a:bodyPr>
          <a:lstStyle/>
          <a:p>
            <a:r>
              <a:rPr lang="en-US" sz="5400"/>
              <a:t>Holding Court:</a:t>
            </a:r>
            <a:br>
              <a:rPr lang="en-US" sz="5400"/>
            </a:br>
            <a:r>
              <a:rPr lang="en-US" sz="5400"/>
              <a:t>Maybelle and Shirley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FF34A-F260-4456-9367-3A170044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673" y="4382814"/>
            <a:ext cx="3457177" cy="1403837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159D5-595E-4F13-A01A-E30DB4837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1" b="9255"/>
          <a:stretch/>
        </p:blipFill>
        <p:spPr>
          <a:xfrm>
            <a:off x="1078992" y="2282944"/>
            <a:ext cx="3213829" cy="2377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2E2DB-5FE3-4AF7-AB59-2CEBDD54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r="-2" b="9982"/>
          <a:stretch/>
        </p:blipFill>
        <p:spPr>
          <a:xfrm>
            <a:off x="4482627" y="1315451"/>
            <a:ext cx="2536354" cy="1876285"/>
          </a:xfrm>
          <a:prstGeom prst="rect">
            <a:avLst/>
          </a:prstGeom>
        </p:spPr>
      </p:pic>
      <p:pic>
        <p:nvPicPr>
          <p:cNvPr id="5" name="Picture 4" descr="A picture containing sport, athletic game, person, baseball&#10;&#10;Description automatically generated">
            <a:extLst>
              <a:ext uri="{FF2B5EF4-FFF2-40B4-BE49-F238E27FC236}">
                <a16:creationId xmlns:a16="http://schemas.microsoft.com/office/drawing/2014/main" id="{EBACF3D9-4161-9851-7360-1352DA5AD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27" y="3969062"/>
            <a:ext cx="2536354" cy="1420358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59" name="Straight Connector 48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52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CB24-D181-4316-9052-BCEB0A14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throwing out a first pitch to hanging out with MLB’s first female GM, Maybelle stays in the game.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91F269-C5CF-4B00-B587-5963C3F94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96501" y="1300812"/>
            <a:ext cx="2653236" cy="1868196"/>
          </a:xfrm>
          <a:prstGeom prst="rect">
            <a:avLst/>
          </a:prstGeom>
        </p:spPr>
      </p:pic>
      <p:pic>
        <p:nvPicPr>
          <p:cNvPr id="4" name="Content Placeholder 3" descr="A picture containing person, outdoor, clothing, human face&#10;&#10;Description automatically generated">
            <a:extLst>
              <a:ext uri="{FF2B5EF4-FFF2-40B4-BE49-F238E27FC236}">
                <a16:creationId xmlns:a16="http://schemas.microsoft.com/office/drawing/2014/main" id="{8F0A52DE-5174-DF9E-5DEA-25FBCAB56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65" y="1350079"/>
            <a:ext cx="2659332" cy="1769664"/>
          </a:xfrm>
          <a:prstGeom prst="rect">
            <a:avLst/>
          </a:prstGeom>
        </p:spPr>
      </p:pic>
      <p:pic>
        <p:nvPicPr>
          <p:cNvPr id="6" name="Picture 5" descr="A person with her arm around another person&#10;&#10;Description automatically generated with low confidence">
            <a:extLst>
              <a:ext uri="{FF2B5EF4-FFF2-40B4-BE49-F238E27FC236}">
                <a16:creationId xmlns:a16="http://schemas.microsoft.com/office/drawing/2014/main" id="{51C15FB7-A749-ACD0-207A-F73D87154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25" y="3662741"/>
            <a:ext cx="3950348" cy="2212195"/>
          </a:xfrm>
          <a:prstGeom prst="rect">
            <a:avLst/>
          </a:prstGeom>
        </p:spPr>
      </p:pic>
      <p:sp>
        <p:nvSpPr>
          <p:cNvPr id="62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C47F3-AA1E-4133-A65A-8F3321C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7983" y="1080186"/>
            <a:ext cx="5229217" cy="3826931"/>
          </a:xfrm>
        </p:spPr>
        <p:txBody>
          <a:bodyPr anchor="ctr">
            <a:normAutofit fontScale="90000"/>
          </a:bodyPr>
          <a:lstStyle/>
          <a:p>
            <a:r>
              <a:rPr lang="en-US" sz="6000" dirty="0"/>
              <a:t>Blair and the creators and cast of Amazon Prime’s A League of Their 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8FBB2-2E85-481C-BA71-794AE6035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7984" y="5157817"/>
            <a:ext cx="4700056" cy="656506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0F8880ED-0876-497E-B242-5ED96DC1D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23253" y="4933769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94DDFEAB-63F8-A271-1616-0E37DD83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79" y="1805676"/>
            <a:ext cx="4667721" cy="2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8AC48-683E-BD35-C1C2-9389C8B73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9743" y="1491343"/>
            <a:ext cx="3692049" cy="3820885"/>
          </a:xfrm>
        </p:spPr>
        <p:txBody>
          <a:bodyPr anchor="t">
            <a:normAutofit fontScale="90000"/>
          </a:bodyPr>
          <a:lstStyle/>
          <a:p>
            <a:r>
              <a:rPr lang="en-US" sz="5400" dirty="0"/>
              <a:t>At the </a:t>
            </a:r>
            <a:r>
              <a:rPr lang="en-US" sz="5400" dirty="0" err="1"/>
              <a:t>Espys</a:t>
            </a:r>
            <a:r>
              <a:rPr lang="en-US" sz="5400" dirty="0"/>
              <a:t> with Abby Jacobson and in the New York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91965-59E0-4CED-D942-8F8ACA086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673" y="4967501"/>
            <a:ext cx="3457177" cy="819150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7DB85342-6702-F0BF-F90B-2C226D9F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3" y="1193024"/>
            <a:ext cx="2997653" cy="4504669"/>
          </a:xfrm>
          <a:prstGeom prst="rect">
            <a:avLst/>
          </a:prstGeom>
        </p:spPr>
      </p:pic>
      <p:pic>
        <p:nvPicPr>
          <p:cNvPr id="7" name="Picture 6" descr="A person sitting on a chair with a baseball bat&#10;&#10;Description automatically generated with low confidence">
            <a:extLst>
              <a:ext uri="{FF2B5EF4-FFF2-40B4-BE49-F238E27FC236}">
                <a16:creationId xmlns:a16="http://schemas.microsoft.com/office/drawing/2014/main" id="{95DB58D8-FFE9-CB78-139C-74A418796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38" y="1267154"/>
            <a:ext cx="2925096" cy="4395636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991FC-12AC-43C1-BF9A-0F8EA4AE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Young Maybelle Blair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335BE-EAD1-48EA-9888-1106115A3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en-US" dirty="0"/>
              <a:t>No matter how hard her mother tried, nothing replaced baseball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34C6B-58A3-4221-9D09-2CBF385E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11978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Picture 5" descr="A child holding a tennis racket&#10;&#10;Description automatically generated">
            <a:extLst>
              <a:ext uri="{FF2B5EF4-FFF2-40B4-BE49-F238E27FC236}">
                <a16:creationId xmlns:a16="http://schemas.microsoft.com/office/drawing/2014/main" id="{CB313D30-0963-813F-CA22-6A411E1F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" y="-54429"/>
            <a:ext cx="4849586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3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0647D-9DE1-1A7E-FE22-F9AE91A05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5" b="14985"/>
          <a:stretch/>
        </p:blipFill>
        <p:spPr>
          <a:xfrm rot="10800000">
            <a:off x="2308" y="10"/>
            <a:ext cx="12191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828E5B-9EDE-4D1D-8C59-333EDC95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66783-373B-8D55-3EAD-3D71C47C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3513151"/>
            <a:ext cx="8714346" cy="1334069"/>
          </a:xfrm>
        </p:spPr>
        <p:txBody>
          <a:bodyPr anchor="b">
            <a:normAutofit/>
          </a:bodyPr>
          <a:lstStyle/>
          <a:p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03B01-6465-8016-AA03-B653C261D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162507"/>
            <a:ext cx="8714346" cy="77109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6E7048-86CF-445D-8846-414F144F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5209" y="5016207"/>
            <a:ext cx="8618129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57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7C28D-3B8E-4DF0-B835-1241057D5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6000"/>
              <a:t>Doing her part for the War effort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6467E-6C2B-4861-90BB-C23575BA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6" name="Picture 5" descr="A person holding her fingers up&#10;&#10;Description automatically generated with low confidence">
            <a:extLst>
              <a:ext uri="{FF2B5EF4-FFF2-40B4-BE49-F238E27FC236}">
                <a16:creationId xmlns:a16="http://schemas.microsoft.com/office/drawing/2014/main" id="{6B70D878-B1D9-5E90-8F08-2B083BC2F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27733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96" name="Straight Connector 59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8DBB1-8651-F3C0-A108-3B4FF9919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3603"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9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75105-735F-F090-3BC2-F0D1C3B49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902" y="2736378"/>
            <a:ext cx="5486950" cy="1892198"/>
          </a:xfrm>
        </p:spPr>
        <p:txBody>
          <a:bodyPr anchor="b">
            <a:normAutofit/>
          </a:bodyPr>
          <a:lstStyle/>
          <a:p>
            <a:r>
              <a:rPr lang="en-US" sz="4200" dirty="0"/>
              <a:t>All American Girls Professional Baseball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DB26-182F-B893-1C3A-E01B141D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1635" y="5085780"/>
            <a:ext cx="5486950" cy="760949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group of people playing baseball&#10;&#10;Description automatically generated with low confidence">
            <a:extLst>
              <a:ext uri="{FF2B5EF4-FFF2-40B4-BE49-F238E27FC236}">
                <a16:creationId xmlns:a16="http://schemas.microsoft.com/office/drawing/2014/main" id="{51540BFC-076E-8E47-1B0F-17193FCAC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2344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F816BC3-E0F2-245C-25C6-9932BF623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70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582105-3837-47BA-B64B-97DB51176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29403" y="4857180"/>
            <a:ext cx="5394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A625-B1D9-0A8C-5F9B-2FAE9F083579}"/>
              </a:ext>
            </a:extLst>
          </p:cNvPr>
          <p:cNvSpPr txBox="1"/>
          <p:nvPr/>
        </p:nvSpPr>
        <p:spPr>
          <a:xfrm>
            <a:off x="7173686" y="1055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7A9A2-97B4-A166-5135-DA2AEDB2E890}"/>
              </a:ext>
            </a:extLst>
          </p:cNvPr>
          <p:cNvSpPr txBox="1"/>
          <p:nvPr/>
        </p:nvSpPr>
        <p:spPr>
          <a:xfrm>
            <a:off x="1950583" y="4474028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Peoria Redwings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1BDC2-0110-DE9C-276B-83A729B0DFCB}"/>
              </a:ext>
            </a:extLst>
          </p:cNvPr>
          <p:cNvSpPr txBox="1"/>
          <p:nvPr/>
        </p:nvSpPr>
        <p:spPr>
          <a:xfrm>
            <a:off x="7783286" y="5453743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Maybelle Blair </a:t>
            </a:r>
          </a:p>
        </p:txBody>
      </p:sp>
      <p:pic>
        <p:nvPicPr>
          <p:cNvPr id="9" name="Picture 8" descr="A group of women in uniform&#10;&#10;Description automatically generated with medium confidence">
            <a:extLst>
              <a:ext uri="{FF2B5EF4-FFF2-40B4-BE49-F238E27FC236}">
                <a16:creationId xmlns:a16="http://schemas.microsoft.com/office/drawing/2014/main" id="{38A0FDD5-0B6D-42B9-76AC-4E3AD7ED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30" y="1425246"/>
            <a:ext cx="4567842" cy="2862943"/>
          </a:xfrm>
          <a:prstGeom prst="rect">
            <a:avLst/>
          </a:prstGeom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010EC697-04AC-12F7-9288-D7B5983D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0" y="1055914"/>
            <a:ext cx="2691820" cy="37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CD62-59E5-4C58-A1A2-06AFA5F3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Signing autographs at an AAGPBL reunion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58AF1-5608-4AEF-8D93-0E9CBF5A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0620F-D49A-4F47-B10A-34E8C5500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r="22739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5DE2B-1664-2C92-C567-81B8DCF81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5920896" cy="3546179"/>
          </a:xfrm>
        </p:spPr>
        <p:txBody>
          <a:bodyPr>
            <a:normAutofit/>
          </a:bodyPr>
          <a:lstStyle/>
          <a:p>
            <a:r>
              <a:rPr lang="en-US" sz="5000"/>
              <a:t>Blair and Shirley. Founders of the International Women’s Baseball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D3FCC-93F7-73B9-C2F3-7ED587977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5920894" cy="7040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yellow silhouette of a person holding a bat&#10;&#10;Description automatically generated with medium confidence">
            <a:extLst>
              <a:ext uri="{FF2B5EF4-FFF2-40B4-BE49-F238E27FC236}">
                <a16:creationId xmlns:a16="http://schemas.microsoft.com/office/drawing/2014/main" id="{77742EAF-F7A4-8011-3589-9EA4701A4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23109" b="4"/>
          <a:stretch/>
        </p:blipFill>
        <p:spPr>
          <a:xfrm>
            <a:off x="7556686" y="10"/>
            <a:ext cx="4635314" cy="3428990"/>
          </a:xfrm>
          <a:prstGeom prst="rect">
            <a:avLst/>
          </a:prstGeom>
        </p:spPr>
      </p:pic>
      <p:sp>
        <p:nvSpPr>
          <p:cNvPr id="45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4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4B7D639F-8B4D-46AC-8135-C02A4C98B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" r="-2" b="28532"/>
          <a:stretch/>
        </p:blipFill>
        <p:spPr>
          <a:xfrm>
            <a:off x="7555992" y="3429000"/>
            <a:ext cx="46360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151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160</Words>
  <Application>Microsoft Office PowerPoint</Application>
  <PresentationFormat>Widescreen</PresentationFormat>
  <Paragraphs>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Sitka Banner</vt:lpstr>
      <vt:lpstr>Times New Roman</vt:lpstr>
      <vt:lpstr>HeadlinesVTI</vt:lpstr>
      <vt:lpstr>Some of us have great runways already built for us. If you have one, take off! But if you don’t have one, realize it is your responsibility to grab a shovel and build one for yourself and for those who will follow after you. </vt:lpstr>
      <vt:lpstr>Young Maybelle Blair</vt:lpstr>
      <vt:lpstr>PowerPoint Presentation</vt:lpstr>
      <vt:lpstr>Doing her part for the War effort</vt:lpstr>
      <vt:lpstr>PowerPoint Presentation</vt:lpstr>
      <vt:lpstr>All American Girls Professional Baseball League</vt:lpstr>
      <vt:lpstr>PowerPoint Presentation</vt:lpstr>
      <vt:lpstr>Signing autographs at an AAGPBL reunion</vt:lpstr>
      <vt:lpstr>Blair and Shirley. Founders of the International Women’s Baseball Center</vt:lpstr>
      <vt:lpstr>Holding Court: Maybelle and Shirley</vt:lpstr>
      <vt:lpstr>From throwing out a first pitch to hanging out with MLB’s first female GM, Maybelle stays in the game. </vt:lpstr>
      <vt:lpstr>Blair and the creators and cast of Amazon Prime’s A League of Their Own</vt:lpstr>
      <vt:lpstr>At the Espys with Abby Jacobson and in the New York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Edith Houghton “The Kid” </dc:title>
  <dc:creator>Kat Williams</dc:creator>
  <cp:lastModifiedBy>Williams, Kat</cp:lastModifiedBy>
  <cp:revision>1</cp:revision>
  <dcterms:created xsi:type="dcterms:W3CDTF">2021-09-09T13:03:31Z</dcterms:created>
  <dcterms:modified xsi:type="dcterms:W3CDTF">2023-06-29T15:18:45Z</dcterms:modified>
</cp:coreProperties>
</file>